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710405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4313" y="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185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0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1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1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2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3" name="Google Shape;293;p1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3" name="Google Shape;323;p1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9" name="Google Shape;349;p1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1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4" name="Google Shape;364;p1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1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4" name="Google Shape;414;p1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1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7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3" name="Google Shape;453;p1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1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1" name="Google Shape;471;p1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1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9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8" name="Google Shape;508;p1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0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p2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2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2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5" name="Google Shape;575;p2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22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4" name="Google Shape;604;p2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2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2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7" name="Google Shape;697;p2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8" name="Google Shape;698;p2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9" name="Google Shape;709;p2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2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3"/>
          <p:cNvSpPr/>
          <p:nvPr/>
        </p:nvSpPr>
        <p:spPr>
          <a:xfrm>
            <a:off x="8325228" y="65454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2CC"/>
              </a:buClr>
              <a:buSzPts val="100"/>
              <a:buFont typeface="Palatino Linotype"/>
              <a:buNone/>
            </a:pPr>
            <a:r>
              <a:rPr b="0" i="0" lang="tr-TR" sz="100" u="none" cap="none" strike="noStrike">
                <a:solidFill>
                  <a:srgbClr val="FFF2CC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endParaRPr b="0" i="0" sz="100" u="none" cap="none" strike="noStrike">
              <a:solidFill>
                <a:srgbClr val="FFF2CC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5" Type="http://schemas.openxmlformats.org/officeDocument/2006/relationships/image" Target="../media/image13.jpg"/><Relationship Id="rId6" Type="http://schemas.openxmlformats.org/officeDocument/2006/relationships/image" Target="../media/image2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5" Type="http://schemas.openxmlformats.org/officeDocument/2006/relationships/image" Target="../media/image16.jpg"/><Relationship Id="rId6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5" Type="http://schemas.openxmlformats.org/officeDocument/2006/relationships/image" Target="../media/image1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25.jpg"/><Relationship Id="rId5" Type="http://schemas.openxmlformats.org/officeDocument/2006/relationships/image" Target="../media/image24.png"/><Relationship Id="rId6" Type="http://schemas.openxmlformats.org/officeDocument/2006/relationships/image" Target="../media/image22.png"/><Relationship Id="rId7" Type="http://schemas.openxmlformats.org/officeDocument/2006/relationships/image" Target="../media/image18.jpg"/><Relationship Id="rId8" Type="http://schemas.openxmlformats.org/officeDocument/2006/relationships/image" Target="../media/image2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freepptbackgrounds.net/" TargetMode="External"/><Relationship Id="rId4" Type="http://schemas.openxmlformats.org/officeDocument/2006/relationships/hyperlink" Target="mailto:info@freepptbackgrounds.net" TargetMode="External"/><Relationship Id="rId5" Type="http://schemas.openxmlformats.org/officeDocument/2006/relationships/hyperlink" Target="https://www.freepptbackgrounds.net/" TargetMode="External"/><Relationship Id="rId6" Type="http://schemas.openxmlformats.org/officeDocument/2006/relationships/hyperlink" Target="https://templatesppt.com/" TargetMode="External"/><Relationship Id="rId7" Type="http://schemas.openxmlformats.org/officeDocument/2006/relationships/image" Target="../media/image2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5" Type="http://schemas.openxmlformats.org/officeDocument/2006/relationships/image" Target="../media/image1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4"/>
          <p:cNvGrpSpPr/>
          <p:nvPr/>
        </p:nvGrpSpPr>
        <p:grpSpPr>
          <a:xfrm>
            <a:off x="-12065" y="40640"/>
            <a:ext cx="12218035" cy="6777990"/>
            <a:chOff x="-19" y="64"/>
            <a:chExt cx="19241" cy="10674"/>
          </a:xfrm>
        </p:grpSpPr>
        <p:pic>
          <p:nvPicPr>
            <p:cNvPr descr="边框" id="20" name="Google Shape;20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" name="Google Shape;21;p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22" name="Google Shape;2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23" name="Google Shape;2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24" name="Google Shape;24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2464435" y="2646045"/>
            <a:ext cx="816610" cy="5727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25" name="Google Shape;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8911590" y="2646045"/>
            <a:ext cx="816610" cy="57277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"/>
          <p:cNvSpPr txBox="1"/>
          <p:nvPr/>
        </p:nvSpPr>
        <p:spPr>
          <a:xfrm>
            <a:off x="3159125" y="2403180"/>
            <a:ext cx="587438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FLORAL FRAME</a:t>
            </a:r>
            <a:endParaRPr b="1" i="0" sz="60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7" name="Google Shape;27;p4"/>
          <p:cNvCxnSpPr/>
          <p:nvPr/>
        </p:nvCxnSpPr>
        <p:spPr>
          <a:xfrm>
            <a:off x="2659380" y="3649345"/>
            <a:ext cx="6871970" cy="0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" name="Google Shape;28;p4"/>
          <p:cNvSpPr txBox="1"/>
          <p:nvPr/>
        </p:nvSpPr>
        <p:spPr>
          <a:xfrm>
            <a:off x="4623435" y="1042670"/>
            <a:ext cx="2946400" cy="13220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8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20XX</a:t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4556125" y="3991907"/>
            <a:ext cx="3081020" cy="386080"/>
          </a:xfrm>
          <a:prstGeom prst="roundRect">
            <a:avLst>
              <a:gd fmla="val 50000" name="adj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</a:t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13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229" name="Google Shape;229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0" name="Google Shape;230;p13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231" name="Google Shape;23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232" name="Google Shape;23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3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4" name="Google Shape;234;p13"/>
          <p:cNvSpPr/>
          <p:nvPr/>
        </p:nvSpPr>
        <p:spPr>
          <a:xfrm>
            <a:off x="6041024" y="1575093"/>
            <a:ext cx="2144681" cy="4550541"/>
          </a:xfrm>
          <a:prstGeom prst="rect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8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5" name="Google Shape;235;p13"/>
          <p:cNvSpPr/>
          <p:nvPr/>
        </p:nvSpPr>
        <p:spPr>
          <a:xfrm>
            <a:off x="3835578" y="1575093"/>
            <a:ext cx="2144681" cy="2244027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6" name="Google Shape;236;p13"/>
          <p:cNvSpPr/>
          <p:nvPr/>
        </p:nvSpPr>
        <p:spPr>
          <a:xfrm>
            <a:off x="8261078" y="1575093"/>
            <a:ext cx="2144681" cy="224402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8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7" name="Google Shape;237;p13"/>
          <p:cNvSpPr/>
          <p:nvPr/>
        </p:nvSpPr>
        <p:spPr>
          <a:xfrm>
            <a:off x="3835400" y="3879850"/>
            <a:ext cx="2144395" cy="224599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5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8" name="Google Shape;238;p13"/>
          <p:cNvSpPr/>
          <p:nvPr/>
        </p:nvSpPr>
        <p:spPr>
          <a:xfrm>
            <a:off x="8261350" y="3879850"/>
            <a:ext cx="2144395" cy="2245995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20XX</a:t>
            </a:r>
            <a:endParaRPr/>
          </a:p>
        </p:txBody>
      </p:sp>
      <p:sp>
        <p:nvSpPr>
          <p:cNvPr id="239" name="Google Shape;239;p13"/>
          <p:cNvSpPr/>
          <p:nvPr/>
        </p:nvSpPr>
        <p:spPr>
          <a:xfrm>
            <a:off x="1624330" y="1574800"/>
            <a:ext cx="2144395" cy="279908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5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0" name="Google Shape;240;p13"/>
          <p:cNvSpPr/>
          <p:nvPr/>
        </p:nvSpPr>
        <p:spPr>
          <a:xfrm>
            <a:off x="1624330" y="4434840"/>
            <a:ext cx="2144395" cy="1690370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41" name="Google Shape;241;p13"/>
          <p:cNvSpPr/>
          <p:nvPr/>
        </p:nvSpPr>
        <p:spPr>
          <a:xfrm>
            <a:off x="6106795" y="2910205"/>
            <a:ext cx="2012315" cy="2539157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 I hope and I believe that this Template will your Time, Money and Reputation. I hope and I believe that this Template will your Time, Money and Reputation. 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2" name="Google Shape;242;p13"/>
          <p:cNvSpPr/>
          <p:nvPr/>
        </p:nvSpPr>
        <p:spPr>
          <a:xfrm>
            <a:off x="6172835" y="2493645"/>
            <a:ext cx="1880235" cy="24574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14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249" name="Google Shape;249;p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0" name="Google Shape;250;p1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251" name="Google Shape;25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252" name="Google Shape;25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4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54" name="Google Shape;254;p14"/>
          <p:cNvGrpSpPr/>
          <p:nvPr/>
        </p:nvGrpSpPr>
        <p:grpSpPr>
          <a:xfrm>
            <a:off x="1316990" y="1878330"/>
            <a:ext cx="1076960" cy="1076960"/>
            <a:chOff x="1275" y="3150"/>
            <a:chExt cx="1696" cy="1696"/>
          </a:xfrm>
        </p:grpSpPr>
        <p:sp>
          <p:nvSpPr>
            <p:cNvPr id="255" name="Google Shape;255;p14"/>
            <p:cNvSpPr/>
            <p:nvPr/>
          </p:nvSpPr>
          <p:spPr>
            <a:xfrm>
              <a:off x="1275" y="3150"/>
              <a:ext cx="1696" cy="1696"/>
            </a:xfrm>
            <a:prstGeom prst="ellipse">
              <a:avLst/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1811" y="3654"/>
              <a:ext cx="664" cy="669"/>
            </a:xfrm>
            <a:custGeom>
              <a:rect b="b" l="l" r="r" t="t"/>
              <a:pathLst>
                <a:path extrusionOk="0" h="21600" w="21600">
                  <a:moveTo>
                    <a:pt x="21600" y="3610"/>
                  </a:moveTo>
                  <a:cubicBezTo>
                    <a:pt x="21600" y="1616"/>
                    <a:pt x="19981" y="0"/>
                    <a:pt x="17985" y="0"/>
                  </a:cubicBezTo>
                  <a:cubicBezTo>
                    <a:pt x="15988" y="0"/>
                    <a:pt x="14370" y="1616"/>
                    <a:pt x="14370" y="3610"/>
                  </a:cubicBezTo>
                  <a:cubicBezTo>
                    <a:pt x="14370" y="5294"/>
                    <a:pt x="15526" y="6705"/>
                    <a:pt x="17087" y="7105"/>
                  </a:cubicBezTo>
                  <a:lnTo>
                    <a:pt x="17087" y="9909"/>
                  </a:lnTo>
                  <a:lnTo>
                    <a:pt x="14300" y="9909"/>
                  </a:lnTo>
                  <a:cubicBezTo>
                    <a:pt x="13898" y="8338"/>
                    <a:pt x="12477" y="7175"/>
                    <a:pt x="10780" y="7175"/>
                  </a:cubicBezTo>
                  <a:cubicBezTo>
                    <a:pt x="9082" y="7175"/>
                    <a:pt x="7660" y="8338"/>
                    <a:pt x="7259" y="9909"/>
                  </a:cubicBezTo>
                  <a:lnTo>
                    <a:pt x="2664" y="9909"/>
                  </a:lnTo>
                  <a:lnTo>
                    <a:pt x="2664" y="14548"/>
                  </a:lnTo>
                  <a:cubicBezTo>
                    <a:pt x="1131" y="14957"/>
                    <a:pt x="0" y="16351"/>
                    <a:pt x="0" y="18011"/>
                  </a:cubicBezTo>
                  <a:cubicBezTo>
                    <a:pt x="0" y="19993"/>
                    <a:pt x="1609" y="21600"/>
                    <a:pt x="3593" y="21600"/>
                  </a:cubicBezTo>
                  <a:cubicBezTo>
                    <a:pt x="5577" y="21600"/>
                    <a:pt x="7186" y="19994"/>
                    <a:pt x="7186" y="18011"/>
                  </a:cubicBezTo>
                  <a:cubicBezTo>
                    <a:pt x="7186" y="16331"/>
                    <a:pt x="6028" y="14925"/>
                    <a:pt x="4467" y="14534"/>
                  </a:cubicBezTo>
                  <a:lnTo>
                    <a:pt x="4467" y="11710"/>
                  </a:lnTo>
                  <a:lnTo>
                    <a:pt x="7260" y="11710"/>
                  </a:lnTo>
                  <a:cubicBezTo>
                    <a:pt x="7662" y="13279"/>
                    <a:pt x="9083" y="14441"/>
                    <a:pt x="10780" y="14441"/>
                  </a:cubicBezTo>
                  <a:cubicBezTo>
                    <a:pt x="12476" y="14441"/>
                    <a:pt x="13897" y="13279"/>
                    <a:pt x="14299" y="11710"/>
                  </a:cubicBezTo>
                  <a:lnTo>
                    <a:pt x="18890" y="11710"/>
                  </a:lnTo>
                  <a:lnTo>
                    <a:pt x="18890" y="7103"/>
                  </a:lnTo>
                  <a:cubicBezTo>
                    <a:pt x="20447" y="6701"/>
                    <a:pt x="21600" y="5293"/>
                    <a:pt x="21600" y="3610"/>
                  </a:cubicBezTo>
                  <a:close/>
                  <a:moveTo>
                    <a:pt x="5382" y="18011"/>
                  </a:moveTo>
                  <a:cubicBezTo>
                    <a:pt x="5382" y="18997"/>
                    <a:pt x="4580" y="19800"/>
                    <a:pt x="3592" y="19800"/>
                  </a:cubicBezTo>
                  <a:cubicBezTo>
                    <a:pt x="2605" y="19800"/>
                    <a:pt x="1802" y="18997"/>
                    <a:pt x="1802" y="18011"/>
                  </a:cubicBezTo>
                  <a:cubicBezTo>
                    <a:pt x="1802" y="17025"/>
                    <a:pt x="2605" y="16223"/>
                    <a:pt x="3592" y="16223"/>
                  </a:cubicBezTo>
                  <a:cubicBezTo>
                    <a:pt x="4580" y="16223"/>
                    <a:pt x="5382" y="17025"/>
                    <a:pt x="5382" y="18011"/>
                  </a:cubicBezTo>
                  <a:close/>
                  <a:moveTo>
                    <a:pt x="4467" y="15423"/>
                  </a:moveTo>
                  <a:lnTo>
                    <a:pt x="4467" y="15423"/>
                  </a:lnTo>
                  <a:close/>
                  <a:moveTo>
                    <a:pt x="10779" y="12641"/>
                  </a:moveTo>
                  <a:cubicBezTo>
                    <a:pt x="9768" y="12641"/>
                    <a:pt x="8945" y="11819"/>
                    <a:pt x="8945" y="10809"/>
                  </a:cubicBezTo>
                  <a:cubicBezTo>
                    <a:pt x="8945" y="9798"/>
                    <a:pt x="9768" y="8976"/>
                    <a:pt x="10779" y="8976"/>
                  </a:cubicBezTo>
                  <a:cubicBezTo>
                    <a:pt x="11791" y="8976"/>
                    <a:pt x="12613" y="9798"/>
                    <a:pt x="12613" y="10809"/>
                  </a:cubicBezTo>
                  <a:cubicBezTo>
                    <a:pt x="12614" y="11819"/>
                    <a:pt x="11791" y="12641"/>
                    <a:pt x="10779" y="12641"/>
                  </a:cubicBezTo>
                  <a:close/>
                  <a:moveTo>
                    <a:pt x="17985" y="5421"/>
                  </a:moveTo>
                  <a:cubicBezTo>
                    <a:pt x="16986" y="5421"/>
                    <a:pt x="16173" y="4609"/>
                    <a:pt x="16173" y="3610"/>
                  </a:cubicBezTo>
                  <a:cubicBezTo>
                    <a:pt x="16173" y="2613"/>
                    <a:pt x="16986" y="1800"/>
                    <a:pt x="17985" y="1800"/>
                  </a:cubicBezTo>
                  <a:cubicBezTo>
                    <a:pt x="18984" y="1800"/>
                    <a:pt x="19798" y="2613"/>
                    <a:pt x="19798" y="3610"/>
                  </a:cubicBezTo>
                  <a:cubicBezTo>
                    <a:pt x="19798" y="4609"/>
                    <a:pt x="18984" y="5421"/>
                    <a:pt x="17985" y="5421"/>
                  </a:cubicBezTo>
                  <a:close/>
                  <a:moveTo>
                    <a:pt x="17985" y="5421"/>
                  </a:move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57" name="Google Shape;257;p14"/>
          <p:cNvGrpSpPr/>
          <p:nvPr/>
        </p:nvGrpSpPr>
        <p:grpSpPr>
          <a:xfrm>
            <a:off x="3434080" y="1887220"/>
            <a:ext cx="1076960" cy="1076960"/>
            <a:chOff x="5008" y="3150"/>
            <a:chExt cx="1696" cy="1696"/>
          </a:xfrm>
        </p:grpSpPr>
        <p:sp>
          <p:nvSpPr>
            <p:cNvPr id="258" name="Google Shape;258;p14"/>
            <p:cNvSpPr/>
            <p:nvPr/>
          </p:nvSpPr>
          <p:spPr>
            <a:xfrm>
              <a:off x="5008" y="3150"/>
              <a:ext cx="1696" cy="1696"/>
            </a:xfrm>
            <a:prstGeom prst="ellipse">
              <a:avLst/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259" name="Google Shape;259;p14"/>
            <p:cNvGrpSpPr/>
            <p:nvPr/>
          </p:nvGrpSpPr>
          <p:grpSpPr>
            <a:xfrm>
              <a:off x="5547" y="3741"/>
              <a:ext cx="660" cy="510"/>
              <a:chOff x="0" y="0"/>
              <a:chExt cx="572" cy="440"/>
            </a:xfrm>
          </p:grpSpPr>
          <p:sp>
            <p:nvSpPr>
              <p:cNvPr id="260" name="Google Shape;260;p14"/>
              <p:cNvSpPr/>
              <p:nvPr/>
            </p:nvSpPr>
            <p:spPr>
              <a:xfrm>
                <a:off x="56" y="0"/>
                <a:ext cx="450" cy="299"/>
              </a:xfrm>
              <a:custGeom>
                <a:rect b="b" l="l" r="r" t="t"/>
                <a:pathLst>
                  <a:path extrusionOk="0" h="21600" w="21600">
                    <a:moveTo>
                      <a:pt x="21600" y="1905"/>
                    </a:moveTo>
                    <a:cubicBezTo>
                      <a:pt x="21600" y="610"/>
                      <a:pt x="21195" y="0"/>
                      <a:pt x="20336" y="0"/>
                    </a:cubicBezTo>
                    <a:lnTo>
                      <a:pt x="1264" y="0"/>
                    </a:lnTo>
                    <a:cubicBezTo>
                      <a:pt x="405" y="0"/>
                      <a:pt x="0" y="610"/>
                      <a:pt x="0" y="1905"/>
                    </a:cubicBez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905"/>
                    </a:lnTo>
                    <a:close/>
                    <a:moveTo>
                      <a:pt x="19849" y="18962"/>
                    </a:moveTo>
                    <a:lnTo>
                      <a:pt x="1751" y="18962"/>
                    </a:lnTo>
                    <a:lnTo>
                      <a:pt x="1751" y="2638"/>
                    </a:lnTo>
                    <a:lnTo>
                      <a:pt x="19849" y="2638"/>
                    </a:lnTo>
                    <a:lnTo>
                      <a:pt x="19849" y="18962"/>
                    </a:lnTo>
                    <a:close/>
                    <a:moveTo>
                      <a:pt x="19849" y="18962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1" name="Google Shape;261;p14"/>
              <p:cNvSpPr/>
              <p:nvPr/>
            </p:nvSpPr>
            <p:spPr>
              <a:xfrm>
                <a:off x="0" y="328"/>
                <a:ext cx="572" cy="66"/>
              </a:xfrm>
              <a:custGeom>
                <a:rect b="b" l="l" r="r" t="t"/>
                <a:pathLst>
                  <a:path extrusionOk="0" h="21600" w="21600">
                    <a:moveTo>
                      <a:pt x="19302" y="0"/>
                    </a:moveTo>
                    <a:lnTo>
                      <a:pt x="2298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19302" y="0"/>
                    </a:lnTo>
                    <a:close/>
                    <a:moveTo>
                      <a:pt x="8272" y="14893"/>
                    </a:moveTo>
                    <a:lnTo>
                      <a:pt x="9191" y="7037"/>
                    </a:lnTo>
                    <a:lnTo>
                      <a:pt x="12408" y="7037"/>
                    </a:lnTo>
                    <a:lnTo>
                      <a:pt x="13328" y="14893"/>
                    </a:lnTo>
                    <a:lnTo>
                      <a:pt x="8272" y="14893"/>
                    </a:lnTo>
                    <a:close/>
                    <a:moveTo>
                      <a:pt x="8272" y="14893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2" name="Google Shape;262;p14"/>
              <p:cNvSpPr/>
              <p:nvPr/>
            </p:nvSpPr>
            <p:spPr>
              <a:xfrm>
                <a:off x="0" y="416"/>
                <a:ext cx="572" cy="24"/>
              </a:xfrm>
              <a:custGeom>
                <a:rect b="b" l="l" r="r" t="t"/>
                <a:pathLst>
                  <a:path extrusionOk="0" h="21600" w="21600">
                    <a:moveTo>
                      <a:pt x="690" y="21600"/>
                    </a:moveTo>
                    <a:cubicBezTo>
                      <a:pt x="1465" y="21600"/>
                      <a:pt x="20318" y="21600"/>
                      <a:pt x="20911" y="21600"/>
                    </a:cubicBezTo>
                    <a:cubicBezTo>
                      <a:pt x="21552" y="21600"/>
                      <a:pt x="21600" y="0"/>
                      <a:pt x="21600" y="0"/>
                    </a:cubicBezTo>
                    <a:lnTo>
                      <a:pt x="0" y="0"/>
                    </a:lnTo>
                    <a:cubicBezTo>
                      <a:pt x="0" y="0"/>
                      <a:pt x="18" y="21600"/>
                      <a:pt x="690" y="21600"/>
                    </a:cubicBezTo>
                    <a:close/>
                    <a:moveTo>
                      <a:pt x="690" y="21600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263" name="Google Shape;263;p14"/>
          <p:cNvGrpSpPr/>
          <p:nvPr/>
        </p:nvGrpSpPr>
        <p:grpSpPr>
          <a:xfrm>
            <a:off x="5551170" y="1878330"/>
            <a:ext cx="1076960" cy="1076960"/>
            <a:chOff x="8742" y="3150"/>
            <a:chExt cx="1696" cy="1696"/>
          </a:xfrm>
        </p:grpSpPr>
        <p:sp>
          <p:nvSpPr>
            <p:cNvPr id="264" name="Google Shape;264;p14"/>
            <p:cNvSpPr/>
            <p:nvPr/>
          </p:nvSpPr>
          <p:spPr>
            <a:xfrm>
              <a:off x="8742" y="3150"/>
              <a:ext cx="1696" cy="1696"/>
            </a:xfrm>
            <a:prstGeom prst="ellipse">
              <a:avLst/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265" name="Google Shape;265;p14"/>
            <p:cNvGrpSpPr/>
            <p:nvPr/>
          </p:nvGrpSpPr>
          <p:grpSpPr>
            <a:xfrm>
              <a:off x="9259" y="3712"/>
              <a:ext cx="669" cy="555"/>
              <a:chOff x="0" y="0"/>
              <a:chExt cx="575" cy="480"/>
            </a:xfrm>
          </p:grpSpPr>
          <p:sp>
            <p:nvSpPr>
              <p:cNvPr id="266" name="Google Shape;266;p14"/>
              <p:cNvSpPr/>
              <p:nvPr/>
            </p:nvSpPr>
            <p:spPr>
              <a:xfrm>
                <a:off x="0" y="0"/>
                <a:ext cx="575" cy="480"/>
              </a:xfrm>
              <a:custGeom>
                <a:rect b="b" l="l" r="r" t="t"/>
                <a:pathLst>
                  <a:path extrusionOk="0" h="21600" w="21600">
                    <a:moveTo>
                      <a:pt x="17905" y="6300"/>
                    </a:moveTo>
                    <a:lnTo>
                      <a:pt x="15882" y="0"/>
                    </a:lnTo>
                    <a:lnTo>
                      <a:pt x="0" y="7315"/>
                    </a:lnTo>
                    <a:lnTo>
                      <a:pt x="4584" y="21593"/>
                    </a:lnTo>
                    <a:lnTo>
                      <a:pt x="4584" y="21600"/>
                    </a:lnTo>
                    <a:lnTo>
                      <a:pt x="21600" y="21600"/>
                    </a:lnTo>
                    <a:lnTo>
                      <a:pt x="21600" y="6301"/>
                    </a:lnTo>
                    <a:lnTo>
                      <a:pt x="17905" y="6301"/>
                    </a:lnTo>
                    <a:lnTo>
                      <a:pt x="17905" y="6300"/>
                    </a:lnTo>
                    <a:close/>
                    <a:moveTo>
                      <a:pt x="16384" y="6300"/>
                    </a:moveTo>
                    <a:lnTo>
                      <a:pt x="6158" y="6300"/>
                    </a:lnTo>
                    <a:lnTo>
                      <a:pt x="15067" y="2197"/>
                    </a:lnTo>
                    <a:lnTo>
                      <a:pt x="16384" y="6300"/>
                    </a:lnTo>
                    <a:close/>
                    <a:moveTo>
                      <a:pt x="1835" y="8292"/>
                    </a:moveTo>
                    <a:lnTo>
                      <a:pt x="4585" y="7025"/>
                    </a:lnTo>
                    <a:lnTo>
                      <a:pt x="4585" y="16856"/>
                    </a:lnTo>
                    <a:lnTo>
                      <a:pt x="1835" y="8292"/>
                    </a:lnTo>
                    <a:close/>
                    <a:moveTo>
                      <a:pt x="6004" y="19900"/>
                    </a:moveTo>
                    <a:lnTo>
                      <a:pt x="6004" y="8001"/>
                    </a:lnTo>
                    <a:lnTo>
                      <a:pt x="20180" y="8001"/>
                    </a:lnTo>
                    <a:lnTo>
                      <a:pt x="20180" y="19900"/>
                    </a:lnTo>
                    <a:lnTo>
                      <a:pt x="6004" y="19900"/>
                    </a:lnTo>
                    <a:close/>
                    <a:moveTo>
                      <a:pt x="6004" y="19900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7" name="Google Shape;267;p14"/>
              <p:cNvSpPr/>
              <p:nvPr/>
            </p:nvSpPr>
            <p:spPr>
              <a:xfrm>
                <a:off x="208" y="240"/>
                <a:ext cx="298" cy="170"/>
              </a:xfrm>
              <a:custGeom>
                <a:rect b="b" l="l" r="r" t="t"/>
                <a:pathLst>
                  <a:path extrusionOk="0" h="21600" w="21600">
                    <a:moveTo>
                      <a:pt x="18676" y="4990"/>
                    </a:moveTo>
                    <a:lnTo>
                      <a:pt x="16483" y="6268"/>
                    </a:lnTo>
                    <a:lnTo>
                      <a:pt x="14584" y="0"/>
                    </a:lnTo>
                    <a:lnTo>
                      <a:pt x="8443" y="15510"/>
                    </a:lnTo>
                    <a:lnTo>
                      <a:pt x="5154" y="11801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18676" y="4990"/>
                    </a:lnTo>
                    <a:close/>
                    <a:moveTo>
                      <a:pt x="18676" y="4990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8" name="Google Shape;268;p14"/>
              <p:cNvSpPr/>
              <p:nvPr/>
            </p:nvSpPr>
            <p:spPr>
              <a:xfrm>
                <a:off x="208" y="223"/>
                <a:ext cx="71" cy="72"/>
              </a:xfrm>
              <a:custGeom>
                <a:rect b="b" l="l" r="r" t="t"/>
                <a:pathLst>
                  <a:path extrusionOk="0"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269" name="Google Shape;269;p14"/>
          <p:cNvGrpSpPr/>
          <p:nvPr/>
        </p:nvGrpSpPr>
        <p:grpSpPr>
          <a:xfrm>
            <a:off x="7641590" y="1878330"/>
            <a:ext cx="1076960" cy="1076960"/>
            <a:chOff x="12475" y="3150"/>
            <a:chExt cx="1696" cy="1696"/>
          </a:xfrm>
        </p:grpSpPr>
        <p:sp>
          <p:nvSpPr>
            <p:cNvPr id="270" name="Google Shape;270;p14"/>
            <p:cNvSpPr/>
            <p:nvPr/>
          </p:nvSpPr>
          <p:spPr>
            <a:xfrm>
              <a:off x="12475" y="3150"/>
              <a:ext cx="1696" cy="1696"/>
            </a:xfrm>
            <a:prstGeom prst="ellipse">
              <a:avLst/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271" name="Google Shape;271;p14"/>
            <p:cNvGrpSpPr/>
            <p:nvPr/>
          </p:nvGrpSpPr>
          <p:grpSpPr>
            <a:xfrm>
              <a:off x="12975" y="3646"/>
              <a:ext cx="669" cy="664"/>
              <a:chOff x="0" y="0"/>
              <a:chExt cx="578" cy="573"/>
            </a:xfrm>
          </p:grpSpPr>
          <p:sp>
            <p:nvSpPr>
              <p:cNvPr id="272" name="Google Shape;272;p14"/>
              <p:cNvSpPr/>
              <p:nvPr/>
            </p:nvSpPr>
            <p:spPr>
              <a:xfrm>
                <a:off x="0" y="368"/>
                <a:ext cx="204" cy="205"/>
              </a:xfrm>
              <a:custGeom>
                <a:rect b="b" l="l" r="r" t="t"/>
                <a:pathLst>
                  <a:path extrusionOk="0" h="21600" w="21600">
                    <a:moveTo>
                      <a:pt x="3093" y="8514"/>
                    </a:moveTo>
                    <a:cubicBezTo>
                      <a:pt x="4628" y="10540"/>
                      <a:pt x="3309" y="14706"/>
                      <a:pt x="0" y="18328"/>
                    </a:cubicBezTo>
                    <a:lnTo>
                      <a:pt x="3281" y="21600"/>
                    </a:lnTo>
                    <a:cubicBezTo>
                      <a:pt x="6860" y="18344"/>
                      <a:pt x="10975" y="17015"/>
                      <a:pt x="13037" y="18447"/>
                    </a:cubicBezTo>
                    <a:lnTo>
                      <a:pt x="21600" y="6893"/>
                    </a:lnTo>
                    <a:lnTo>
                      <a:pt x="14691" y="0"/>
                    </a:lnTo>
                    <a:lnTo>
                      <a:pt x="3093" y="8514"/>
                    </a:lnTo>
                    <a:close/>
                    <a:moveTo>
                      <a:pt x="9876" y="14477"/>
                    </a:moveTo>
                    <a:cubicBezTo>
                      <a:pt x="9122" y="15231"/>
                      <a:pt x="7895" y="15231"/>
                      <a:pt x="7140" y="14477"/>
                    </a:cubicBezTo>
                    <a:cubicBezTo>
                      <a:pt x="6386" y="13724"/>
                      <a:pt x="6386" y="12502"/>
                      <a:pt x="7140" y="11749"/>
                    </a:cubicBezTo>
                    <a:cubicBezTo>
                      <a:pt x="7895" y="10995"/>
                      <a:pt x="9122" y="10995"/>
                      <a:pt x="9876" y="11750"/>
                    </a:cubicBezTo>
                    <a:cubicBezTo>
                      <a:pt x="10630" y="12502"/>
                      <a:pt x="10630" y="13724"/>
                      <a:pt x="9876" y="14477"/>
                    </a:cubicBezTo>
                    <a:close/>
                    <a:moveTo>
                      <a:pt x="9876" y="14477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73" name="Google Shape;273;p14"/>
              <p:cNvSpPr/>
              <p:nvPr/>
            </p:nvSpPr>
            <p:spPr>
              <a:xfrm>
                <a:off x="144" y="0"/>
                <a:ext cx="434" cy="434"/>
              </a:xfrm>
              <a:custGeom>
                <a:rect b="b" l="l" r="r" t="t"/>
                <a:pathLst>
                  <a:path extrusionOk="0" h="21340" w="21339">
                    <a:moveTo>
                      <a:pt x="20558" y="780"/>
                    </a:moveTo>
                    <a:cubicBezTo>
                      <a:pt x="19516" y="-260"/>
                      <a:pt x="17828" y="-260"/>
                      <a:pt x="16786" y="780"/>
                    </a:cubicBezTo>
                    <a:lnTo>
                      <a:pt x="5149" y="12398"/>
                    </a:lnTo>
                    <a:lnTo>
                      <a:pt x="4701" y="11951"/>
                    </a:lnTo>
                    <a:lnTo>
                      <a:pt x="0" y="16646"/>
                    </a:lnTo>
                    <a:lnTo>
                      <a:pt x="4701" y="21340"/>
                    </a:lnTo>
                    <a:lnTo>
                      <a:pt x="9403" y="16645"/>
                    </a:lnTo>
                    <a:lnTo>
                      <a:pt x="8921" y="16164"/>
                    </a:lnTo>
                    <a:lnTo>
                      <a:pt x="20557" y="4546"/>
                    </a:lnTo>
                    <a:cubicBezTo>
                      <a:pt x="21600" y="3506"/>
                      <a:pt x="21600" y="1820"/>
                      <a:pt x="20558" y="780"/>
                    </a:cubicBezTo>
                    <a:close/>
                    <a:moveTo>
                      <a:pt x="20558" y="780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274" name="Google Shape;274;p14"/>
          <p:cNvGrpSpPr/>
          <p:nvPr/>
        </p:nvGrpSpPr>
        <p:grpSpPr>
          <a:xfrm>
            <a:off x="9723755" y="1825625"/>
            <a:ext cx="1076960" cy="1076960"/>
            <a:chOff x="16209" y="3150"/>
            <a:chExt cx="1696" cy="1696"/>
          </a:xfrm>
        </p:grpSpPr>
        <p:grpSp>
          <p:nvGrpSpPr>
            <p:cNvPr id="275" name="Google Shape;275;p14"/>
            <p:cNvGrpSpPr/>
            <p:nvPr/>
          </p:nvGrpSpPr>
          <p:grpSpPr>
            <a:xfrm>
              <a:off x="16785" y="3593"/>
              <a:ext cx="560" cy="664"/>
              <a:chOff x="0" y="0"/>
              <a:chExt cx="483" cy="576"/>
            </a:xfrm>
          </p:grpSpPr>
          <p:sp>
            <p:nvSpPr>
              <p:cNvPr id="276" name="Google Shape;276;p14"/>
              <p:cNvSpPr/>
              <p:nvPr/>
            </p:nvSpPr>
            <p:spPr>
              <a:xfrm>
                <a:off x="0" y="0"/>
                <a:ext cx="483" cy="576"/>
              </a:xfrm>
              <a:custGeom>
                <a:rect b="b" l="l" r="r" t="t"/>
                <a:pathLst>
                  <a:path extrusionOk="0" h="21600" w="21600">
                    <a:moveTo>
                      <a:pt x="21600" y="2218"/>
                    </a:moveTo>
                    <a:lnTo>
                      <a:pt x="11590" y="2218"/>
                    </a:lnTo>
                    <a:lnTo>
                      <a:pt x="11590" y="756"/>
                    </a:lnTo>
                    <a:cubicBezTo>
                      <a:pt x="11590" y="339"/>
                      <a:pt x="11187" y="0"/>
                      <a:pt x="10690" y="0"/>
                    </a:cubicBezTo>
                    <a:cubicBezTo>
                      <a:pt x="10192" y="0"/>
                      <a:pt x="9789" y="339"/>
                      <a:pt x="9789" y="756"/>
                    </a:cubicBezTo>
                    <a:lnTo>
                      <a:pt x="9789" y="2218"/>
                    </a:lnTo>
                    <a:lnTo>
                      <a:pt x="0" y="2218"/>
                    </a:lnTo>
                    <a:lnTo>
                      <a:pt x="0" y="14675"/>
                    </a:lnTo>
                    <a:lnTo>
                      <a:pt x="6717" y="14675"/>
                    </a:lnTo>
                    <a:lnTo>
                      <a:pt x="4086" y="20400"/>
                    </a:lnTo>
                    <a:cubicBezTo>
                      <a:pt x="3877" y="20855"/>
                      <a:pt x="4146" y="21365"/>
                      <a:pt x="4688" y="21541"/>
                    </a:cubicBezTo>
                    <a:cubicBezTo>
                      <a:pt x="4812" y="21581"/>
                      <a:pt x="4940" y="21600"/>
                      <a:pt x="5066" y="21600"/>
                    </a:cubicBezTo>
                    <a:cubicBezTo>
                      <a:pt x="5488" y="21600"/>
                      <a:pt x="5886" y="21385"/>
                      <a:pt x="6047" y="21035"/>
                    </a:cubicBezTo>
                    <a:lnTo>
                      <a:pt x="8970" y="14675"/>
                    </a:lnTo>
                    <a:lnTo>
                      <a:pt x="12408" y="14675"/>
                    </a:lnTo>
                    <a:lnTo>
                      <a:pt x="15333" y="21035"/>
                    </a:lnTo>
                    <a:cubicBezTo>
                      <a:pt x="15494" y="21385"/>
                      <a:pt x="15892" y="21599"/>
                      <a:pt x="16314" y="21599"/>
                    </a:cubicBezTo>
                    <a:cubicBezTo>
                      <a:pt x="16440" y="21599"/>
                      <a:pt x="16568" y="21581"/>
                      <a:pt x="16692" y="21540"/>
                    </a:cubicBezTo>
                    <a:cubicBezTo>
                      <a:pt x="17234" y="21365"/>
                      <a:pt x="17503" y="20854"/>
                      <a:pt x="17294" y="20400"/>
                    </a:cubicBezTo>
                    <a:lnTo>
                      <a:pt x="14662" y="14675"/>
                    </a:lnTo>
                    <a:lnTo>
                      <a:pt x="21600" y="14675"/>
                    </a:lnTo>
                    <a:lnTo>
                      <a:pt x="21600" y="2218"/>
                    </a:lnTo>
                    <a:close/>
                    <a:moveTo>
                      <a:pt x="19498" y="12911"/>
                    </a:moveTo>
                    <a:lnTo>
                      <a:pt x="2102" y="12911"/>
                    </a:lnTo>
                    <a:lnTo>
                      <a:pt x="2102" y="3982"/>
                    </a:lnTo>
                    <a:lnTo>
                      <a:pt x="19498" y="3982"/>
                    </a:lnTo>
                    <a:lnTo>
                      <a:pt x="19498" y="12911"/>
                    </a:lnTo>
                    <a:close/>
                    <a:moveTo>
                      <a:pt x="19498" y="12911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77" name="Google Shape;277;p14"/>
              <p:cNvSpPr/>
              <p:nvPr/>
            </p:nvSpPr>
            <p:spPr>
              <a:xfrm>
                <a:off x="80" y="136"/>
                <a:ext cx="318" cy="165"/>
              </a:xfrm>
              <a:custGeom>
                <a:rect b="b" l="l" r="r" t="t"/>
                <a:pathLst>
                  <a:path extrusionOk="0" h="21600" w="21600">
                    <a:moveTo>
                      <a:pt x="1160" y="21600"/>
                    </a:moveTo>
                    <a:lnTo>
                      <a:pt x="8499" y="12117"/>
                    </a:lnTo>
                    <a:lnTo>
                      <a:pt x="10271" y="17202"/>
                    </a:lnTo>
                    <a:lnTo>
                      <a:pt x="18215" y="6937"/>
                    </a:lnTo>
                    <a:lnTo>
                      <a:pt x="19235" y="9860"/>
                    </a:lnTo>
                    <a:lnTo>
                      <a:pt x="21600" y="0"/>
                    </a:lnTo>
                    <a:lnTo>
                      <a:pt x="15960" y="464"/>
                    </a:lnTo>
                    <a:lnTo>
                      <a:pt x="17056" y="3610"/>
                    </a:lnTo>
                    <a:lnTo>
                      <a:pt x="10840" y="11641"/>
                    </a:lnTo>
                    <a:lnTo>
                      <a:pt x="9067" y="6556"/>
                    </a:lnTo>
                    <a:lnTo>
                      <a:pt x="0" y="18276"/>
                    </a:lnTo>
                    <a:lnTo>
                      <a:pt x="1160" y="21600"/>
                    </a:lnTo>
                    <a:close/>
                    <a:moveTo>
                      <a:pt x="1160" y="21600"/>
                    </a:moveTo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278" name="Google Shape;278;p14"/>
            <p:cNvSpPr/>
            <p:nvPr/>
          </p:nvSpPr>
          <p:spPr>
            <a:xfrm>
              <a:off x="16209" y="3150"/>
              <a:ext cx="1696" cy="1696"/>
            </a:xfrm>
            <a:prstGeom prst="ellipse">
              <a:avLst/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79" name="Google Shape;279;p14"/>
          <p:cNvSpPr/>
          <p:nvPr/>
        </p:nvSpPr>
        <p:spPr>
          <a:xfrm>
            <a:off x="920115" y="3466465"/>
            <a:ext cx="18967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0" name="Google Shape;280;p14"/>
          <p:cNvSpPr txBox="1"/>
          <p:nvPr/>
        </p:nvSpPr>
        <p:spPr>
          <a:xfrm>
            <a:off x="1466887" y="3147346"/>
            <a:ext cx="119135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1" name="Google Shape;281;p14"/>
          <p:cNvSpPr/>
          <p:nvPr/>
        </p:nvSpPr>
        <p:spPr>
          <a:xfrm>
            <a:off x="3037205" y="3475990"/>
            <a:ext cx="18967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2" name="Google Shape;282;p14"/>
          <p:cNvSpPr txBox="1"/>
          <p:nvPr/>
        </p:nvSpPr>
        <p:spPr>
          <a:xfrm>
            <a:off x="3583977" y="3156871"/>
            <a:ext cx="119135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3" name="Google Shape;283;p14"/>
          <p:cNvSpPr/>
          <p:nvPr/>
        </p:nvSpPr>
        <p:spPr>
          <a:xfrm>
            <a:off x="5123815" y="3467100"/>
            <a:ext cx="18967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4" name="Google Shape;284;p14"/>
          <p:cNvSpPr txBox="1"/>
          <p:nvPr/>
        </p:nvSpPr>
        <p:spPr>
          <a:xfrm>
            <a:off x="5670587" y="3147981"/>
            <a:ext cx="119135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5" name="Google Shape;285;p14"/>
          <p:cNvSpPr/>
          <p:nvPr/>
        </p:nvSpPr>
        <p:spPr>
          <a:xfrm>
            <a:off x="7244715" y="3467100"/>
            <a:ext cx="18967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6" name="Google Shape;286;p14"/>
          <p:cNvSpPr txBox="1"/>
          <p:nvPr/>
        </p:nvSpPr>
        <p:spPr>
          <a:xfrm>
            <a:off x="7791487" y="3147981"/>
            <a:ext cx="119135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7" name="Google Shape;287;p14"/>
          <p:cNvSpPr/>
          <p:nvPr/>
        </p:nvSpPr>
        <p:spPr>
          <a:xfrm>
            <a:off x="9331960" y="3413760"/>
            <a:ext cx="18967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8" name="Google Shape;288;p14"/>
          <p:cNvSpPr txBox="1"/>
          <p:nvPr/>
        </p:nvSpPr>
        <p:spPr>
          <a:xfrm>
            <a:off x="9878732" y="3094641"/>
            <a:ext cx="119135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89" name="Google Shape;289;p14"/>
          <p:cNvCxnSpPr/>
          <p:nvPr/>
        </p:nvCxnSpPr>
        <p:spPr>
          <a:xfrm flipH="1" rot="10800000">
            <a:off x="883920" y="4526280"/>
            <a:ext cx="10415270" cy="9525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0" name="Google Shape;290;p14"/>
          <p:cNvSpPr/>
          <p:nvPr/>
        </p:nvSpPr>
        <p:spPr>
          <a:xfrm>
            <a:off x="883920" y="4863465"/>
            <a:ext cx="1041463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Google Shape;296;p15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297" name="Google Shape;297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8" name="Google Shape;298;p15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299" name="Google Shape;29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300" name="Google Shape;30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15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449580" y="1788160"/>
            <a:ext cx="4143375" cy="230695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>
                <a:alpha val="600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3" name="Google Shape;303;p15"/>
          <p:cNvSpPr/>
          <p:nvPr/>
        </p:nvSpPr>
        <p:spPr>
          <a:xfrm>
            <a:off x="7640955" y="1787525"/>
            <a:ext cx="4143375" cy="230695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>
                <a:alpha val="600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4" name="Google Shape;304;p15"/>
          <p:cNvSpPr/>
          <p:nvPr/>
        </p:nvSpPr>
        <p:spPr>
          <a:xfrm>
            <a:off x="0" y="4933315"/>
            <a:ext cx="12192000" cy="1314450"/>
          </a:xfrm>
          <a:prstGeom prst="rect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05" name="Google Shape;305;p15"/>
          <p:cNvGrpSpPr/>
          <p:nvPr/>
        </p:nvGrpSpPr>
        <p:grpSpPr>
          <a:xfrm>
            <a:off x="449356" y="5101799"/>
            <a:ext cx="896992" cy="897194"/>
            <a:chOff x="411" y="209"/>
            <a:chExt cx="896937" cy="897139"/>
          </a:xfrm>
        </p:grpSpPr>
        <p:sp>
          <p:nvSpPr>
            <p:cNvPr id="306" name="Google Shape;306;p15"/>
            <p:cNvSpPr/>
            <p:nvPr/>
          </p:nvSpPr>
          <p:spPr>
            <a:xfrm>
              <a:off x="411" y="209"/>
              <a:ext cx="896937" cy="897139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282986" y="301902"/>
              <a:ext cx="331787" cy="293754"/>
            </a:xfrm>
            <a:custGeom>
              <a:rect b="b" l="l" r="r" t="t"/>
              <a:pathLst>
                <a:path extrusionOk="0" h="84" w="94">
                  <a:moveTo>
                    <a:pt x="0" y="58"/>
                  </a:moveTo>
                  <a:cubicBezTo>
                    <a:pt x="24" y="58"/>
                    <a:pt x="24" y="58"/>
                    <a:pt x="24" y="58"/>
                  </a:cubicBezTo>
                  <a:cubicBezTo>
                    <a:pt x="24" y="84"/>
                    <a:pt x="24" y="84"/>
                    <a:pt x="24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58"/>
                    <a:pt x="0" y="58"/>
                    <a:pt x="0" y="58"/>
                  </a:cubicBezTo>
                  <a:close/>
                  <a:moveTo>
                    <a:pt x="62" y="7"/>
                  </a:moveTo>
                  <a:cubicBezTo>
                    <a:pt x="55" y="20"/>
                    <a:pt x="55" y="20"/>
                    <a:pt x="55" y="20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47" y="8"/>
                    <a:pt x="47" y="8"/>
                    <a:pt x="47" y="8"/>
                  </a:cubicBezTo>
                  <a:cubicBezTo>
                    <a:pt x="62" y="7"/>
                    <a:pt x="62" y="7"/>
                    <a:pt x="62" y="7"/>
                  </a:cubicBezTo>
                  <a:close/>
                  <a:moveTo>
                    <a:pt x="78" y="0"/>
                  </a:moveTo>
                  <a:cubicBezTo>
                    <a:pt x="72" y="0"/>
                    <a:pt x="68" y="4"/>
                    <a:pt x="68" y="9"/>
                  </a:cubicBezTo>
                  <a:cubicBezTo>
                    <a:pt x="68" y="14"/>
                    <a:pt x="72" y="19"/>
                    <a:pt x="78" y="19"/>
                  </a:cubicBezTo>
                  <a:cubicBezTo>
                    <a:pt x="83" y="19"/>
                    <a:pt x="87" y="14"/>
                    <a:pt x="87" y="9"/>
                  </a:cubicBezTo>
                  <a:cubicBezTo>
                    <a:pt x="87" y="4"/>
                    <a:pt x="83" y="0"/>
                    <a:pt x="78" y="0"/>
                  </a:cubicBezTo>
                  <a:close/>
                  <a:moveTo>
                    <a:pt x="61" y="46"/>
                  </a:moveTo>
                  <a:cubicBezTo>
                    <a:pt x="63" y="47"/>
                    <a:pt x="65" y="49"/>
                    <a:pt x="67" y="50"/>
                  </a:cubicBezTo>
                  <a:cubicBezTo>
                    <a:pt x="66" y="84"/>
                    <a:pt x="66" y="84"/>
                    <a:pt x="66" y="84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6" y="55"/>
                    <a:pt x="76" y="55"/>
                    <a:pt x="76" y="55"/>
                  </a:cubicBezTo>
                  <a:cubicBezTo>
                    <a:pt x="79" y="55"/>
                    <a:pt x="79" y="55"/>
                    <a:pt x="79" y="55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8" y="50"/>
                    <a:pt x="88" y="50"/>
                    <a:pt x="88" y="50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89" y="21"/>
                    <a:pt x="89" y="21"/>
                    <a:pt x="89" y="21"/>
                  </a:cubicBezTo>
                  <a:cubicBezTo>
                    <a:pt x="64" y="21"/>
                    <a:pt x="91" y="21"/>
                    <a:pt x="66" y="21"/>
                  </a:cubicBezTo>
                  <a:cubicBezTo>
                    <a:pt x="61" y="46"/>
                    <a:pt x="61" y="46"/>
                    <a:pt x="61" y="46"/>
                  </a:cubicBezTo>
                  <a:close/>
                  <a:moveTo>
                    <a:pt x="32" y="44"/>
                  </a:moveTo>
                  <a:cubicBezTo>
                    <a:pt x="32" y="84"/>
                    <a:pt x="32" y="84"/>
                    <a:pt x="32" y="84"/>
                  </a:cubicBezTo>
                  <a:cubicBezTo>
                    <a:pt x="55" y="84"/>
                    <a:pt x="55" y="84"/>
                    <a:pt x="55" y="84"/>
                  </a:cubicBezTo>
                  <a:cubicBezTo>
                    <a:pt x="55" y="44"/>
                    <a:pt x="55" y="44"/>
                    <a:pt x="55" y="44"/>
                  </a:cubicBezTo>
                  <a:lnTo>
                    <a:pt x="32" y="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08" name="Google Shape;308;p15"/>
          <p:cNvGrpSpPr/>
          <p:nvPr/>
        </p:nvGrpSpPr>
        <p:grpSpPr>
          <a:xfrm>
            <a:off x="8146912" y="5101799"/>
            <a:ext cx="896993" cy="897194"/>
            <a:chOff x="-138" y="209"/>
            <a:chExt cx="896938" cy="897139"/>
          </a:xfrm>
        </p:grpSpPr>
        <p:sp>
          <p:nvSpPr>
            <p:cNvPr id="309" name="Google Shape;309;p15"/>
            <p:cNvSpPr/>
            <p:nvPr/>
          </p:nvSpPr>
          <p:spPr>
            <a:xfrm>
              <a:off x="-138" y="209"/>
              <a:ext cx="896938" cy="897139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10" name="Google Shape;310;p15"/>
            <p:cNvSpPr/>
            <p:nvPr/>
          </p:nvSpPr>
          <p:spPr>
            <a:xfrm>
              <a:off x="269737" y="254266"/>
              <a:ext cx="357188" cy="389025"/>
            </a:xfrm>
            <a:custGeom>
              <a:rect b="b" l="l" r="r" t="t"/>
              <a:pathLst>
                <a:path extrusionOk="0" h="111" w="102">
                  <a:moveTo>
                    <a:pt x="52" y="0"/>
                  </a:moveTo>
                  <a:cubicBezTo>
                    <a:pt x="46" y="0"/>
                    <a:pt x="41" y="5"/>
                    <a:pt x="41" y="11"/>
                  </a:cubicBezTo>
                  <a:cubicBezTo>
                    <a:pt x="41" y="17"/>
                    <a:pt x="46" y="22"/>
                    <a:pt x="52" y="22"/>
                  </a:cubicBezTo>
                  <a:cubicBezTo>
                    <a:pt x="58" y="22"/>
                    <a:pt x="63" y="17"/>
                    <a:pt x="63" y="11"/>
                  </a:cubicBezTo>
                  <a:cubicBezTo>
                    <a:pt x="63" y="5"/>
                    <a:pt x="58" y="0"/>
                    <a:pt x="52" y="0"/>
                  </a:cubicBezTo>
                  <a:close/>
                  <a:moveTo>
                    <a:pt x="6" y="81"/>
                  </a:moveTo>
                  <a:cubicBezTo>
                    <a:pt x="14" y="77"/>
                    <a:pt x="14" y="77"/>
                    <a:pt x="14" y="77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3" y="89"/>
                    <a:pt x="31" y="90"/>
                    <a:pt x="31" y="92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6" y="98"/>
                    <a:pt x="6" y="98"/>
                    <a:pt x="6" y="9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33" y="111"/>
                    <a:pt x="33" y="111"/>
                    <a:pt x="33" y="111"/>
                  </a:cubicBezTo>
                  <a:cubicBezTo>
                    <a:pt x="24" y="106"/>
                    <a:pt x="24" y="106"/>
                    <a:pt x="24" y="106"/>
                  </a:cubicBezTo>
                  <a:cubicBezTo>
                    <a:pt x="41" y="98"/>
                    <a:pt x="41" y="98"/>
                    <a:pt x="41" y="98"/>
                  </a:cubicBezTo>
                  <a:cubicBezTo>
                    <a:pt x="44" y="99"/>
                    <a:pt x="48" y="99"/>
                    <a:pt x="52" y="99"/>
                  </a:cubicBezTo>
                  <a:cubicBezTo>
                    <a:pt x="55" y="99"/>
                    <a:pt x="58" y="99"/>
                    <a:pt x="60" y="98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101" y="111"/>
                    <a:pt x="101" y="111"/>
                    <a:pt x="101" y="111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87" y="101"/>
                    <a:pt x="87" y="101"/>
                    <a:pt x="87" y="101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2" y="94"/>
                    <a:pt x="72" y="93"/>
                    <a:pt x="72" y="92"/>
                  </a:cubicBezTo>
                  <a:cubicBezTo>
                    <a:pt x="72" y="90"/>
                    <a:pt x="70" y="89"/>
                    <a:pt x="66" y="8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96" y="81"/>
                    <a:pt x="96" y="81"/>
                    <a:pt x="96" y="81"/>
                  </a:cubicBezTo>
                  <a:cubicBezTo>
                    <a:pt x="102" y="67"/>
                    <a:pt x="102" y="67"/>
                    <a:pt x="102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48" y="46"/>
                    <a:pt x="48" y="46"/>
                    <a:pt x="48" y="46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39" y="79"/>
                    <a:pt x="39" y="79"/>
                    <a:pt x="39" y="79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34" y="67"/>
                    <a:pt x="34" y="67"/>
                    <a:pt x="34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6" y="81"/>
                    <a:pt x="6" y="81"/>
                    <a:pt x="6" y="81"/>
                  </a:cubicBezTo>
                  <a:close/>
                  <a:moveTo>
                    <a:pt x="52" y="85"/>
                  </a:moveTo>
                  <a:cubicBezTo>
                    <a:pt x="50" y="85"/>
                    <a:pt x="49" y="85"/>
                    <a:pt x="48" y="8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4" y="85"/>
                    <a:pt x="53" y="85"/>
                    <a:pt x="52" y="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11" name="Google Shape;311;p15"/>
          <p:cNvGrpSpPr/>
          <p:nvPr/>
        </p:nvGrpSpPr>
        <p:grpSpPr>
          <a:xfrm>
            <a:off x="4297658" y="5101799"/>
            <a:ext cx="898580" cy="897194"/>
            <a:chOff x="-657" y="209"/>
            <a:chExt cx="898525" cy="897139"/>
          </a:xfrm>
        </p:grpSpPr>
        <p:sp>
          <p:nvSpPr>
            <p:cNvPr id="312" name="Google Shape;312;p15"/>
            <p:cNvSpPr/>
            <p:nvPr/>
          </p:nvSpPr>
          <p:spPr>
            <a:xfrm>
              <a:off x="-657" y="209"/>
              <a:ext cx="898525" cy="897139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254930" y="295550"/>
              <a:ext cx="387350" cy="306457"/>
            </a:xfrm>
            <a:custGeom>
              <a:rect b="b" l="l" r="r" t="t"/>
              <a:pathLst>
                <a:path extrusionOk="0" h="193" w="244">
                  <a:moveTo>
                    <a:pt x="199" y="31"/>
                  </a:moveTo>
                  <a:lnTo>
                    <a:pt x="235" y="31"/>
                  </a:lnTo>
                  <a:lnTo>
                    <a:pt x="244" y="42"/>
                  </a:lnTo>
                  <a:lnTo>
                    <a:pt x="244" y="137"/>
                  </a:lnTo>
                  <a:lnTo>
                    <a:pt x="235" y="146"/>
                  </a:lnTo>
                  <a:lnTo>
                    <a:pt x="91" y="146"/>
                  </a:lnTo>
                  <a:lnTo>
                    <a:pt x="82" y="137"/>
                  </a:lnTo>
                  <a:lnTo>
                    <a:pt x="82" y="42"/>
                  </a:lnTo>
                  <a:lnTo>
                    <a:pt x="84" y="38"/>
                  </a:lnTo>
                  <a:lnTo>
                    <a:pt x="64" y="38"/>
                  </a:lnTo>
                  <a:lnTo>
                    <a:pt x="60" y="24"/>
                  </a:lnTo>
                  <a:lnTo>
                    <a:pt x="197" y="24"/>
                  </a:lnTo>
                  <a:lnTo>
                    <a:pt x="199" y="31"/>
                  </a:lnTo>
                  <a:close/>
                  <a:moveTo>
                    <a:pt x="0" y="66"/>
                  </a:moveTo>
                  <a:lnTo>
                    <a:pt x="46" y="66"/>
                  </a:lnTo>
                  <a:lnTo>
                    <a:pt x="51" y="80"/>
                  </a:lnTo>
                  <a:lnTo>
                    <a:pt x="4" y="80"/>
                  </a:lnTo>
                  <a:lnTo>
                    <a:pt x="0" y="66"/>
                  </a:lnTo>
                  <a:close/>
                  <a:moveTo>
                    <a:pt x="0" y="111"/>
                  </a:moveTo>
                  <a:lnTo>
                    <a:pt x="2" y="120"/>
                  </a:lnTo>
                  <a:lnTo>
                    <a:pt x="73" y="120"/>
                  </a:lnTo>
                  <a:lnTo>
                    <a:pt x="71" y="111"/>
                  </a:lnTo>
                  <a:lnTo>
                    <a:pt x="0" y="111"/>
                  </a:lnTo>
                  <a:close/>
                  <a:moveTo>
                    <a:pt x="75" y="186"/>
                  </a:moveTo>
                  <a:lnTo>
                    <a:pt x="146" y="186"/>
                  </a:lnTo>
                  <a:lnTo>
                    <a:pt x="148" y="193"/>
                  </a:lnTo>
                  <a:lnTo>
                    <a:pt x="77" y="193"/>
                  </a:lnTo>
                  <a:lnTo>
                    <a:pt x="75" y="186"/>
                  </a:lnTo>
                  <a:close/>
                  <a:moveTo>
                    <a:pt x="6" y="164"/>
                  </a:moveTo>
                  <a:lnTo>
                    <a:pt x="142" y="164"/>
                  </a:lnTo>
                  <a:lnTo>
                    <a:pt x="146" y="177"/>
                  </a:lnTo>
                  <a:lnTo>
                    <a:pt x="9" y="177"/>
                  </a:lnTo>
                  <a:lnTo>
                    <a:pt x="6" y="164"/>
                  </a:lnTo>
                  <a:close/>
                  <a:moveTo>
                    <a:pt x="9" y="0"/>
                  </a:moveTo>
                  <a:lnTo>
                    <a:pt x="146" y="0"/>
                  </a:lnTo>
                  <a:lnTo>
                    <a:pt x="151" y="15"/>
                  </a:lnTo>
                  <a:lnTo>
                    <a:pt x="13" y="15"/>
                  </a:lnTo>
                  <a:lnTo>
                    <a:pt x="9" y="0"/>
                  </a:lnTo>
                  <a:close/>
                  <a:moveTo>
                    <a:pt x="208" y="126"/>
                  </a:moveTo>
                  <a:lnTo>
                    <a:pt x="177" y="102"/>
                  </a:lnTo>
                  <a:lnTo>
                    <a:pt x="168" y="109"/>
                  </a:lnTo>
                  <a:lnTo>
                    <a:pt x="162" y="113"/>
                  </a:lnTo>
                  <a:lnTo>
                    <a:pt x="157" y="109"/>
                  </a:lnTo>
                  <a:lnTo>
                    <a:pt x="148" y="102"/>
                  </a:lnTo>
                  <a:lnTo>
                    <a:pt x="115" y="126"/>
                  </a:lnTo>
                  <a:lnTo>
                    <a:pt x="208" y="126"/>
                  </a:lnTo>
                  <a:close/>
                  <a:moveTo>
                    <a:pt x="100" y="118"/>
                  </a:moveTo>
                  <a:lnTo>
                    <a:pt x="133" y="89"/>
                  </a:lnTo>
                  <a:lnTo>
                    <a:pt x="100" y="62"/>
                  </a:lnTo>
                  <a:lnTo>
                    <a:pt x="100" y="118"/>
                  </a:lnTo>
                  <a:close/>
                  <a:moveTo>
                    <a:pt x="115" y="51"/>
                  </a:moveTo>
                  <a:lnTo>
                    <a:pt x="162" y="89"/>
                  </a:lnTo>
                  <a:lnTo>
                    <a:pt x="208" y="51"/>
                  </a:lnTo>
                  <a:lnTo>
                    <a:pt x="115" y="51"/>
                  </a:lnTo>
                  <a:close/>
                  <a:moveTo>
                    <a:pt x="224" y="62"/>
                  </a:moveTo>
                  <a:lnTo>
                    <a:pt x="191" y="89"/>
                  </a:lnTo>
                  <a:lnTo>
                    <a:pt x="224" y="118"/>
                  </a:lnTo>
                  <a:lnTo>
                    <a:pt x="224" y="6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14" name="Google Shape;314;p15"/>
          <p:cNvSpPr/>
          <p:nvPr/>
        </p:nvSpPr>
        <p:spPr>
          <a:xfrm>
            <a:off x="1346835" y="5403215"/>
            <a:ext cx="287591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315" name="Google Shape;315;p15"/>
          <p:cNvSpPr txBox="1"/>
          <p:nvPr/>
        </p:nvSpPr>
        <p:spPr>
          <a:xfrm>
            <a:off x="1620076" y="5101876"/>
            <a:ext cx="130676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5196205" y="5403215"/>
            <a:ext cx="287591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7" name="Google Shape;317;p15"/>
          <p:cNvSpPr txBox="1"/>
          <p:nvPr/>
        </p:nvSpPr>
        <p:spPr>
          <a:xfrm>
            <a:off x="5469446" y="5101876"/>
            <a:ext cx="130676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8" name="Google Shape;318;p15"/>
          <p:cNvSpPr/>
          <p:nvPr/>
        </p:nvSpPr>
        <p:spPr>
          <a:xfrm>
            <a:off x="9044305" y="5403215"/>
            <a:ext cx="287591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9" name="Google Shape;319;p15"/>
          <p:cNvSpPr txBox="1"/>
          <p:nvPr/>
        </p:nvSpPr>
        <p:spPr>
          <a:xfrm>
            <a:off x="9317546" y="5101876"/>
            <a:ext cx="130676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0" name="Google Shape;320;p15"/>
          <p:cNvSpPr/>
          <p:nvPr/>
        </p:nvSpPr>
        <p:spPr>
          <a:xfrm>
            <a:off x="3578225" y="1546860"/>
            <a:ext cx="5044440" cy="278892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>
                <a:alpha val="600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oogle Shape;326;p16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327" name="Google Shape;327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8" name="Google Shape;328;p16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329" name="Google Shape;32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330" name="Google Shape;330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16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2" name="Google Shape;332;p16"/>
          <p:cNvSpPr txBox="1"/>
          <p:nvPr/>
        </p:nvSpPr>
        <p:spPr>
          <a:xfrm>
            <a:off x="3437953" y="1591362"/>
            <a:ext cx="6689186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3" name="Google Shape;333;p16"/>
          <p:cNvSpPr txBox="1"/>
          <p:nvPr/>
        </p:nvSpPr>
        <p:spPr>
          <a:xfrm>
            <a:off x="3438525" y="3049905"/>
            <a:ext cx="6833235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4" name="Google Shape;334;p16"/>
          <p:cNvSpPr txBox="1"/>
          <p:nvPr/>
        </p:nvSpPr>
        <p:spPr>
          <a:xfrm>
            <a:off x="3438525" y="4723765"/>
            <a:ext cx="6833235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35" name="Google Shape;335;p16"/>
          <p:cNvCxnSpPr/>
          <p:nvPr/>
        </p:nvCxnSpPr>
        <p:spPr>
          <a:xfrm flipH="1" rot="10800000">
            <a:off x="3438588" y="2574568"/>
            <a:ext cx="6689186" cy="26216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336" name="Google Shape;336;p16"/>
          <p:cNvCxnSpPr/>
          <p:nvPr/>
        </p:nvCxnSpPr>
        <p:spPr>
          <a:xfrm>
            <a:off x="3437953" y="4048008"/>
            <a:ext cx="6833202" cy="0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dash"/>
            <a:round/>
            <a:headEnd len="sm" w="sm" type="none"/>
            <a:tailEnd len="sm" w="sm" type="none"/>
          </a:ln>
        </p:spPr>
      </p:cxnSp>
      <p:grpSp>
        <p:nvGrpSpPr>
          <p:cNvPr id="337" name="Google Shape;337;p16"/>
          <p:cNvGrpSpPr/>
          <p:nvPr/>
        </p:nvGrpSpPr>
        <p:grpSpPr>
          <a:xfrm>
            <a:off x="2350275" y="1699976"/>
            <a:ext cx="874557" cy="874557"/>
            <a:chOff x="5068579" y="1163938"/>
            <a:chExt cx="555066" cy="555066"/>
          </a:xfrm>
        </p:grpSpPr>
        <p:sp>
          <p:nvSpPr>
            <p:cNvPr id="338" name="Google Shape;338;p16"/>
            <p:cNvSpPr/>
            <p:nvPr/>
          </p:nvSpPr>
          <p:spPr>
            <a:xfrm>
              <a:off x="5068579" y="1163938"/>
              <a:ext cx="555066" cy="555066"/>
            </a:xfrm>
            <a:prstGeom prst="ellipse">
              <a:avLst/>
            </a:prstGeom>
            <a:solidFill>
              <a:srgbClr val="415380"/>
            </a:solidFill>
            <a:ln cap="flat" cmpd="sng" w="25400">
              <a:solidFill>
                <a:srgbClr val="F2EBD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alatino Linotype"/>
                <a:buNone/>
              </a:pPr>
              <a:r>
                <a:t/>
              </a:r>
              <a:endParaRPr i="0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9" name="Google Shape;339;p16"/>
            <p:cNvSpPr/>
            <p:nvPr/>
          </p:nvSpPr>
          <p:spPr>
            <a:xfrm>
              <a:off x="5235099" y="1295926"/>
              <a:ext cx="242524" cy="290241"/>
            </a:xfrm>
            <a:custGeom>
              <a:rect b="b" l="l" r="r" t="t"/>
              <a:pathLst>
                <a:path extrusionOk="0" h="414" w="346">
                  <a:moveTo>
                    <a:pt x="346" y="77"/>
                  </a:moveTo>
                  <a:cubicBezTo>
                    <a:pt x="345" y="76"/>
                    <a:pt x="345" y="76"/>
                    <a:pt x="345" y="75"/>
                  </a:cubicBezTo>
                  <a:cubicBezTo>
                    <a:pt x="345" y="75"/>
                    <a:pt x="345" y="75"/>
                    <a:pt x="345" y="74"/>
                  </a:cubicBezTo>
                  <a:cubicBezTo>
                    <a:pt x="345" y="74"/>
                    <a:pt x="344" y="73"/>
                    <a:pt x="343" y="72"/>
                  </a:cubicBezTo>
                  <a:cubicBezTo>
                    <a:pt x="273" y="2"/>
                    <a:pt x="273" y="2"/>
                    <a:pt x="273" y="2"/>
                  </a:cubicBezTo>
                  <a:cubicBezTo>
                    <a:pt x="272" y="1"/>
                    <a:pt x="272" y="1"/>
                    <a:pt x="271" y="0"/>
                  </a:cubicBezTo>
                  <a:cubicBezTo>
                    <a:pt x="271" y="0"/>
                    <a:pt x="270" y="0"/>
                    <a:pt x="270" y="0"/>
                  </a:cubicBezTo>
                  <a:cubicBezTo>
                    <a:pt x="270" y="0"/>
                    <a:pt x="269" y="0"/>
                    <a:pt x="268" y="0"/>
                  </a:cubicBezTo>
                  <a:cubicBezTo>
                    <a:pt x="268" y="0"/>
                    <a:pt x="268" y="0"/>
                    <a:pt x="26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407"/>
                    <a:pt x="0" y="407"/>
                    <a:pt x="0" y="407"/>
                  </a:cubicBezTo>
                  <a:cubicBezTo>
                    <a:pt x="0" y="411"/>
                    <a:pt x="3" y="414"/>
                    <a:pt x="7" y="414"/>
                  </a:cubicBezTo>
                  <a:cubicBezTo>
                    <a:pt x="338" y="414"/>
                    <a:pt x="338" y="414"/>
                    <a:pt x="338" y="414"/>
                  </a:cubicBezTo>
                  <a:cubicBezTo>
                    <a:pt x="342" y="414"/>
                    <a:pt x="346" y="411"/>
                    <a:pt x="346" y="407"/>
                  </a:cubicBezTo>
                  <a:cubicBezTo>
                    <a:pt x="346" y="77"/>
                    <a:pt x="346" y="77"/>
                    <a:pt x="346" y="77"/>
                  </a:cubicBezTo>
                  <a:cubicBezTo>
                    <a:pt x="346" y="77"/>
                    <a:pt x="346" y="77"/>
                    <a:pt x="346" y="77"/>
                  </a:cubicBezTo>
                  <a:close/>
                  <a:moveTo>
                    <a:pt x="275" y="25"/>
                  </a:moveTo>
                  <a:cubicBezTo>
                    <a:pt x="320" y="70"/>
                    <a:pt x="320" y="70"/>
                    <a:pt x="320" y="70"/>
                  </a:cubicBezTo>
                  <a:cubicBezTo>
                    <a:pt x="275" y="70"/>
                    <a:pt x="275" y="70"/>
                    <a:pt x="275" y="70"/>
                  </a:cubicBezTo>
                  <a:lnTo>
                    <a:pt x="275" y="25"/>
                  </a:lnTo>
                  <a:close/>
                  <a:moveTo>
                    <a:pt x="14" y="400"/>
                  </a:moveTo>
                  <a:cubicBezTo>
                    <a:pt x="14" y="14"/>
                    <a:pt x="14" y="14"/>
                    <a:pt x="14" y="14"/>
                  </a:cubicBezTo>
                  <a:cubicBezTo>
                    <a:pt x="260" y="14"/>
                    <a:pt x="260" y="14"/>
                    <a:pt x="260" y="14"/>
                  </a:cubicBezTo>
                  <a:cubicBezTo>
                    <a:pt x="260" y="77"/>
                    <a:pt x="260" y="77"/>
                    <a:pt x="260" y="77"/>
                  </a:cubicBezTo>
                  <a:cubicBezTo>
                    <a:pt x="260" y="81"/>
                    <a:pt x="264" y="85"/>
                    <a:pt x="268" y="85"/>
                  </a:cubicBezTo>
                  <a:cubicBezTo>
                    <a:pt x="331" y="85"/>
                    <a:pt x="331" y="85"/>
                    <a:pt x="331" y="85"/>
                  </a:cubicBezTo>
                  <a:cubicBezTo>
                    <a:pt x="331" y="400"/>
                    <a:pt x="331" y="400"/>
                    <a:pt x="331" y="400"/>
                  </a:cubicBezTo>
                  <a:lnTo>
                    <a:pt x="14" y="400"/>
                  </a:lnTo>
                  <a:close/>
                </a:path>
              </a:pathLst>
            </a:custGeom>
            <a:solidFill>
              <a:srgbClr val="415380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40" name="Google Shape;340;p16"/>
          <p:cNvGrpSpPr/>
          <p:nvPr/>
        </p:nvGrpSpPr>
        <p:grpSpPr>
          <a:xfrm>
            <a:off x="2350329" y="3174197"/>
            <a:ext cx="873509" cy="873509"/>
            <a:chOff x="5068633" y="2251819"/>
            <a:chExt cx="554400" cy="554400"/>
          </a:xfrm>
        </p:grpSpPr>
        <p:sp>
          <p:nvSpPr>
            <p:cNvPr id="341" name="Google Shape;341;p16"/>
            <p:cNvSpPr/>
            <p:nvPr/>
          </p:nvSpPr>
          <p:spPr>
            <a:xfrm>
              <a:off x="5068633" y="2251819"/>
              <a:ext cx="554400" cy="554400"/>
            </a:xfrm>
            <a:prstGeom prst="ellipse">
              <a:avLst/>
            </a:prstGeom>
            <a:solidFill>
              <a:srgbClr val="415380"/>
            </a:solidFill>
            <a:ln cap="flat" cmpd="sng" w="25400">
              <a:solidFill>
                <a:srgbClr val="F2EBD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alatino Linotype"/>
                <a:buNone/>
              </a:pPr>
              <a:r>
                <a:t/>
              </a:r>
              <a:endParaRPr i="0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2" name="Google Shape;342;p16"/>
            <p:cNvSpPr/>
            <p:nvPr/>
          </p:nvSpPr>
          <p:spPr>
            <a:xfrm>
              <a:off x="5180447" y="2343925"/>
              <a:ext cx="369521" cy="370187"/>
            </a:xfrm>
            <a:custGeom>
              <a:rect b="b" l="l" r="r" t="t"/>
              <a:pathLst>
                <a:path extrusionOk="0" h="412" w="411">
                  <a:moveTo>
                    <a:pt x="337" y="198"/>
                  </a:moveTo>
                  <a:cubicBezTo>
                    <a:pt x="316" y="198"/>
                    <a:pt x="298" y="206"/>
                    <a:pt x="284" y="220"/>
                  </a:cubicBezTo>
                  <a:cubicBezTo>
                    <a:pt x="249" y="185"/>
                    <a:pt x="249" y="185"/>
                    <a:pt x="249" y="185"/>
                  </a:cubicBezTo>
                  <a:cubicBezTo>
                    <a:pt x="270" y="166"/>
                    <a:pt x="283" y="138"/>
                    <a:pt x="283" y="107"/>
                  </a:cubicBezTo>
                  <a:cubicBezTo>
                    <a:pt x="283" y="48"/>
                    <a:pt x="235" y="0"/>
                    <a:pt x="176" y="0"/>
                  </a:cubicBezTo>
                  <a:cubicBezTo>
                    <a:pt x="117" y="0"/>
                    <a:pt x="68" y="48"/>
                    <a:pt x="68" y="107"/>
                  </a:cubicBezTo>
                  <a:cubicBezTo>
                    <a:pt x="68" y="144"/>
                    <a:pt x="88" y="177"/>
                    <a:pt x="116" y="196"/>
                  </a:cubicBezTo>
                  <a:cubicBezTo>
                    <a:pt x="96" y="266"/>
                    <a:pt x="96" y="266"/>
                    <a:pt x="96" y="266"/>
                  </a:cubicBezTo>
                  <a:cubicBezTo>
                    <a:pt x="89" y="264"/>
                    <a:pt x="82" y="263"/>
                    <a:pt x="74" y="263"/>
                  </a:cubicBezTo>
                  <a:cubicBezTo>
                    <a:pt x="33" y="263"/>
                    <a:pt x="0" y="296"/>
                    <a:pt x="0" y="337"/>
                  </a:cubicBezTo>
                  <a:cubicBezTo>
                    <a:pt x="0" y="378"/>
                    <a:pt x="33" y="412"/>
                    <a:pt x="74" y="412"/>
                  </a:cubicBezTo>
                  <a:cubicBezTo>
                    <a:pt x="115" y="412"/>
                    <a:pt x="149" y="378"/>
                    <a:pt x="149" y="337"/>
                  </a:cubicBezTo>
                  <a:cubicBezTo>
                    <a:pt x="149" y="309"/>
                    <a:pt x="133" y="284"/>
                    <a:pt x="110" y="272"/>
                  </a:cubicBezTo>
                  <a:cubicBezTo>
                    <a:pt x="130" y="204"/>
                    <a:pt x="130" y="204"/>
                    <a:pt x="130" y="204"/>
                  </a:cubicBezTo>
                  <a:cubicBezTo>
                    <a:pt x="144" y="210"/>
                    <a:pt x="159" y="214"/>
                    <a:pt x="176" y="214"/>
                  </a:cubicBezTo>
                  <a:cubicBezTo>
                    <a:pt x="199" y="214"/>
                    <a:pt x="220" y="207"/>
                    <a:pt x="238" y="195"/>
                  </a:cubicBezTo>
                  <a:cubicBezTo>
                    <a:pt x="275" y="232"/>
                    <a:pt x="275" y="232"/>
                    <a:pt x="275" y="232"/>
                  </a:cubicBezTo>
                  <a:cubicBezTo>
                    <a:pt x="267" y="243"/>
                    <a:pt x="262" y="257"/>
                    <a:pt x="262" y="273"/>
                  </a:cubicBezTo>
                  <a:cubicBezTo>
                    <a:pt x="262" y="314"/>
                    <a:pt x="296" y="347"/>
                    <a:pt x="337" y="347"/>
                  </a:cubicBezTo>
                  <a:cubicBezTo>
                    <a:pt x="378" y="347"/>
                    <a:pt x="411" y="314"/>
                    <a:pt x="411" y="273"/>
                  </a:cubicBezTo>
                  <a:cubicBezTo>
                    <a:pt x="411" y="231"/>
                    <a:pt x="378" y="198"/>
                    <a:pt x="337" y="198"/>
                  </a:cubicBezTo>
                  <a:close/>
                  <a:moveTo>
                    <a:pt x="134" y="337"/>
                  </a:moveTo>
                  <a:cubicBezTo>
                    <a:pt x="134" y="370"/>
                    <a:pt x="107" y="397"/>
                    <a:pt x="74" y="397"/>
                  </a:cubicBezTo>
                  <a:cubicBezTo>
                    <a:pt x="41" y="397"/>
                    <a:pt x="14" y="370"/>
                    <a:pt x="14" y="337"/>
                  </a:cubicBezTo>
                  <a:cubicBezTo>
                    <a:pt x="14" y="304"/>
                    <a:pt x="41" y="278"/>
                    <a:pt x="74" y="278"/>
                  </a:cubicBezTo>
                  <a:cubicBezTo>
                    <a:pt x="107" y="278"/>
                    <a:pt x="134" y="304"/>
                    <a:pt x="134" y="337"/>
                  </a:cubicBezTo>
                  <a:close/>
                  <a:moveTo>
                    <a:pt x="83" y="107"/>
                  </a:moveTo>
                  <a:cubicBezTo>
                    <a:pt x="83" y="56"/>
                    <a:pt x="125" y="14"/>
                    <a:pt x="176" y="14"/>
                  </a:cubicBezTo>
                  <a:cubicBezTo>
                    <a:pt x="227" y="14"/>
                    <a:pt x="268" y="56"/>
                    <a:pt x="268" y="107"/>
                  </a:cubicBezTo>
                  <a:cubicBezTo>
                    <a:pt x="268" y="158"/>
                    <a:pt x="227" y="200"/>
                    <a:pt x="176" y="200"/>
                  </a:cubicBezTo>
                  <a:cubicBezTo>
                    <a:pt x="125" y="200"/>
                    <a:pt x="83" y="158"/>
                    <a:pt x="83" y="107"/>
                  </a:cubicBezTo>
                  <a:close/>
                  <a:moveTo>
                    <a:pt x="337" y="332"/>
                  </a:moveTo>
                  <a:cubicBezTo>
                    <a:pt x="304" y="332"/>
                    <a:pt x="277" y="306"/>
                    <a:pt x="277" y="273"/>
                  </a:cubicBezTo>
                  <a:cubicBezTo>
                    <a:pt x="277" y="240"/>
                    <a:pt x="304" y="213"/>
                    <a:pt x="337" y="213"/>
                  </a:cubicBezTo>
                  <a:cubicBezTo>
                    <a:pt x="370" y="213"/>
                    <a:pt x="397" y="240"/>
                    <a:pt x="397" y="273"/>
                  </a:cubicBezTo>
                  <a:cubicBezTo>
                    <a:pt x="397" y="306"/>
                    <a:pt x="370" y="332"/>
                    <a:pt x="337" y="332"/>
                  </a:cubicBezTo>
                  <a:close/>
                </a:path>
              </a:pathLst>
            </a:custGeom>
            <a:solidFill>
              <a:srgbClr val="415380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cxnSp>
        <p:nvCxnSpPr>
          <p:cNvPr id="343" name="Google Shape;343;p16"/>
          <p:cNvCxnSpPr/>
          <p:nvPr/>
        </p:nvCxnSpPr>
        <p:spPr>
          <a:xfrm>
            <a:off x="3437953" y="5721900"/>
            <a:ext cx="6833202" cy="0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dash"/>
            <a:round/>
            <a:headEnd len="sm" w="sm" type="none"/>
            <a:tailEnd len="sm" w="sm" type="none"/>
          </a:ln>
        </p:spPr>
      </p:cxnSp>
      <p:grpSp>
        <p:nvGrpSpPr>
          <p:cNvPr id="344" name="Google Shape;344;p16"/>
          <p:cNvGrpSpPr/>
          <p:nvPr/>
        </p:nvGrpSpPr>
        <p:grpSpPr>
          <a:xfrm>
            <a:off x="2350940" y="4848392"/>
            <a:ext cx="873509" cy="873509"/>
            <a:chOff x="3359567" y="4644517"/>
            <a:chExt cx="873509" cy="873509"/>
          </a:xfrm>
        </p:grpSpPr>
        <p:sp>
          <p:nvSpPr>
            <p:cNvPr id="345" name="Google Shape;345;p16"/>
            <p:cNvSpPr/>
            <p:nvPr/>
          </p:nvSpPr>
          <p:spPr>
            <a:xfrm>
              <a:off x="3359567" y="4644517"/>
              <a:ext cx="873509" cy="873509"/>
            </a:xfrm>
            <a:prstGeom prst="ellipse">
              <a:avLst/>
            </a:prstGeom>
            <a:solidFill>
              <a:srgbClr val="415380"/>
            </a:solidFill>
            <a:ln cap="flat" cmpd="sng" w="25400">
              <a:solidFill>
                <a:srgbClr val="F2EBD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alatino Linotype"/>
                <a:buNone/>
              </a:pPr>
              <a:r>
                <a:t/>
              </a:r>
              <a:endParaRPr i="0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6" name="Google Shape;346;p16"/>
            <p:cNvSpPr/>
            <p:nvPr/>
          </p:nvSpPr>
          <p:spPr>
            <a:xfrm>
              <a:off x="3559649" y="4830139"/>
              <a:ext cx="460334" cy="502264"/>
            </a:xfrm>
            <a:custGeom>
              <a:rect b="b" l="l" r="r" t="t"/>
              <a:pathLst>
                <a:path extrusionOk="0" h="222" w="177">
                  <a:moveTo>
                    <a:pt x="144" y="61"/>
                  </a:moveTo>
                  <a:lnTo>
                    <a:pt x="144" y="222"/>
                  </a:lnTo>
                  <a:lnTo>
                    <a:pt x="177" y="222"/>
                  </a:lnTo>
                  <a:lnTo>
                    <a:pt x="177" y="61"/>
                  </a:lnTo>
                  <a:lnTo>
                    <a:pt x="144" y="61"/>
                  </a:lnTo>
                  <a:close/>
                  <a:moveTo>
                    <a:pt x="96" y="222"/>
                  </a:moveTo>
                  <a:lnTo>
                    <a:pt x="130" y="222"/>
                  </a:lnTo>
                  <a:lnTo>
                    <a:pt x="130" y="90"/>
                  </a:lnTo>
                  <a:lnTo>
                    <a:pt x="96" y="90"/>
                  </a:lnTo>
                  <a:lnTo>
                    <a:pt x="96" y="222"/>
                  </a:lnTo>
                  <a:close/>
                  <a:moveTo>
                    <a:pt x="47" y="222"/>
                  </a:moveTo>
                  <a:lnTo>
                    <a:pt x="80" y="222"/>
                  </a:lnTo>
                  <a:lnTo>
                    <a:pt x="80" y="0"/>
                  </a:lnTo>
                  <a:lnTo>
                    <a:pt x="47" y="0"/>
                  </a:lnTo>
                  <a:lnTo>
                    <a:pt x="47" y="222"/>
                  </a:lnTo>
                  <a:close/>
                  <a:moveTo>
                    <a:pt x="0" y="222"/>
                  </a:moveTo>
                  <a:lnTo>
                    <a:pt x="33" y="222"/>
                  </a:lnTo>
                  <a:lnTo>
                    <a:pt x="33" y="139"/>
                  </a:lnTo>
                  <a:lnTo>
                    <a:pt x="0" y="139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415380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9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Google Shape;352;p17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353" name="Google Shape;353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4" name="Google Shape;354;p17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355" name="Google Shape;35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356" name="Google Shape;35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357" name="Google Shape;35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4443730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358" name="Google Shape;358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17"/>
          <p:cNvSpPr txBox="1"/>
          <p:nvPr/>
        </p:nvSpPr>
        <p:spPr>
          <a:xfrm>
            <a:off x="5048885" y="2005965"/>
            <a:ext cx="2093595" cy="70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ITALY</a:t>
            </a:r>
            <a:endParaRPr b="1" sz="40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0" name="Google Shape;360;p17"/>
          <p:cNvSpPr txBox="1"/>
          <p:nvPr/>
        </p:nvSpPr>
        <p:spPr>
          <a:xfrm>
            <a:off x="4847590" y="3107055"/>
            <a:ext cx="2495550" cy="645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 III</a:t>
            </a:r>
            <a:endParaRPr b="1" sz="3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1" name="Google Shape;361;p17"/>
          <p:cNvSpPr txBox="1"/>
          <p:nvPr/>
        </p:nvSpPr>
        <p:spPr>
          <a:xfrm>
            <a:off x="2593975" y="3926840"/>
            <a:ext cx="7004685" cy="419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1"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oogle Shape;367;p18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368" name="Google Shape;368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9" name="Google Shape;369;p18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370" name="Google Shape;37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371" name="Google Shape;37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18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73" name="Google Shape;373;p18"/>
          <p:cNvCxnSpPr>
            <a:endCxn id="374" idx="2"/>
          </p:cNvCxnSpPr>
          <p:nvPr/>
        </p:nvCxnSpPr>
        <p:spPr>
          <a:xfrm flipH="1" rot="10800000">
            <a:off x="998438" y="4088607"/>
            <a:ext cx="2692500" cy="647700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5" name="Google Shape;375;p18"/>
          <p:cNvCxnSpPr/>
          <p:nvPr/>
        </p:nvCxnSpPr>
        <p:spPr>
          <a:xfrm flipH="1" rot="10800000">
            <a:off x="3833813" y="2540000"/>
            <a:ext cx="2759075" cy="1539875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6" name="Google Shape;376;p18"/>
          <p:cNvCxnSpPr/>
          <p:nvPr/>
        </p:nvCxnSpPr>
        <p:spPr>
          <a:xfrm flipH="1" rot="10800000">
            <a:off x="6759575" y="1946275"/>
            <a:ext cx="2728913" cy="533400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7" name="Google Shape;377;p18"/>
          <p:cNvSpPr/>
          <p:nvPr/>
        </p:nvSpPr>
        <p:spPr>
          <a:xfrm>
            <a:off x="819150" y="4672013"/>
            <a:ext cx="206375" cy="206375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4" name="Google Shape;374;p18"/>
          <p:cNvSpPr/>
          <p:nvPr/>
        </p:nvSpPr>
        <p:spPr>
          <a:xfrm>
            <a:off x="3690938" y="3984625"/>
            <a:ext cx="206375" cy="207963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8" name="Google Shape;378;p18"/>
          <p:cNvSpPr/>
          <p:nvPr/>
        </p:nvSpPr>
        <p:spPr>
          <a:xfrm>
            <a:off x="6562725" y="2403475"/>
            <a:ext cx="206375" cy="206375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9" name="Google Shape;379;p18"/>
          <p:cNvSpPr/>
          <p:nvPr/>
        </p:nvSpPr>
        <p:spPr>
          <a:xfrm>
            <a:off x="9434513" y="1862138"/>
            <a:ext cx="206375" cy="206375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0" name="Google Shape;380;p18"/>
          <p:cNvSpPr/>
          <p:nvPr/>
        </p:nvSpPr>
        <p:spPr>
          <a:xfrm>
            <a:off x="998538" y="4921250"/>
            <a:ext cx="2133600" cy="347663"/>
          </a:xfrm>
          <a:custGeom>
            <a:rect b="b" l="l" r="r" t="t"/>
            <a:pathLst>
              <a:path extrusionOk="0"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1" name="Google Shape;381;p18"/>
          <p:cNvSpPr/>
          <p:nvPr/>
        </p:nvSpPr>
        <p:spPr>
          <a:xfrm>
            <a:off x="3870325" y="4246563"/>
            <a:ext cx="2133600" cy="349250"/>
          </a:xfrm>
          <a:custGeom>
            <a:rect b="b" l="l" r="r" t="t"/>
            <a:pathLst>
              <a:path extrusionOk="0"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2" name="Google Shape;382;p18"/>
          <p:cNvSpPr/>
          <p:nvPr/>
        </p:nvSpPr>
        <p:spPr>
          <a:xfrm>
            <a:off x="6769100" y="2676525"/>
            <a:ext cx="2133600" cy="349250"/>
          </a:xfrm>
          <a:custGeom>
            <a:rect b="b" l="l" r="r" t="t"/>
            <a:pathLst>
              <a:path extrusionOk="0"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3" name="Google Shape;383;p18"/>
          <p:cNvSpPr/>
          <p:nvPr/>
        </p:nvSpPr>
        <p:spPr>
          <a:xfrm>
            <a:off x="9640888" y="2154238"/>
            <a:ext cx="2133600" cy="349250"/>
          </a:xfrm>
          <a:custGeom>
            <a:rect b="b" l="l" r="r" t="t"/>
            <a:pathLst>
              <a:path extrusionOk="0" h="348343" w="2133600">
                <a:moveTo>
                  <a:pt x="0" y="0"/>
                </a:moveTo>
                <a:lnTo>
                  <a:pt x="348343" y="348343"/>
                </a:lnTo>
                <a:lnTo>
                  <a:pt x="2133600" y="348343"/>
                </a:lnTo>
              </a:path>
            </a:pathLst>
          </a:cu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84" name="Google Shape;384;p18"/>
          <p:cNvGrpSpPr/>
          <p:nvPr/>
        </p:nvGrpSpPr>
        <p:grpSpPr>
          <a:xfrm>
            <a:off x="1585913" y="4818063"/>
            <a:ext cx="1721485" cy="379078"/>
            <a:chOff x="0" y="0"/>
            <a:chExt cx="1721350" cy="379083"/>
          </a:xfrm>
        </p:grpSpPr>
        <p:grpSp>
          <p:nvGrpSpPr>
            <p:cNvPr id="385" name="Google Shape;385;p18"/>
            <p:cNvGrpSpPr/>
            <p:nvPr/>
          </p:nvGrpSpPr>
          <p:grpSpPr>
            <a:xfrm>
              <a:off x="0" y="0"/>
              <a:ext cx="433388" cy="376242"/>
              <a:chOff x="0" y="0"/>
              <a:chExt cx="433388" cy="376242"/>
            </a:xfrm>
          </p:grpSpPr>
          <p:sp>
            <p:nvSpPr>
              <p:cNvPr id="386" name="Google Shape;386;p18"/>
              <p:cNvSpPr/>
              <p:nvPr/>
            </p:nvSpPr>
            <p:spPr>
              <a:xfrm>
                <a:off x="28573" y="0"/>
                <a:ext cx="376207" cy="376242"/>
              </a:xfrm>
              <a:prstGeom prst="rect">
                <a:avLst/>
              </a:prstGeom>
              <a:solidFill>
                <a:srgbClr val="4153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87" name="Google Shape;387;p18"/>
              <p:cNvSpPr txBox="1"/>
              <p:nvPr/>
            </p:nvSpPr>
            <p:spPr>
              <a:xfrm>
                <a:off x="0" y="25220"/>
                <a:ext cx="433388" cy="3385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01</a:t>
                </a:r>
                <a:endParaRPr b="1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388" name="Google Shape;388;p18"/>
            <p:cNvSpPr txBox="1"/>
            <p:nvPr/>
          </p:nvSpPr>
          <p:spPr>
            <a:xfrm>
              <a:off x="404518" y="40525"/>
              <a:ext cx="1316832" cy="3385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89" name="Google Shape;389;p18"/>
          <p:cNvSpPr/>
          <p:nvPr/>
        </p:nvSpPr>
        <p:spPr>
          <a:xfrm>
            <a:off x="1271905" y="5321300"/>
            <a:ext cx="279336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90" name="Google Shape;390;p18"/>
          <p:cNvGrpSpPr/>
          <p:nvPr/>
        </p:nvGrpSpPr>
        <p:grpSpPr>
          <a:xfrm>
            <a:off x="4519613" y="4125913"/>
            <a:ext cx="1721485" cy="376237"/>
            <a:chOff x="0" y="0"/>
            <a:chExt cx="1721350" cy="376242"/>
          </a:xfrm>
        </p:grpSpPr>
        <p:grpSp>
          <p:nvGrpSpPr>
            <p:cNvPr id="391" name="Google Shape;391;p18"/>
            <p:cNvGrpSpPr/>
            <p:nvPr/>
          </p:nvGrpSpPr>
          <p:grpSpPr>
            <a:xfrm>
              <a:off x="0" y="0"/>
              <a:ext cx="433388" cy="376242"/>
              <a:chOff x="0" y="0"/>
              <a:chExt cx="433388" cy="376242"/>
            </a:xfrm>
          </p:grpSpPr>
          <p:sp>
            <p:nvSpPr>
              <p:cNvPr id="392" name="Google Shape;392;p18"/>
              <p:cNvSpPr/>
              <p:nvPr/>
            </p:nvSpPr>
            <p:spPr>
              <a:xfrm>
                <a:off x="28573" y="0"/>
                <a:ext cx="376207" cy="376242"/>
              </a:xfrm>
              <a:prstGeom prst="rect">
                <a:avLst/>
              </a:prstGeom>
              <a:solidFill>
                <a:srgbClr val="4153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93" name="Google Shape;393;p18"/>
              <p:cNvSpPr txBox="1"/>
              <p:nvPr/>
            </p:nvSpPr>
            <p:spPr>
              <a:xfrm>
                <a:off x="0" y="25220"/>
                <a:ext cx="433388" cy="3385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02</a:t>
                </a:r>
                <a:endParaRPr b="1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394" name="Google Shape;394;p18"/>
            <p:cNvSpPr txBox="1"/>
            <p:nvPr/>
          </p:nvSpPr>
          <p:spPr>
            <a:xfrm>
              <a:off x="404518" y="519"/>
              <a:ext cx="1316832" cy="3385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95" name="Google Shape;395;p18"/>
          <p:cNvSpPr/>
          <p:nvPr/>
        </p:nvSpPr>
        <p:spPr>
          <a:xfrm>
            <a:off x="4205605" y="4629150"/>
            <a:ext cx="256413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96" name="Google Shape;396;p18"/>
          <p:cNvGrpSpPr/>
          <p:nvPr/>
        </p:nvGrpSpPr>
        <p:grpSpPr>
          <a:xfrm>
            <a:off x="7405688" y="2552700"/>
            <a:ext cx="1721485" cy="376238"/>
            <a:chOff x="0" y="0"/>
            <a:chExt cx="1721350" cy="376242"/>
          </a:xfrm>
        </p:grpSpPr>
        <p:grpSp>
          <p:nvGrpSpPr>
            <p:cNvPr id="397" name="Google Shape;397;p18"/>
            <p:cNvGrpSpPr/>
            <p:nvPr/>
          </p:nvGrpSpPr>
          <p:grpSpPr>
            <a:xfrm>
              <a:off x="0" y="0"/>
              <a:ext cx="433388" cy="376242"/>
              <a:chOff x="0" y="0"/>
              <a:chExt cx="433388" cy="376242"/>
            </a:xfrm>
          </p:grpSpPr>
          <p:sp>
            <p:nvSpPr>
              <p:cNvPr id="398" name="Google Shape;398;p18"/>
              <p:cNvSpPr/>
              <p:nvPr/>
            </p:nvSpPr>
            <p:spPr>
              <a:xfrm>
                <a:off x="28573" y="0"/>
                <a:ext cx="376207" cy="376242"/>
              </a:xfrm>
              <a:prstGeom prst="rect">
                <a:avLst/>
              </a:prstGeom>
              <a:solidFill>
                <a:srgbClr val="4153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99" name="Google Shape;399;p18"/>
              <p:cNvSpPr txBox="1"/>
              <p:nvPr/>
            </p:nvSpPr>
            <p:spPr>
              <a:xfrm>
                <a:off x="0" y="25220"/>
                <a:ext cx="433388" cy="3385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03</a:t>
                </a:r>
                <a:endParaRPr b="1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400" name="Google Shape;400;p18"/>
            <p:cNvSpPr txBox="1"/>
            <p:nvPr/>
          </p:nvSpPr>
          <p:spPr>
            <a:xfrm>
              <a:off x="404518" y="25285"/>
              <a:ext cx="1316832" cy="3385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01" name="Google Shape;401;p18"/>
          <p:cNvSpPr/>
          <p:nvPr/>
        </p:nvSpPr>
        <p:spPr>
          <a:xfrm>
            <a:off x="7091680" y="3056255"/>
            <a:ext cx="254889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02" name="Google Shape;402;p18"/>
          <p:cNvGrpSpPr/>
          <p:nvPr/>
        </p:nvGrpSpPr>
        <p:grpSpPr>
          <a:xfrm>
            <a:off x="10236200" y="2035175"/>
            <a:ext cx="1721485" cy="376238"/>
            <a:chOff x="0" y="0"/>
            <a:chExt cx="1721350" cy="376242"/>
          </a:xfrm>
        </p:grpSpPr>
        <p:grpSp>
          <p:nvGrpSpPr>
            <p:cNvPr id="403" name="Google Shape;403;p18"/>
            <p:cNvGrpSpPr/>
            <p:nvPr/>
          </p:nvGrpSpPr>
          <p:grpSpPr>
            <a:xfrm>
              <a:off x="0" y="0"/>
              <a:ext cx="433388" cy="376242"/>
              <a:chOff x="0" y="0"/>
              <a:chExt cx="433388" cy="376242"/>
            </a:xfrm>
          </p:grpSpPr>
          <p:sp>
            <p:nvSpPr>
              <p:cNvPr id="404" name="Google Shape;404;p18"/>
              <p:cNvSpPr/>
              <p:nvPr/>
            </p:nvSpPr>
            <p:spPr>
              <a:xfrm>
                <a:off x="28573" y="0"/>
                <a:ext cx="376208" cy="376242"/>
              </a:xfrm>
              <a:prstGeom prst="rect">
                <a:avLst/>
              </a:prstGeom>
              <a:solidFill>
                <a:srgbClr val="4153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405" name="Google Shape;405;p18"/>
              <p:cNvSpPr txBox="1"/>
              <p:nvPr/>
            </p:nvSpPr>
            <p:spPr>
              <a:xfrm>
                <a:off x="0" y="25220"/>
                <a:ext cx="433388" cy="3385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04</a:t>
                </a:r>
                <a:endParaRPr b="1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406" name="Google Shape;406;p18"/>
            <p:cNvSpPr txBox="1"/>
            <p:nvPr/>
          </p:nvSpPr>
          <p:spPr>
            <a:xfrm>
              <a:off x="404518" y="24015"/>
              <a:ext cx="1316832" cy="3385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07" name="Google Shape;407;p18"/>
          <p:cNvSpPr/>
          <p:nvPr/>
        </p:nvSpPr>
        <p:spPr>
          <a:xfrm>
            <a:off x="9921875" y="2538413"/>
            <a:ext cx="190976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8" name="Google Shape;408;p18"/>
          <p:cNvSpPr/>
          <p:nvPr/>
        </p:nvSpPr>
        <p:spPr>
          <a:xfrm>
            <a:off x="777240" y="3993515"/>
            <a:ext cx="247650" cy="458470"/>
          </a:xfrm>
          <a:custGeom>
            <a:rect b="b" l="l" r="r" t="t"/>
            <a:pathLst>
              <a:path extrusionOk="0"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3240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9" name="Google Shape;409;p18"/>
          <p:cNvSpPr/>
          <p:nvPr/>
        </p:nvSpPr>
        <p:spPr>
          <a:xfrm>
            <a:off x="3622675" y="3336290"/>
            <a:ext cx="247650" cy="458470"/>
          </a:xfrm>
          <a:custGeom>
            <a:rect b="b" l="l" r="r" t="t"/>
            <a:pathLst>
              <a:path extrusionOk="0"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3240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0" name="Google Shape;410;p18"/>
          <p:cNvSpPr/>
          <p:nvPr/>
        </p:nvSpPr>
        <p:spPr>
          <a:xfrm>
            <a:off x="6541770" y="1736725"/>
            <a:ext cx="247650" cy="458470"/>
          </a:xfrm>
          <a:custGeom>
            <a:rect b="b" l="l" r="r" t="t"/>
            <a:pathLst>
              <a:path extrusionOk="0"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3240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1" name="Google Shape;411;p18"/>
          <p:cNvSpPr/>
          <p:nvPr/>
        </p:nvSpPr>
        <p:spPr>
          <a:xfrm>
            <a:off x="9413875" y="1156335"/>
            <a:ext cx="247650" cy="458470"/>
          </a:xfrm>
          <a:custGeom>
            <a:rect b="b" l="l" r="r" t="t"/>
            <a:pathLst>
              <a:path extrusionOk="0" h="955625" w="559792">
                <a:moveTo>
                  <a:pt x="279896" y="194422"/>
                </a:moveTo>
                <a:cubicBezTo>
                  <a:pt x="168660" y="194422"/>
                  <a:pt x="78485" y="284596"/>
                  <a:pt x="78485" y="395833"/>
                </a:cubicBezTo>
                <a:cubicBezTo>
                  <a:pt x="78485" y="507069"/>
                  <a:pt x="168660" y="597244"/>
                  <a:pt x="279896" y="597244"/>
                </a:cubicBezTo>
                <a:cubicBezTo>
                  <a:pt x="391133" y="597244"/>
                  <a:pt x="481307" y="507069"/>
                  <a:pt x="481307" y="395833"/>
                </a:cubicBezTo>
                <a:cubicBezTo>
                  <a:pt x="481307" y="284596"/>
                  <a:pt x="391133" y="194422"/>
                  <a:pt x="279896" y="194422"/>
                </a:cubicBezTo>
                <a:close/>
                <a:moveTo>
                  <a:pt x="279896" y="0"/>
                </a:moveTo>
                <a:cubicBezTo>
                  <a:pt x="381198" y="-1"/>
                  <a:pt x="482501" y="38646"/>
                  <a:pt x="559792" y="115937"/>
                </a:cubicBezTo>
                <a:cubicBezTo>
                  <a:pt x="714375" y="270519"/>
                  <a:pt x="714375" y="521146"/>
                  <a:pt x="559792" y="675729"/>
                </a:cubicBezTo>
                <a:lnTo>
                  <a:pt x="279896" y="955625"/>
                </a:lnTo>
                <a:lnTo>
                  <a:pt x="0" y="675729"/>
                </a:lnTo>
                <a:cubicBezTo>
                  <a:pt x="-154583" y="521146"/>
                  <a:pt x="-154583" y="270519"/>
                  <a:pt x="0" y="115937"/>
                </a:cubicBezTo>
                <a:cubicBezTo>
                  <a:pt x="77291" y="38646"/>
                  <a:pt x="178594" y="-1"/>
                  <a:pt x="279896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3240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" name="Google Shape;417;p19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418" name="Google Shape;418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9" name="Google Shape;419;p19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420" name="Google Shape;420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421" name="Google Shape;42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19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3" name="Google Shape;423;p19"/>
          <p:cNvSpPr/>
          <p:nvPr/>
        </p:nvSpPr>
        <p:spPr>
          <a:xfrm>
            <a:off x="1443990" y="1400175"/>
            <a:ext cx="4461510" cy="4461510"/>
          </a:xfrm>
          <a:prstGeom prst="star5">
            <a:avLst>
              <a:gd fmla="val 24449" name="adj"/>
              <a:gd fmla="val 105146" name="hf"/>
              <a:gd fmla="val 110557" name="vf"/>
            </a:avLst>
          </a:prstGeom>
          <a:noFill/>
          <a:ln cap="rnd" cmpd="sng" w="19050">
            <a:solidFill>
              <a:srgbClr val="415380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24" name="Google Shape;424;p19"/>
          <p:cNvGrpSpPr/>
          <p:nvPr/>
        </p:nvGrpSpPr>
        <p:grpSpPr>
          <a:xfrm>
            <a:off x="3639670" y="3344712"/>
            <a:ext cx="964857" cy="872083"/>
            <a:chOff x="4897736" y="4969417"/>
            <a:chExt cx="329426" cy="298526"/>
          </a:xfrm>
        </p:grpSpPr>
        <p:sp>
          <p:nvSpPr>
            <p:cNvPr id="425" name="Google Shape;425;p19"/>
            <p:cNvSpPr/>
            <p:nvPr/>
          </p:nvSpPr>
          <p:spPr>
            <a:xfrm>
              <a:off x="4897736" y="5113917"/>
              <a:ext cx="329426" cy="154026"/>
            </a:xfrm>
            <a:custGeom>
              <a:rect b="b" l="l" r="r" t="t"/>
              <a:pathLst>
                <a:path extrusionOk="0" h="153821" w="329426">
                  <a:moveTo>
                    <a:pt x="218661" y="0"/>
                  </a:moveTo>
                  <a:cubicBezTo>
                    <a:pt x="283412" y="20853"/>
                    <a:pt x="329426" y="81963"/>
                    <a:pt x="329426" y="153821"/>
                  </a:cubicBezTo>
                  <a:lnTo>
                    <a:pt x="173519" y="153821"/>
                  </a:lnTo>
                  <a:lnTo>
                    <a:pt x="187220" y="111291"/>
                  </a:lnTo>
                  <a:lnTo>
                    <a:pt x="168171" y="52162"/>
                  </a:lnTo>
                  <a:lnTo>
                    <a:pt x="186227" y="32667"/>
                  </a:lnTo>
                  <a:lnTo>
                    <a:pt x="173291" y="18700"/>
                  </a:lnTo>
                  <a:cubicBezTo>
                    <a:pt x="190726" y="18073"/>
                    <a:pt x="206485" y="11202"/>
                    <a:pt x="218661" y="0"/>
                  </a:cubicBezTo>
                  <a:close/>
                  <a:moveTo>
                    <a:pt x="110766" y="0"/>
                  </a:moveTo>
                  <a:cubicBezTo>
                    <a:pt x="122387" y="10691"/>
                    <a:pt x="137270" y="17437"/>
                    <a:pt x="153823" y="18290"/>
                  </a:cubicBezTo>
                  <a:lnTo>
                    <a:pt x="140508" y="32667"/>
                  </a:lnTo>
                  <a:lnTo>
                    <a:pt x="158040" y="51597"/>
                  </a:lnTo>
                  <a:lnTo>
                    <a:pt x="138808" y="111291"/>
                  </a:lnTo>
                  <a:lnTo>
                    <a:pt x="152510" y="153821"/>
                  </a:lnTo>
                  <a:lnTo>
                    <a:pt x="0" y="153821"/>
                  </a:lnTo>
                  <a:cubicBezTo>
                    <a:pt x="0" y="81963"/>
                    <a:pt x="46015" y="20853"/>
                    <a:pt x="110766" y="0"/>
                  </a:cubicBezTo>
                  <a:close/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6" name="Google Shape;426;p19"/>
            <p:cNvSpPr/>
            <p:nvPr/>
          </p:nvSpPr>
          <p:spPr>
            <a:xfrm>
              <a:off x="4984844" y="4969417"/>
              <a:ext cx="150458" cy="150851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27" name="Google Shape;427;p19"/>
          <p:cNvGrpSpPr/>
          <p:nvPr/>
        </p:nvGrpSpPr>
        <p:grpSpPr>
          <a:xfrm>
            <a:off x="3508375" y="1548130"/>
            <a:ext cx="1095375" cy="1319530"/>
            <a:chOff x="5669" y="2438"/>
            <a:chExt cx="1725" cy="2078"/>
          </a:xfrm>
        </p:grpSpPr>
        <p:sp>
          <p:nvSpPr>
            <p:cNvPr id="428" name="Google Shape;428;p19"/>
            <p:cNvSpPr/>
            <p:nvPr/>
          </p:nvSpPr>
          <p:spPr>
            <a:xfrm>
              <a:off x="5669" y="2438"/>
              <a:ext cx="1725" cy="2078"/>
            </a:xfrm>
            <a:prstGeom prst="triangle">
              <a:avLst>
                <a:gd fmla="val 50000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29" name="Google Shape;429;p19"/>
            <p:cNvSpPr/>
            <p:nvPr/>
          </p:nvSpPr>
          <p:spPr>
            <a:xfrm>
              <a:off x="6044" y="3577"/>
              <a:ext cx="654" cy="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01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30" name="Google Shape;430;p19"/>
          <p:cNvGrpSpPr/>
          <p:nvPr/>
        </p:nvGrpSpPr>
        <p:grpSpPr>
          <a:xfrm>
            <a:off x="1838922" y="2635971"/>
            <a:ext cx="1589481" cy="1443818"/>
            <a:chOff x="3040" y="4151"/>
            <a:chExt cx="2503" cy="2274"/>
          </a:xfrm>
        </p:grpSpPr>
        <p:sp>
          <p:nvSpPr>
            <p:cNvPr id="431" name="Google Shape;431;p19"/>
            <p:cNvSpPr/>
            <p:nvPr/>
          </p:nvSpPr>
          <p:spPr>
            <a:xfrm flipH="1" rot="-4341287">
              <a:off x="3429" y="4249"/>
              <a:ext cx="1725" cy="2078"/>
            </a:xfrm>
            <a:prstGeom prst="triangle">
              <a:avLst>
                <a:gd fmla="val 50000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2" name="Google Shape;432;p19"/>
            <p:cNvSpPr/>
            <p:nvPr/>
          </p:nvSpPr>
          <p:spPr>
            <a:xfrm>
              <a:off x="4276" y="4931"/>
              <a:ext cx="654" cy="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05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33" name="Google Shape;433;p19"/>
          <p:cNvGrpSpPr/>
          <p:nvPr/>
        </p:nvGrpSpPr>
        <p:grpSpPr>
          <a:xfrm>
            <a:off x="2362228" y="4265418"/>
            <a:ext cx="1654118" cy="1709173"/>
            <a:chOff x="3864" y="6717"/>
            <a:chExt cx="2605" cy="2692"/>
          </a:xfrm>
        </p:grpSpPr>
        <p:sp>
          <p:nvSpPr>
            <p:cNvPr id="434" name="Google Shape;434;p19"/>
            <p:cNvSpPr/>
            <p:nvPr/>
          </p:nvSpPr>
          <p:spPr>
            <a:xfrm flipH="1" rot="-8700089">
              <a:off x="4304" y="7024"/>
              <a:ext cx="1725" cy="2078"/>
            </a:xfrm>
            <a:prstGeom prst="triangle">
              <a:avLst>
                <a:gd fmla="val 50000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5" name="Google Shape;435;p19"/>
            <p:cNvSpPr/>
            <p:nvPr/>
          </p:nvSpPr>
          <p:spPr>
            <a:xfrm>
              <a:off x="4948" y="7147"/>
              <a:ext cx="654" cy="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04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36" name="Google Shape;436;p19"/>
          <p:cNvGrpSpPr/>
          <p:nvPr/>
        </p:nvGrpSpPr>
        <p:grpSpPr>
          <a:xfrm>
            <a:off x="4118638" y="4278753"/>
            <a:ext cx="1654118" cy="1709173"/>
            <a:chOff x="6630" y="6738"/>
            <a:chExt cx="2605" cy="2692"/>
          </a:xfrm>
        </p:grpSpPr>
        <p:sp>
          <p:nvSpPr>
            <p:cNvPr id="437" name="Google Shape;437;p19"/>
            <p:cNvSpPr/>
            <p:nvPr/>
          </p:nvSpPr>
          <p:spPr>
            <a:xfrm rot="8700089">
              <a:off x="7070" y="7045"/>
              <a:ext cx="1725" cy="2078"/>
            </a:xfrm>
            <a:prstGeom prst="triangle">
              <a:avLst>
                <a:gd fmla="val 50000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8" name="Google Shape;438;p19"/>
            <p:cNvSpPr/>
            <p:nvPr/>
          </p:nvSpPr>
          <p:spPr>
            <a:xfrm>
              <a:off x="7236" y="7323"/>
              <a:ext cx="654" cy="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03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39" name="Google Shape;439;p19"/>
          <p:cNvGrpSpPr/>
          <p:nvPr/>
        </p:nvGrpSpPr>
        <p:grpSpPr>
          <a:xfrm>
            <a:off x="4704315" y="2623242"/>
            <a:ext cx="1587665" cy="1443241"/>
            <a:chOff x="7552" y="4131"/>
            <a:chExt cx="2500" cy="2273"/>
          </a:xfrm>
        </p:grpSpPr>
        <p:sp>
          <p:nvSpPr>
            <p:cNvPr id="440" name="Google Shape;440;p19"/>
            <p:cNvSpPr/>
            <p:nvPr/>
          </p:nvSpPr>
          <p:spPr>
            <a:xfrm rot="4341287">
              <a:off x="7940" y="4230"/>
              <a:ext cx="1725" cy="2075"/>
            </a:xfrm>
            <a:prstGeom prst="triangle">
              <a:avLst>
                <a:gd fmla="val 50000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1" name="Google Shape;441;p19"/>
            <p:cNvSpPr/>
            <p:nvPr/>
          </p:nvSpPr>
          <p:spPr>
            <a:xfrm>
              <a:off x="7902" y="4930"/>
              <a:ext cx="654" cy="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02</a:t>
              </a:r>
              <a:endParaRPr b="1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42" name="Google Shape;442;p19"/>
          <p:cNvSpPr/>
          <p:nvPr/>
        </p:nvSpPr>
        <p:spPr>
          <a:xfrm>
            <a:off x="6395720" y="158940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3" name="Google Shape;443;p19"/>
          <p:cNvSpPr/>
          <p:nvPr/>
        </p:nvSpPr>
        <p:spPr>
          <a:xfrm>
            <a:off x="6716395" y="192595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4" name="Google Shape;444;p19"/>
          <p:cNvSpPr txBox="1"/>
          <p:nvPr/>
        </p:nvSpPr>
        <p:spPr>
          <a:xfrm>
            <a:off x="7182970" y="1573816"/>
            <a:ext cx="134203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5" name="Google Shape;445;p19"/>
          <p:cNvSpPr/>
          <p:nvPr/>
        </p:nvSpPr>
        <p:spPr>
          <a:xfrm>
            <a:off x="6395720" y="314769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6" name="Google Shape;446;p19"/>
          <p:cNvSpPr/>
          <p:nvPr/>
        </p:nvSpPr>
        <p:spPr>
          <a:xfrm>
            <a:off x="6716395" y="348424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7" name="Google Shape;447;p19"/>
          <p:cNvSpPr txBox="1"/>
          <p:nvPr/>
        </p:nvSpPr>
        <p:spPr>
          <a:xfrm>
            <a:off x="7182970" y="3132106"/>
            <a:ext cx="134203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8" name="Google Shape;448;p19"/>
          <p:cNvSpPr/>
          <p:nvPr/>
        </p:nvSpPr>
        <p:spPr>
          <a:xfrm>
            <a:off x="6395720" y="470598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9" name="Google Shape;449;p19"/>
          <p:cNvSpPr/>
          <p:nvPr/>
        </p:nvSpPr>
        <p:spPr>
          <a:xfrm>
            <a:off x="6716395" y="504253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0" name="Google Shape;450;p19"/>
          <p:cNvSpPr txBox="1"/>
          <p:nvPr/>
        </p:nvSpPr>
        <p:spPr>
          <a:xfrm>
            <a:off x="7182970" y="4690396"/>
            <a:ext cx="134203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6" name="Google Shape;456;p20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457" name="Google Shape;457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8" name="Google Shape;458;p20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459" name="Google Shape;45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460" name="Google Shape;460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461" name="Google Shape;461;p20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descr="33" id="462" name="Google Shape;462;p20"/>
          <p:cNvSpPr/>
          <p:nvPr/>
        </p:nvSpPr>
        <p:spPr>
          <a:xfrm>
            <a:off x="4751705" y="1990090"/>
            <a:ext cx="5838190" cy="343154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63" name="Google Shape;463;p20"/>
          <p:cNvCxnSpPr/>
          <p:nvPr/>
        </p:nvCxnSpPr>
        <p:spPr>
          <a:xfrm>
            <a:off x="4523740" y="1990090"/>
            <a:ext cx="635" cy="3432175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4" name="Google Shape;464;p20"/>
          <p:cNvSpPr txBox="1"/>
          <p:nvPr/>
        </p:nvSpPr>
        <p:spPr>
          <a:xfrm>
            <a:off x="1614805" y="1990090"/>
            <a:ext cx="27616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65" name="Google Shape;465;p20"/>
          <p:cNvCxnSpPr/>
          <p:nvPr/>
        </p:nvCxnSpPr>
        <p:spPr>
          <a:xfrm>
            <a:off x="1614805" y="3084830"/>
            <a:ext cx="2910840" cy="0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66" name="Google Shape;466;p20"/>
          <p:cNvSpPr txBox="1"/>
          <p:nvPr/>
        </p:nvSpPr>
        <p:spPr>
          <a:xfrm>
            <a:off x="1614805" y="3275330"/>
            <a:ext cx="27616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67" name="Google Shape;467;p20"/>
          <p:cNvCxnSpPr/>
          <p:nvPr/>
        </p:nvCxnSpPr>
        <p:spPr>
          <a:xfrm>
            <a:off x="1612900" y="4354830"/>
            <a:ext cx="2910840" cy="0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68" name="Google Shape;468;p20"/>
          <p:cNvSpPr txBox="1"/>
          <p:nvPr/>
        </p:nvSpPr>
        <p:spPr>
          <a:xfrm>
            <a:off x="1614805" y="4530090"/>
            <a:ext cx="27616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oogle Shape;474;p21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475" name="Google Shape;475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76" name="Google Shape;476;p21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477" name="Google Shape;47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478" name="Google Shape;47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479" name="Google Shape;479;p21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0" name="Google Shape;480;p21"/>
          <p:cNvSpPr/>
          <p:nvPr/>
        </p:nvSpPr>
        <p:spPr>
          <a:xfrm>
            <a:off x="2469720" y="2046835"/>
            <a:ext cx="1078234" cy="1819519"/>
          </a:xfrm>
          <a:prstGeom prst="chevron">
            <a:avLst>
              <a:gd fmla="val 50000" name="adj"/>
            </a:avLst>
          </a:prstGeom>
          <a:solidFill>
            <a:srgbClr val="415380">
              <a:alpha val="29803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1" name="Google Shape;481;p21"/>
          <p:cNvSpPr/>
          <p:nvPr/>
        </p:nvSpPr>
        <p:spPr>
          <a:xfrm>
            <a:off x="5008454" y="2046835"/>
            <a:ext cx="1078234" cy="1819519"/>
          </a:xfrm>
          <a:prstGeom prst="chevron">
            <a:avLst>
              <a:gd fmla="val 50000" name="adj"/>
            </a:avLst>
          </a:prstGeom>
          <a:solidFill>
            <a:srgbClr val="415380">
              <a:alpha val="29803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2" name="Google Shape;482;p21"/>
          <p:cNvSpPr/>
          <p:nvPr/>
        </p:nvSpPr>
        <p:spPr>
          <a:xfrm>
            <a:off x="7504400" y="2046835"/>
            <a:ext cx="1078234" cy="1819519"/>
          </a:xfrm>
          <a:prstGeom prst="chevron">
            <a:avLst>
              <a:gd fmla="val 50000" name="adj"/>
            </a:avLst>
          </a:prstGeom>
          <a:solidFill>
            <a:srgbClr val="415380">
              <a:alpha val="29803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3" name="Google Shape;483;p21"/>
          <p:cNvSpPr/>
          <p:nvPr/>
        </p:nvSpPr>
        <p:spPr>
          <a:xfrm>
            <a:off x="10014609" y="2046835"/>
            <a:ext cx="1078234" cy="1819519"/>
          </a:xfrm>
          <a:prstGeom prst="chevron">
            <a:avLst>
              <a:gd fmla="val 50000" name="adj"/>
            </a:avLst>
          </a:prstGeom>
          <a:solidFill>
            <a:srgbClr val="415380">
              <a:alpha val="29803"/>
            </a:srgbClr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4" name="Google Shape;484;p21"/>
          <p:cNvSpPr txBox="1"/>
          <p:nvPr/>
        </p:nvSpPr>
        <p:spPr>
          <a:xfrm>
            <a:off x="1358768" y="2123123"/>
            <a:ext cx="1097095" cy="3154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5" name="Google Shape;485;p21"/>
          <p:cNvSpPr txBox="1"/>
          <p:nvPr/>
        </p:nvSpPr>
        <p:spPr>
          <a:xfrm>
            <a:off x="918845" y="2444115"/>
            <a:ext cx="1541780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86" name="Google Shape;486;p21"/>
          <p:cNvGrpSpPr/>
          <p:nvPr/>
        </p:nvGrpSpPr>
        <p:grpSpPr>
          <a:xfrm>
            <a:off x="2643505" y="2619375"/>
            <a:ext cx="674370" cy="674370"/>
            <a:chOff x="4163" y="4653"/>
            <a:chExt cx="1062" cy="1062"/>
          </a:xfrm>
        </p:grpSpPr>
        <p:sp>
          <p:nvSpPr>
            <p:cNvPr id="487" name="Google Shape;487;p21"/>
            <p:cNvSpPr/>
            <p:nvPr/>
          </p:nvSpPr>
          <p:spPr>
            <a:xfrm>
              <a:off x="4163" y="4653"/>
              <a:ext cx="1062" cy="1062"/>
            </a:xfrm>
            <a:prstGeom prst="ellipse">
              <a:avLst/>
            </a:prstGeom>
            <a:noFill/>
            <a:ln cap="flat" cmpd="sng" w="1905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8" name="Google Shape;488;p21"/>
            <p:cNvSpPr/>
            <p:nvPr/>
          </p:nvSpPr>
          <p:spPr>
            <a:xfrm>
              <a:off x="4410" y="4833"/>
              <a:ext cx="560" cy="692"/>
            </a:xfrm>
            <a:custGeom>
              <a:rect b="b" l="l" r="r" t="t"/>
              <a:pathLst>
                <a:path extrusionOk="0" h="256" w="208">
                  <a:moveTo>
                    <a:pt x="196" y="256"/>
                  </a:moveTo>
                  <a:cubicBezTo>
                    <a:pt x="12" y="256"/>
                    <a:pt x="12" y="256"/>
                    <a:pt x="12" y="256"/>
                  </a:cubicBezTo>
                  <a:cubicBezTo>
                    <a:pt x="5" y="256"/>
                    <a:pt x="0" y="251"/>
                    <a:pt x="0" y="244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33"/>
                    <a:pt x="5" y="128"/>
                    <a:pt x="12" y="128"/>
                  </a:cubicBezTo>
                  <a:cubicBezTo>
                    <a:pt x="32" y="128"/>
                    <a:pt x="32" y="128"/>
                    <a:pt x="32" y="128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32"/>
                    <a:pt x="64" y="0"/>
                    <a:pt x="104" y="0"/>
                  </a:cubicBezTo>
                  <a:cubicBezTo>
                    <a:pt x="144" y="0"/>
                    <a:pt x="176" y="32"/>
                    <a:pt x="176" y="72"/>
                  </a:cubicBezTo>
                  <a:cubicBezTo>
                    <a:pt x="176" y="128"/>
                    <a:pt x="176" y="128"/>
                    <a:pt x="176" y="128"/>
                  </a:cubicBezTo>
                  <a:cubicBezTo>
                    <a:pt x="196" y="128"/>
                    <a:pt x="196" y="128"/>
                    <a:pt x="196" y="128"/>
                  </a:cubicBezTo>
                  <a:cubicBezTo>
                    <a:pt x="203" y="128"/>
                    <a:pt x="208" y="133"/>
                    <a:pt x="208" y="140"/>
                  </a:cubicBezTo>
                  <a:cubicBezTo>
                    <a:pt x="208" y="244"/>
                    <a:pt x="208" y="244"/>
                    <a:pt x="208" y="244"/>
                  </a:cubicBezTo>
                  <a:cubicBezTo>
                    <a:pt x="208" y="251"/>
                    <a:pt x="203" y="256"/>
                    <a:pt x="196" y="256"/>
                  </a:cubicBezTo>
                  <a:moveTo>
                    <a:pt x="92" y="197"/>
                  </a:moveTo>
                  <a:cubicBezTo>
                    <a:pt x="92" y="220"/>
                    <a:pt x="92" y="220"/>
                    <a:pt x="92" y="220"/>
                  </a:cubicBezTo>
                  <a:cubicBezTo>
                    <a:pt x="92" y="227"/>
                    <a:pt x="97" y="232"/>
                    <a:pt x="104" y="232"/>
                  </a:cubicBezTo>
                  <a:cubicBezTo>
                    <a:pt x="111" y="232"/>
                    <a:pt x="116" y="227"/>
                    <a:pt x="116" y="220"/>
                  </a:cubicBezTo>
                  <a:cubicBezTo>
                    <a:pt x="116" y="197"/>
                    <a:pt x="116" y="197"/>
                    <a:pt x="116" y="197"/>
                  </a:cubicBezTo>
                  <a:cubicBezTo>
                    <a:pt x="123" y="193"/>
                    <a:pt x="128" y="185"/>
                    <a:pt x="128" y="176"/>
                  </a:cubicBezTo>
                  <a:cubicBezTo>
                    <a:pt x="128" y="163"/>
                    <a:pt x="117" y="152"/>
                    <a:pt x="104" y="152"/>
                  </a:cubicBezTo>
                  <a:cubicBezTo>
                    <a:pt x="91" y="152"/>
                    <a:pt x="80" y="163"/>
                    <a:pt x="80" y="176"/>
                  </a:cubicBezTo>
                  <a:cubicBezTo>
                    <a:pt x="80" y="185"/>
                    <a:pt x="85" y="193"/>
                    <a:pt x="92" y="197"/>
                  </a:cubicBezTo>
                  <a:moveTo>
                    <a:pt x="152" y="72"/>
                  </a:moveTo>
                  <a:cubicBezTo>
                    <a:pt x="152" y="45"/>
                    <a:pt x="131" y="24"/>
                    <a:pt x="104" y="24"/>
                  </a:cubicBezTo>
                  <a:cubicBezTo>
                    <a:pt x="77" y="24"/>
                    <a:pt x="56" y="45"/>
                    <a:pt x="56" y="72"/>
                  </a:cubicBezTo>
                  <a:cubicBezTo>
                    <a:pt x="56" y="128"/>
                    <a:pt x="56" y="128"/>
                    <a:pt x="56" y="128"/>
                  </a:cubicBezTo>
                  <a:cubicBezTo>
                    <a:pt x="152" y="128"/>
                    <a:pt x="152" y="128"/>
                    <a:pt x="152" y="128"/>
                  </a:cubicBezTo>
                  <a:lnTo>
                    <a:pt x="152" y="72"/>
                  </a:lnTo>
                  <a:close/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89" name="Google Shape;489;p21"/>
          <p:cNvGrpSpPr/>
          <p:nvPr/>
        </p:nvGrpSpPr>
        <p:grpSpPr>
          <a:xfrm>
            <a:off x="5181600" y="2619375"/>
            <a:ext cx="675005" cy="674370"/>
            <a:chOff x="8160" y="4653"/>
            <a:chExt cx="1063" cy="1062"/>
          </a:xfrm>
        </p:grpSpPr>
        <p:sp>
          <p:nvSpPr>
            <p:cNvPr id="490" name="Google Shape;490;p21"/>
            <p:cNvSpPr/>
            <p:nvPr/>
          </p:nvSpPr>
          <p:spPr>
            <a:xfrm>
              <a:off x="8160" y="4653"/>
              <a:ext cx="1063" cy="1062"/>
            </a:xfrm>
            <a:prstGeom prst="ellipse">
              <a:avLst/>
            </a:prstGeom>
            <a:noFill/>
            <a:ln cap="flat" cmpd="sng" w="1905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1" name="Google Shape;491;p21"/>
            <p:cNvSpPr/>
            <p:nvPr/>
          </p:nvSpPr>
          <p:spPr>
            <a:xfrm>
              <a:off x="8423" y="4978"/>
              <a:ext cx="537" cy="490"/>
            </a:xfrm>
            <a:custGeom>
              <a:rect b="b" l="l" r="r" t="t"/>
              <a:pathLst>
                <a:path extrusionOk="0" h="232" w="256">
                  <a:moveTo>
                    <a:pt x="244" y="196"/>
                  </a:moveTo>
                  <a:cubicBezTo>
                    <a:pt x="188" y="196"/>
                    <a:pt x="188" y="196"/>
                    <a:pt x="188" y="196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84" y="196"/>
                    <a:pt x="84" y="196"/>
                    <a:pt x="84" y="196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48" y="228"/>
                    <a:pt x="48" y="228"/>
                    <a:pt x="48" y="228"/>
                  </a:cubicBezTo>
                  <a:cubicBezTo>
                    <a:pt x="46" y="231"/>
                    <a:pt x="43" y="232"/>
                    <a:pt x="40" y="232"/>
                  </a:cubicBezTo>
                  <a:cubicBezTo>
                    <a:pt x="40" y="232"/>
                    <a:pt x="40" y="232"/>
                    <a:pt x="40" y="232"/>
                  </a:cubicBezTo>
                  <a:cubicBezTo>
                    <a:pt x="37" y="232"/>
                    <a:pt x="34" y="231"/>
                    <a:pt x="32" y="228"/>
                  </a:cubicBezTo>
                  <a:cubicBezTo>
                    <a:pt x="31" y="228"/>
                    <a:pt x="31" y="228"/>
                    <a:pt x="31" y="228"/>
                  </a:cubicBezTo>
                  <a:cubicBezTo>
                    <a:pt x="31" y="228"/>
                    <a:pt x="30" y="227"/>
                    <a:pt x="30" y="227"/>
                  </a:cubicBezTo>
                  <a:cubicBezTo>
                    <a:pt x="30" y="226"/>
                    <a:pt x="30" y="226"/>
                    <a:pt x="30" y="226"/>
                  </a:cubicBezTo>
                  <a:cubicBezTo>
                    <a:pt x="29" y="226"/>
                    <a:pt x="29" y="225"/>
                    <a:pt x="29" y="225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29" y="223"/>
                    <a:pt x="28" y="223"/>
                    <a:pt x="28" y="222"/>
                  </a:cubicBezTo>
                  <a:cubicBezTo>
                    <a:pt x="28" y="222"/>
                    <a:pt x="28" y="221"/>
                    <a:pt x="28" y="220"/>
                  </a:cubicBezTo>
                  <a:cubicBezTo>
                    <a:pt x="28" y="196"/>
                    <a:pt x="28" y="196"/>
                    <a:pt x="28" y="196"/>
                  </a:cubicBezTo>
                  <a:cubicBezTo>
                    <a:pt x="26" y="196"/>
                    <a:pt x="26" y="196"/>
                    <a:pt x="26" y="196"/>
                  </a:cubicBezTo>
                  <a:cubicBezTo>
                    <a:pt x="12" y="196"/>
                    <a:pt x="12" y="196"/>
                    <a:pt x="12" y="196"/>
                  </a:cubicBezTo>
                  <a:cubicBezTo>
                    <a:pt x="5" y="196"/>
                    <a:pt x="0" y="191"/>
                    <a:pt x="0" y="18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244" y="0"/>
                    <a:pt x="244" y="0"/>
                    <a:pt x="244" y="0"/>
                  </a:cubicBezTo>
                  <a:cubicBezTo>
                    <a:pt x="251" y="0"/>
                    <a:pt x="256" y="5"/>
                    <a:pt x="256" y="12"/>
                  </a:cubicBezTo>
                  <a:cubicBezTo>
                    <a:pt x="256" y="184"/>
                    <a:pt x="256" y="184"/>
                    <a:pt x="256" y="184"/>
                  </a:cubicBezTo>
                  <a:cubicBezTo>
                    <a:pt x="256" y="191"/>
                    <a:pt x="251" y="196"/>
                    <a:pt x="244" y="196"/>
                  </a:cubicBezTo>
                  <a:moveTo>
                    <a:pt x="68" y="76"/>
                  </a:moveTo>
                  <a:cubicBezTo>
                    <a:pt x="55" y="76"/>
                    <a:pt x="44" y="87"/>
                    <a:pt x="44" y="100"/>
                  </a:cubicBezTo>
                  <a:cubicBezTo>
                    <a:pt x="44" y="113"/>
                    <a:pt x="55" y="124"/>
                    <a:pt x="68" y="124"/>
                  </a:cubicBezTo>
                  <a:cubicBezTo>
                    <a:pt x="81" y="124"/>
                    <a:pt x="92" y="113"/>
                    <a:pt x="92" y="100"/>
                  </a:cubicBezTo>
                  <a:cubicBezTo>
                    <a:pt x="92" y="87"/>
                    <a:pt x="81" y="76"/>
                    <a:pt x="68" y="76"/>
                  </a:cubicBezTo>
                  <a:moveTo>
                    <a:pt x="128" y="76"/>
                  </a:moveTo>
                  <a:cubicBezTo>
                    <a:pt x="115" y="76"/>
                    <a:pt x="104" y="87"/>
                    <a:pt x="104" y="100"/>
                  </a:cubicBezTo>
                  <a:cubicBezTo>
                    <a:pt x="104" y="113"/>
                    <a:pt x="115" y="124"/>
                    <a:pt x="128" y="124"/>
                  </a:cubicBezTo>
                  <a:cubicBezTo>
                    <a:pt x="141" y="124"/>
                    <a:pt x="152" y="113"/>
                    <a:pt x="152" y="100"/>
                  </a:cubicBezTo>
                  <a:cubicBezTo>
                    <a:pt x="152" y="87"/>
                    <a:pt x="141" y="76"/>
                    <a:pt x="128" y="76"/>
                  </a:cubicBezTo>
                  <a:moveTo>
                    <a:pt x="188" y="76"/>
                  </a:moveTo>
                  <a:cubicBezTo>
                    <a:pt x="175" y="76"/>
                    <a:pt x="164" y="87"/>
                    <a:pt x="164" y="100"/>
                  </a:cubicBezTo>
                  <a:cubicBezTo>
                    <a:pt x="164" y="113"/>
                    <a:pt x="175" y="124"/>
                    <a:pt x="188" y="124"/>
                  </a:cubicBezTo>
                  <a:cubicBezTo>
                    <a:pt x="201" y="124"/>
                    <a:pt x="212" y="113"/>
                    <a:pt x="212" y="100"/>
                  </a:cubicBezTo>
                  <a:cubicBezTo>
                    <a:pt x="212" y="87"/>
                    <a:pt x="201" y="76"/>
                    <a:pt x="188" y="76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92" name="Google Shape;492;p21"/>
          <p:cNvGrpSpPr/>
          <p:nvPr/>
        </p:nvGrpSpPr>
        <p:grpSpPr>
          <a:xfrm>
            <a:off x="7679055" y="2619375"/>
            <a:ext cx="673100" cy="674370"/>
            <a:chOff x="12093" y="4653"/>
            <a:chExt cx="1060" cy="1062"/>
          </a:xfrm>
        </p:grpSpPr>
        <p:sp>
          <p:nvSpPr>
            <p:cNvPr id="493" name="Google Shape;493;p21"/>
            <p:cNvSpPr/>
            <p:nvPr/>
          </p:nvSpPr>
          <p:spPr>
            <a:xfrm>
              <a:off x="12093" y="4653"/>
              <a:ext cx="1060" cy="1062"/>
            </a:xfrm>
            <a:prstGeom prst="ellipse">
              <a:avLst/>
            </a:prstGeom>
            <a:noFill/>
            <a:ln cap="flat" cmpd="sng" w="1905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4" name="Google Shape;494;p21"/>
            <p:cNvSpPr/>
            <p:nvPr/>
          </p:nvSpPr>
          <p:spPr>
            <a:xfrm>
              <a:off x="12358" y="4920"/>
              <a:ext cx="542" cy="515"/>
            </a:xfrm>
            <a:custGeom>
              <a:rect b="b" l="l" r="r" t="t"/>
              <a:pathLst>
                <a:path extrusionOk="0" h="244" w="256">
                  <a:moveTo>
                    <a:pt x="251" y="106"/>
                  </a:moveTo>
                  <a:cubicBezTo>
                    <a:pt x="251" y="106"/>
                    <a:pt x="251" y="106"/>
                    <a:pt x="251" y="106"/>
                  </a:cubicBezTo>
                  <a:cubicBezTo>
                    <a:pt x="187" y="152"/>
                    <a:pt x="187" y="152"/>
                    <a:pt x="187" y="152"/>
                  </a:cubicBezTo>
                  <a:cubicBezTo>
                    <a:pt x="211" y="228"/>
                    <a:pt x="211" y="228"/>
                    <a:pt x="211" y="228"/>
                  </a:cubicBezTo>
                  <a:cubicBezTo>
                    <a:pt x="212" y="229"/>
                    <a:pt x="212" y="231"/>
                    <a:pt x="212" y="232"/>
                  </a:cubicBezTo>
                  <a:cubicBezTo>
                    <a:pt x="212" y="239"/>
                    <a:pt x="207" y="244"/>
                    <a:pt x="200" y="244"/>
                  </a:cubicBezTo>
                  <a:cubicBezTo>
                    <a:pt x="197" y="244"/>
                    <a:pt x="195" y="243"/>
                    <a:pt x="193" y="242"/>
                  </a:cubicBezTo>
                  <a:cubicBezTo>
                    <a:pt x="193" y="242"/>
                    <a:pt x="193" y="242"/>
                    <a:pt x="193" y="242"/>
                  </a:cubicBezTo>
                  <a:cubicBezTo>
                    <a:pt x="128" y="195"/>
                    <a:pt x="128" y="195"/>
                    <a:pt x="128" y="195"/>
                  </a:cubicBezTo>
                  <a:cubicBezTo>
                    <a:pt x="63" y="242"/>
                    <a:pt x="63" y="242"/>
                    <a:pt x="63" y="242"/>
                  </a:cubicBezTo>
                  <a:cubicBezTo>
                    <a:pt x="63" y="242"/>
                    <a:pt x="63" y="242"/>
                    <a:pt x="63" y="242"/>
                  </a:cubicBezTo>
                  <a:cubicBezTo>
                    <a:pt x="61" y="243"/>
                    <a:pt x="59" y="244"/>
                    <a:pt x="56" y="244"/>
                  </a:cubicBezTo>
                  <a:cubicBezTo>
                    <a:pt x="49" y="244"/>
                    <a:pt x="44" y="239"/>
                    <a:pt x="44" y="232"/>
                  </a:cubicBezTo>
                  <a:cubicBezTo>
                    <a:pt x="44" y="231"/>
                    <a:pt x="44" y="229"/>
                    <a:pt x="45" y="228"/>
                  </a:cubicBezTo>
                  <a:cubicBezTo>
                    <a:pt x="69" y="152"/>
                    <a:pt x="69" y="152"/>
                    <a:pt x="69" y="152"/>
                  </a:cubicBezTo>
                  <a:cubicBezTo>
                    <a:pt x="5" y="106"/>
                    <a:pt x="5" y="106"/>
                    <a:pt x="5" y="106"/>
                  </a:cubicBezTo>
                  <a:cubicBezTo>
                    <a:pt x="2" y="104"/>
                    <a:pt x="0" y="100"/>
                    <a:pt x="0" y="96"/>
                  </a:cubicBezTo>
                  <a:cubicBezTo>
                    <a:pt x="0" y="89"/>
                    <a:pt x="5" y="84"/>
                    <a:pt x="12" y="84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8" y="4"/>
                    <a:pt x="123" y="0"/>
                    <a:pt x="128" y="0"/>
                  </a:cubicBezTo>
                  <a:cubicBezTo>
                    <a:pt x="133" y="0"/>
                    <a:pt x="138" y="4"/>
                    <a:pt x="139" y="8"/>
                  </a:cubicBezTo>
                  <a:cubicBezTo>
                    <a:pt x="164" y="84"/>
                    <a:pt x="164" y="84"/>
                    <a:pt x="164" y="84"/>
                  </a:cubicBezTo>
                  <a:cubicBezTo>
                    <a:pt x="244" y="84"/>
                    <a:pt x="244" y="84"/>
                    <a:pt x="244" y="84"/>
                  </a:cubicBezTo>
                  <a:cubicBezTo>
                    <a:pt x="251" y="84"/>
                    <a:pt x="256" y="89"/>
                    <a:pt x="256" y="96"/>
                  </a:cubicBezTo>
                  <a:cubicBezTo>
                    <a:pt x="256" y="100"/>
                    <a:pt x="254" y="104"/>
                    <a:pt x="251" y="106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95" name="Google Shape;495;p21"/>
          <p:cNvGrpSpPr/>
          <p:nvPr/>
        </p:nvGrpSpPr>
        <p:grpSpPr>
          <a:xfrm>
            <a:off x="10188575" y="2619375"/>
            <a:ext cx="673100" cy="674370"/>
            <a:chOff x="16045" y="4653"/>
            <a:chExt cx="1060" cy="1062"/>
          </a:xfrm>
        </p:grpSpPr>
        <p:sp>
          <p:nvSpPr>
            <p:cNvPr id="496" name="Google Shape;496;p21"/>
            <p:cNvSpPr/>
            <p:nvPr/>
          </p:nvSpPr>
          <p:spPr>
            <a:xfrm>
              <a:off x="16045" y="4653"/>
              <a:ext cx="1060" cy="1062"/>
            </a:xfrm>
            <a:prstGeom prst="ellipse">
              <a:avLst/>
            </a:prstGeom>
            <a:noFill/>
            <a:ln cap="flat" cmpd="sng" w="1905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7" name="Google Shape;497;p21"/>
            <p:cNvSpPr/>
            <p:nvPr/>
          </p:nvSpPr>
          <p:spPr>
            <a:xfrm>
              <a:off x="16308" y="4943"/>
              <a:ext cx="537" cy="490"/>
            </a:xfrm>
            <a:custGeom>
              <a:rect b="b" l="l" r="r" t="t"/>
              <a:pathLst>
                <a:path extrusionOk="0" h="232" w="256">
                  <a:moveTo>
                    <a:pt x="244" y="232"/>
                  </a:moveTo>
                  <a:cubicBezTo>
                    <a:pt x="224" y="232"/>
                    <a:pt x="224" y="232"/>
                    <a:pt x="224" y="232"/>
                  </a:cubicBezTo>
                  <a:cubicBezTo>
                    <a:pt x="224" y="136"/>
                    <a:pt x="224" y="136"/>
                    <a:pt x="224" y="136"/>
                  </a:cubicBezTo>
                  <a:cubicBezTo>
                    <a:pt x="224" y="60"/>
                    <a:pt x="224" y="60"/>
                    <a:pt x="224" y="60"/>
                  </a:cubicBezTo>
                  <a:cubicBezTo>
                    <a:pt x="244" y="60"/>
                    <a:pt x="244" y="60"/>
                    <a:pt x="244" y="60"/>
                  </a:cubicBezTo>
                  <a:cubicBezTo>
                    <a:pt x="251" y="60"/>
                    <a:pt x="256" y="65"/>
                    <a:pt x="256" y="72"/>
                  </a:cubicBezTo>
                  <a:cubicBezTo>
                    <a:pt x="256" y="148"/>
                    <a:pt x="256" y="148"/>
                    <a:pt x="256" y="148"/>
                  </a:cubicBezTo>
                  <a:cubicBezTo>
                    <a:pt x="256" y="196"/>
                    <a:pt x="256" y="196"/>
                    <a:pt x="256" y="196"/>
                  </a:cubicBezTo>
                  <a:cubicBezTo>
                    <a:pt x="256" y="220"/>
                    <a:pt x="256" y="220"/>
                    <a:pt x="256" y="220"/>
                  </a:cubicBezTo>
                  <a:cubicBezTo>
                    <a:pt x="256" y="227"/>
                    <a:pt x="251" y="232"/>
                    <a:pt x="244" y="232"/>
                  </a:cubicBezTo>
                  <a:moveTo>
                    <a:pt x="44" y="232"/>
                  </a:moveTo>
                  <a:cubicBezTo>
                    <a:pt x="44" y="136"/>
                    <a:pt x="44" y="136"/>
                    <a:pt x="44" y="136"/>
                  </a:cubicBezTo>
                  <a:cubicBezTo>
                    <a:pt x="44" y="132"/>
                    <a:pt x="44" y="132"/>
                    <a:pt x="44" y="132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68" y="60"/>
                    <a:pt x="68" y="60"/>
                    <a:pt x="68" y="60"/>
                  </a:cubicBezTo>
                  <a:cubicBezTo>
                    <a:pt x="68" y="27"/>
                    <a:pt x="95" y="0"/>
                    <a:pt x="128" y="0"/>
                  </a:cubicBezTo>
                  <a:cubicBezTo>
                    <a:pt x="161" y="0"/>
                    <a:pt x="188" y="27"/>
                    <a:pt x="188" y="60"/>
                  </a:cubicBezTo>
                  <a:cubicBezTo>
                    <a:pt x="212" y="60"/>
                    <a:pt x="212" y="60"/>
                    <a:pt x="212" y="60"/>
                  </a:cubicBezTo>
                  <a:cubicBezTo>
                    <a:pt x="212" y="136"/>
                    <a:pt x="212" y="136"/>
                    <a:pt x="212" y="136"/>
                  </a:cubicBezTo>
                  <a:cubicBezTo>
                    <a:pt x="212" y="232"/>
                    <a:pt x="212" y="232"/>
                    <a:pt x="212" y="232"/>
                  </a:cubicBezTo>
                  <a:lnTo>
                    <a:pt x="44" y="232"/>
                  </a:lnTo>
                  <a:close/>
                  <a:moveTo>
                    <a:pt x="128" y="24"/>
                  </a:moveTo>
                  <a:cubicBezTo>
                    <a:pt x="108" y="24"/>
                    <a:pt x="92" y="40"/>
                    <a:pt x="92" y="60"/>
                  </a:cubicBezTo>
                  <a:cubicBezTo>
                    <a:pt x="164" y="60"/>
                    <a:pt x="164" y="60"/>
                    <a:pt x="164" y="60"/>
                  </a:cubicBezTo>
                  <a:cubicBezTo>
                    <a:pt x="164" y="40"/>
                    <a:pt x="148" y="24"/>
                    <a:pt x="128" y="24"/>
                  </a:cubicBezTo>
                  <a:moveTo>
                    <a:pt x="0" y="220"/>
                  </a:moveTo>
                  <a:cubicBezTo>
                    <a:pt x="0" y="196"/>
                    <a:pt x="0" y="196"/>
                    <a:pt x="0" y="196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65"/>
                    <a:pt x="5" y="60"/>
                    <a:pt x="12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2" y="132"/>
                    <a:pt x="32" y="132"/>
                    <a:pt x="32" y="132"/>
                  </a:cubicBezTo>
                  <a:cubicBezTo>
                    <a:pt x="32" y="136"/>
                    <a:pt x="32" y="136"/>
                    <a:pt x="32" y="136"/>
                  </a:cubicBezTo>
                  <a:cubicBezTo>
                    <a:pt x="32" y="232"/>
                    <a:pt x="32" y="232"/>
                    <a:pt x="32" y="232"/>
                  </a:cubicBezTo>
                  <a:cubicBezTo>
                    <a:pt x="12" y="232"/>
                    <a:pt x="12" y="232"/>
                    <a:pt x="12" y="232"/>
                  </a:cubicBezTo>
                  <a:cubicBezTo>
                    <a:pt x="5" y="232"/>
                    <a:pt x="0" y="227"/>
                    <a:pt x="0" y="220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98" name="Google Shape;498;p21"/>
          <p:cNvSpPr txBox="1"/>
          <p:nvPr/>
        </p:nvSpPr>
        <p:spPr>
          <a:xfrm>
            <a:off x="3910833" y="2213928"/>
            <a:ext cx="1097095" cy="3154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9" name="Google Shape;499;p21"/>
          <p:cNvSpPr txBox="1"/>
          <p:nvPr/>
        </p:nvSpPr>
        <p:spPr>
          <a:xfrm>
            <a:off x="3470910" y="2534920"/>
            <a:ext cx="1541780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0" name="Google Shape;500;p21"/>
          <p:cNvSpPr txBox="1"/>
          <p:nvPr/>
        </p:nvSpPr>
        <p:spPr>
          <a:xfrm>
            <a:off x="6440673" y="2213928"/>
            <a:ext cx="1097095" cy="3154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1" name="Google Shape;501;p21"/>
          <p:cNvSpPr txBox="1"/>
          <p:nvPr/>
        </p:nvSpPr>
        <p:spPr>
          <a:xfrm>
            <a:off x="6000750" y="2534920"/>
            <a:ext cx="1541780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2" name="Google Shape;502;p21"/>
          <p:cNvSpPr txBox="1"/>
          <p:nvPr/>
        </p:nvSpPr>
        <p:spPr>
          <a:xfrm>
            <a:off x="8917173" y="2205038"/>
            <a:ext cx="1097095" cy="31547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3" name="Google Shape;503;p21"/>
          <p:cNvSpPr txBox="1"/>
          <p:nvPr/>
        </p:nvSpPr>
        <p:spPr>
          <a:xfrm>
            <a:off x="8477250" y="2526030"/>
            <a:ext cx="1541780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504" name="Google Shape;504;p21"/>
          <p:cNvCxnSpPr/>
          <p:nvPr/>
        </p:nvCxnSpPr>
        <p:spPr>
          <a:xfrm flipH="1" rot="10800000">
            <a:off x="889000" y="4404360"/>
            <a:ext cx="10415270" cy="9525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5" name="Google Shape;505;p21"/>
          <p:cNvSpPr/>
          <p:nvPr/>
        </p:nvSpPr>
        <p:spPr>
          <a:xfrm>
            <a:off x="888365" y="4756785"/>
            <a:ext cx="1041463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22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512" name="Google Shape;512;p2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3" name="Google Shape;513;p22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514" name="Google Shape;51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515" name="Google Shape;51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516" name="Google Shape;516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4443730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517" name="Google Shape;517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Google Shape;518;p22"/>
          <p:cNvSpPr txBox="1"/>
          <p:nvPr/>
        </p:nvSpPr>
        <p:spPr>
          <a:xfrm>
            <a:off x="5004103" y="2049913"/>
            <a:ext cx="221172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GERMANY</a:t>
            </a:r>
            <a:endParaRPr b="1" sz="4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9" name="Google Shape;519;p22"/>
          <p:cNvSpPr txBox="1"/>
          <p:nvPr/>
        </p:nvSpPr>
        <p:spPr>
          <a:xfrm>
            <a:off x="4611370" y="3107055"/>
            <a:ext cx="2967990" cy="645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 IV</a:t>
            </a:r>
            <a:endParaRPr b="1" sz="3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20" name="Google Shape;520;p22"/>
          <p:cNvSpPr txBox="1"/>
          <p:nvPr/>
        </p:nvSpPr>
        <p:spPr>
          <a:xfrm>
            <a:off x="2593975" y="3926840"/>
            <a:ext cx="7004685" cy="419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1"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36" name="Google Shape;36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37;p5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38" name="Google Shape;3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39" name="Google Shape;3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40" name="Google Shape;40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4443730" y="1362710"/>
            <a:ext cx="711200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41" name="Google Shape;41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7036435" y="1362710"/>
            <a:ext cx="711200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5"/>
          <p:cNvSpPr txBox="1"/>
          <p:nvPr/>
        </p:nvSpPr>
        <p:spPr>
          <a:xfrm>
            <a:off x="5048885" y="1256665"/>
            <a:ext cx="209359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CONTENT</a:t>
            </a:r>
            <a:endParaRPr b="1" i="0" sz="32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1715770" y="3102610"/>
            <a:ext cx="441960" cy="441960"/>
          </a:xfrm>
          <a:prstGeom prst="ellipse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/>
          </a:p>
        </p:txBody>
      </p:sp>
      <p:sp>
        <p:nvSpPr>
          <p:cNvPr id="44" name="Google Shape;44;p5"/>
          <p:cNvSpPr txBox="1"/>
          <p:nvPr/>
        </p:nvSpPr>
        <p:spPr>
          <a:xfrm>
            <a:off x="2304415" y="2982595"/>
            <a:ext cx="3449320" cy="6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SPAIN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 a cigarette falls in love with a match.</a:t>
            </a: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6744335" y="3102610"/>
            <a:ext cx="441960" cy="441960"/>
          </a:xfrm>
          <a:prstGeom prst="ellipse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/>
          </a:p>
        </p:txBody>
      </p:sp>
      <p:sp>
        <p:nvSpPr>
          <p:cNvPr id="46" name="Google Shape;46;p5"/>
          <p:cNvSpPr txBox="1"/>
          <p:nvPr/>
        </p:nvSpPr>
        <p:spPr>
          <a:xfrm>
            <a:off x="7332980" y="2982595"/>
            <a:ext cx="3415030" cy="6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FRANCE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 a cigarette falls in love with a match.</a:t>
            </a: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1715770" y="4802505"/>
            <a:ext cx="441960" cy="441960"/>
          </a:xfrm>
          <a:prstGeom prst="ellipse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  <p:sp>
        <p:nvSpPr>
          <p:cNvPr id="48" name="Google Shape;48;p5"/>
          <p:cNvSpPr txBox="1"/>
          <p:nvPr/>
        </p:nvSpPr>
        <p:spPr>
          <a:xfrm>
            <a:off x="2304415" y="4682490"/>
            <a:ext cx="3449320" cy="6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ITALY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 a cigarette falls in love with a match.</a:t>
            </a:r>
            <a:endParaRPr/>
          </a:p>
        </p:txBody>
      </p:sp>
      <p:sp>
        <p:nvSpPr>
          <p:cNvPr id="49" name="Google Shape;49;p5"/>
          <p:cNvSpPr/>
          <p:nvPr/>
        </p:nvSpPr>
        <p:spPr>
          <a:xfrm>
            <a:off x="6744335" y="4802505"/>
            <a:ext cx="441960" cy="441960"/>
          </a:xfrm>
          <a:prstGeom prst="ellipse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/>
          </a:p>
        </p:txBody>
      </p:sp>
      <p:sp>
        <p:nvSpPr>
          <p:cNvPr id="50" name="Google Shape;50;p5"/>
          <p:cNvSpPr txBox="1"/>
          <p:nvPr/>
        </p:nvSpPr>
        <p:spPr>
          <a:xfrm>
            <a:off x="7332980" y="4682490"/>
            <a:ext cx="3415030" cy="64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GERMANY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 a cigarette falls in love with a match.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oogle Shape;526;p23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527" name="Google Shape;527;p2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28" name="Google Shape;528;p23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529" name="Google Shape;529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530" name="Google Shape;530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531" name="Google Shape;531;p23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32" name="Google Shape;532;p23"/>
          <p:cNvGrpSpPr/>
          <p:nvPr/>
        </p:nvGrpSpPr>
        <p:grpSpPr>
          <a:xfrm>
            <a:off x="1003935" y="2803525"/>
            <a:ext cx="645160" cy="2138680"/>
            <a:chOff x="1173" y="4415"/>
            <a:chExt cx="1016" cy="3368"/>
          </a:xfrm>
        </p:grpSpPr>
        <p:sp>
          <p:nvSpPr>
            <p:cNvPr id="533" name="Google Shape;533;p23"/>
            <p:cNvSpPr/>
            <p:nvPr/>
          </p:nvSpPr>
          <p:spPr>
            <a:xfrm>
              <a:off x="1174" y="4507"/>
              <a:ext cx="1015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4" name="Google Shape;534;p23"/>
            <p:cNvSpPr/>
            <p:nvPr/>
          </p:nvSpPr>
          <p:spPr>
            <a:xfrm>
              <a:off x="1174" y="4415"/>
              <a:ext cx="1015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5" name="Google Shape;535;p23"/>
            <p:cNvSpPr/>
            <p:nvPr/>
          </p:nvSpPr>
          <p:spPr>
            <a:xfrm>
              <a:off x="1174" y="7600"/>
              <a:ext cx="1014" cy="183"/>
            </a:xfrm>
            <a:prstGeom prst="ellipse">
              <a:avLst/>
            </a:prstGeom>
            <a:solidFill>
              <a:srgbClr val="415380">
                <a:alpha val="2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6" name="Google Shape;536;p23"/>
            <p:cNvSpPr/>
            <p:nvPr/>
          </p:nvSpPr>
          <p:spPr>
            <a:xfrm>
              <a:off x="1174" y="6190"/>
              <a:ext cx="1014" cy="1501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7" name="Google Shape;537;p23"/>
            <p:cNvSpPr/>
            <p:nvPr/>
          </p:nvSpPr>
          <p:spPr>
            <a:xfrm>
              <a:off x="1173" y="6099"/>
              <a:ext cx="1014" cy="183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38" name="Google Shape;538;p23"/>
          <p:cNvGrpSpPr/>
          <p:nvPr/>
        </p:nvGrpSpPr>
        <p:grpSpPr>
          <a:xfrm>
            <a:off x="2416175" y="2803525"/>
            <a:ext cx="643890" cy="2138680"/>
            <a:chOff x="3398" y="4415"/>
            <a:chExt cx="1014" cy="3368"/>
          </a:xfrm>
        </p:grpSpPr>
        <p:sp>
          <p:nvSpPr>
            <p:cNvPr id="539" name="Google Shape;539;p23"/>
            <p:cNvSpPr/>
            <p:nvPr/>
          </p:nvSpPr>
          <p:spPr>
            <a:xfrm>
              <a:off x="3399" y="4507"/>
              <a:ext cx="1013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0" name="Google Shape;540;p23"/>
            <p:cNvSpPr/>
            <p:nvPr/>
          </p:nvSpPr>
          <p:spPr>
            <a:xfrm>
              <a:off x="3399" y="4415"/>
              <a:ext cx="1013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3398" y="7600"/>
              <a:ext cx="1014" cy="183"/>
            </a:xfrm>
            <a:prstGeom prst="ellipse">
              <a:avLst/>
            </a:prstGeom>
            <a:solidFill>
              <a:srgbClr val="415380">
                <a:alpha val="2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3398" y="5561"/>
              <a:ext cx="1014" cy="2130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3" name="Google Shape;543;p23"/>
            <p:cNvSpPr/>
            <p:nvPr/>
          </p:nvSpPr>
          <p:spPr>
            <a:xfrm>
              <a:off x="3398" y="5461"/>
              <a:ext cx="1014" cy="183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44" name="Google Shape;544;p23"/>
          <p:cNvGrpSpPr/>
          <p:nvPr/>
        </p:nvGrpSpPr>
        <p:grpSpPr>
          <a:xfrm>
            <a:off x="3827780" y="2803525"/>
            <a:ext cx="645795" cy="2138680"/>
            <a:chOff x="5620" y="4415"/>
            <a:chExt cx="1017" cy="3368"/>
          </a:xfrm>
        </p:grpSpPr>
        <p:sp>
          <p:nvSpPr>
            <p:cNvPr id="545" name="Google Shape;545;p23"/>
            <p:cNvSpPr/>
            <p:nvPr/>
          </p:nvSpPr>
          <p:spPr>
            <a:xfrm>
              <a:off x="5622" y="4507"/>
              <a:ext cx="1015" cy="3215"/>
            </a:xfrm>
            <a:prstGeom prst="rect">
              <a:avLst/>
            </a:prstGeom>
            <a:solidFill>
              <a:srgbClr val="EDEDED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5622" y="4415"/>
              <a:ext cx="1015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7" name="Google Shape;547;p23"/>
            <p:cNvSpPr/>
            <p:nvPr/>
          </p:nvSpPr>
          <p:spPr>
            <a:xfrm>
              <a:off x="5620" y="7600"/>
              <a:ext cx="1014" cy="183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8" name="Google Shape;548;p23"/>
            <p:cNvSpPr/>
            <p:nvPr/>
          </p:nvSpPr>
          <p:spPr>
            <a:xfrm>
              <a:off x="5620" y="4929"/>
              <a:ext cx="1014" cy="2792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5620" y="4814"/>
              <a:ext cx="1014" cy="183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50" name="Google Shape;550;p23"/>
          <p:cNvGrpSpPr/>
          <p:nvPr/>
        </p:nvGrpSpPr>
        <p:grpSpPr>
          <a:xfrm>
            <a:off x="5240020" y="2803525"/>
            <a:ext cx="647065" cy="2138680"/>
            <a:chOff x="7842" y="4415"/>
            <a:chExt cx="1019" cy="3368"/>
          </a:xfrm>
        </p:grpSpPr>
        <p:sp>
          <p:nvSpPr>
            <p:cNvPr id="551" name="Google Shape;551;p23"/>
            <p:cNvSpPr/>
            <p:nvPr/>
          </p:nvSpPr>
          <p:spPr>
            <a:xfrm>
              <a:off x="7846" y="4507"/>
              <a:ext cx="1013" cy="3215"/>
            </a:xfrm>
            <a:prstGeom prst="rect">
              <a:avLst/>
            </a:prstGeom>
            <a:solidFill>
              <a:srgbClr val="415380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7846" y="4415"/>
              <a:ext cx="1013" cy="183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3" name="Google Shape;553;p23"/>
            <p:cNvSpPr/>
            <p:nvPr/>
          </p:nvSpPr>
          <p:spPr>
            <a:xfrm>
              <a:off x="7847" y="7600"/>
              <a:ext cx="1014" cy="183"/>
            </a:xfrm>
            <a:prstGeom prst="ellipse">
              <a:avLst/>
            </a:prstGeom>
            <a:solidFill>
              <a:srgbClr val="415380">
                <a:alpha val="2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4" name="Google Shape;554;p23"/>
            <p:cNvSpPr/>
            <p:nvPr/>
          </p:nvSpPr>
          <p:spPr>
            <a:xfrm>
              <a:off x="7846" y="7113"/>
              <a:ext cx="1014" cy="578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7842" y="7022"/>
              <a:ext cx="1014" cy="183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56" name="Google Shape;556;p23"/>
          <p:cNvSpPr txBox="1"/>
          <p:nvPr/>
        </p:nvSpPr>
        <p:spPr>
          <a:xfrm>
            <a:off x="826135" y="5201285"/>
            <a:ext cx="9988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7" name="Google Shape;557;p23"/>
          <p:cNvSpPr txBox="1"/>
          <p:nvPr/>
        </p:nvSpPr>
        <p:spPr>
          <a:xfrm>
            <a:off x="905510" y="2149475"/>
            <a:ext cx="8432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50%</a:t>
            </a:r>
            <a:endParaRPr/>
          </a:p>
        </p:txBody>
      </p:sp>
      <p:sp>
        <p:nvSpPr>
          <p:cNvPr id="558" name="Google Shape;558;p23"/>
          <p:cNvSpPr txBox="1"/>
          <p:nvPr/>
        </p:nvSpPr>
        <p:spPr>
          <a:xfrm>
            <a:off x="2317750" y="2149475"/>
            <a:ext cx="8432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75%</a:t>
            </a:r>
            <a:endParaRPr/>
          </a:p>
        </p:txBody>
      </p:sp>
      <p:sp>
        <p:nvSpPr>
          <p:cNvPr id="559" name="Google Shape;559;p23"/>
          <p:cNvSpPr txBox="1"/>
          <p:nvPr/>
        </p:nvSpPr>
        <p:spPr>
          <a:xfrm>
            <a:off x="3729990" y="2149475"/>
            <a:ext cx="8432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90%</a:t>
            </a:r>
            <a:endParaRPr/>
          </a:p>
        </p:txBody>
      </p:sp>
      <p:sp>
        <p:nvSpPr>
          <p:cNvPr id="560" name="Google Shape;560;p23"/>
          <p:cNvSpPr txBox="1"/>
          <p:nvPr/>
        </p:nvSpPr>
        <p:spPr>
          <a:xfrm>
            <a:off x="5142230" y="2149475"/>
            <a:ext cx="84328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20%</a:t>
            </a:r>
            <a:endParaRPr/>
          </a:p>
        </p:txBody>
      </p:sp>
      <p:sp>
        <p:nvSpPr>
          <p:cNvPr id="561" name="Google Shape;561;p23"/>
          <p:cNvSpPr txBox="1"/>
          <p:nvPr/>
        </p:nvSpPr>
        <p:spPr>
          <a:xfrm>
            <a:off x="2239010" y="5201285"/>
            <a:ext cx="9988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2" name="Google Shape;562;p23"/>
          <p:cNvSpPr txBox="1"/>
          <p:nvPr/>
        </p:nvSpPr>
        <p:spPr>
          <a:xfrm>
            <a:off x="3652520" y="5201285"/>
            <a:ext cx="9988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3" name="Google Shape;563;p23"/>
          <p:cNvSpPr txBox="1"/>
          <p:nvPr/>
        </p:nvSpPr>
        <p:spPr>
          <a:xfrm>
            <a:off x="5060950" y="5201285"/>
            <a:ext cx="9988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4" name="Google Shape;564;p23"/>
          <p:cNvSpPr/>
          <p:nvPr/>
        </p:nvSpPr>
        <p:spPr>
          <a:xfrm>
            <a:off x="6548120" y="158940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5" name="Google Shape;565;p23"/>
          <p:cNvSpPr/>
          <p:nvPr/>
        </p:nvSpPr>
        <p:spPr>
          <a:xfrm>
            <a:off x="6868795" y="192595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6" name="Google Shape;566;p23"/>
          <p:cNvSpPr txBox="1"/>
          <p:nvPr/>
        </p:nvSpPr>
        <p:spPr>
          <a:xfrm>
            <a:off x="7545364" y="157381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7" name="Google Shape;567;p23"/>
          <p:cNvSpPr/>
          <p:nvPr/>
        </p:nvSpPr>
        <p:spPr>
          <a:xfrm>
            <a:off x="6548120" y="314769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8" name="Google Shape;568;p23"/>
          <p:cNvSpPr/>
          <p:nvPr/>
        </p:nvSpPr>
        <p:spPr>
          <a:xfrm>
            <a:off x="6868795" y="348424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9" name="Google Shape;569;p23"/>
          <p:cNvSpPr txBox="1"/>
          <p:nvPr/>
        </p:nvSpPr>
        <p:spPr>
          <a:xfrm>
            <a:off x="7545364" y="313210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0" name="Google Shape;570;p23"/>
          <p:cNvSpPr/>
          <p:nvPr/>
        </p:nvSpPr>
        <p:spPr>
          <a:xfrm>
            <a:off x="6548120" y="470598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1" name="Google Shape;571;p23"/>
          <p:cNvSpPr/>
          <p:nvPr/>
        </p:nvSpPr>
        <p:spPr>
          <a:xfrm>
            <a:off x="6868795" y="504253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2" name="Google Shape;572;p23"/>
          <p:cNvSpPr txBox="1"/>
          <p:nvPr/>
        </p:nvSpPr>
        <p:spPr>
          <a:xfrm>
            <a:off x="7545364" y="469039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8" name="Google Shape;578;p24"/>
          <p:cNvGrpSpPr/>
          <p:nvPr/>
        </p:nvGrpSpPr>
        <p:grpSpPr>
          <a:xfrm>
            <a:off x="-11430" y="40640"/>
            <a:ext cx="12218035" cy="6777990"/>
            <a:chOff x="-19" y="64"/>
            <a:chExt cx="19241" cy="10674"/>
          </a:xfrm>
        </p:grpSpPr>
        <p:pic>
          <p:nvPicPr>
            <p:cNvPr descr="边框" id="579" name="Google Shape;579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0" name="Google Shape;580;p24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581" name="Google Shape;581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582" name="Google Shape;58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24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84" name="Google Shape;584;p24"/>
          <p:cNvGrpSpPr/>
          <p:nvPr/>
        </p:nvGrpSpPr>
        <p:grpSpPr>
          <a:xfrm>
            <a:off x="5749290" y="2929255"/>
            <a:ext cx="651510" cy="652145"/>
            <a:chOff x="0" y="0"/>
            <a:chExt cx="941070" cy="941070"/>
          </a:xfrm>
        </p:grpSpPr>
        <p:sp>
          <p:nvSpPr>
            <p:cNvPr id="585" name="Google Shape;585;p24"/>
            <p:cNvSpPr/>
            <p:nvPr/>
          </p:nvSpPr>
          <p:spPr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174430" y="206113"/>
              <a:ext cx="628568" cy="528844"/>
            </a:xfrm>
            <a:custGeom>
              <a:rect b="b" l="l" r="r" t="t"/>
              <a:pathLst>
                <a:path extrusionOk="0" h="884" w="1051">
                  <a:moveTo>
                    <a:pt x="1050" y="533"/>
                  </a:moveTo>
                  <a:cubicBezTo>
                    <a:pt x="1049" y="529"/>
                    <a:pt x="1049" y="525"/>
                    <a:pt x="1048" y="520"/>
                  </a:cubicBezTo>
                  <a:cubicBezTo>
                    <a:pt x="1048" y="515"/>
                    <a:pt x="1047" y="510"/>
                    <a:pt x="1046" y="505"/>
                  </a:cubicBezTo>
                  <a:cubicBezTo>
                    <a:pt x="1045" y="500"/>
                    <a:pt x="1044" y="494"/>
                    <a:pt x="1042" y="489"/>
                  </a:cubicBezTo>
                  <a:cubicBezTo>
                    <a:pt x="1042" y="485"/>
                    <a:pt x="1041" y="482"/>
                    <a:pt x="1040" y="479"/>
                  </a:cubicBezTo>
                  <a:cubicBezTo>
                    <a:pt x="1038" y="473"/>
                    <a:pt x="1036" y="466"/>
                    <a:pt x="1034" y="460"/>
                  </a:cubicBezTo>
                  <a:cubicBezTo>
                    <a:pt x="1034" y="459"/>
                    <a:pt x="1034" y="459"/>
                    <a:pt x="1034" y="459"/>
                  </a:cubicBezTo>
                  <a:cubicBezTo>
                    <a:pt x="1009" y="386"/>
                    <a:pt x="959" y="326"/>
                    <a:pt x="894" y="287"/>
                  </a:cubicBezTo>
                  <a:cubicBezTo>
                    <a:pt x="893" y="286"/>
                    <a:pt x="891" y="285"/>
                    <a:pt x="889" y="284"/>
                  </a:cubicBezTo>
                  <a:cubicBezTo>
                    <a:pt x="884" y="281"/>
                    <a:pt x="878" y="278"/>
                    <a:pt x="873" y="275"/>
                  </a:cubicBezTo>
                  <a:cubicBezTo>
                    <a:pt x="870" y="274"/>
                    <a:pt x="867" y="272"/>
                    <a:pt x="863" y="271"/>
                  </a:cubicBezTo>
                  <a:cubicBezTo>
                    <a:pt x="858" y="268"/>
                    <a:pt x="853" y="266"/>
                    <a:pt x="848" y="264"/>
                  </a:cubicBezTo>
                  <a:cubicBezTo>
                    <a:pt x="844" y="262"/>
                    <a:pt x="840" y="261"/>
                    <a:pt x="837" y="260"/>
                  </a:cubicBezTo>
                  <a:cubicBezTo>
                    <a:pt x="831" y="258"/>
                    <a:pt x="826" y="256"/>
                    <a:pt x="821" y="255"/>
                  </a:cubicBezTo>
                  <a:cubicBezTo>
                    <a:pt x="820" y="254"/>
                    <a:pt x="819" y="254"/>
                    <a:pt x="819" y="254"/>
                  </a:cubicBezTo>
                  <a:cubicBezTo>
                    <a:pt x="790" y="108"/>
                    <a:pt x="661" y="0"/>
                    <a:pt x="511" y="0"/>
                  </a:cubicBezTo>
                  <a:cubicBezTo>
                    <a:pt x="337" y="0"/>
                    <a:pt x="196" y="141"/>
                    <a:pt x="196" y="315"/>
                  </a:cubicBezTo>
                  <a:cubicBezTo>
                    <a:pt x="196" y="320"/>
                    <a:pt x="196" y="325"/>
                    <a:pt x="197" y="330"/>
                  </a:cubicBezTo>
                  <a:cubicBezTo>
                    <a:pt x="81" y="367"/>
                    <a:pt x="0" y="477"/>
                    <a:pt x="0" y="600"/>
                  </a:cubicBezTo>
                  <a:cubicBezTo>
                    <a:pt x="0" y="756"/>
                    <a:pt x="127" y="884"/>
                    <a:pt x="283" y="884"/>
                  </a:cubicBezTo>
                  <a:cubicBezTo>
                    <a:pt x="730" y="884"/>
                    <a:pt x="730" y="884"/>
                    <a:pt x="730" y="884"/>
                  </a:cubicBezTo>
                  <a:cubicBezTo>
                    <a:pt x="907" y="884"/>
                    <a:pt x="1051" y="739"/>
                    <a:pt x="1051" y="562"/>
                  </a:cubicBezTo>
                  <a:cubicBezTo>
                    <a:pt x="1051" y="552"/>
                    <a:pt x="1051" y="543"/>
                    <a:pt x="1050" y="533"/>
                  </a:cubicBezTo>
                  <a:close/>
                  <a:moveTo>
                    <a:pt x="730" y="825"/>
                  </a:moveTo>
                  <a:cubicBezTo>
                    <a:pt x="283" y="825"/>
                    <a:pt x="283" y="825"/>
                    <a:pt x="283" y="825"/>
                  </a:cubicBezTo>
                  <a:cubicBezTo>
                    <a:pt x="159" y="825"/>
                    <a:pt x="59" y="724"/>
                    <a:pt x="59" y="600"/>
                  </a:cubicBezTo>
                  <a:cubicBezTo>
                    <a:pt x="59" y="506"/>
                    <a:pt x="119" y="421"/>
                    <a:pt x="205" y="389"/>
                  </a:cubicBezTo>
                  <a:cubicBezTo>
                    <a:pt x="216" y="434"/>
                    <a:pt x="236" y="476"/>
                    <a:pt x="265" y="512"/>
                  </a:cubicBezTo>
                  <a:cubicBezTo>
                    <a:pt x="271" y="519"/>
                    <a:pt x="280" y="523"/>
                    <a:pt x="288" y="523"/>
                  </a:cubicBezTo>
                  <a:cubicBezTo>
                    <a:pt x="295" y="523"/>
                    <a:pt x="301" y="520"/>
                    <a:pt x="307" y="516"/>
                  </a:cubicBezTo>
                  <a:cubicBezTo>
                    <a:pt x="319" y="506"/>
                    <a:pt x="321" y="487"/>
                    <a:pt x="311" y="475"/>
                  </a:cubicBezTo>
                  <a:cubicBezTo>
                    <a:pt x="281" y="438"/>
                    <a:pt x="263" y="395"/>
                    <a:pt x="257" y="348"/>
                  </a:cubicBezTo>
                  <a:cubicBezTo>
                    <a:pt x="257" y="348"/>
                    <a:pt x="257" y="348"/>
                    <a:pt x="257" y="348"/>
                  </a:cubicBezTo>
                  <a:cubicBezTo>
                    <a:pt x="256" y="342"/>
                    <a:pt x="256" y="336"/>
                    <a:pt x="255" y="331"/>
                  </a:cubicBezTo>
                  <a:cubicBezTo>
                    <a:pt x="255" y="326"/>
                    <a:pt x="255" y="320"/>
                    <a:pt x="255" y="315"/>
                  </a:cubicBezTo>
                  <a:cubicBezTo>
                    <a:pt x="255" y="174"/>
                    <a:pt x="369" y="59"/>
                    <a:pt x="511" y="59"/>
                  </a:cubicBezTo>
                  <a:cubicBezTo>
                    <a:pt x="625" y="59"/>
                    <a:pt x="724" y="136"/>
                    <a:pt x="756" y="243"/>
                  </a:cubicBezTo>
                  <a:cubicBezTo>
                    <a:pt x="747" y="242"/>
                    <a:pt x="739" y="241"/>
                    <a:pt x="730" y="241"/>
                  </a:cubicBezTo>
                  <a:cubicBezTo>
                    <a:pt x="657" y="241"/>
                    <a:pt x="589" y="265"/>
                    <a:pt x="532" y="310"/>
                  </a:cubicBezTo>
                  <a:cubicBezTo>
                    <a:pt x="519" y="320"/>
                    <a:pt x="517" y="338"/>
                    <a:pt x="527" y="351"/>
                  </a:cubicBezTo>
                  <a:cubicBezTo>
                    <a:pt x="537" y="364"/>
                    <a:pt x="555" y="366"/>
                    <a:pt x="568" y="356"/>
                  </a:cubicBezTo>
                  <a:cubicBezTo>
                    <a:pt x="615" y="319"/>
                    <a:pt x="671" y="300"/>
                    <a:pt x="730" y="300"/>
                  </a:cubicBezTo>
                  <a:cubicBezTo>
                    <a:pt x="751" y="300"/>
                    <a:pt x="772" y="303"/>
                    <a:pt x="792" y="307"/>
                  </a:cubicBezTo>
                  <a:cubicBezTo>
                    <a:pt x="811" y="312"/>
                    <a:pt x="829" y="319"/>
                    <a:pt x="846" y="327"/>
                  </a:cubicBezTo>
                  <a:cubicBezTo>
                    <a:pt x="848" y="328"/>
                    <a:pt x="849" y="329"/>
                    <a:pt x="851" y="330"/>
                  </a:cubicBezTo>
                  <a:cubicBezTo>
                    <a:pt x="856" y="332"/>
                    <a:pt x="861" y="335"/>
                    <a:pt x="866" y="338"/>
                  </a:cubicBezTo>
                  <a:cubicBezTo>
                    <a:pt x="868" y="339"/>
                    <a:pt x="869" y="340"/>
                    <a:pt x="871" y="341"/>
                  </a:cubicBezTo>
                  <a:cubicBezTo>
                    <a:pt x="876" y="344"/>
                    <a:pt x="881" y="348"/>
                    <a:pt x="886" y="352"/>
                  </a:cubicBezTo>
                  <a:cubicBezTo>
                    <a:pt x="887" y="352"/>
                    <a:pt x="888" y="353"/>
                    <a:pt x="888" y="353"/>
                  </a:cubicBezTo>
                  <a:cubicBezTo>
                    <a:pt x="928" y="384"/>
                    <a:pt x="959" y="425"/>
                    <a:pt x="977" y="473"/>
                  </a:cubicBezTo>
                  <a:cubicBezTo>
                    <a:pt x="977" y="474"/>
                    <a:pt x="977" y="475"/>
                    <a:pt x="978" y="476"/>
                  </a:cubicBezTo>
                  <a:cubicBezTo>
                    <a:pt x="980" y="481"/>
                    <a:pt x="981" y="487"/>
                    <a:pt x="983" y="493"/>
                  </a:cubicBezTo>
                  <a:cubicBezTo>
                    <a:pt x="984" y="495"/>
                    <a:pt x="984" y="498"/>
                    <a:pt x="985" y="500"/>
                  </a:cubicBezTo>
                  <a:cubicBezTo>
                    <a:pt x="986" y="505"/>
                    <a:pt x="987" y="510"/>
                    <a:pt x="988" y="515"/>
                  </a:cubicBezTo>
                  <a:cubicBezTo>
                    <a:pt x="989" y="519"/>
                    <a:pt x="989" y="523"/>
                    <a:pt x="990" y="527"/>
                  </a:cubicBezTo>
                  <a:cubicBezTo>
                    <a:pt x="990" y="530"/>
                    <a:pt x="991" y="534"/>
                    <a:pt x="991" y="538"/>
                  </a:cubicBezTo>
                  <a:cubicBezTo>
                    <a:pt x="992" y="546"/>
                    <a:pt x="993" y="554"/>
                    <a:pt x="993" y="562"/>
                  </a:cubicBezTo>
                  <a:cubicBezTo>
                    <a:pt x="993" y="707"/>
                    <a:pt x="875" y="825"/>
                    <a:pt x="730" y="8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87" name="Google Shape;587;p24"/>
          <p:cNvGrpSpPr/>
          <p:nvPr/>
        </p:nvGrpSpPr>
        <p:grpSpPr>
          <a:xfrm>
            <a:off x="9027795" y="2933700"/>
            <a:ext cx="652145" cy="652145"/>
            <a:chOff x="0" y="0"/>
            <a:chExt cx="941070" cy="941070"/>
          </a:xfrm>
        </p:grpSpPr>
        <p:sp>
          <p:nvSpPr>
            <p:cNvPr id="588" name="Google Shape;588;p24"/>
            <p:cNvSpPr/>
            <p:nvPr/>
          </p:nvSpPr>
          <p:spPr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162294" y="129606"/>
              <a:ext cx="616481" cy="664833"/>
            </a:xfrm>
            <a:custGeom>
              <a:rect b="b" l="l" r="r" t="t"/>
              <a:pathLst>
                <a:path extrusionOk="0" h="1107" w="1031">
                  <a:moveTo>
                    <a:pt x="883" y="409"/>
                  </a:moveTo>
                  <a:cubicBezTo>
                    <a:pt x="1027" y="227"/>
                    <a:pt x="1027" y="227"/>
                    <a:pt x="1027" y="227"/>
                  </a:cubicBezTo>
                  <a:cubicBezTo>
                    <a:pt x="1030" y="224"/>
                    <a:pt x="1031" y="219"/>
                    <a:pt x="1030" y="215"/>
                  </a:cubicBezTo>
                  <a:cubicBezTo>
                    <a:pt x="1029" y="211"/>
                    <a:pt x="1026" y="207"/>
                    <a:pt x="1023" y="205"/>
                  </a:cubicBezTo>
                  <a:cubicBezTo>
                    <a:pt x="674" y="4"/>
                    <a:pt x="674" y="4"/>
                    <a:pt x="674" y="4"/>
                  </a:cubicBezTo>
                  <a:cubicBezTo>
                    <a:pt x="667" y="0"/>
                    <a:pt x="659" y="1"/>
                    <a:pt x="655" y="7"/>
                  </a:cubicBezTo>
                  <a:cubicBezTo>
                    <a:pt x="515" y="184"/>
                    <a:pt x="515" y="184"/>
                    <a:pt x="515" y="184"/>
                  </a:cubicBezTo>
                  <a:cubicBezTo>
                    <a:pt x="376" y="7"/>
                    <a:pt x="376" y="7"/>
                    <a:pt x="376" y="7"/>
                  </a:cubicBezTo>
                  <a:cubicBezTo>
                    <a:pt x="371" y="1"/>
                    <a:pt x="363" y="0"/>
                    <a:pt x="357" y="4"/>
                  </a:cubicBezTo>
                  <a:cubicBezTo>
                    <a:pt x="8" y="205"/>
                    <a:pt x="8" y="205"/>
                    <a:pt x="8" y="205"/>
                  </a:cubicBezTo>
                  <a:cubicBezTo>
                    <a:pt x="4" y="207"/>
                    <a:pt x="1" y="211"/>
                    <a:pt x="1" y="215"/>
                  </a:cubicBezTo>
                  <a:cubicBezTo>
                    <a:pt x="0" y="219"/>
                    <a:pt x="1" y="224"/>
                    <a:pt x="3" y="227"/>
                  </a:cubicBezTo>
                  <a:cubicBezTo>
                    <a:pt x="147" y="409"/>
                    <a:pt x="147" y="409"/>
                    <a:pt x="147" y="409"/>
                  </a:cubicBezTo>
                  <a:cubicBezTo>
                    <a:pt x="3" y="592"/>
                    <a:pt x="3" y="592"/>
                    <a:pt x="3" y="592"/>
                  </a:cubicBezTo>
                  <a:cubicBezTo>
                    <a:pt x="1" y="595"/>
                    <a:pt x="0" y="600"/>
                    <a:pt x="1" y="604"/>
                  </a:cubicBezTo>
                  <a:cubicBezTo>
                    <a:pt x="1" y="608"/>
                    <a:pt x="4" y="612"/>
                    <a:pt x="8" y="614"/>
                  </a:cubicBezTo>
                  <a:cubicBezTo>
                    <a:pt x="137" y="688"/>
                    <a:pt x="137" y="688"/>
                    <a:pt x="137" y="688"/>
                  </a:cubicBezTo>
                  <a:cubicBezTo>
                    <a:pt x="137" y="876"/>
                    <a:pt x="137" y="876"/>
                    <a:pt x="137" y="876"/>
                  </a:cubicBezTo>
                  <a:cubicBezTo>
                    <a:pt x="137" y="886"/>
                    <a:pt x="142" y="896"/>
                    <a:pt x="151" y="901"/>
                  </a:cubicBezTo>
                  <a:cubicBezTo>
                    <a:pt x="501" y="1103"/>
                    <a:pt x="501" y="1103"/>
                    <a:pt x="501" y="1103"/>
                  </a:cubicBezTo>
                  <a:cubicBezTo>
                    <a:pt x="505" y="1105"/>
                    <a:pt x="510" y="1107"/>
                    <a:pt x="515" y="1107"/>
                  </a:cubicBezTo>
                  <a:cubicBezTo>
                    <a:pt x="520" y="1107"/>
                    <a:pt x="525" y="1105"/>
                    <a:pt x="530" y="1103"/>
                  </a:cubicBezTo>
                  <a:cubicBezTo>
                    <a:pt x="879" y="901"/>
                    <a:pt x="879" y="901"/>
                    <a:pt x="879" y="901"/>
                  </a:cubicBezTo>
                  <a:cubicBezTo>
                    <a:pt x="888" y="896"/>
                    <a:pt x="894" y="886"/>
                    <a:pt x="894" y="876"/>
                  </a:cubicBezTo>
                  <a:cubicBezTo>
                    <a:pt x="894" y="688"/>
                    <a:pt x="894" y="688"/>
                    <a:pt x="894" y="688"/>
                  </a:cubicBezTo>
                  <a:cubicBezTo>
                    <a:pt x="1023" y="614"/>
                    <a:pt x="1023" y="614"/>
                    <a:pt x="1023" y="614"/>
                  </a:cubicBezTo>
                  <a:cubicBezTo>
                    <a:pt x="1026" y="612"/>
                    <a:pt x="1029" y="608"/>
                    <a:pt x="1030" y="604"/>
                  </a:cubicBezTo>
                  <a:cubicBezTo>
                    <a:pt x="1031" y="600"/>
                    <a:pt x="1030" y="595"/>
                    <a:pt x="1027" y="592"/>
                  </a:cubicBezTo>
                  <a:lnTo>
                    <a:pt x="883" y="409"/>
                  </a:lnTo>
                  <a:close/>
                  <a:moveTo>
                    <a:pt x="515" y="594"/>
                  </a:moveTo>
                  <a:cubicBezTo>
                    <a:pt x="196" y="409"/>
                    <a:pt x="196" y="409"/>
                    <a:pt x="196" y="409"/>
                  </a:cubicBezTo>
                  <a:cubicBezTo>
                    <a:pt x="515" y="225"/>
                    <a:pt x="515" y="225"/>
                    <a:pt x="515" y="225"/>
                  </a:cubicBezTo>
                  <a:cubicBezTo>
                    <a:pt x="835" y="409"/>
                    <a:pt x="835" y="409"/>
                    <a:pt x="835" y="409"/>
                  </a:cubicBezTo>
                  <a:lnTo>
                    <a:pt x="515" y="594"/>
                  </a:lnTo>
                  <a:close/>
                  <a:moveTo>
                    <a:pt x="670" y="35"/>
                  </a:moveTo>
                  <a:cubicBezTo>
                    <a:pt x="993" y="222"/>
                    <a:pt x="993" y="222"/>
                    <a:pt x="993" y="222"/>
                  </a:cubicBezTo>
                  <a:cubicBezTo>
                    <a:pt x="861" y="390"/>
                    <a:pt x="861" y="390"/>
                    <a:pt x="861" y="390"/>
                  </a:cubicBezTo>
                  <a:cubicBezTo>
                    <a:pt x="537" y="204"/>
                    <a:pt x="537" y="204"/>
                    <a:pt x="537" y="204"/>
                  </a:cubicBezTo>
                  <a:lnTo>
                    <a:pt x="670" y="35"/>
                  </a:lnTo>
                  <a:close/>
                  <a:moveTo>
                    <a:pt x="360" y="35"/>
                  </a:moveTo>
                  <a:cubicBezTo>
                    <a:pt x="493" y="204"/>
                    <a:pt x="493" y="204"/>
                    <a:pt x="493" y="204"/>
                  </a:cubicBezTo>
                  <a:cubicBezTo>
                    <a:pt x="170" y="390"/>
                    <a:pt x="170" y="390"/>
                    <a:pt x="170" y="390"/>
                  </a:cubicBezTo>
                  <a:cubicBezTo>
                    <a:pt x="37" y="222"/>
                    <a:pt x="37" y="222"/>
                    <a:pt x="37" y="222"/>
                  </a:cubicBezTo>
                  <a:lnTo>
                    <a:pt x="360" y="35"/>
                  </a:lnTo>
                  <a:close/>
                  <a:moveTo>
                    <a:pt x="170" y="428"/>
                  </a:moveTo>
                  <a:cubicBezTo>
                    <a:pt x="493" y="615"/>
                    <a:pt x="493" y="615"/>
                    <a:pt x="493" y="615"/>
                  </a:cubicBezTo>
                  <a:cubicBezTo>
                    <a:pt x="360" y="783"/>
                    <a:pt x="360" y="783"/>
                    <a:pt x="360" y="783"/>
                  </a:cubicBezTo>
                  <a:cubicBezTo>
                    <a:pt x="37" y="597"/>
                    <a:pt x="37" y="597"/>
                    <a:pt x="37" y="597"/>
                  </a:cubicBezTo>
                  <a:lnTo>
                    <a:pt x="170" y="428"/>
                  </a:lnTo>
                  <a:close/>
                  <a:moveTo>
                    <a:pt x="835" y="859"/>
                  </a:moveTo>
                  <a:cubicBezTo>
                    <a:pt x="515" y="1043"/>
                    <a:pt x="515" y="1043"/>
                    <a:pt x="515" y="1043"/>
                  </a:cubicBezTo>
                  <a:cubicBezTo>
                    <a:pt x="196" y="859"/>
                    <a:pt x="196" y="859"/>
                    <a:pt x="196" y="859"/>
                  </a:cubicBezTo>
                  <a:cubicBezTo>
                    <a:pt x="196" y="739"/>
                    <a:pt x="196" y="739"/>
                    <a:pt x="196" y="739"/>
                  </a:cubicBezTo>
                  <a:cubicBezTo>
                    <a:pt x="349" y="828"/>
                    <a:pt x="349" y="828"/>
                    <a:pt x="349" y="828"/>
                  </a:cubicBezTo>
                  <a:cubicBezTo>
                    <a:pt x="362" y="835"/>
                    <a:pt x="378" y="832"/>
                    <a:pt x="387" y="821"/>
                  </a:cubicBezTo>
                  <a:cubicBezTo>
                    <a:pt x="515" y="658"/>
                    <a:pt x="515" y="658"/>
                    <a:pt x="515" y="658"/>
                  </a:cubicBezTo>
                  <a:cubicBezTo>
                    <a:pt x="643" y="821"/>
                    <a:pt x="643" y="821"/>
                    <a:pt x="643" y="821"/>
                  </a:cubicBezTo>
                  <a:cubicBezTo>
                    <a:pt x="652" y="832"/>
                    <a:pt x="668" y="835"/>
                    <a:pt x="681" y="828"/>
                  </a:cubicBezTo>
                  <a:cubicBezTo>
                    <a:pt x="835" y="739"/>
                    <a:pt x="835" y="739"/>
                    <a:pt x="835" y="739"/>
                  </a:cubicBezTo>
                  <a:lnTo>
                    <a:pt x="835" y="859"/>
                  </a:lnTo>
                  <a:close/>
                  <a:moveTo>
                    <a:pt x="670" y="783"/>
                  </a:moveTo>
                  <a:cubicBezTo>
                    <a:pt x="537" y="615"/>
                    <a:pt x="537" y="615"/>
                    <a:pt x="537" y="615"/>
                  </a:cubicBezTo>
                  <a:cubicBezTo>
                    <a:pt x="861" y="428"/>
                    <a:pt x="861" y="428"/>
                    <a:pt x="861" y="428"/>
                  </a:cubicBezTo>
                  <a:cubicBezTo>
                    <a:pt x="993" y="597"/>
                    <a:pt x="993" y="597"/>
                    <a:pt x="993" y="597"/>
                  </a:cubicBezTo>
                  <a:lnTo>
                    <a:pt x="670" y="78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90" name="Google Shape;590;p24"/>
          <p:cNvGrpSpPr/>
          <p:nvPr/>
        </p:nvGrpSpPr>
        <p:grpSpPr>
          <a:xfrm>
            <a:off x="7416800" y="2933700"/>
            <a:ext cx="651510" cy="652145"/>
            <a:chOff x="0" y="0"/>
            <a:chExt cx="941070" cy="941070"/>
          </a:xfrm>
        </p:grpSpPr>
        <p:sp>
          <p:nvSpPr>
            <p:cNvPr id="591" name="Google Shape;591;p24"/>
            <p:cNvSpPr/>
            <p:nvPr/>
          </p:nvSpPr>
          <p:spPr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592" name="Google Shape;592;p2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48730" y="152602"/>
              <a:ext cx="645958" cy="621582"/>
            </a:xfrm>
            <a:prstGeom prst="rect">
              <a:avLst/>
            </a:prstGeom>
            <a:solidFill>
              <a:srgbClr val="415380"/>
            </a:solidFill>
            <a:ln>
              <a:noFill/>
            </a:ln>
          </p:spPr>
        </p:pic>
      </p:grpSp>
      <p:grpSp>
        <p:nvGrpSpPr>
          <p:cNvPr id="593" name="Google Shape;593;p24"/>
          <p:cNvGrpSpPr/>
          <p:nvPr/>
        </p:nvGrpSpPr>
        <p:grpSpPr>
          <a:xfrm>
            <a:off x="10638790" y="2927350"/>
            <a:ext cx="652145" cy="652145"/>
            <a:chOff x="0" y="0"/>
            <a:chExt cx="941070" cy="941070"/>
          </a:xfrm>
        </p:grpSpPr>
        <p:sp>
          <p:nvSpPr>
            <p:cNvPr id="594" name="Google Shape;594;p24"/>
            <p:cNvSpPr/>
            <p:nvPr/>
          </p:nvSpPr>
          <p:spPr>
            <a:xfrm>
              <a:off x="0" y="0"/>
              <a:ext cx="941070" cy="941070"/>
            </a:xfrm>
            <a:prstGeom prst="roundRect">
              <a:avLst>
                <a:gd fmla="val 13333" name="adj"/>
              </a:avLst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595" name="Google Shape;595;p2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13161" y="207448"/>
              <a:ext cx="560643" cy="5545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96" name="Google Shape;596;p24"/>
          <p:cNvSpPr/>
          <p:nvPr/>
        </p:nvSpPr>
        <p:spPr>
          <a:xfrm>
            <a:off x="5748973" y="1333500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7" name="Google Shape;597;p24"/>
          <p:cNvSpPr/>
          <p:nvPr/>
        </p:nvSpPr>
        <p:spPr>
          <a:xfrm>
            <a:off x="956310" y="1333500"/>
            <a:ext cx="4270375" cy="4727575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8" name="Google Shape;598;p24"/>
          <p:cNvSpPr/>
          <p:nvPr/>
        </p:nvSpPr>
        <p:spPr>
          <a:xfrm>
            <a:off x="5749290" y="3883025"/>
            <a:ext cx="2628265" cy="217805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9" name="Google Shape;599;p24"/>
          <p:cNvSpPr/>
          <p:nvPr/>
        </p:nvSpPr>
        <p:spPr>
          <a:xfrm>
            <a:off x="8662670" y="3883025"/>
            <a:ext cx="2628265" cy="217805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0" name="Google Shape;600;p24"/>
          <p:cNvSpPr/>
          <p:nvPr/>
        </p:nvSpPr>
        <p:spPr>
          <a:xfrm>
            <a:off x="6259830" y="1685925"/>
            <a:ext cx="503110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1" name="Google Shape;601;p24"/>
          <p:cNvSpPr txBox="1"/>
          <p:nvPr/>
        </p:nvSpPr>
        <p:spPr>
          <a:xfrm>
            <a:off x="6726405" y="1333786"/>
            <a:ext cx="134203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7" name="Google Shape;607;p25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608" name="Google Shape;608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09" name="Google Shape;609;p25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610" name="Google Shape;610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611" name="Google Shape;61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612" name="Google Shape;612;p25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3" name="Google Shape;613;p25"/>
          <p:cNvSpPr/>
          <p:nvPr/>
        </p:nvSpPr>
        <p:spPr>
          <a:xfrm>
            <a:off x="6160135" y="2492375"/>
            <a:ext cx="1251585" cy="1416685"/>
          </a:xfrm>
          <a:custGeom>
            <a:rect b="b" l="l" r="r" t="t"/>
            <a:pathLst>
              <a:path extrusionOk="0" h="9250" w="8163">
                <a:moveTo>
                  <a:pt x="18" y="0"/>
                </a:moveTo>
                <a:lnTo>
                  <a:pt x="402" y="33"/>
                </a:lnTo>
                <a:lnTo>
                  <a:pt x="781" y="83"/>
                </a:lnTo>
                <a:lnTo>
                  <a:pt x="1154" y="152"/>
                </a:lnTo>
                <a:lnTo>
                  <a:pt x="1521" y="238"/>
                </a:lnTo>
                <a:lnTo>
                  <a:pt x="1880" y="340"/>
                </a:lnTo>
                <a:lnTo>
                  <a:pt x="2233" y="460"/>
                </a:lnTo>
                <a:lnTo>
                  <a:pt x="2580" y="595"/>
                </a:lnTo>
                <a:lnTo>
                  <a:pt x="2916" y="746"/>
                </a:lnTo>
                <a:lnTo>
                  <a:pt x="3245" y="911"/>
                </a:lnTo>
                <a:lnTo>
                  <a:pt x="3566" y="1091"/>
                </a:lnTo>
                <a:lnTo>
                  <a:pt x="3875" y="1286"/>
                </a:lnTo>
                <a:lnTo>
                  <a:pt x="4176" y="1494"/>
                </a:lnTo>
                <a:lnTo>
                  <a:pt x="4468" y="1716"/>
                </a:lnTo>
                <a:lnTo>
                  <a:pt x="4747" y="1950"/>
                </a:lnTo>
                <a:lnTo>
                  <a:pt x="5016" y="2197"/>
                </a:lnTo>
                <a:lnTo>
                  <a:pt x="5274" y="2456"/>
                </a:lnTo>
                <a:lnTo>
                  <a:pt x="5518" y="2725"/>
                </a:lnTo>
                <a:lnTo>
                  <a:pt x="5750" y="3007"/>
                </a:lnTo>
                <a:lnTo>
                  <a:pt x="5970" y="3299"/>
                </a:lnTo>
                <a:lnTo>
                  <a:pt x="6178" y="3601"/>
                </a:lnTo>
                <a:lnTo>
                  <a:pt x="6370" y="3913"/>
                </a:lnTo>
                <a:lnTo>
                  <a:pt x="6548" y="4235"/>
                </a:lnTo>
                <a:lnTo>
                  <a:pt x="6712" y="4564"/>
                </a:lnTo>
                <a:lnTo>
                  <a:pt x="6861" y="4903"/>
                </a:lnTo>
                <a:lnTo>
                  <a:pt x="6993" y="5249"/>
                </a:lnTo>
                <a:lnTo>
                  <a:pt x="7111" y="5603"/>
                </a:lnTo>
                <a:lnTo>
                  <a:pt x="7211" y="5964"/>
                </a:lnTo>
                <a:lnTo>
                  <a:pt x="7294" y="6331"/>
                </a:lnTo>
                <a:lnTo>
                  <a:pt x="7360" y="6705"/>
                </a:lnTo>
                <a:lnTo>
                  <a:pt x="7409" y="7084"/>
                </a:lnTo>
                <a:lnTo>
                  <a:pt x="7439" y="7469"/>
                </a:lnTo>
                <a:lnTo>
                  <a:pt x="7451" y="7859"/>
                </a:lnTo>
                <a:lnTo>
                  <a:pt x="8163" y="7859"/>
                </a:lnTo>
                <a:lnTo>
                  <a:pt x="6230" y="9250"/>
                </a:lnTo>
                <a:lnTo>
                  <a:pt x="4297" y="7859"/>
                </a:lnTo>
                <a:lnTo>
                  <a:pt x="5011" y="7859"/>
                </a:lnTo>
                <a:lnTo>
                  <a:pt x="5003" y="7593"/>
                </a:lnTo>
                <a:lnTo>
                  <a:pt x="4982" y="7332"/>
                </a:lnTo>
                <a:lnTo>
                  <a:pt x="4949" y="7074"/>
                </a:lnTo>
                <a:lnTo>
                  <a:pt x="4905" y="6820"/>
                </a:lnTo>
                <a:lnTo>
                  <a:pt x="4847" y="6569"/>
                </a:lnTo>
                <a:lnTo>
                  <a:pt x="4779" y="6323"/>
                </a:lnTo>
                <a:lnTo>
                  <a:pt x="4701" y="6083"/>
                </a:lnTo>
                <a:lnTo>
                  <a:pt x="4611" y="5847"/>
                </a:lnTo>
                <a:lnTo>
                  <a:pt x="4512" y="5616"/>
                </a:lnTo>
                <a:lnTo>
                  <a:pt x="4401" y="5391"/>
                </a:lnTo>
                <a:lnTo>
                  <a:pt x="4281" y="5171"/>
                </a:lnTo>
                <a:lnTo>
                  <a:pt x="4152" y="4959"/>
                </a:lnTo>
                <a:lnTo>
                  <a:pt x="4012" y="4752"/>
                </a:lnTo>
                <a:lnTo>
                  <a:pt x="3865" y="4552"/>
                </a:lnTo>
                <a:lnTo>
                  <a:pt x="3708" y="4359"/>
                </a:lnTo>
                <a:lnTo>
                  <a:pt x="3543" y="4173"/>
                </a:lnTo>
                <a:lnTo>
                  <a:pt x="3369" y="3996"/>
                </a:lnTo>
                <a:lnTo>
                  <a:pt x="3189" y="3826"/>
                </a:lnTo>
                <a:lnTo>
                  <a:pt x="3000" y="3664"/>
                </a:lnTo>
                <a:lnTo>
                  <a:pt x="2805" y="3511"/>
                </a:lnTo>
                <a:lnTo>
                  <a:pt x="2602" y="3367"/>
                </a:lnTo>
                <a:lnTo>
                  <a:pt x="2393" y="3231"/>
                </a:lnTo>
                <a:lnTo>
                  <a:pt x="2177" y="3105"/>
                </a:lnTo>
                <a:lnTo>
                  <a:pt x="1956" y="2990"/>
                </a:lnTo>
                <a:lnTo>
                  <a:pt x="1728" y="2883"/>
                </a:lnTo>
                <a:lnTo>
                  <a:pt x="1495" y="2787"/>
                </a:lnTo>
                <a:lnTo>
                  <a:pt x="1257" y="2702"/>
                </a:lnTo>
                <a:lnTo>
                  <a:pt x="1014" y="2627"/>
                </a:lnTo>
                <a:lnTo>
                  <a:pt x="767" y="2565"/>
                </a:lnTo>
                <a:lnTo>
                  <a:pt x="515" y="2512"/>
                </a:lnTo>
                <a:lnTo>
                  <a:pt x="259" y="2472"/>
                </a:lnTo>
                <a:lnTo>
                  <a:pt x="0" y="2444"/>
                </a:lnTo>
                <a:lnTo>
                  <a:pt x="889" y="1209"/>
                </a:lnTo>
                <a:lnTo>
                  <a:pt x="18" y="0"/>
                </a:lnTo>
              </a:path>
            </a:pathLst>
          </a:custGeom>
          <a:solidFill>
            <a:srgbClr val="415380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30"/>
              <a:buFont typeface="Palatino Linotype"/>
              <a:buNone/>
            </a:pPr>
            <a:r>
              <a:t/>
            </a:r>
            <a:endParaRPr b="0" i="0" sz="1829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4" name="Google Shape;614;p25"/>
          <p:cNvSpPr/>
          <p:nvPr/>
        </p:nvSpPr>
        <p:spPr>
          <a:xfrm>
            <a:off x="5878830" y="3773170"/>
            <a:ext cx="1421130" cy="1252855"/>
          </a:xfrm>
          <a:custGeom>
            <a:rect b="b" l="l" r="r" t="t"/>
            <a:pathLst>
              <a:path extrusionOk="0" h="8174" w="9270">
                <a:moveTo>
                  <a:pt x="9270" y="24"/>
                </a:moveTo>
                <a:lnTo>
                  <a:pt x="9237" y="409"/>
                </a:lnTo>
                <a:lnTo>
                  <a:pt x="9185" y="788"/>
                </a:lnTo>
                <a:lnTo>
                  <a:pt x="9116" y="1161"/>
                </a:lnTo>
                <a:lnTo>
                  <a:pt x="9031" y="1528"/>
                </a:lnTo>
                <a:lnTo>
                  <a:pt x="8928" y="1888"/>
                </a:lnTo>
                <a:lnTo>
                  <a:pt x="8808" y="2242"/>
                </a:lnTo>
                <a:lnTo>
                  <a:pt x="8673" y="2587"/>
                </a:lnTo>
                <a:lnTo>
                  <a:pt x="8522" y="2925"/>
                </a:lnTo>
                <a:lnTo>
                  <a:pt x="8355" y="3254"/>
                </a:lnTo>
                <a:lnTo>
                  <a:pt x="8175" y="3575"/>
                </a:lnTo>
                <a:lnTo>
                  <a:pt x="7979" y="3885"/>
                </a:lnTo>
                <a:lnTo>
                  <a:pt x="7770" y="4186"/>
                </a:lnTo>
                <a:lnTo>
                  <a:pt x="7549" y="4476"/>
                </a:lnTo>
                <a:lnTo>
                  <a:pt x="7314" y="4756"/>
                </a:lnTo>
                <a:lnTo>
                  <a:pt x="7065" y="5026"/>
                </a:lnTo>
                <a:lnTo>
                  <a:pt x="6807" y="5282"/>
                </a:lnTo>
                <a:lnTo>
                  <a:pt x="6536" y="5527"/>
                </a:lnTo>
                <a:lnTo>
                  <a:pt x="6253" y="5760"/>
                </a:lnTo>
                <a:lnTo>
                  <a:pt x="5961" y="5979"/>
                </a:lnTo>
                <a:lnTo>
                  <a:pt x="5658" y="6185"/>
                </a:lnTo>
                <a:lnTo>
                  <a:pt x="5346" y="6379"/>
                </a:lnTo>
                <a:lnTo>
                  <a:pt x="5023" y="6557"/>
                </a:lnTo>
                <a:lnTo>
                  <a:pt x="4693" y="6719"/>
                </a:lnTo>
                <a:lnTo>
                  <a:pt x="4353" y="6868"/>
                </a:lnTo>
                <a:lnTo>
                  <a:pt x="4007" y="7000"/>
                </a:lnTo>
                <a:lnTo>
                  <a:pt x="3652" y="7116"/>
                </a:lnTo>
                <a:lnTo>
                  <a:pt x="3290" y="7217"/>
                </a:lnTo>
                <a:lnTo>
                  <a:pt x="2921" y="7300"/>
                </a:lnTo>
                <a:lnTo>
                  <a:pt x="2547" y="7365"/>
                </a:lnTo>
                <a:lnTo>
                  <a:pt x="2167" y="7413"/>
                </a:lnTo>
                <a:lnTo>
                  <a:pt x="1782" y="7442"/>
                </a:lnTo>
                <a:lnTo>
                  <a:pt x="1392" y="7452"/>
                </a:lnTo>
                <a:lnTo>
                  <a:pt x="1392" y="8174"/>
                </a:lnTo>
                <a:lnTo>
                  <a:pt x="0" y="6241"/>
                </a:lnTo>
                <a:lnTo>
                  <a:pt x="1392" y="4308"/>
                </a:lnTo>
                <a:lnTo>
                  <a:pt x="1392" y="5013"/>
                </a:lnTo>
                <a:lnTo>
                  <a:pt x="1657" y="5005"/>
                </a:lnTo>
                <a:lnTo>
                  <a:pt x="1920" y="4986"/>
                </a:lnTo>
                <a:lnTo>
                  <a:pt x="2179" y="4953"/>
                </a:lnTo>
                <a:lnTo>
                  <a:pt x="2434" y="4909"/>
                </a:lnTo>
                <a:lnTo>
                  <a:pt x="2685" y="4853"/>
                </a:lnTo>
                <a:lnTo>
                  <a:pt x="2931" y="4786"/>
                </a:lnTo>
                <a:lnTo>
                  <a:pt x="3174" y="4707"/>
                </a:lnTo>
                <a:lnTo>
                  <a:pt x="3410" y="4618"/>
                </a:lnTo>
                <a:lnTo>
                  <a:pt x="3642" y="4519"/>
                </a:lnTo>
                <a:lnTo>
                  <a:pt x="3868" y="4408"/>
                </a:lnTo>
                <a:lnTo>
                  <a:pt x="4088" y="4289"/>
                </a:lnTo>
                <a:lnTo>
                  <a:pt x="4301" y="4159"/>
                </a:lnTo>
                <a:lnTo>
                  <a:pt x="4510" y="4020"/>
                </a:lnTo>
                <a:lnTo>
                  <a:pt x="4710" y="3872"/>
                </a:lnTo>
                <a:lnTo>
                  <a:pt x="4903" y="3716"/>
                </a:lnTo>
                <a:lnTo>
                  <a:pt x="5090" y="3551"/>
                </a:lnTo>
                <a:lnTo>
                  <a:pt x="5268" y="3377"/>
                </a:lnTo>
                <a:lnTo>
                  <a:pt x="5439" y="3196"/>
                </a:lnTo>
                <a:lnTo>
                  <a:pt x="5601" y="3008"/>
                </a:lnTo>
                <a:lnTo>
                  <a:pt x="5755" y="2812"/>
                </a:lnTo>
                <a:lnTo>
                  <a:pt x="5899" y="2609"/>
                </a:lnTo>
                <a:lnTo>
                  <a:pt x="6035" y="2399"/>
                </a:lnTo>
                <a:lnTo>
                  <a:pt x="6161" y="2183"/>
                </a:lnTo>
                <a:lnTo>
                  <a:pt x="6279" y="1961"/>
                </a:lnTo>
                <a:lnTo>
                  <a:pt x="6385" y="1733"/>
                </a:lnTo>
                <a:lnTo>
                  <a:pt x="6482" y="1500"/>
                </a:lnTo>
                <a:lnTo>
                  <a:pt x="6567" y="1261"/>
                </a:lnTo>
                <a:lnTo>
                  <a:pt x="6641" y="1018"/>
                </a:lnTo>
                <a:lnTo>
                  <a:pt x="6705" y="769"/>
                </a:lnTo>
                <a:lnTo>
                  <a:pt x="6757" y="517"/>
                </a:lnTo>
                <a:lnTo>
                  <a:pt x="6798" y="261"/>
                </a:lnTo>
                <a:lnTo>
                  <a:pt x="6826" y="0"/>
                </a:lnTo>
                <a:lnTo>
                  <a:pt x="8064" y="892"/>
                </a:lnTo>
                <a:lnTo>
                  <a:pt x="9270" y="24"/>
                </a:lnTo>
                <a:close/>
              </a:path>
            </a:pathLst>
          </a:custGeom>
          <a:solidFill>
            <a:srgbClr val="415380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30"/>
              <a:buFont typeface="Palatino Linotype"/>
              <a:buNone/>
            </a:pPr>
            <a:r>
              <a:t/>
            </a:r>
            <a:endParaRPr b="0" i="0" sz="1829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5" name="Google Shape;615;p25"/>
          <p:cNvSpPr/>
          <p:nvPr/>
        </p:nvSpPr>
        <p:spPr>
          <a:xfrm>
            <a:off x="4768850" y="3496310"/>
            <a:ext cx="1248410" cy="1415415"/>
          </a:xfrm>
          <a:custGeom>
            <a:rect b="b" l="l" r="r" t="t"/>
            <a:pathLst>
              <a:path extrusionOk="0" h="9242" w="8145">
                <a:moveTo>
                  <a:pt x="705" y="1392"/>
                </a:moveTo>
                <a:lnTo>
                  <a:pt x="716" y="1779"/>
                </a:lnTo>
                <a:lnTo>
                  <a:pt x="746" y="2163"/>
                </a:lnTo>
                <a:lnTo>
                  <a:pt x="794" y="2541"/>
                </a:lnTo>
                <a:lnTo>
                  <a:pt x="861" y="2914"/>
                </a:lnTo>
                <a:lnTo>
                  <a:pt x="944" y="3280"/>
                </a:lnTo>
                <a:lnTo>
                  <a:pt x="1045" y="3640"/>
                </a:lnTo>
                <a:lnTo>
                  <a:pt x="1161" y="3993"/>
                </a:lnTo>
                <a:lnTo>
                  <a:pt x="1293" y="4338"/>
                </a:lnTo>
                <a:lnTo>
                  <a:pt x="1442" y="4676"/>
                </a:lnTo>
                <a:lnTo>
                  <a:pt x="1605" y="5005"/>
                </a:lnTo>
                <a:lnTo>
                  <a:pt x="1781" y="5325"/>
                </a:lnTo>
                <a:lnTo>
                  <a:pt x="1974" y="5636"/>
                </a:lnTo>
                <a:lnTo>
                  <a:pt x="2180" y="5937"/>
                </a:lnTo>
                <a:lnTo>
                  <a:pt x="2398" y="6229"/>
                </a:lnTo>
                <a:lnTo>
                  <a:pt x="2629" y="6510"/>
                </a:lnTo>
                <a:lnTo>
                  <a:pt x="2873" y="6780"/>
                </a:lnTo>
                <a:lnTo>
                  <a:pt x="3130" y="7038"/>
                </a:lnTo>
                <a:lnTo>
                  <a:pt x="3398" y="7285"/>
                </a:lnTo>
                <a:lnTo>
                  <a:pt x="3676" y="7519"/>
                </a:lnTo>
                <a:lnTo>
                  <a:pt x="3965" y="7740"/>
                </a:lnTo>
                <a:lnTo>
                  <a:pt x="4265" y="7948"/>
                </a:lnTo>
                <a:lnTo>
                  <a:pt x="4574" y="8142"/>
                </a:lnTo>
                <a:lnTo>
                  <a:pt x="4892" y="8324"/>
                </a:lnTo>
                <a:lnTo>
                  <a:pt x="5220" y="8489"/>
                </a:lnTo>
                <a:lnTo>
                  <a:pt x="5555" y="8640"/>
                </a:lnTo>
                <a:lnTo>
                  <a:pt x="5900" y="8776"/>
                </a:lnTo>
                <a:lnTo>
                  <a:pt x="6250" y="8895"/>
                </a:lnTo>
                <a:lnTo>
                  <a:pt x="6609" y="8999"/>
                </a:lnTo>
                <a:lnTo>
                  <a:pt x="6974" y="9086"/>
                </a:lnTo>
                <a:lnTo>
                  <a:pt x="7345" y="9156"/>
                </a:lnTo>
                <a:lnTo>
                  <a:pt x="7723" y="9207"/>
                </a:lnTo>
                <a:lnTo>
                  <a:pt x="8105" y="9242"/>
                </a:lnTo>
                <a:lnTo>
                  <a:pt x="7245" y="8047"/>
                </a:lnTo>
                <a:lnTo>
                  <a:pt x="8145" y="6798"/>
                </a:lnTo>
                <a:lnTo>
                  <a:pt x="7886" y="6770"/>
                </a:lnTo>
                <a:lnTo>
                  <a:pt x="7630" y="6729"/>
                </a:lnTo>
                <a:lnTo>
                  <a:pt x="7379" y="6677"/>
                </a:lnTo>
                <a:lnTo>
                  <a:pt x="7133" y="6614"/>
                </a:lnTo>
                <a:lnTo>
                  <a:pt x="6890" y="6539"/>
                </a:lnTo>
                <a:lnTo>
                  <a:pt x="6653" y="6453"/>
                </a:lnTo>
                <a:lnTo>
                  <a:pt x="6421" y="6357"/>
                </a:lnTo>
                <a:lnTo>
                  <a:pt x="6193" y="6251"/>
                </a:lnTo>
                <a:lnTo>
                  <a:pt x="5973" y="6135"/>
                </a:lnTo>
                <a:lnTo>
                  <a:pt x="5757" y="6010"/>
                </a:lnTo>
                <a:lnTo>
                  <a:pt x="5549" y="5874"/>
                </a:lnTo>
                <a:lnTo>
                  <a:pt x="5347" y="5730"/>
                </a:lnTo>
                <a:lnTo>
                  <a:pt x="5152" y="5577"/>
                </a:lnTo>
                <a:lnTo>
                  <a:pt x="4963" y="5415"/>
                </a:lnTo>
                <a:lnTo>
                  <a:pt x="4783" y="5246"/>
                </a:lnTo>
                <a:lnTo>
                  <a:pt x="4610" y="5068"/>
                </a:lnTo>
                <a:lnTo>
                  <a:pt x="4446" y="4883"/>
                </a:lnTo>
                <a:lnTo>
                  <a:pt x="4290" y="4690"/>
                </a:lnTo>
                <a:lnTo>
                  <a:pt x="4142" y="4490"/>
                </a:lnTo>
                <a:lnTo>
                  <a:pt x="4003" y="4284"/>
                </a:lnTo>
                <a:lnTo>
                  <a:pt x="3873" y="4072"/>
                </a:lnTo>
                <a:lnTo>
                  <a:pt x="3754" y="3853"/>
                </a:lnTo>
                <a:lnTo>
                  <a:pt x="3644" y="3628"/>
                </a:lnTo>
                <a:lnTo>
                  <a:pt x="3544" y="3399"/>
                </a:lnTo>
                <a:lnTo>
                  <a:pt x="3455" y="3163"/>
                </a:lnTo>
                <a:lnTo>
                  <a:pt x="3376" y="2923"/>
                </a:lnTo>
                <a:lnTo>
                  <a:pt x="3308" y="2677"/>
                </a:lnTo>
                <a:lnTo>
                  <a:pt x="3252" y="2428"/>
                </a:lnTo>
                <a:lnTo>
                  <a:pt x="3207" y="2174"/>
                </a:lnTo>
                <a:lnTo>
                  <a:pt x="3173" y="1916"/>
                </a:lnTo>
                <a:lnTo>
                  <a:pt x="3153" y="1655"/>
                </a:lnTo>
                <a:lnTo>
                  <a:pt x="3144" y="1392"/>
                </a:lnTo>
                <a:lnTo>
                  <a:pt x="3866" y="1392"/>
                </a:lnTo>
                <a:lnTo>
                  <a:pt x="1933" y="0"/>
                </a:lnTo>
                <a:lnTo>
                  <a:pt x="0" y="1392"/>
                </a:lnTo>
                <a:lnTo>
                  <a:pt x="705" y="1392"/>
                </a:lnTo>
                <a:close/>
              </a:path>
            </a:pathLst>
          </a:custGeom>
          <a:solidFill>
            <a:srgbClr val="415380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30"/>
              <a:buFont typeface="Palatino Linotype"/>
              <a:buNone/>
            </a:pPr>
            <a:r>
              <a:t/>
            </a:r>
            <a:endParaRPr b="0" i="0" sz="1829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6" name="Google Shape;616;p25"/>
          <p:cNvSpPr/>
          <p:nvPr/>
        </p:nvSpPr>
        <p:spPr>
          <a:xfrm>
            <a:off x="4879340" y="2380615"/>
            <a:ext cx="1416685" cy="1250315"/>
          </a:xfrm>
          <a:custGeom>
            <a:rect b="b" l="l" r="r" t="t"/>
            <a:pathLst>
              <a:path extrusionOk="0" h="8162" w="9249">
                <a:moveTo>
                  <a:pt x="7857" y="709"/>
                </a:moveTo>
                <a:lnTo>
                  <a:pt x="7468" y="721"/>
                </a:lnTo>
                <a:lnTo>
                  <a:pt x="7083" y="751"/>
                </a:lnTo>
                <a:lnTo>
                  <a:pt x="6703" y="800"/>
                </a:lnTo>
                <a:lnTo>
                  <a:pt x="6330" y="865"/>
                </a:lnTo>
                <a:lnTo>
                  <a:pt x="5962" y="950"/>
                </a:lnTo>
                <a:lnTo>
                  <a:pt x="5600" y="1050"/>
                </a:lnTo>
                <a:lnTo>
                  <a:pt x="5246" y="1168"/>
                </a:lnTo>
                <a:lnTo>
                  <a:pt x="4900" y="1300"/>
                </a:lnTo>
                <a:lnTo>
                  <a:pt x="4561" y="1449"/>
                </a:lnTo>
                <a:lnTo>
                  <a:pt x="4231" y="1613"/>
                </a:lnTo>
                <a:lnTo>
                  <a:pt x="3910" y="1792"/>
                </a:lnTo>
                <a:lnTo>
                  <a:pt x="3598" y="1985"/>
                </a:lnTo>
                <a:lnTo>
                  <a:pt x="3296" y="2191"/>
                </a:lnTo>
                <a:lnTo>
                  <a:pt x="3003" y="2412"/>
                </a:lnTo>
                <a:lnTo>
                  <a:pt x="2722" y="2645"/>
                </a:lnTo>
                <a:lnTo>
                  <a:pt x="2452" y="2891"/>
                </a:lnTo>
                <a:lnTo>
                  <a:pt x="2193" y="3147"/>
                </a:lnTo>
                <a:lnTo>
                  <a:pt x="1946" y="3417"/>
                </a:lnTo>
                <a:lnTo>
                  <a:pt x="1712" y="3698"/>
                </a:lnTo>
                <a:lnTo>
                  <a:pt x="1491" y="3988"/>
                </a:lnTo>
                <a:lnTo>
                  <a:pt x="1283" y="4289"/>
                </a:lnTo>
                <a:lnTo>
                  <a:pt x="1088" y="4601"/>
                </a:lnTo>
                <a:lnTo>
                  <a:pt x="908" y="4920"/>
                </a:lnTo>
                <a:lnTo>
                  <a:pt x="742" y="5250"/>
                </a:lnTo>
                <a:lnTo>
                  <a:pt x="592" y="5588"/>
                </a:lnTo>
                <a:lnTo>
                  <a:pt x="457" y="5933"/>
                </a:lnTo>
                <a:lnTo>
                  <a:pt x="339" y="6286"/>
                </a:lnTo>
                <a:lnTo>
                  <a:pt x="236" y="6646"/>
                </a:lnTo>
                <a:lnTo>
                  <a:pt x="150" y="7014"/>
                </a:lnTo>
                <a:lnTo>
                  <a:pt x="82" y="7387"/>
                </a:lnTo>
                <a:lnTo>
                  <a:pt x="31" y="7766"/>
                </a:lnTo>
                <a:lnTo>
                  <a:pt x="0" y="8150"/>
                </a:lnTo>
                <a:lnTo>
                  <a:pt x="1214" y="7276"/>
                </a:lnTo>
                <a:lnTo>
                  <a:pt x="2443" y="8162"/>
                </a:lnTo>
                <a:lnTo>
                  <a:pt x="2471" y="7902"/>
                </a:lnTo>
                <a:lnTo>
                  <a:pt x="2512" y="7646"/>
                </a:lnTo>
                <a:lnTo>
                  <a:pt x="2564" y="7394"/>
                </a:lnTo>
                <a:lnTo>
                  <a:pt x="2627" y="7147"/>
                </a:lnTo>
                <a:lnTo>
                  <a:pt x="2701" y="6904"/>
                </a:lnTo>
                <a:lnTo>
                  <a:pt x="2787" y="6666"/>
                </a:lnTo>
                <a:lnTo>
                  <a:pt x="2883" y="6432"/>
                </a:lnTo>
                <a:lnTo>
                  <a:pt x="2989" y="6205"/>
                </a:lnTo>
                <a:lnTo>
                  <a:pt x="3105" y="5984"/>
                </a:lnTo>
                <a:lnTo>
                  <a:pt x="3231" y="5768"/>
                </a:lnTo>
                <a:lnTo>
                  <a:pt x="3366" y="5559"/>
                </a:lnTo>
                <a:lnTo>
                  <a:pt x="3510" y="5356"/>
                </a:lnTo>
                <a:lnTo>
                  <a:pt x="3664" y="5160"/>
                </a:lnTo>
                <a:lnTo>
                  <a:pt x="3825" y="4972"/>
                </a:lnTo>
                <a:lnTo>
                  <a:pt x="3995" y="4790"/>
                </a:lnTo>
                <a:lnTo>
                  <a:pt x="4173" y="4618"/>
                </a:lnTo>
                <a:lnTo>
                  <a:pt x="4358" y="4453"/>
                </a:lnTo>
                <a:lnTo>
                  <a:pt x="4552" y="4296"/>
                </a:lnTo>
                <a:lnTo>
                  <a:pt x="4751" y="4149"/>
                </a:lnTo>
                <a:lnTo>
                  <a:pt x="4957" y="4009"/>
                </a:lnTo>
                <a:lnTo>
                  <a:pt x="5171" y="3880"/>
                </a:lnTo>
                <a:lnTo>
                  <a:pt x="5390" y="3759"/>
                </a:lnTo>
                <a:lnTo>
                  <a:pt x="5615" y="3649"/>
                </a:lnTo>
                <a:lnTo>
                  <a:pt x="5846" y="3549"/>
                </a:lnTo>
                <a:lnTo>
                  <a:pt x="6081" y="3459"/>
                </a:lnTo>
                <a:lnTo>
                  <a:pt x="6323" y="3380"/>
                </a:lnTo>
                <a:lnTo>
                  <a:pt x="6568" y="3312"/>
                </a:lnTo>
                <a:lnTo>
                  <a:pt x="6818" y="3256"/>
                </a:lnTo>
                <a:lnTo>
                  <a:pt x="7073" y="3211"/>
                </a:lnTo>
                <a:lnTo>
                  <a:pt x="7331" y="3178"/>
                </a:lnTo>
                <a:lnTo>
                  <a:pt x="7593" y="3157"/>
                </a:lnTo>
                <a:lnTo>
                  <a:pt x="7857" y="3148"/>
                </a:lnTo>
                <a:lnTo>
                  <a:pt x="7857" y="3866"/>
                </a:lnTo>
                <a:lnTo>
                  <a:pt x="9249" y="1933"/>
                </a:lnTo>
                <a:lnTo>
                  <a:pt x="7857" y="0"/>
                </a:lnTo>
                <a:lnTo>
                  <a:pt x="7857" y="709"/>
                </a:lnTo>
              </a:path>
            </a:pathLst>
          </a:custGeom>
          <a:solidFill>
            <a:srgbClr val="415380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30"/>
              <a:buFont typeface="Palatino Linotype"/>
              <a:buNone/>
            </a:pPr>
            <a:r>
              <a:t/>
            </a:r>
            <a:endParaRPr b="0" i="0" sz="1829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617" name="Google Shape;617;p25"/>
          <p:cNvCxnSpPr/>
          <p:nvPr/>
        </p:nvCxnSpPr>
        <p:spPr>
          <a:xfrm rot="5400000">
            <a:off x="4975860" y="4179570"/>
            <a:ext cx="91440" cy="1905"/>
          </a:xfrm>
          <a:prstGeom prst="straightConnector1">
            <a:avLst/>
          </a:prstGeom>
          <a:noFill/>
          <a:ln cap="flat" cmpd="sng" w="9525">
            <a:solidFill>
              <a:srgbClr val="808080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618" name="Google Shape;618;p25"/>
          <p:cNvCxnSpPr/>
          <p:nvPr/>
        </p:nvCxnSpPr>
        <p:spPr>
          <a:xfrm>
            <a:off x="4299585" y="4233545"/>
            <a:ext cx="673735" cy="2540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dash"/>
            <a:round/>
            <a:headEnd len="sm" w="sm" type="oval"/>
            <a:tailEnd len="sm" w="sm" type="none"/>
          </a:ln>
        </p:spPr>
      </p:cxnSp>
      <p:grpSp>
        <p:nvGrpSpPr>
          <p:cNvPr id="619" name="Google Shape;619;p25"/>
          <p:cNvGrpSpPr/>
          <p:nvPr/>
        </p:nvGrpSpPr>
        <p:grpSpPr>
          <a:xfrm>
            <a:off x="4299585" y="2435543"/>
            <a:ext cx="731520" cy="652780"/>
            <a:chOff x="6771" y="4466"/>
            <a:chExt cx="1152" cy="1028"/>
          </a:xfrm>
        </p:grpSpPr>
        <p:cxnSp>
          <p:nvCxnSpPr>
            <p:cNvPr id="620" name="Google Shape;620;p25"/>
            <p:cNvCxnSpPr/>
            <p:nvPr/>
          </p:nvCxnSpPr>
          <p:spPr>
            <a:xfrm>
              <a:off x="6771" y="4469"/>
              <a:ext cx="1152" cy="3"/>
            </a:xfrm>
            <a:prstGeom prst="straightConnector1">
              <a:avLst/>
            </a:prstGeom>
            <a:noFill/>
            <a:ln cap="flat" cmpd="sng" w="9525">
              <a:solidFill>
                <a:srgbClr val="415380"/>
              </a:solidFill>
              <a:prstDash val="dash"/>
              <a:round/>
              <a:headEnd len="sm" w="sm" type="oval"/>
              <a:tailEnd len="sm" w="sm" type="none"/>
            </a:ln>
          </p:spPr>
        </p:cxnSp>
        <p:cxnSp>
          <p:nvCxnSpPr>
            <p:cNvPr id="621" name="Google Shape;621;p25"/>
            <p:cNvCxnSpPr/>
            <p:nvPr/>
          </p:nvCxnSpPr>
          <p:spPr>
            <a:xfrm flipH="1" rot="-5400000">
              <a:off x="7408" y="4979"/>
              <a:ext cx="1028" cy="1"/>
            </a:xfrm>
            <a:prstGeom prst="straightConnector1">
              <a:avLst/>
            </a:prstGeom>
            <a:noFill/>
            <a:ln cap="flat" cmpd="sng" w="9525">
              <a:solidFill>
                <a:srgbClr val="415380"/>
              </a:solidFill>
              <a:prstDash val="dash"/>
              <a:round/>
              <a:headEnd len="sm" w="sm" type="none"/>
              <a:tailEnd len="sm" w="sm" type="none"/>
            </a:ln>
          </p:spPr>
        </p:cxnSp>
      </p:grpSp>
      <p:grpSp>
        <p:nvGrpSpPr>
          <p:cNvPr id="622" name="Google Shape;622;p25"/>
          <p:cNvGrpSpPr/>
          <p:nvPr/>
        </p:nvGrpSpPr>
        <p:grpSpPr>
          <a:xfrm>
            <a:off x="7023735" y="2406015"/>
            <a:ext cx="835025" cy="541655"/>
            <a:chOff x="11061" y="4419"/>
            <a:chExt cx="1315" cy="853"/>
          </a:xfrm>
        </p:grpSpPr>
        <p:cxnSp>
          <p:nvCxnSpPr>
            <p:cNvPr id="623" name="Google Shape;623;p25"/>
            <p:cNvCxnSpPr/>
            <p:nvPr/>
          </p:nvCxnSpPr>
          <p:spPr>
            <a:xfrm rot="5400000">
              <a:off x="10636" y="4844"/>
              <a:ext cx="853" cy="3"/>
            </a:xfrm>
            <a:prstGeom prst="straightConnector1">
              <a:avLst/>
            </a:prstGeom>
            <a:noFill/>
            <a:ln cap="flat" cmpd="sng" w="9525">
              <a:solidFill>
                <a:srgbClr val="415380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624" name="Google Shape;624;p25"/>
            <p:cNvCxnSpPr/>
            <p:nvPr/>
          </p:nvCxnSpPr>
          <p:spPr>
            <a:xfrm>
              <a:off x="11061" y="4421"/>
              <a:ext cx="1315" cy="8"/>
            </a:xfrm>
            <a:prstGeom prst="straightConnector1">
              <a:avLst/>
            </a:prstGeom>
            <a:noFill/>
            <a:ln cap="flat" cmpd="sng" w="9525">
              <a:solidFill>
                <a:srgbClr val="415380"/>
              </a:solidFill>
              <a:prstDash val="dash"/>
              <a:round/>
              <a:headEnd len="sm" w="sm" type="none"/>
              <a:tailEnd len="sm" w="sm" type="oval"/>
            </a:ln>
          </p:spPr>
        </p:cxnSp>
      </p:grpSp>
      <p:cxnSp>
        <p:nvCxnSpPr>
          <p:cNvPr id="625" name="Google Shape;625;p25"/>
          <p:cNvCxnSpPr/>
          <p:nvPr/>
        </p:nvCxnSpPr>
        <p:spPr>
          <a:xfrm>
            <a:off x="7199630" y="4233545"/>
            <a:ext cx="659130" cy="5715"/>
          </a:xfrm>
          <a:prstGeom prst="straightConnector1">
            <a:avLst/>
          </a:prstGeom>
          <a:noFill/>
          <a:ln cap="flat" cmpd="sng" w="9525">
            <a:solidFill>
              <a:srgbClr val="415380"/>
            </a:solidFill>
            <a:prstDash val="dash"/>
            <a:round/>
            <a:headEnd len="sm" w="sm" type="none"/>
            <a:tailEnd len="sm" w="sm" type="oval"/>
          </a:ln>
        </p:spPr>
      </p:cxnSp>
      <p:sp>
        <p:nvSpPr>
          <p:cNvPr id="626" name="Google Shape;626;p25"/>
          <p:cNvSpPr txBox="1"/>
          <p:nvPr/>
        </p:nvSpPr>
        <p:spPr>
          <a:xfrm>
            <a:off x="5501005" y="3855085"/>
            <a:ext cx="1200150" cy="1717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i="0" sz="16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7" name="Google Shape;627;p25"/>
          <p:cNvSpPr/>
          <p:nvPr/>
        </p:nvSpPr>
        <p:spPr>
          <a:xfrm>
            <a:off x="5817870" y="3192780"/>
            <a:ext cx="463550" cy="427990"/>
          </a:xfrm>
          <a:custGeom>
            <a:rect b="b" l="l" r="r" t="t"/>
            <a:pathLst>
              <a:path extrusionOk="0" h="4648" w="5040">
                <a:moveTo>
                  <a:pt x="4672" y="3138"/>
                </a:moveTo>
                <a:lnTo>
                  <a:pt x="4672" y="3138"/>
                </a:lnTo>
                <a:lnTo>
                  <a:pt x="4690" y="3136"/>
                </a:lnTo>
                <a:lnTo>
                  <a:pt x="4710" y="3135"/>
                </a:lnTo>
                <a:lnTo>
                  <a:pt x="4728" y="3132"/>
                </a:lnTo>
                <a:lnTo>
                  <a:pt x="4746" y="3130"/>
                </a:lnTo>
                <a:lnTo>
                  <a:pt x="4765" y="3126"/>
                </a:lnTo>
                <a:lnTo>
                  <a:pt x="4781" y="3121"/>
                </a:lnTo>
                <a:lnTo>
                  <a:pt x="4798" y="3114"/>
                </a:lnTo>
                <a:lnTo>
                  <a:pt x="4815" y="3108"/>
                </a:lnTo>
                <a:lnTo>
                  <a:pt x="4832" y="3101"/>
                </a:lnTo>
                <a:lnTo>
                  <a:pt x="4848" y="3092"/>
                </a:lnTo>
                <a:lnTo>
                  <a:pt x="4863" y="3084"/>
                </a:lnTo>
                <a:lnTo>
                  <a:pt x="4878" y="3074"/>
                </a:lnTo>
                <a:lnTo>
                  <a:pt x="4892" y="3064"/>
                </a:lnTo>
                <a:lnTo>
                  <a:pt x="4906" y="3053"/>
                </a:lnTo>
                <a:lnTo>
                  <a:pt x="4919" y="3042"/>
                </a:lnTo>
                <a:lnTo>
                  <a:pt x="4932" y="3029"/>
                </a:lnTo>
                <a:lnTo>
                  <a:pt x="4945" y="3017"/>
                </a:lnTo>
                <a:lnTo>
                  <a:pt x="4956" y="3003"/>
                </a:lnTo>
                <a:lnTo>
                  <a:pt x="4967" y="2990"/>
                </a:lnTo>
                <a:lnTo>
                  <a:pt x="4978" y="2975"/>
                </a:lnTo>
                <a:lnTo>
                  <a:pt x="4987" y="2960"/>
                </a:lnTo>
                <a:lnTo>
                  <a:pt x="4996" y="2944"/>
                </a:lnTo>
                <a:lnTo>
                  <a:pt x="5004" y="2929"/>
                </a:lnTo>
                <a:lnTo>
                  <a:pt x="5011" y="2912"/>
                </a:lnTo>
                <a:lnTo>
                  <a:pt x="5018" y="2895"/>
                </a:lnTo>
                <a:lnTo>
                  <a:pt x="5023" y="2878"/>
                </a:lnTo>
                <a:lnTo>
                  <a:pt x="5028" y="2861"/>
                </a:lnTo>
                <a:lnTo>
                  <a:pt x="5032" y="2843"/>
                </a:lnTo>
                <a:lnTo>
                  <a:pt x="5036" y="2825"/>
                </a:lnTo>
                <a:lnTo>
                  <a:pt x="5039" y="2806"/>
                </a:lnTo>
                <a:lnTo>
                  <a:pt x="5040" y="2788"/>
                </a:lnTo>
                <a:lnTo>
                  <a:pt x="5040" y="2769"/>
                </a:lnTo>
                <a:lnTo>
                  <a:pt x="5040" y="790"/>
                </a:lnTo>
                <a:lnTo>
                  <a:pt x="1050" y="790"/>
                </a:lnTo>
                <a:lnTo>
                  <a:pt x="1050" y="186"/>
                </a:lnTo>
                <a:lnTo>
                  <a:pt x="1050" y="186"/>
                </a:lnTo>
                <a:lnTo>
                  <a:pt x="1049" y="170"/>
                </a:lnTo>
                <a:lnTo>
                  <a:pt x="1045" y="157"/>
                </a:lnTo>
                <a:lnTo>
                  <a:pt x="1038" y="144"/>
                </a:lnTo>
                <a:lnTo>
                  <a:pt x="1029" y="134"/>
                </a:lnTo>
                <a:lnTo>
                  <a:pt x="1017" y="125"/>
                </a:lnTo>
                <a:lnTo>
                  <a:pt x="1006" y="118"/>
                </a:lnTo>
                <a:lnTo>
                  <a:pt x="991" y="113"/>
                </a:lnTo>
                <a:lnTo>
                  <a:pt x="977" y="112"/>
                </a:lnTo>
                <a:lnTo>
                  <a:pt x="355" y="112"/>
                </a:lnTo>
                <a:lnTo>
                  <a:pt x="355" y="112"/>
                </a:lnTo>
                <a:lnTo>
                  <a:pt x="348" y="100"/>
                </a:lnTo>
                <a:lnTo>
                  <a:pt x="342" y="88"/>
                </a:lnTo>
                <a:lnTo>
                  <a:pt x="335" y="77"/>
                </a:lnTo>
                <a:lnTo>
                  <a:pt x="326" y="66"/>
                </a:lnTo>
                <a:lnTo>
                  <a:pt x="318" y="57"/>
                </a:lnTo>
                <a:lnTo>
                  <a:pt x="308" y="48"/>
                </a:lnTo>
                <a:lnTo>
                  <a:pt x="299" y="39"/>
                </a:lnTo>
                <a:lnTo>
                  <a:pt x="287" y="31"/>
                </a:lnTo>
                <a:lnTo>
                  <a:pt x="277" y="25"/>
                </a:lnTo>
                <a:lnTo>
                  <a:pt x="265" y="18"/>
                </a:lnTo>
                <a:lnTo>
                  <a:pt x="252" y="13"/>
                </a:lnTo>
                <a:lnTo>
                  <a:pt x="239" y="9"/>
                </a:lnTo>
                <a:lnTo>
                  <a:pt x="226" y="5"/>
                </a:lnTo>
                <a:lnTo>
                  <a:pt x="213" y="3"/>
                </a:lnTo>
                <a:lnTo>
                  <a:pt x="199" y="1"/>
                </a:lnTo>
                <a:lnTo>
                  <a:pt x="185" y="0"/>
                </a:lnTo>
                <a:lnTo>
                  <a:pt x="185" y="0"/>
                </a:lnTo>
                <a:lnTo>
                  <a:pt x="166" y="1"/>
                </a:lnTo>
                <a:lnTo>
                  <a:pt x="148" y="4"/>
                </a:lnTo>
                <a:lnTo>
                  <a:pt x="130" y="9"/>
                </a:lnTo>
                <a:lnTo>
                  <a:pt x="113" y="16"/>
                </a:lnTo>
                <a:lnTo>
                  <a:pt x="96" y="23"/>
                </a:lnTo>
                <a:lnTo>
                  <a:pt x="82" y="32"/>
                </a:lnTo>
                <a:lnTo>
                  <a:pt x="68" y="43"/>
                </a:lnTo>
                <a:lnTo>
                  <a:pt x="55" y="55"/>
                </a:lnTo>
                <a:lnTo>
                  <a:pt x="42" y="68"/>
                </a:lnTo>
                <a:lnTo>
                  <a:pt x="31" y="82"/>
                </a:lnTo>
                <a:lnTo>
                  <a:pt x="22" y="97"/>
                </a:lnTo>
                <a:lnTo>
                  <a:pt x="14" y="113"/>
                </a:lnTo>
                <a:lnTo>
                  <a:pt x="8" y="131"/>
                </a:lnTo>
                <a:lnTo>
                  <a:pt x="4" y="148"/>
                </a:lnTo>
                <a:lnTo>
                  <a:pt x="1" y="166"/>
                </a:lnTo>
                <a:lnTo>
                  <a:pt x="0" y="186"/>
                </a:lnTo>
                <a:lnTo>
                  <a:pt x="0" y="186"/>
                </a:lnTo>
                <a:lnTo>
                  <a:pt x="1" y="204"/>
                </a:lnTo>
                <a:lnTo>
                  <a:pt x="4" y="223"/>
                </a:lnTo>
                <a:lnTo>
                  <a:pt x="8" y="240"/>
                </a:lnTo>
                <a:lnTo>
                  <a:pt x="14" y="257"/>
                </a:lnTo>
                <a:lnTo>
                  <a:pt x="22" y="274"/>
                </a:lnTo>
                <a:lnTo>
                  <a:pt x="31" y="290"/>
                </a:lnTo>
                <a:lnTo>
                  <a:pt x="42" y="303"/>
                </a:lnTo>
                <a:lnTo>
                  <a:pt x="55" y="317"/>
                </a:lnTo>
                <a:lnTo>
                  <a:pt x="68" y="329"/>
                </a:lnTo>
                <a:lnTo>
                  <a:pt x="82" y="339"/>
                </a:lnTo>
                <a:lnTo>
                  <a:pt x="96" y="348"/>
                </a:lnTo>
                <a:lnTo>
                  <a:pt x="113" y="356"/>
                </a:lnTo>
                <a:lnTo>
                  <a:pt x="130" y="362"/>
                </a:lnTo>
                <a:lnTo>
                  <a:pt x="148" y="366"/>
                </a:lnTo>
                <a:lnTo>
                  <a:pt x="166" y="370"/>
                </a:lnTo>
                <a:lnTo>
                  <a:pt x="185" y="370"/>
                </a:lnTo>
                <a:lnTo>
                  <a:pt x="185" y="370"/>
                </a:lnTo>
                <a:lnTo>
                  <a:pt x="199" y="370"/>
                </a:lnTo>
                <a:lnTo>
                  <a:pt x="213" y="369"/>
                </a:lnTo>
                <a:lnTo>
                  <a:pt x="226" y="366"/>
                </a:lnTo>
                <a:lnTo>
                  <a:pt x="239" y="362"/>
                </a:lnTo>
                <a:lnTo>
                  <a:pt x="252" y="358"/>
                </a:lnTo>
                <a:lnTo>
                  <a:pt x="265" y="352"/>
                </a:lnTo>
                <a:lnTo>
                  <a:pt x="277" y="347"/>
                </a:lnTo>
                <a:lnTo>
                  <a:pt x="287" y="339"/>
                </a:lnTo>
                <a:lnTo>
                  <a:pt x="299" y="331"/>
                </a:lnTo>
                <a:lnTo>
                  <a:pt x="308" y="323"/>
                </a:lnTo>
                <a:lnTo>
                  <a:pt x="318" y="314"/>
                </a:lnTo>
                <a:lnTo>
                  <a:pt x="326" y="304"/>
                </a:lnTo>
                <a:lnTo>
                  <a:pt x="335" y="294"/>
                </a:lnTo>
                <a:lnTo>
                  <a:pt x="342" y="283"/>
                </a:lnTo>
                <a:lnTo>
                  <a:pt x="348" y="271"/>
                </a:lnTo>
                <a:lnTo>
                  <a:pt x="355" y="260"/>
                </a:lnTo>
                <a:lnTo>
                  <a:pt x="903" y="260"/>
                </a:lnTo>
                <a:lnTo>
                  <a:pt x="903" y="790"/>
                </a:lnTo>
                <a:lnTo>
                  <a:pt x="903" y="1265"/>
                </a:lnTo>
                <a:lnTo>
                  <a:pt x="903" y="2769"/>
                </a:lnTo>
                <a:lnTo>
                  <a:pt x="903" y="2769"/>
                </a:lnTo>
                <a:lnTo>
                  <a:pt x="903" y="2788"/>
                </a:lnTo>
                <a:lnTo>
                  <a:pt x="906" y="2806"/>
                </a:lnTo>
                <a:lnTo>
                  <a:pt x="907" y="2825"/>
                </a:lnTo>
                <a:lnTo>
                  <a:pt x="911" y="2843"/>
                </a:lnTo>
                <a:lnTo>
                  <a:pt x="915" y="2861"/>
                </a:lnTo>
                <a:lnTo>
                  <a:pt x="920" y="2878"/>
                </a:lnTo>
                <a:lnTo>
                  <a:pt x="925" y="2895"/>
                </a:lnTo>
                <a:lnTo>
                  <a:pt x="932" y="2912"/>
                </a:lnTo>
                <a:lnTo>
                  <a:pt x="939" y="2929"/>
                </a:lnTo>
                <a:lnTo>
                  <a:pt x="947" y="2944"/>
                </a:lnTo>
                <a:lnTo>
                  <a:pt x="956" y="2960"/>
                </a:lnTo>
                <a:lnTo>
                  <a:pt x="967" y="2975"/>
                </a:lnTo>
                <a:lnTo>
                  <a:pt x="976" y="2990"/>
                </a:lnTo>
                <a:lnTo>
                  <a:pt x="987" y="3003"/>
                </a:lnTo>
                <a:lnTo>
                  <a:pt x="999" y="3017"/>
                </a:lnTo>
                <a:lnTo>
                  <a:pt x="1011" y="3029"/>
                </a:lnTo>
                <a:lnTo>
                  <a:pt x="1024" y="3042"/>
                </a:lnTo>
                <a:lnTo>
                  <a:pt x="1037" y="3053"/>
                </a:lnTo>
                <a:lnTo>
                  <a:pt x="1051" y="3064"/>
                </a:lnTo>
                <a:lnTo>
                  <a:pt x="1065" y="3074"/>
                </a:lnTo>
                <a:lnTo>
                  <a:pt x="1081" y="3084"/>
                </a:lnTo>
                <a:lnTo>
                  <a:pt x="1095" y="3092"/>
                </a:lnTo>
                <a:lnTo>
                  <a:pt x="1112" y="3101"/>
                </a:lnTo>
                <a:lnTo>
                  <a:pt x="1128" y="3108"/>
                </a:lnTo>
                <a:lnTo>
                  <a:pt x="1145" y="3114"/>
                </a:lnTo>
                <a:lnTo>
                  <a:pt x="1162" y="3121"/>
                </a:lnTo>
                <a:lnTo>
                  <a:pt x="1180" y="3126"/>
                </a:lnTo>
                <a:lnTo>
                  <a:pt x="1197" y="3130"/>
                </a:lnTo>
                <a:lnTo>
                  <a:pt x="1215" y="3132"/>
                </a:lnTo>
                <a:lnTo>
                  <a:pt x="1233" y="3135"/>
                </a:lnTo>
                <a:lnTo>
                  <a:pt x="1253" y="3136"/>
                </a:lnTo>
                <a:lnTo>
                  <a:pt x="1271" y="3138"/>
                </a:lnTo>
                <a:lnTo>
                  <a:pt x="1859" y="3138"/>
                </a:lnTo>
                <a:lnTo>
                  <a:pt x="1859" y="3401"/>
                </a:lnTo>
                <a:lnTo>
                  <a:pt x="1193" y="3401"/>
                </a:lnTo>
                <a:lnTo>
                  <a:pt x="1193" y="3401"/>
                </a:lnTo>
                <a:lnTo>
                  <a:pt x="1163" y="3403"/>
                </a:lnTo>
                <a:lnTo>
                  <a:pt x="1134" y="3406"/>
                </a:lnTo>
                <a:lnTo>
                  <a:pt x="1107" y="3414"/>
                </a:lnTo>
                <a:lnTo>
                  <a:pt x="1080" y="3423"/>
                </a:lnTo>
                <a:lnTo>
                  <a:pt x="1055" y="3436"/>
                </a:lnTo>
                <a:lnTo>
                  <a:pt x="1030" y="3451"/>
                </a:lnTo>
                <a:lnTo>
                  <a:pt x="1008" y="3467"/>
                </a:lnTo>
                <a:lnTo>
                  <a:pt x="987" y="3486"/>
                </a:lnTo>
                <a:lnTo>
                  <a:pt x="969" y="3506"/>
                </a:lnTo>
                <a:lnTo>
                  <a:pt x="952" y="3529"/>
                </a:lnTo>
                <a:lnTo>
                  <a:pt x="938" y="3553"/>
                </a:lnTo>
                <a:lnTo>
                  <a:pt x="926" y="3578"/>
                </a:lnTo>
                <a:lnTo>
                  <a:pt x="916" y="3605"/>
                </a:lnTo>
                <a:lnTo>
                  <a:pt x="910" y="3632"/>
                </a:lnTo>
                <a:lnTo>
                  <a:pt x="904" y="3661"/>
                </a:lnTo>
                <a:lnTo>
                  <a:pt x="903" y="3691"/>
                </a:lnTo>
                <a:lnTo>
                  <a:pt x="903" y="3691"/>
                </a:lnTo>
                <a:lnTo>
                  <a:pt x="904" y="3719"/>
                </a:lnTo>
                <a:lnTo>
                  <a:pt x="910" y="3749"/>
                </a:lnTo>
                <a:lnTo>
                  <a:pt x="916" y="3777"/>
                </a:lnTo>
                <a:lnTo>
                  <a:pt x="926" y="3803"/>
                </a:lnTo>
                <a:lnTo>
                  <a:pt x="938" y="3829"/>
                </a:lnTo>
                <a:lnTo>
                  <a:pt x="952" y="3852"/>
                </a:lnTo>
                <a:lnTo>
                  <a:pt x="969" y="3874"/>
                </a:lnTo>
                <a:lnTo>
                  <a:pt x="987" y="3895"/>
                </a:lnTo>
                <a:lnTo>
                  <a:pt x="1008" y="3914"/>
                </a:lnTo>
                <a:lnTo>
                  <a:pt x="1030" y="3931"/>
                </a:lnTo>
                <a:lnTo>
                  <a:pt x="1055" y="3945"/>
                </a:lnTo>
                <a:lnTo>
                  <a:pt x="1080" y="3957"/>
                </a:lnTo>
                <a:lnTo>
                  <a:pt x="1107" y="3967"/>
                </a:lnTo>
                <a:lnTo>
                  <a:pt x="1134" y="3974"/>
                </a:lnTo>
                <a:lnTo>
                  <a:pt x="1163" y="3979"/>
                </a:lnTo>
                <a:lnTo>
                  <a:pt x="1193" y="3980"/>
                </a:lnTo>
                <a:lnTo>
                  <a:pt x="1744" y="3980"/>
                </a:lnTo>
                <a:lnTo>
                  <a:pt x="1744" y="3980"/>
                </a:lnTo>
                <a:lnTo>
                  <a:pt x="1725" y="3992"/>
                </a:lnTo>
                <a:lnTo>
                  <a:pt x="1707" y="4006"/>
                </a:lnTo>
                <a:lnTo>
                  <a:pt x="1690" y="4021"/>
                </a:lnTo>
                <a:lnTo>
                  <a:pt x="1674" y="4036"/>
                </a:lnTo>
                <a:lnTo>
                  <a:pt x="1658" y="4053"/>
                </a:lnTo>
                <a:lnTo>
                  <a:pt x="1645" y="4071"/>
                </a:lnTo>
                <a:lnTo>
                  <a:pt x="1631" y="4090"/>
                </a:lnTo>
                <a:lnTo>
                  <a:pt x="1619" y="4109"/>
                </a:lnTo>
                <a:lnTo>
                  <a:pt x="1609" y="4129"/>
                </a:lnTo>
                <a:lnTo>
                  <a:pt x="1599" y="4149"/>
                </a:lnTo>
                <a:lnTo>
                  <a:pt x="1590" y="4171"/>
                </a:lnTo>
                <a:lnTo>
                  <a:pt x="1584" y="4193"/>
                </a:lnTo>
                <a:lnTo>
                  <a:pt x="1579" y="4216"/>
                </a:lnTo>
                <a:lnTo>
                  <a:pt x="1575" y="4239"/>
                </a:lnTo>
                <a:lnTo>
                  <a:pt x="1572" y="4262"/>
                </a:lnTo>
                <a:lnTo>
                  <a:pt x="1572" y="4287"/>
                </a:lnTo>
                <a:lnTo>
                  <a:pt x="1572" y="4287"/>
                </a:lnTo>
                <a:lnTo>
                  <a:pt x="1572" y="4305"/>
                </a:lnTo>
                <a:lnTo>
                  <a:pt x="1573" y="4323"/>
                </a:lnTo>
                <a:lnTo>
                  <a:pt x="1576" y="4342"/>
                </a:lnTo>
                <a:lnTo>
                  <a:pt x="1579" y="4360"/>
                </a:lnTo>
                <a:lnTo>
                  <a:pt x="1583" y="4377"/>
                </a:lnTo>
                <a:lnTo>
                  <a:pt x="1588" y="4393"/>
                </a:lnTo>
                <a:lnTo>
                  <a:pt x="1594" y="4410"/>
                </a:lnTo>
                <a:lnTo>
                  <a:pt x="1599" y="4427"/>
                </a:lnTo>
                <a:lnTo>
                  <a:pt x="1607" y="4443"/>
                </a:lnTo>
                <a:lnTo>
                  <a:pt x="1615" y="4458"/>
                </a:lnTo>
                <a:lnTo>
                  <a:pt x="1624" y="4474"/>
                </a:lnTo>
                <a:lnTo>
                  <a:pt x="1633" y="4488"/>
                </a:lnTo>
                <a:lnTo>
                  <a:pt x="1644" y="4503"/>
                </a:lnTo>
                <a:lnTo>
                  <a:pt x="1654" y="4517"/>
                </a:lnTo>
                <a:lnTo>
                  <a:pt x="1666" y="4530"/>
                </a:lnTo>
                <a:lnTo>
                  <a:pt x="1677" y="4542"/>
                </a:lnTo>
                <a:lnTo>
                  <a:pt x="1690" y="4554"/>
                </a:lnTo>
                <a:lnTo>
                  <a:pt x="1703" y="4565"/>
                </a:lnTo>
                <a:lnTo>
                  <a:pt x="1716" y="4577"/>
                </a:lnTo>
                <a:lnTo>
                  <a:pt x="1731" y="4586"/>
                </a:lnTo>
                <a:lnTo>
                  <a:pt x="1746" y="4596"/>
                </a:lnTo>
                <a:lnTo>
                  <a:pt x="1761" y="4604"/>
                </a:lnTo>
                <a:lnTo>
                  <a:pt x="1776" y="4613"/>
                </a:lnTo>
                <a:lnTo>
                  <a:pt x="1793" y="4619"/>
                </a:lnTo>
                <a:lnTo>
                  <a:pt x="1809" y="4626"/>
                </a:lnTo>
                <a:lnTo>
                  <a:pt x="1826" y="4632"/>
                </a:lnTo>
                <a:lnTo>
                  <a:pt x="1842" y="4636"/>
                </a:lnTo>
                <a:lnTo>
                  <a:pt x="1861" y="4640"/>
                </a:lnTo>
                <a:lnTo>
                  <a:pt x="1877" y="4644"/>
                </a:lnTo>
                <a:lnTo>
                  <a:pt x="1896" y="4647"/>
                </a:lnTo>
                <a:lnTo>
                  <a:pt x="1914" y="4648"/>
                </a:lnTo>
                <a:lnTo>
                  <a:pt x="1933" y="4648"/>
                </a:lnTo>
                <a:lnTo>
                  <a:pt x="1933" y="4648"/>
                </a:lnTo>
                <a:lnTo>
                  <a:pt x="1952" y="4648"/>
                </a:lnTo>
                <a:lnTo>
                  <a:pt x="1970" y="4647"/>
                </a:lnTo>
                <a:lnTo>
                  <a:pt x="1988" y="4644"/>
                </a:lnTo>
                <a:lnTo>
                  <a:pt x="2006" y="4640"/>
                </a:lnTo>
                <a:lnTo>
                  <a:pt x="2023" y="4636"/>
                </a:lnTo>
                <a:lnTo>
                  <a:pt x="2040" y="4632"/>
                </a:lnTo>
                <a:lnTo>
                  <a:pt x="2057" y="4626"/>
                </a:lnTo>
                <a:lnTo>
                  <a:pt x="2074" y="4619"/>
                </a:lnTo>
                <a:lnTo>
                  <a:pt x="2089" y="4613"/>
                </a:lnTo>
                <a:lnTo>
                  <a:pt x="2105" y="4604"/>
                </a:lnTo>
                <a:lnTo>
                  <a:pt x="2120" y="4596"/>
                </a:lnTo>
                <a:lnTo>
                  <a:pt x="2135" y="4586"/>
                </a:lnTo>
                <a:lnTo>
                  <a:pt x="2149" y="4577"/>
                </a:lnTo>
                <a:lnTo>
                  <a:pt x="2163" y="4565"/>
                </a:lnTo>
                <a:lnTo>
                  <a:pt x="2176" y="4554"/>
                </a:lnTo>
                <a:lnTo>
                  <a:pt x="2188" y="4542"/>
                </a:lnTo>
                <a:lnTo>
                  <a:pt x="2201" y="4530"/>
                </a:lnTo>
                <a:lnTo>
                  <a:pt x="2211" y="4517"/>
                </a:lnTo>
                <a:lnTo>
                  <a:pt x="2223" y="4503"/>
                </a:lnTo>
                <a:lnTo>
                  <a:pt x="2232" y="4488"/>
                </a:lnTo>
                <a:lnTo>
                  <a:pt x="2243" y="4474"/>
                </a:lnTo>
                <a:lnTo>
                  <a:pt x="2250" y="4458"/>
                </a:lnTo>
                <a:lnTo>
                  <a:pt x="2259" y="4443"/>
                </a:lnTo>
                <a:lnTo>
                  <a:pt x="2266" y="4427"/>
                </a:lnTo>
                <a:lnTo>
                  <a:pt x="2272" y="4410"/>
                </a:lnTo>
                <a:lnTo>
                  <a:pt x="2279" y="4393"/>
                </a:lnTo>
                <a:lnTo>
                  <a:pt x="2283" y="4377"/>
                </a:lnTo>
                <a:lnTo>
                  <a:pt x="2287" y="4360"/>
                </a:lnTo>
                <a:lnTo>
                  <a:pt x="2291" y="4342"/>
                </a:lnTo>
                <a:lnTo>
                  <a:pt x="2293" y="4323"/>
                </a:lnTo>
                <a:lnTo>
                  <a:pt x="2295" y="4305"/>
                </a:lnTo>
                <a:lnTo>
                  <a:pt x="2295" y="4287"/>
                </a:lnTo>
                <a:lnTo>
                  <a:pt x="2295" y="4287"/>
                </a:lnTo>
                <a:lnTo>
                  <a:pt x="2293" y="4262"/>
                </a:lnTo>
                <a:lnTo>
                  <a:pt x="2292" y="4239"/>
                </a:lnTo>
                <a:lnTo>
                  <a:pt x="2288" y="4216"/>
                </a:lnTo>
                <a:lnTo>
                  <a:pt x="2282" y="4193"/>
                </a:lnTo>
                <a:lnTo>
                  <a:pt x="2275" y="4171"/>
                </a:lnTo>
                <a:lnTo>
                  <a:pt x="2267" y="4149"/>
                </a:lnTo>
                <a:lnTo>
                  <a:pt x="2258" y="4129"/>
                </a:lnTo>
                <a:lnTo>
                  <a:pt x="2246" y="4109"/>
                </a:lnTo>
                <a:lnTo>
                  <a:pt x="2235" y="4090"/>
                </a:lnTo>
                <a:lnTo>
                  <a:pt x="2222" y="4071"/>
                </a:lnTo>
                <a:lnTo>
                  <a:pt x="2208" y="4053"/>
                </a:lnTo>
                <a:lnTo>
                  <a:pt x="2192" y="4036"/>
                </a:lnTo>
                <a:lnTo>
                  <a:pt x="2176" y="4021"/>
                </a:lnTo>
                <a:lnTo>
                  <a:pt x="2159" y="4006"/>
                </a:lnTo>
                <a:lnTo>
                  <a:pt x="2141" y="3992"/>
                </a:lnTo>
                <a:lnTo>
                  <a:pt x="2122" y="3980"/>
                </a:lnTo>
                <a:lnTo>
                  <a:pt x="3698" y="3980"/>
                </a:lnTo>
                <a:lnTo>
                  <a:pt x="3698" y="3980"/>
                </a:lnTo>
                <a:lnTo>
                  <a:pt x="3680" y="3992"/>
                </a:lnTo>
                <a:lnTo>
                  <a:pt x="3661" y="4006"/>
                </a:lnTo>
                <a:lnTo>
                  <a:pt x="3643" y="4021"/>
                </a:lnTo>
                <a:lnTo>
                  <a:pt x="3628" y="4036"/>
                </a:lnTo>
                <a:lnTo>
                  <a:pt x="3612" y="4053"/>
                </a:lnTo>
                <a:lnTo>
                  <a:pt x="3598" y="4071"/>
                </a:lnTo>
                <a:lnTo>
                  <a:pt x="3585" y="4090"/>
                </a:lnTo>
                <a:lnTo>
                  <a:pt x="3573" y="4109"/>
                </a:lnTo>
                <a:lnTo>
                  <a:pt x="3563" y="4129"/>
                </a:lnTo>
                <a:lnTo>
                  <a:pt x="3552" y="4149"/>
                </a:lnTo>
                <a:lnTo>
                  <a:pt x="3545" y="4171"/>
                </a:lnTo>
                <a:lnTo>
                  <a:pt x="3538" y="4193"/>
                </a:lnTo>
                <a:lnTo>
                  <a:pt x="3533" y="4216"/>
                </a:lnTo>
                <a:lnTo>
                  <a:pt x="3529" y="4239"/>
                </a:lnTo>
                <a:lnTo>
                  <a:pt x="3526" y="4262"/>
                </a:lnTo>
                <a:lnTo>
                  <a:pt x="3525" y="4287"/>
                </a:lnTo>
                <a:lnTo>
                  <a:pt x="3525" y="4287"/>
                </a:lnTo>
                <a:lnTo>
                  <a:pt x="3526" y="4305"/>
                </a:lnTo>
                <a:lnTo>
                  <a:pt x="3528" y="4323"/>
                </a:lnTo>
                <a:lnTo>
                  <a:pt x="3529" y="4342"/>
                </a:lnTo>
                <a:lnTo>
                  <a:pt x="3533" y="4360"/>
                </a:lnTo>
                <a:lnTo>
                  <a:pt x="3537" y="4377"/>
                </a:lnTo>
                <a:lnTo>
                  <a:pt x="3542" y="4393"/>
                </a:lnTo>
                <a:lnTo>
                  <a:pt x="3547" y="4410"/>
                </a:lnTo>
                <a:lnTo>
                  <a:pt x="3554" y="4427"/>
                </a:lnTo>
                <a:lnTo>
                  <a:pt x="3561" y="4443"/>
                </a:lnTo>
                <a:lnTo>
                  <a:pt x="3569" y="4458"/>
                </a:lnTo>
                <a:lnTo>
                  <a:pt x="3578" y="4474"/>
                </a:lnTo>
                <a:lnTo>
                  <a:pt x="3587" y="4488"/>
                </a:lnTo>
                <a:lnTo>
                  <a:pt x="3598" y="4503"/>
                </a:lnTo>
                <a:lnTo>
                  <a:pt x="3608" y="4517"/>
                </a:lnTo>
                <a:lnTo>
                  <a:pt x="3620" y="4530"/>
                </a:lnTo>
                <a:lnTo>
                  <a:pt x="3632" y="4542"/>
                </a:lnTo>
                <a:lnTo>
                  <a:pt x="3645" y="4554"/>
                </a:lnTo>
                <a:lnTo>
                  <a:pt x="3658" y="4565"/>
                </a:lnTo>
                <a:lnTo>
                  <a:pt x="3671" y="4577"/>
                </a:lnTo>
                <a:lnTo>
                  <a:pt x="3685" y="4586"/>
                </a:lnTo>
                <a:lnTo>
                  <a:pt x="3699" y="4596"/>
                </a:lnTo>
                <a:lnTo>
                  <a:pt x="3715" y="4604"/>
                </a:lnTo>
                <a:lnTo>
                  <a:pt x="3730" y="4613"/>
                </a:lnTo>
                <a:lnTo>
                  <a:pt x="3746" y="4619"/>
                </a:lnTo>
                <a:lnTo>
                  <a:pt x="3763" y="4626"/>
                </a:lnTo>
                <a:lnTo>
                  <a:pt x="3780" y="4632"/>
                </a:lnTo>
                <a:lnTo>
                  <a:pt x="3797" y="4636"/>
                </a:lnTo>
                <a:lnTo>
                  <a:pt x="3813" y="4640"/>
                </a:lnTo>
                <a:lnTo>
                  <a:pt x="3832" y="4644"/>
                </a:lnTo>
                <a:lnTo>
                  <a:pt x="3850" y="4647"/>
                </a:lnTo>
                <a:lnTo>
                  <a:pt x="3868" y="4648"/>
                </a:lnTo>
                <a:lnTo>
                  <a:pt x="3886" y="4648"/>
                </a:lnTo>
                <a:lnTo>
                  <a:pt x="3886" y="4648"/>
                </a:lnTo>
                <a:lnTo>
                  <a:pt x="3906" y="4648"/>
                </a:lnTo>
                <a:lnTo>
                  <a:pt x="3924" y="4647"/>
                </a:lnTo>
                <a:lnTo>
                  <a:pt x="3942" y="4644"/>
                </a:lnTo>
                <a:lnTo>
                  <a:pt x="3959" y="4640"/>
                </a:lnTo>
                <a:lnTo>
                  <a:pt x="3977" y="4636"/>
                </a:lnTo>
                <a:lnTo>
                  <a:pt x="3994" y="4632"/>
                </a:lnTo>
                <a:lnTo>
                  <a:pt x="4011" y="4626"/>
                </a:lnTo>
                <a:lnTo>
                  <a:pt x="4028" y="4619"/>
                </a:lnTo>
                <a:lnTo>
                  <a:pt x="4043" y="4613"/>
                </a:lnTo>
                <a:lnTo>
                  <a:pt x="4059" y="4604"/>
                </a:lnTo>
                <a:lnTo>
                  <a:pt x="4075" y="4596"/>
                </a:lnTo>
                <a:lnTo>
                  <a:pt x="4089" y="4586"/>
                </a:lnTo>
                <a:lnTo>
                  <a:pt x="4103" y="4577"/>
                </a:lnTo>
                <a:lnTo>
                  <a:pt x="4116" y="4565"/>
                </a:lnTo>
                <a:lnTo>
                  <a:pt x="4130" y="4554"/>
                </a:lnTo>
                <a:lnTo>
                  <a:pt x="4142" y="4542"/>
                </a:lnTo>
                <a:lnTo>
                  <a:pt x="4154" y="4530"/>
                </a:lnTo>
                <a:lnTo>
                  <a:pt x="4166" y="4517"/>
                </a:lnTo>
                <a:lnTo>
                  <a:pt x="4177" y="4503"/>
                </a:lnTo>
                <a:lnTo>
                  <a:pt x="4186" y="4488"/>
                </a:lnTo>
                <a:lnTo>
                  <a:pt x="4197" y="4474"/>
                </a:lnTo>
                <a:lnTo>
                  <a:pt x="4205" y="4458"/>
                </a:lnTo>
                <a:lnTo>
                  <a:pt x="4212" y="4443"/>
                </a:lnTo>
                <a:lnTo>
                  <a:pt x="4220" y="4427"/>
                </a:lnTo>
                <a:lnTo>
                  <a:pt x="4227" y="4410"/>
                </a:lnTo>
                <a:lnTo>
                  <a:pt x="4232" y="4393"/>
                </a:lnTo>
                <a:lnTo>
                  <a:pt x="4237" y="4377"/>
                </a:lnTo>
                <a:lnTo>
                  <a:pt x="4241" y="4360"/>
                </a:lnTo>
                <a:lnTo>
                  <a:pt x="4245" y="4342"/>
                </a:lnTo>
                <a:lnTo>
                  <a:pt x="4246" y="4323"/>
                </a:lnTo>
                <a:lnTo>
                  <a:pt x="4249" y="4305"/>
                </a:lnTo>
                <a:lnTo>
                  <a:pt x="4249" y="4287"/>
                </a:lnTo>
                <a:lnTo>
                  <a:pt x="4249" y="4287"/>
                </a:lnTo>
                <a:lnTo>
                  <a:pt x="4247" y="4262"/>
                </a:lnTo>
                <a:lnTo>
                  <a:pt x="4245" y="4239"/>
                </a:lnTo>
                <a:lnTo>
                  <a:pt x="4241" y="4216"/>
                </a:lnTo>
                <a:lnTo>
                  <a:pt x="4236" y="4193"/>
                </a:lnTo>
                <a:lnTo>
                  <a:pt x="4229" y="4171"/>
                </a:lnTo>
                <a:lnTo>
                  <a:pt x="4221" y="4149"/>
                </a:lnTo>
                <a:lnTo>
                  <a:pt x="4211" y="4129"/>
                </a:lnTo>
                <a:lnTo>
                  <a:pt x="4201" y="4109"/>
                </a:lnTo>
                <a:lnTo>
                  <a:pt x="4189" y="4090"/>
                </a:lnTo>
                <a:lnTo>
                  <a:pt x="4176" y="4071"/>
                </a:lnTo>
                <a:lnTo>
                  <a:pt x="4162" y="4053"/>
                </a:lnTo>
                <a:lnTo>
                  <a:pt x="4146" y="4036"/>
                </a:lnTo>
                <a:lnTo>
                  <a:pt x="4130" y="4021"/>
                </a:lnTo>
                <a:lnTo>
                  <a:pt x="4112" y="4006"/>
                </a:lnTo>
                <a:lnTo>
                  <a:pt x="4095" y="3992"/>
                </a:lnTo>
                <a:lnTo>
                  <a:pt x="4076" y="3980"/>
                </a:lnTo>
                <a:lnTo>
                  <a:pt x="4967" y="3980"/>
                </a:lnTo>
                <a:lnTo>
                  <a:pt x="4967" y="3832"/>
                </a:lnTo>
                <a:lnTo>
                  <a:pt x="1193" y="3832"/>
                </a:lnTo>
                <a:lnTo>
                  <a:pt x="1193" y="3832"/>
                </a:lnTo>
                <a:lnTo>
                  <a:pt x="1178" y="3832"/>
                </a:lnTo>
                <a:lnTo>
                  <a:pt x="1164" y="3830"/>
                </a:lnTo>
                <a:lnTo>
                  <a:pt x="1150" y="3826"/>
                </a:lnTo>
                <a:lnTo>
                  <a:pt x="1137" y="3822"/>
                </a:lnTo>
                <a:lnTo>
                  <a:pt x="1125" y="3816"/>
                </a:lnTo>
                <a:lnTo>
                  <a:pt x="1114" y="3809"/>
                </a:lnTo>
                <a:lnTo>
                  <a:pt x="1102" y="3800"/>
                </a:lnTo>
                <a:lnTo>
                  <a:pt x="1091" y="3791"/>
                </a:lnTo>
                <a:lnTo>
                  <a:pt x="1082" y="3780"/>
                </a:lnTo>
                <a:lnTo>
                  <a:pt x="1075" y="3770"/>
                </a:lnTo>
                <a:lnTo>
                  <a:pt x="1068" y="3758"/>
                </a:lnTo>
                <a:lnTo>
                  <a:pt x="1062" y="3745"/>
                </a:lnTo>
                <a:lnTo>
                  <a:pt x="1056" y="3732"/>
                </a:lnTo>
                <a:lnTo>
                  <a:pt x="1054" y="3719"/>
                </a:lnTo>
                <a:lnTo>
                  <a:pt x="1051" y="3705"/>
                </a:lnTo>
                <a:lnTo>
                  <a:pt x="1050" y="3691"/>
                </a:lnTo>
                <a:lnTo>
                  <a:pt x="1050" y="3691"/>
                </a:lnTo>
                <a:lnTo>
                  <a:pt x="1051" y="3677"/>
                </a:lnTo>
                <a:lnTo>
                  <a:pt x="1054" y="3662"/>
                </a:lnTo>
                <a:lnTo>
                  <a:pt x="1056" y="3648"/>
                </a:lnTo>
                <a:lnTo>
                  <a:pt x="1062" y="3635"/>
                </a:lnTo>
                <a:lnTo>
                  <a:pt x="1068" y="3623"/>
                </a:lnTo>
                <a:lnTo>
                  <a:pt x="1075" y="3612"/>
                </a:lnTo>
                <a:lnTo>
                  <a:pt x="1082" y="3600"/>
                </a:lnTo>
                <a:lnTo>
                  <a:pt x="1091" y="3590"/>
                </a:lnTo>
                <a:lnTo>
                  <a:pt x="1102" y="3580"/>
                </a:lnTo>
                <a:lnTo>
                  <a:pt x="1114" y="3573"/>
                </a:lnTo>
                <a:lnTo>
                  <a:pt x="1125" y="3565"/>
                </a:lnTo>
                <a:lnTo>
                  <a:pt x="1137" y="3560"/>
                </a:lnTo>
                <a:lnTo>
                  <a:pt x="1150" y="3555"/>
                </a:lnTo>
                <a:lnTo>
                  <a:pt x="1164" y="3551"/>
                </a:lnTo>
                <a:lnTo>
                  <a:pt x="1178" y="3549"/>
                </a:lnTo>
                <a:lnTo>
                  <a:pt x="1193" y="3548"/>
                </a:lnTo>
                <a:lnTo>
                  <a:pt x="4967" y="3548"/>
                </a:lnTo>
                <a:lnTo>
                  <a:pt x="4967" y="3401"/>
                </a:lnTo>
                <a:lnTo>
                  <a:pt x="3960" y="3401"/>
                </a:lnTo>
                <a:lnTo>
                  <a:pt x="3960" y="3138"/>
                </a:lnTo>
                <a:lnTo>
                  <a:pt x="4672" y="3138"/>
                </a:lnTo>
                <a:close/>
                <a:moveTo>
                  <a:pt x="3960" y="938"/>
                </a:moveTo>
                <a:lnTo>
                  <a:pt x="4893" y="938"/>
                </a:lnTo>
                <a:lnTo>
                  <a:pt x="4893" y="1406"/>
                </a:lnTo>
                <a:lnTo>
                  <a:pt x="3960" y="1406"/>
                </a:lnTo>
                <a:lnTo>
                  <a:pt x="3960" y="938"/>
                </a:lnTo>
                <a:close/>
                <a:moveTo>
                  <a:pt x="3960" y="1555"/>
                </a:moveTo>
                <a:lnTo>
                  <a:pt x="4893" y="1555"/>
                </a:lnTo>
                <a:lnTo>
                  <a:pt x="4893" y="2219"/>
                </a:lnTo>
                <a:lnTo>
                  <a:pt x="3960" y="2219"/>
                </a:lnTo>
                <a:lnTo>
                  <a:pt x="3960" y="1555"/>
                </a:lnTo>
                <a:close/>
                <a:moveTo>
                  <a:pt x="3960" y="2366"/>
                </a:moveTo>
                <a:lnTo>
                  <a:pt x="4893" y="2366"/>
                </a:lnTo>
                <a:lnTo>
                  <a:pt x="4893" y="2769"/>
                </a:lnTo>
                <a:lnTo>
                  <a:pt x="4893" y="2769"/>
                </a:lnTo>
                <a:lnTo>
                  <a:pt x="4892" y="2791"/>
                </a:lnTo>
                <a:lnTo>
                  <a:pt x="4888" y="2813"/>
                </a:lnTo>
                <a:lnTo>
                  <a:pt x="4883" y="2835"/>
                </a:lnTo>
                <a:lnTo>
                  <a:pt x="4875" y="2855"/>
                </a:lnTo>
                <a:lnTo>
                  <a:pt x="4866" y="2874"/>
                </a:lnTo>
                <a:lnTo>
                  <a:pt x="4855" y="2892"/>
                </a:lnTo>
                <a:lnTo>
                  <a:pt x="4843" y="2909"/>
                </a:lnTo>
                <a:lnTo>
                  <a:pt x="4828" y="2925"/>
                </a:lnTo>
                <a:lnTo>
                  <a:pt x="4813" y="2939"/>
                </a:lnTo>
                <a:lnTo>
                  <a:pt x="4796" y="2952"/>
                </a:lnTo>
                <a:lnTo>
                  <a:pt x="4778" y="2964"/>
                </a:lnTo>
                <a:lnTo>
                  <a:pt x="4758" y="2973"/>
                </a:lnTo>
                <a:lnTo>
                  <a:pt x="4737" y="2980"/>
                </a:lnTo>
                <a:lnTo>
                  <a:pt x="4716" y="2986"/>
                </a:lnTo>
                <a:lnTo>
                  <a:pt x="4694" y="2988"/>
                </a:lnTo>
                <a:lnTo>
                  <a:pt x="4672" y="2990"/>
                </a:lnTo>
                <a:lnTo>
                  <a:pt x="3960" y="2990"/>
                </a:lnTo>
                <a:lnTo>
                  <a:pt x="3960" y="2366"/>
                </a:lnTo>
                <a:close/>
                <a:moveTo>
                  <a:pt x="3886" y="4073"/>
                </a:moveTo>
                <a:lnTo>
                  <a:pt x="3886" y="4073"/>
                </a:lnTo>
                <a:lnTo>
                  <a:pt x="3908" y="4074"/>
                </a:lnTo>
                <a:lnTo>
                  <a:pt x="3930" y="4077"/>
                </a:lnTo>
                <a:lnTo>
                  <a:pt x="3950" y="4082"/>
                </a:lnTo>
                <a:lnTo>
                  <a:pt x="3971" y="4090"/>
                </a:lnTo>
                <a:lnTo>
                  <a:pt x="3989" y="4099"/>
                </a:lnTo>
                <a:lnTo>
                  <a:pt x="4007" y="4109"/>
                </a:lnTo>
                <a:lnTo>
                  <a:pt x="4023" y="4122"/>
                </a:lnTo>
                <a:lnTo>
                  <a:pt x="4038" y="4135"/>
                </a:lnTo>
                <a:lnTo>
                  <a:pt x="4053" y="4151"/>
                </a:lnTo>
                <a:lnTo>
                  <a:pt x="4064" y="4167"/>
                </a:lnTo>
                <a:lnTo>
                  <a:pt x="4076" y="4184"/>
                </a:lnTo>
                <a:lnTo>
                  <a:pt x="4084" y="4204"/>
                </a:lnTo>
                <a:lnTo>
                  <a:pt x="4092" y="4223"/>
                </a:lnTo>
                <a:lnTo>
                  <a:pt x="4097" y="4244"/>
                </a:lnTo>
                <a:lnTo>
                  <a:pt x="4101" y="4265"/>
                </a:lnTo>
                <a:lnTo>
                  <a:pt x="4101" y="4287"/>
                </a:lnTo>
                <a:lnTo>
                  <a:pt x="4101" y="4287"/>
                </a:lnTo>
                <a:lnTo>
                  <a:pt x="4101" y="4309"/>
                </a:lnTo>
                <a:lnTo>
                  <a:pt x="4097" y="4330"/>
                </a:lnTo>
                <a:lnTo>
                  <a:pt x="4092" y="4351"/>
                </a:lnTo>
                <a:lnTo>
                  <a:pt x="4084" y="4370"/>
                </a:lnTo>
                <a:lnTo>
                  <a:pt x="4076" y="4388"/>
                </a:lnTo>
                <a:lnTo>
                  <a:pt x="4064" y="4406"/>
                </a:lnTo>
                <a:lnTo>
                  <a:pt x="4053" y="4423"/>
                </a:lnTo>
                <a:lnTo>
                  <a:pt x="4038" y="4438"/>
                </a:lnTo>
                <a:lnTo>
                  <a:pt x="4023" y="4452"/>
                </a:lnTo>
                <a:lnTo>
                  <a:pt x="4007" y="4465"/>
                </a:lnTo>
                <a:lnTo>
                  <a:pt x="3989" y="4475"/>
                </a:lnTo>
                <a:lnTo>
                  <a:pt x="3971" y="4484"/>
                </a:lnTo>
                <a:lnTo>
                  <a:pt x="3950" y="4491"/>
                </a:lnTo>
                <a:lnTo>
                  <a:pt x="3930" y="4496"/>
                </a:lnTo>
                <a:lnTo>
                  <a:pt x="3908" y="4500"/>
                </a:lnTo>
                <a:lnTo>
                  <a:pt x="3886" y="4501"/>
                </a:lnTo>
                <a:lnTo>
                  <a:pt x="3886" y="4501"/>
                </a:lnTo>
                <a:lnTo>
                  <a:pt x="3865" y="4500"/>
                </a:lnTo>
                <a:lnTo>
                  <a:pt x="3843" y="4496"/>
                </a:lnTo>
                <a:lnTo>
                  <a:pt x="3823" y="4491"/>
                </a:lnTo>
                <a:lnTo>
                  <a:pt x="3803" y="4484"/>
                </a:lnTo>
                <a:lnTo>
                  <a:pt x="3785" y="4475"/>
                </a:lnTo>
                <a:lnTo>
                  <a:pt x="3767" y="4465"/>
                </a:lnTo>
                <a:lnTo>
                  <a:pt x="3751" y="4452"/>
                </a:lnTo>
                <a:lnTo>
                  <a:pt x="3735" y="4438"/>
                </a:lnTo>
                <a:lnTo>
                  <a:pt x="3721" y="4423"/>
                </a:lnTo>
                <a:lnTo>
                  <a:pt x="3710" y="4406"/>
                </a:lnTo>
                <a:lnTo>
                  <a:pt x="3699" y="4388"/>
                </a:lnTo>
                <a:lnTo>
                  <a:pt x="3690" y="4370"/>
                </a:lnTo>
                <a:lnTo>
                  <a:pt x="3682" y="4351"/>
                </a:lnTo>
                <a:lnTo>
                  <a:pt x="3677" y="4330"/>
                </a:lnTo>
                <a:lnTo>
                  <a:pt x="3673" y="4309"/>
                </a:lnTo>
                <a:lnTo>
                  <a:pt x="3673" y="4287"/>
                </a:lnTo>
                <a:lnTo>
                  <a:pt x="3673" y="4287"/>
                </a:lnTo>
                <a:lnTo>
                  <a:pt x="3673" y="4265"/>
                </a:lnTo>
                <a:lnTo>
                  <a:pt x="3677" y="4244"/>
                </a:lnTo>
                <a:lnTo>
                  <a:pt x="3682" y="4223"/>
                </a:lnTo>
                <a:lnTo>
                  <a:pt x="3690" y="4204"/>
                </a:lnTo>
                <a:lnTo>
                  <a:pt x="3699" y="4184"/>
                </a:lnTo>
                <a:lnTo>
                  <a:pt x="3710" y="4167"/>
                </a:lnTo>
                <a:lnTo>
                  <a:pt x="3721" y="4151"/>
                </a:lnTo>
                <a:lnTo>
                  <a:pt x="3735" y="4135"/>
                </a:lnTo>
                <a:lnTo>
                  <a:pt x="3751" y="4122"/>
                </a:lnTo>
                <a:lnTo>
                  <a:pt x="3767" y="4109"/>
                </a:lnTo>
                <a:lnTo>
                  <a:pt x="3785" y="4099"/>
                </a:lnTo>
                <a:lnTo>
                  <a:pt x="3803" y="4090"/>
                </a:lnTo>
                <a:lnTo>
                  <a:pt x="3823" y="4082"/>
                </a:lnTo>
                <a:lnTo>
                  <a:pt x="3843" y="4077"/>
                </a:lnTo>
                <a:lnTo>
                  <a:pt x="3865" y="4074"/>
                </a:lnTo>
                <a:lnTo>
                  <a:pt x="3886" y="4073"/>
                </a:lnTo>
                <a:lnTo>
                  <a:pt x="3886" y="4073"/>
                </a:lnTo>
                <a:close/>
                <a:moveTo>
                  <a:pt x="1933" y="4073"/>
                </a:moveTo>
                <a:lnTo>
                  <a:pt x="1933" y="4073"/>
                </a:lnTo>
                <a:lnTo>
                  <a:pt x="1955" y="4074"/>
                </a:lnTo>
                <a:lnTo>
                  <a:pt x="1976" y="4077"/>
                </a:lnTo>
                <a:lnTo>
                  <a:pt x="1997" y="4082"/>
                </a:lnTo>
                <a:lnTo>
                  <a:pt x="2017" y="4090"/>
                </a:lnTo>
                <a:lnTo>
                  <a:pt x="2035" y="4099"/>
                </a:lnTo>
                <a:lnTo>
                  <a:pt x="2053" y="4109"/>
                </a:lnTo>
                <a:lnTo>
                  <a:pt x="2070" y="4122"/>
                </a:lnTo>
                <a:lnTo>
                  <a:pt x="2084" y="4135"/>
                </a:lnTo>
                <a:lnTo>
                  <a:pt x="2098" y="4151"/>
                </a:lnTo>
                <a:lnTo>
                  <a:pt x="2110" y="4167"/>
                </a:lnTo>
                <a:lnTo>
                  <a:pt x="2122" y="4184"/>
                </a:lnTo>
                <a:lnTo>
                  <a:pt x="2131" y="4204"/>
                </a:lnTo>
                <a:lnTo>
                  <a:pt x="2137" y="4223"/>
                </a:lnTo>
                <a:lnTo>
                  <a:pt x="2143" y="4244"/>
                </a:lnTo>
                <a:lnTo>
                  <a:pt x="2146" y="4265"/>
                </a:lnTo>
                <a:lnTo>
                  <a:pt x="2148" y="4287"/>
                </a:lnTo>
                <a:lnTo>
                  <a:pt x="2148" y="4287"/>
                </a:lnTo>
                <a:lnTo>
                  <a:pt x="2146" y="4309"/>
                </a:lnTo>
                <a:lnTo>
                  <a:pt x="2143" y="4330"/>
                </a:lnTo>
                <a:lnTo>
                  <a:pt x="2137" y="4351"/>
                </a:lnTo>
                <a:lnTo>
                  <a:pt x="2131" y="4370"/>
                </a:lnTo>
                <a:lnTo>
                  <a:pt x="2122" y="4388"/>
                </a:lnTo>
                <a:lnTo>
                  <a:pt x="2110" y="4406"/>
                </a:lnTo>
                <a:lnTo>
                  <a:pt x="2098" y="4423"/>
                </a:lnTo>
                <a:lnTo>
                  <a:pt x="2084" y="4438"/>
                </a:lnTo>
                <a:lnTo>
                  <a:pt x="2070" y="4452"/>
                </a:lnTo>
                <a:lnTo>
                  <a:pt x="2053" y="4465"/>
                </a:lnTo>
                <a:lnTo>
                  <a:pt x="2035" y="4475"/>
                </a:lnTo>
                <a:lnTo>
                  <a:pt x="2017" y="4484"/>
                </a:lnTo>
                <a:lnTo>
                  <a:pt x="1997" y="4491"/>
                </a:lnTo>
                <a:lnTo>
                  <a:pt x="1976" y="4496"/>
                </a:lnTo>
                <a:lnTo>
                  <a:pt x="1955" y="4500"/>
                </a:lnTo>
                <a:lnTo>
                  <a:pt x="1933" y="4501"/>
                </a:lnTo>
                <a:lnTo>
                  <a:pt x="1933" y="4501"/>
                </a:lnTo>
                <a:lnTo>
                  <a:pt x="1911" y="4500"/>
                </a:lnTo>
                <a:lnTo>
                  <a:pt x="1890" y="4496"/>
                </a:lnTo>
                <a:lnTo>
                  <a:pt x="1870" y="4491"/>
                </a:lnTo>
                <a:lnTo>
                  <a:pt x="1850" y="4484"/>
                </a:lnTo>
                <a:lnTo>
                  <a:pt x="1831" y="4475"/>
                </a:lnTo>
                <a:lnTo>
                  <a:pt x="1814" y="4465"/>
                </a:lnTo>
                <a:lnTo>
                  <a:pt x="1797" y="4452"/>
                </a:lnTo>
                <a:lnTo>
                  <a:pt x="1781" y="4438"/>
                </a:lnTo>
                <a:lnTo>
                  <a:pt x="1768" y="4423"/>
                </a:lnTo>
                <a:lnTo>
                  <a:pt x="1755" y="4406"/>
                </a:lnTo>
                <a:lnTo>
                  <a:pt x="1745" y="4388"/>
                </a:lnTo>
                <a:lnTo>
                  <a:pt x="1736" y="4370"/>
                </a:lnTo>
                <a:lnTo>
                  <a:pt x="1728" y="4351"/>
                </a:lnTo>
                <a:lnTo>
                  <a:pt x="1723" y="4330"/>
                </a:lnTo>
                <a:lnTo>
                  <a:pt x="1720" y="4309"/>
                </a:lnTo>
                <a:lnTo>
                  <a:pt x="1719" y="4287"/>
                </a:lnTo>
                <a:lnTo>
                  <a:pt x="1719" y="4287"/>
                </a:lnTo>
                <a:lnTo>
                  <a:pt x="1720" y="4265"/>
                </a:lnTo>
                <a:lnTo>
                  <a:pt x="1723" y="4244"/>
                </a:lnTo>
                <a:lnTo>
                  <a:pt x="1728" y="4223"/>
                </a:lnTo>
                <a:lnTo>
                  <a:pt x="1736" y="4204"/>
                </a:lnTo>
                <a:lnTo>
                  <a:pt x="1745" y="4184"/>
                </a:lnTo>
                <a:lnTo>
                  <a:pt x="1755" y="4167"/>
                </a:lnTo>
                <a:lnTo>
                  <a:pt x="1768" y="4151"/>
                </a:lnTo>
                <a:lnTo>
                  <a:pt x="1781" y="4135"/>
                </a:lnTo>
                <a:lnTo>
                  <a:pt x="1797" y="4122"/>
                </a:lnTo>
                <a:lnTo>
                  <a:pt x="1814" y="4109"/>
                </a:lnTo>
                <a:lnTo>
                  <a:pt x="1831" y="4099"/>
                </a:lnTo>
                <a:lnTo>
                  <a:pt x="1850" y="4090"/>
                </a:lnTo>
                <a:lnTo>
                  <a:pt x="1870" y="4082"/>
                </a:lnTo>
                <a:lnTo>
                  <a:pt x="1890" y="4077"/>
                </a:lnTo>
                <a:lnTo>
                  <a:pt x="1911" y="4074"/>
                </a:lnTo>
                <a:lnTo>
                  <a:pt x="1933" y="4073"/>
                </a:lnTo>
                <a:lnTo>
                  <a:pt x="1933" y="4073"/>
                </a:lnTo>
                <a:close/>
                <a:moveTo>
                  <a:pt x="2006" y="938"/>
                </a:moveTo>
                <a:lnTo>
                  <a:pt x="2897" y="938"/>
                </a:lnTo>
                <a:lnTo>
                  <a:pt x="2897" y="1406"/>
                </a:lnTo>
                <a:lnTo>
                  <a:pt x="2006" y="1406"/>
                </a:lnTo>
                <a:lnTo>
                  <a:pt x="2006" y="938"/>
                </a:lnTo>
                <a:close/>
                <a:moveTo>
                  <a:pt x="2006" y="1555"/>
                </a:moveTo>
                <a:lnTo>
                  <a:pt x="2897" y="1555"/>
                </a:lnTo>
                <a:lnTo>
                  <a:pt x="2897" y="2219"/>
                </a:lnTo>
                <a:lnTo>
                  <a:pt x="2006" y="2219"/>
                </a:lnTo>
                <a:lnTo>
                  <a:pt x="2006" y="1555"/>
                </a:lnTo>
                <a:close/>
                <a:moveTo>
                  <a:pt x="1859" y="2990"/>
                </a:moveTo>
                <a:lnTo>
                  <a:pt x="1271" y="2990"/>
                </a:lnTo>
                <a:lnTo>
                  <a:pt x="1271" y="2990"/>
                </a:lnTo>
                <a:lnTo>
                  <a:pt x="1249" y="2988"/>
                </a:lnTo>
                <a:lnTo>
                  <a:pt x="1227" y="2986"/>
                </a:lnTo>
                <a:lnTo>
                  <a:pt x="1206" y="2980"/>
                </a:lnTo>
                <a:lnTo>
                  <a:pt x="1185" y="2973"/>
                </a:lnTo>
                <a:lnTo>
                  <a:pt x="1165" y="2964"/>
                </a:lnTo>
                <a:lnTo>
                  <a:pt x="1147" y="2952"/>
                </a:lnTo>
                <a:lnTo>
                  <a:pt x="1130" y="2939"/>
                </a:lnTo>
                <a:lnTo>
                  <a:pt x="1115" y="2925"/>
                </a:lnTo>
                <a:lnTo>
                  <a:pt x="1101" y="2909"/>
                </a:lnTo>
                <a:lnTo>
                  <a:pt x="1088" y="2892"/>
                </a:lnTo>
                <a:lnTo>
                  <a:pt x="1077" y="2874"/>
                </a:lnTo>
                <a:lnTo>
                  <a:pt x="1068" y="2855"/>
                </a:lnTo>
                <a:lnTo>
                  <a:pt x="1060" y="2835"/>
                </a:lnTo>
                <a:lnTo>
                  <a:pt x="1055" y="2813"/>
                </a:lnTo>
                <a:lnTo>
                  <a:pt x="1051" y="2791"/>
                </a:lnTo>
                <a:lnTo>
                  <a:pt x="1050" y="2769"/>
                </a:lnTo>
                <a:lnTo>
                  <a:pt x="1050" y="2366"/>
                </a:lnTo>
                <a:lnTo>
                  <a:pt x="1859" y="2366"/>
                </a:lnTo>
                <a:lnTo>
                  <a:pt x="1859" y="2990"/>
                </a:lnTo>
                <a:close/>
                <a:moveTo>
                  <a:pt x="1859" y="2219"/>
                </a:moveTo>
                <a:lnTo>
                  <a:pt x="1050" y="2219"/>
                </a:lnTo>
                <a:lnTo>
                  <a:pt x="1050" y="1555"/>
                </a:lnTo>
                <a:lnTo>
                  <a:pt x="1859" y="1555"/>
                </a:lnTo>
                <a:lnTo>
                  <a:pt x="1859" y="2219"/>
                </a:lnTo>
                <a:close/>
                <a:moveTo>
                  <a:pt x="1859" y="1406"/>
                </a:moveTo>
                <a:lnTo>
                  <a:pt x="1050" y="1406"/>
                </a:lnTo>
                <a:lnTo>
                  <a:pt x="1050" y="1265"/>
                </a:lnTo>
                <a:lnTo>
                  <a:pt x="1050" y="938"/>
                </a:lnTo>
                <a:lnTo>
                  <a:pt x="1859" y="938"/>
                </a:lnTo>
                <a:lnTo>
                  <a:pt x="1859" y="1406"/>
                </a:lnTo>
                <a:close/>
                <a:moveTo>
                  <a:pt x="2006" y="2366"/>
                </a:moveTo>
                <a:lnTo>
                  <a:pt x="2897" y="2366"/>
                </a:lnTo>
                <a:lnTo>
                  <a:pt x="2897" y="2990"/>
                </a:lnTo>
                <a:lnTo>
                  <a:pt x="2006" y="2990"/>
                </a:lnTo>
                <a:lnTo>
                  <a:pt x="2006" y="2366"/>
                </a:lnTo>
                <a:close/>
                <a:moveTo>
                  <a:pt x="3813" y="3401"/>
                </a:moveTo>
                <a:lnTo>
                  <a:pt x="2007" y="3401"/>
                </a:lnTo>
                <a:lnTo>
                  <a:pt x="2007" y="3138"/>
                </a:lnTo>
                <a:lnTo>
                  <a:pt x="3813" y="3138"/>
                </a:lnTo>
                <a:lnTo>
                  <a:pt x="3813" y="3401"/>
                </a:lnTo>
                <a:close/>
                <a:moveTo>
                  <a:pt x="3813" y="2990"/>
                </a:moveTo>
                <a:lnTo>
                  <a:pt x="3046" y="2990"/>
                </a:lnTo>
                <a:lnTo>
                  <a:pt x="3046" y="2366"/>
                </a:lnTo>
                <a:lnTo>
                  <a:pt x="3813" y="2366"/>
                </a:lnTo>
                <a:lnTo>
                  <a:pt x="3813" y="2990"/>
                </a:lnTo>
                <a:close/>
                <a:moveTo>
                  <a:pt x="3813" y="2219"/>
                </a:moveTo>
                <a:lnTo>
                  <a:pt x="3046" y="2219"/>
                </a:lnTo>
                <a:lnTo>
                  <a:pt x="3046" y="1555"/>
                </a:lnTo>
                <a:lnTo>
                  <a:pt x="3813" y="1555"/>
                </a:lnTo>
                <a:lnTo>
                  <a:pt x="3813" y="2219"/>
                </a:lnTo>
                <a:close/>
                <a:moveTo>
                  <a:pt x="3813" y="1406"/>
                </a:moveTo>
                <a:lnTo>
                  <a:pt x="3046" y="1406"/>
                </a:lnTo>
                <a:lnTo>
                  <a:pt x="3046" y="938"/>
                </a:lnTo>
                <a:lnTo>
                  <a:pt x="3813" y="938"/>
                </a:lnTo>
                <a:lnTo>
                  <a:pt x="3813" y="1406"/>
                </a:lnTo>
                <a:close/>
              </a:path>
            </a:pathLst>
          </a:custGeom>
          <a:solidFill>
            <a:srgbClr val="F2EBD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30"/>
              <a:buFont typeface="Palatino Linotype"/>
              <a:buNone/>
            </a:pPr>
            <a:r>
              <a:t/>
            </a:r>
            <a:endParaRPr b="0" i="0" sz="1829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8" name="Google Shape;628;p25"/>
          <p:cNvSpPr/>
          <p:nvPr/>
        </p:nvSpPr>
        <p:spPr>
          <a:xfrm>
            <a:off x="7996555" y="1871345"/>
            <a:ext cx="226123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9" name="Google Shape;629;p25"/>
          <p:cNvSpPr/>
          <p:nvPr/>
        </p:nvSpPr>
        <p:spPr>
          <a:xfrm>
            <a:off x="8133715" y="3696335"/>
            <a:ext cx="226123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0" name="Google Shape;630;p25"/>
          <p:cNvSpPr/>
          <p:nvPr/>
        </p:nvSpPr>
        <p:spPr>
          <a:xfrm>
            <a:off x="1887220" y="1900555"/>
            <a:ext cx="226123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1" name="Google Shape;631;p25"/>
          <p:cNvSpPr/>
          <p:nvPr/>
        </p:nvSpPr>
        <p:spPr>
          <a:xfrm>
            <a:off x="1887220" y="3696335"/>
            <a:ext cx="226123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Google Shape;637;p26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638" name="Google Shape;638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9" name="Google Shape;639;p26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640" name="Google Shape;64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641" name="Google Shape;641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2" name="Google Shape;642;p26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643" name="Google Shape;643;p26"/>
          <p:cNvGrpSpPr/>
          <p:nvPr/>
        </p:nvGrpSpPr>
        <p:grpSpPr>
          <a:xfrm>
            <a:off x="4771390" y="1841500"/>
            <a:ext cx="2650490" cy="2649855"/>
            <a:chOff x="7514" y="3593"/>
            <a:chExt cx="4174" cy="4173"/>
          </a:xfrm>
        </p:grpSpPr>
        <p:sp>
          <p:nvSpPr>
            <p:cNvPr id="644" name="Google Shape;644;p26"/>
            <p:cNvSpPr/>
            <p:nvPr/>
          </p:nvSpPr>
          <p:spPr>
            <a:xfrm>
              <a:off x="7514" y="3593"/>
              <a:ext cx="2220" cy="4173"/>
            </a:xfrm>
            <a:custGeom>
              <a:rect b="b" l="l" r="r" t="t"/>
              <a:pathLst>
                <a:path extrusionOk="0" h="21600" w="21600">
                  <a:moveTo>
                    <a:pt x="20308" y="0"/>
                  </a:moveTo>
                  <a:cubicBezTo>
                    <a:pt x="14701" y="0"/>
                    <a:pt x="9624" y="1210"/>
                    <a:pt x="5949" y="3164"/>
                  </a:cubicBezTo>
                  <a:cubicBezTo>
                    <a:pt x="2319" y="5095"/>
                    <a:pt x="61" y="7754"/>
                    <a:pt x="6" y="10694"/>
                  </a:cubicBezTo>
                  <a:lnTo>
                    <a:pt x="1750" y="11487"/>
                  </a:lnTo>
                  <a:lnTo>
                    <a:pt x="2605" y="11097"/>
                  </a:lnTo>
                  <a:lnTo>
                    <a:pt x="1750" y="11489"/>
                  </a:lnTo>
                  <a:lnTo>
                    <a:pt x="6" y="10694"/>
                  </a:lnTo>
                  <a:cubicBezTo>
                    <a:pt x="6" y="10730"/>
                    <a:pt x="0" y="10765"/>
                    <a:pt x="0" y="10802"/>
                  </a:cubicBezTo>
                  <a:cubicBezTo>
                    <a:pt x="0" y="13784"/>
                    <a:pt x="2278" y="16485"/>
                    <a:pt x="5952" y="18439"/>
                  </a:cubicBezTo>
                  <a:cubicBezTo>
                    <a:pt x="9582" y="20370"/>
                    <a:pt x="14579" y="21571"/>
                    <a:pt x="20106" y="21600"/>
                  </a:cubicBezTo>
                  <a:lnTo>
                    <a:pt x="21600" y="20672"/>
                  </a:lnTo>
                  <a:lnTo>
                    <a:pt x="20237" y="19826"/>
                  </a:lnTo>
                  <a:cubicBezTo>
                    <a:pt x="15579" y="19816"/>
                    <a:pt x="11363" y="18810"/>
                    <a:pt x="8307" y="17185"/>
                  </a:cubicBezTo>
                  <a:cubicBezTo>
                    <a:pt x="5236" y="15551"/>
                    <a:pt x="3338" y="13294"/>
                    <a:pt x="3338" y="10802"/>
                  </a:cubicBezTo>
                  <a:cubicBezTo>
                    <a:pt x="3338" y="10789"/>
                    <a:pt x="3338" y="10778"/>
                    <a:pt x="3338" y="10765"/>
                  </a:cubicBezTo>
                  <a:cubicBezTo>
                    <a:pt x="3338" y="10765"/>
                    <a:pt x="3338" y="10764"/>
                    <a:pt x="3338" y="10763"/>
                  </a:cubicBezTo>
                  <a:lnTo>
                    <a:pt x="3341" y="10763"/>
                  </a:lnTo>
                  <a:cubicBezTo>
                    <a:pt x="3360" y="8286"/>
                    <a:pt x="5252" y="6044"/>
                    <a:pt x="8307" y="4419"/>
                  </a:cubicBezTo>
                  <a:cubicBezTo>
                    <a:pt x="11379" y="2785"/>
                    <a:pt x="15622" y="1774"/>
                    <a:pt x="20308" y="1774"/>
                  </a:cubicBezTo>
                  <a:cubicBezTo>
                    <a:pt x="20333" y="1774"/>
                    <a:pt x="20356" y="1775"/>
                    <a:pt x="20380" y="1775"/>
                  </a:cubicBezTo>
                  <a:lnTo>
                    <a:pt x="19017" y="931"/>
                  </a:lnTo>
                  <a:lnTo>
                    <a:pt x="20511" y="3"/>
                  </a:lnTo>
                  <a:cubicBezTo>
                    <a:pt x="20443" y="3"/>
                    <a:pt x="20377" y="0"/>
                    <a:pt x="20308" y="0"/>
                  </a:cubicBezTo>
                  <a:close/>
                </a:path>
              </a:pathLst>
            </a:custGeom>
            <a:solidFill>
              <a:srgbClr val="415380">
                <a:alpha val="69803"/>
              </a:srgbClr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45" name="Google Shape;645;p26"/>
            <p:cNvSpPr/>
            <p:nvPr/>
          </p:nvSpPr>
          <p:spPr>
            <a:xfrm>
              <a:off x="9468" y="3593"/>
              <a:ext cx="2220" cy="4173"/>
            </a:xfrm>
            <a:custGeom>
              <a:rect b="b" l="l" r="r" t="t"/>
              <a:pathLst>
                <a:path extrusionOk="0" h="21600" w="21600">
                  <a:moveTo>
                    <a:pt x="1494" y="0"/>
                  </a:moveTo>
                  <a:lnTo>
                    <a:pt x="0" y="928"/>
                  </a:lnTo>
                  <a:lnTo>
                    <a:pt x="1363" y="1774"/>
                  </a:lnTo>
                  <a:cubicBezTo>
                    <a:pt x="6021" y="1784"/>
                    <a:pt x="10237" y="2790"/>
                    <a:pt x="13293" y="4415"/>
                  </a:cubicBezTo>
                  <a:cubicBezTo>
                    <a:pt x="16364" y="6049"/>
                    <a:pt x="18265" y="8306"/>
                    <a:pt x="18265" y="10798"/>
                  </a:cubicBezTo>
                  <a:cubicBezTo>
                    <a:pt x="18265" y="10811"/>
                    <a:pt x="18262" y="10822"/>
                    <a:pt x="18262" y="10835"/>
                  </a:cubicBezTo>
                  <a:lnTo>
                    <a:pt x="18262" y="10837"/>
                  </a:lnTo>
                  <a:lnTo>
                    <a:pt x="18259" y="10837"/>
                  </a:lnTo>
                  <a:cubicBezTo>
                    <a:pt x="18240" y="13314"/>
                    <a:pt x="16348" y="15556"/>
                    <a:pt x="13293" y="17181"/>
                  </a:cubicBezTo>
                  <a:cubicBezTo>
                    <a:pt x="10221" y="18815"/>
                    <a:pt x="5978" y="19826"/>
                    <a:pt x="1292" y="19826"/>
                  </a:cubicBezTo>
                  <a:cubicBezTo>
                    <a:pt x="1267" y="19826"/>
                    <a:pt x="1244" y="19825"/>
                    <a:pt x="1220" y="19825"/>
                  </a:cubicBezTo>
                  <a:lnTo>
                    <a:pt x="2583" y="20669"/>
                  </a:lnTo>
                  <a:lnTo>
                    <a:pt x="1089" y="21597"/>
                  </a:lnTo>
                  <a:cubicBezTo>
                    <a:pt x="1157" y="21597"/>
                    <a:pt x="1223" y="21600"/>
                    <a:pt x="1292" y="21600"/>
                  </a:cubicBezTo>
                  <a:cubicBezTo>
                    <a:pt x="6899" y="21600"/>
                    <a:pt x="11976" y="20390"/>
                    <a:pt x="15651" y="18436"/>
                  </a:cubicBezTo>
                  <a:cubicBezTo>
                    <a:pt x="19281" y="16505"/>
                    <a:pt x="21539" y="13846"/>
                    <a:pt x="21594" y="10906"/>
                  </a:cubicBezTo>
                  <a:cubicBezTo>
                    <a:pt x="21594" y="10870"/>
                    <a:pt x="21600" y="10835"/>
                    <a:pt x="21600" y="10798"/>
                  </a:cubicBezTo>
                  <a:cubicBezTo>
                    <a:pt x="21600" y="7816"/>
                    <a:pt x="19326" y="5115"/>
                    <a:pt x="15651" y="3161"/>
                  </a:cubicBezTo>
                  <a:cubicBezTo>
                    <a:pt x="12021" y="1230"/>
                    <a:pt x="7021" y="29"/>
                    <a:pt x="1494" y="0"/>
                  </a:cubicBezTo>
                  <a:close/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646" name="Google Shape;646;p26"/>
          <p:cNvSpPr/>
          <p:nvPr/>
        </p:nvSpPr>
        <p:spPr>
          <a:xfrm>
            <a:off x="4198620" y="1581785"/>
            <a:ext cx="3791585" cy="1895475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cubicBezTo>
                  <a:pt x="0" y="9671"/>
                  <a:pt x="4835" y="0"/>
                  <a:pt x="10800" y="0"/>
                </a:cubicBezTo>
                <a:cubicBezTo>
                  <a:pt x="16765" y="0"/>
                  <a:pt x="21600" y="9671"/>
                  <a:pt x="21600" y="21600"/>
                </a:cubicBezTo>
              </a:path>
            </a:pathLst>
          </a:custGeom>
          <a:noFill/>
          <a:ln cap="flat" cmpd="sng" w="57150">
            <a:solidFill>
              <a:srgbClr val="415380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647" name="Google Shape;647;p26"/>
          <p:cNvGrpSpPr/>
          <p:nvPr/>
        </p:nvGrpSpPr>
        <p:grpSpPr>
          <a:xfrm>
            <a:off x="5104130" y="2162175"/>
            <a:ext cx="1984375" cy="1979930"/>
            <a:chOff x="8038" y="4098"/>
            <a:chExt cx="3125" cy="3118"/>
          </a:xfrm>
        </p:grpSpPr>
        <p:sp>
          <p:nvSpPr>
            <p:cNvPr id="648" name="Google Shape;648;p26"/>
            <p:cNvSpPr/>
            <p:nvPr/>
          </p:nvSpPr>
          <p:spPr>
            <a:xfrm>
              <a:off x="8038" y="4098"/>
              <a:ext cx="3125" cy="3118"/>
            </a:xfrm>
            <a:custGeom>
              <a:rect b="b" l="l" r="r" t="t"/>
              <a:pathLst>
                <a:path extrusionOk="0" h="21600" w="2160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49" name="Google Shape;649;p26"/>
            <p:cNvGrpSpPr/>
            <p:nvPr/>
          </p:nvGrpSpPr>
          <p:grpSpPr>
            <a:xfrm>
              <a:off x="8643" y="4791"/>
              <a:ext cx="1975" cy="1661"/>
              <a:chOff x="8643" y="4791"/>
              <a:chExt cx="1975" cy="1661"/>
            </a:xfrm>
          </p:grpSpPr>
          <p:grpSp>
            <p:nvGrpSpPr>
              <p:cNvPr id="650" name="Google Shape;650;p26"/>
              <p:cNvGrpSpPr/>
              <p:nvPr/>
            </p:nvGrpSpPr>
            <p:grpSpPr>
              <a:xfrm>
                <a:off x="8643" y="4791"/>
                <a:ext cx="1922" cy="1661"/>
                <a:chOff x="8216629" y="9110842"/>
                <a:chExt cx="538860" cy="465538"/>
              </a:xfrm>
            </p:grpSpPr>
            <p:cxnSp>
              <p:nvCxnSpPr>
                <p:cNvPr id="651" name="Google Shape;651;p26"/>
                <p:cNvCxnSpPr/>
                <p:nvPr/>
              </p:nvCxnSpPr>
              <p:spPr>
                <a:xfrm>
                  <a:off x="8216629" y="9110842"/>
                  <a:ext cx="538860" cy="282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52" name="Google Shape;652;p26"/>
                <p:cNvCxnSpPr/>
                <p:nvPr/>
              </p:nvCxnSpPr>
              <p:spPr>
                <a:xfrm>
                  <a:off x="8216629" y="9266023"/>
                  <a:ext cx="538860" cy="2821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53" name="Google Shape;653;p26"/>
                <p:cNvCxnSpPr/>
                <p:nvPr/>
              </p:nvCxnSpPr>
              <p:spPr>
                <a:xfrm>
                  <a:off x="8216629" y="9418380"/>
                  <a:ext cx="538860" cy="2821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54" name="Google Shape;654;p26"/>
                <p:cNvCxnSpPr/>
                <p:nvPr/>
              </p:nvCxnSpPr>
              <p:spPr>
                <a:xfrm>
                  <a:off x="8216629" y="9573558"/>
                  <a:ext cx="538860" cy="282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55" name="Google Shape;655;p26"/>
              <p:cNvGrpSpPr/>
              <p:nvPr/>
            </p:nvGrpSpPr>
            <p:grpSpPr>
              <a:xfrm>
                <a:off x="9280" y="4810"/>
                <a:ext cx="1338" cy="1338"/>
                <a:chOff x="3371380" y="5681161"/>
                <a:chExt cx="969304" cy="969367"/>
              </a:xfrm>
            </p:grpSpPr>
            <p:sp>
              <p:nvSpPr>
                <p:cNvPr id="656" name="Google Shape;656;p26"/>
                <p:cNvSpPr/>
                <p:nvPr/>
              </p:nvSpPr>
              <p:spPr>
                <a:xfrm>
                  <a:off x="3371380" y="5681161"/>
                  <a:ext cx="969304" cy="969367"/>
                </a:xfrm>
                <a:custGeom>
                  <a:rect b="b" l="l" r="r" t="t"/>
                  <a:pathLst>
                    <a:path extrusionOk="0" h="1344" w="1344">
                      <a:moveTo>
                        <a:pt x="0" y="1343"/>
                      </a:moveTo>
                      <a:lnTo>
                        <a:pt x="0" y="1343"/>
                      </a:lnTo>
                      <a:cubicBezTo>
                        <a:pt x="180" y="921"/>
                        <a:pt x="180" y="921"/>
                        <a:pt x="180" y="921"/>
                      </a:cubicBezTo>
                      <a:cubicBezTo>
                        <a:pt x="1033" y="71"/>
                        <a:pt x="1033" y="71"/>
                        <a:pt x="1033" y="71"/>
                      </a:cubicBezTo>
                      <a:cubicBezTo>
                        <a:pt x="1104" y="0"/>
                        <a:pt x="1213" y="0"/>
                        <a:pt x="1272" y="71"/>
                      </a:cubicBezTo>
                      <a:lnTo>
                        <a:pt x="1272" y="71"/>
                      </a:lnTo>
                      <a:cubicBezTo>
                        <a:pt x="1343" y="130"/>
                        <a:pt x="1343" y="239"/>
                        <a:pt x="1272" y="310"/>
                      </a:cubicBezTo>
                      <a:cubicBezTo>
                        <a:pt x="422" y="1161"/>
                        <a:pt x="422" y="1161"/>
                        <a:pt x="422" y="1161"/>
                      </a:cubicBezTo>
                      <a:lnTo>
                        <a:pt x="0" y="1343"/>
                      </a:lnTo>
                    </a:path>
                  </a:pathLst>
                </a:cu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415380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cxnSp>
              <p:nvCxnSpPr>
                <p:cNvPr id="657" name="Google Shape;657;p26"/>
                <p:cNvCxnSpPr/>
                <p:nvPr/>
              </p:nvCxnSpPr>
              <p:spPr>
                <a:xfrm>
                  <a:off x="3501678" y="6345414"/>
                  <a:ext cx="174794" cy="171626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A4C5C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58" name="Google Shape;658;p26"/>
                <p:cNvCxnSpPr/>
                <p:nvPr/>
              </p:nvCxnSpPr>
              <p:spPr>
                <a:xfrm>
                  <a:off x="4067371" y="5779685"/>
                  <a:ext cx="152546" cy="152556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A4C5C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</p:grpSp>
      <p:grpSp>
        <p:nvGrpSpPr>
          <p:cNvPr id="659" name="Google Shape;659;p26"/>
          <p:cNvGrpSpPr/>
          <p:nvPr/>
        </p:nvGrpSpPr>
        <p:grpSpPr>
          <a:xfrm>
            <a:off x="4570730" y="1849755"/>
            <a:ext cx="454025" cy="455295"/>
            <a:chOff x="7198" y="3606"/>
            <a:chExt cx="715" cy="717"/>
          </a:xfrm>
        </p:grpSpPr>
        <p:sp>
          <p:nvSpPr>
            <p:cNvPr id="660" name="Google Shape;660;p26"/>
            <p:cNvSpPr/>
            <p:nvPr/>
          </p:nvSpPr>
          <p:spPr>
            <a:xfrm>
              <a:off x="7198" y="3606"/>
              <a:ext cx="715" cy="717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61" name="Google Shape;661;p26"/>
            <p:cNvGrpSpPr/>
            <p:nvPr/>
          </p:nvGrpSpPr>
          <p:grpSpPr>
            <a:xfrm>
              <a:off x="7402" y="3790"/>
              <a:ext cx="335" cy="335"/>
              <a:chOff x="9622603" y="7775631"/>
              <a:chExt cx="953415" cy="953477"/>
            </a:xfrm>
          </p:grpSpPr>
          <p:sp>
            <p:nvSpPr>
              <p:cNvPr id="662" name="Google Shape;662;p26"/>
              <p:cNvSpPr/>
              <p:nvPr/>
            </p:nvSpPr>
            <p:spPr>
              <a:xfrm>
                <a:off x="9622603" y="7775631"/>
                <a:ext cx="953415" cy="953477"/>
              </a:xfrm>
              <a:custGeom>
                <a:rect b="b" l="l" r="r" t="t"/>
                <a:pathLst>
                  <a:path extrusionOk="0" h="1324" w="1324">
                    <a:moveTo>
                      <a:pt x="1323" y="662"/>
                    </a:moveTo>
                    <a:lnTo>
                      <a:pt x="1323" y="662"/>
                    </a:lnTo>
                    <a:cubicBezTo>
                      <a:pt x="1323" y="1033"/>
                      <a:pt x="1031" y="1323"/>
                      <a:pt x="659" y="1323"/>
                    </a:cubicBezTo>
                    <a:cubicBezTo>
                      <a:pt x="299" y="1323"/>
                      <a:pt x="0" y="1033"/>
                      <a:pt x="0" y="662"/>
                    </a:cubicBezTo>
                    <a:cubicBezTo>
                      <a:pt x="0" y="301"/>
                      <a:pt x="299" y="0"/>
                      <a:pt x="659" y="0"/>
                    </a:cubicBezTo>
                    <a:cubicBezTo>
                      <a:pt x="1031" y="0"/>
                      <a:pt x="1323" y="301"/>
                      <a:pt x="1323" y="662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63" name="Google Shape;663;p26"/>
              <p:cNvSpPr/>
              <p:nvPr/>
            </p:nvSpPr>
            <p:spPr>
              <a:xfrm>
                <a:off x="9752904" y="7867801"/>
                <a:ext cx="216107" cy="797741"/>
              </a:xfrm>
              <a:custGeom>
                <a:rect b="b" l="l" r="r" t="t"/>
                <a:pathLst>
                  <a:path extrusionOk="0" h="1105" w="300">
                    <a:moveTo>
                      <a:pt x="89" y="0"/>
                    </a:moveTo>
                    <a:lnTo>
                      <a:pt x="299" y="292"/>
                    </a:lnTo>
                    <a:lnTo>
                      <a:pt x="181" y="411"/>
                    </a:lnTo>
                    <a:lnTo>
                      <a:pt x="0" y="472"/>
                    </a:lnTo>
                    <a:lnTo>
                      <a:pt x="0" y="652"/>
                    </a:lnTo>
                    <a:lnTo>
                      <a:pt x="181" y="773"/>
                    </a:lnTo>
                    <a:lnTo>
                      <a:pt x="240" y="892"/>
                    </a:lnTo>
                    <a:lnTo>
                      <a:pt x="181" y="1072"/>
                    </a:lnTo>
                    <a:lnTo>
                      <a:pt x="149" y="1104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64" name="Google Shape;664;p26"/>
              <p:cNvSpPr/>
              <p:nvPr/>
            </p:nvSpPr>
            <p:spPr>
              <a:xfrm>
                <a:off x="10140625" y="7963148"/>
                <a:ext cx="375010" cy="549837"/>
              </a:xfrm>
              <a:custGeom>
                <a:rect b="b" l="l" r="r" t="t"/>
                <a:pathLst>
                  <a:path extrusionOk="0" h="763" w="521">
                    <a:moveTo>
                      <a:pt x="470" y="0"/>
                    </a:moveTo>
                    <a:lnTo>
                      <a:pt x="360" y="100"/>
                    </a:lnTo>
                    <a:lnTo>
                      <a:pt x="180" y="342"/>
                    </a:lnTo>
                    <a:lnTo>
                      <a:pt x="59" y="342"/>
                    </a:lnTo>
                    <a:lnTo>
                      <a:pt x="59" y="463"/>
                    </a:lnTo>
                    <a:lnTo>
                      <a:pt x="0" y="582"/>
                    </a:lnTo>
                    <a:lnTo>
                      <a:pt x="59" y="703"/>
                    </a:lnTo>
                    <a:lnTo>
                      <a:pt x="180" y="762"/>
                    </a:lnTo>
                    <a:lnTo>
                      <a:pt x="301" y="643"/>
                    </a:lnTo>
                    <a:lnTo>
                      <a:pt x="360" y="522"/>
                    </a:lnTo>
                    <a:lnTo>
                      <a:pt x="481" y="703"/>
                    </a:lnTo>
                    <a:lnTo>
                      <a:pt x="520" y="723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665" name="Google Shape;665;p26"/>
          <p:cNvGrpSpPr/>
          <p:nvPr/>
        </p:nvGrpSpPr>
        <p:grpSpPr>
          <a:xfrm>
            <a:off x="7176135" y="1867535"/>
            <a:ext cx="454025" cy="455295"/>
            <a:chOff x="11301" y="3634"/>
            <a:chExt cx="715" cy="717"/>
          </a:xfrm>
        </p:grpSpPr>
        <p:sp>
          <p:nvSpPr>
            <p:cNvPr id="666" name="Google Shape;666;p26"/>
            <p:cNvSpPr/>
            <p:nvPr/>
          </p:nvSpPr>
          <p:spPr>
            <a:xfrm>
              <a:off x="11301" y="3634"/>
              <a:ext cx="715" cy="717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67" name="Google Shape;667;p26"/>
            <p:cNvGrpSpPr/>
            <p:nvPr/>
          </p:nvGrpSpPr>
          <p:grpSpPr>
            <a:xfrm>
              <a:off x="11506" y="3844"/>
              <a:ext cx="335" cy="274"/>
              <a:chOff x="11707403" y="7861444"/>
              <a:chExt cx="953415" cy="778672"/>
            </a:xfrm>
          </p:grpSpPr>
          <p:sp>
            <p:nvSpPr>
              <p:cNvPr id="668" name="Google Shape;668;p26"/>
              <p:cNvSpPr/>
              <p:nvPr/>
            </p:nvSpPr>
            <p:spPr>
              <a:xfrm>
                <a:off x="11707403" y="7861444"/>
                <a:ext cx="953415" cy="435420"/>
              </a:xfrm>
              <a:custGeom>
                <a:rect b="b" l="l" r="r" t="t"/>
                <a:pathLst>
                  <a:path extrusionOk="0" h="603" w="1324">
                    <a:moveTo>
                      <a:pt x="664" y="0"/>
                    </a:moveTo>
                    <a:lnTo>
                      <a:pt x="0" y="301"/>
                    </a:lnTo>
                    <a:lnTo>
                      <a:pt x="664" y="602"/>
                    </a:lnTo>
                    <a:lnTo>
                      <a:pt x="1323" y="301"/>
                    </a:lnTo>
                    <a:lnTo>
                      <a:pt x="664" y="0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bevel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69" name="Google Shape;669;p26"/>
              <p:cNvSpPr/>
              <p:nvPr/>
            </p:nvSpPr>
            <p:spPr>
              <a:xfrm>
                <a:off x="11707403" y="8338183"/>
                <a:ext cx="953415" cy="301933"/>
              </a:xfrm>
              <a:custGeom>
                <a:rect b="b" l="l" r="r" t="t"/>
                <a:pathLst>
                  <a:path extrusionOk="0" h="421" w="1324">
                    <a:moveTo>
                      <a:pt x="1054" y="0"/>
                    </a:moveTo>
                    <a:lnTo>
                      <a:pt x="1323" y="121"/>
                    </a:lnTo>
                    <a:lnTo>
                      <a:pt x="664" y="420"/>
                    </a:lnTo>
                    <a:lnTo>
                      <a:pt x="0" y="121"/>
                    </a:lnTo>
                    <a:lnTo>
                      <a:pt x="262" y="0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0" name="Google Shape;670;p26"/>
              <p:cNvSpPr/>
              <p:nvPr/>
            </p:nvSpPr>
            <p:spPr>
              <a:xfrm>
                <a:off x="11707403" y="8166558"/>
                <a:ext cx="953415" cy="305113"/>
              </a:xfrm>
              <a:custGeom>
                <a:rect b="b" l="l" r="r" t="t"/>
                <a:pathLst>
                  <a:path extrusionOk="0" h="423" w="1324">
                    <a:moveTo>
                      <a:pt x="1054" y="0"/>
                    </a:moveTo>
                    <a:lnTo>
                      <a:pt x="1323" y="121"/>
                    </a:lnTo>
                    <a:lnTo>
                      <a:pt x="1054" y="241"/>
                    </a:lnTo>
                    <a:lnTo>
                      <a:pt x="664" y="422"/>
                    </a:lnTo>
                    <a:lnTo>
                      <a:pt x="262" y="241"/>
                    </a:lnTo>
                    <a:lnTo>
                      <a:pt x="0" y="121"/>
                    </a:lnTo>
                    <a:lnTo>
                      <a:pt x="262" y="0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671" name="Google Shape;671;p26"/>
          <p:cNvGrpSpPr/>
          <p:nvPr/>
        </p:nvGrpSpPr>
        <p:grpSpPr>
          <a:xfrm>
            <a:off x="7697470" y="2849880"/>
            <a:ext cx="454025" cy="455295"/>
            <a:chOff x="12122" y="5181"/>
            <a:chExt cx="715" cy="717"/>
          </a:xfrm>
        </p:grpSpPr>
        <p:sp>
          <p:nvSpPr>
            <p:cNvPr id="672" name="Google Shape;672;p26"/>
            <p:cNvSpPr/>
            <p:nvPr/>
          </p:nvSpPr>
          <p:spPr>
            <a:xfrm>
              <a:off x="12122" y="5181"/>
              <a:ext cx="715" cy="717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73" name="Google Shape;673;p26"/>
            <p:cNvGrpSpPr/>
            <p:nvPr/>
          </p:nvGrpSpPr>
          <p:grpSpPr>
            <a:xfrm>
              <a:off x="12354" y="5369"/>
              <a:ext cx="245" cy="336"/>
              <a:chOff x="20167372" y="3605757"/>
              <a:chExt cx="695994" cy="956658"/>
            </a:xfrm>
          </p:grpSpPr>
          <p:sp>
            <p:nvSpPr>
              <p:cNvPr id="674" name="Google Shape;674;p26"/>
              <p:cNvSpPr/>
              <p:nvPr/>
            </p:nvSpPr>
            <p:spPr>
              <a:xfrm>
                <a:off x="20167372" y="3605758"/>
                <a:ext cx="695994" cy="953477"/>
              </a:xfrm>
              <a:custGeom>
                <a:rect b="b" l="l" r="r" t="t"/>
                <a:pathLst>
                  <a:path extrusionOk="0" h="1324" w="964">
                    <a:moveTo>
                      <a:pt x="774" y="290"/>
                    </a:moveTo>
                    <a:lnTo>
                      <a:pt x="774" y="290"/>
                    </a:lnTo>
                    <a:cubicBezTo>
                      <a:pt x="842" y="400"/>
                      <a:pt x="913" y="541"/>
                      <a:pt x="942" y="671"/>
                    </a:cubicBezTo>
                    <a:cubicBezTo>
                      <a:pt x="954" y="730"/>
                      <a:pt x="963" y="792"/>
                      <a:pt x="963" y="842"/>
                    </a:cubicBezTo>
                    <a:cubicBezTo>
                      <a:pt x="963" y="1111"/>
                      <a:pt x="753" y="1323"/>
                      <a:pt x="482" y="1323"/>
                    </a:cubicBezTo>
                    <a:cubicBezTo>
                      <a:pt x="222" y="1323"/>
                      <a:pt x="0" y="1111"/>
                      <a:pt x="0" y="842"/>
                    </a:cubicBezTo>
                    <a:cubicBezTo>
                      <a:pt x="0" y="482"/>
                      <a:pt x="361" y="0"/>
                      <a:pt x="482" y="0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5" name="Google Shape;675;p26"/>
              <p:cNvSpPr/>
              <p:nvPr/>
            </p:nvSpPr>
            <p:spPr>
              <a:xfrm>
                <a:off x="20516956" y="3605757"/>
                <a:ext cx="130302" cy="349608"/>
              </a:xfrm>
              <a:custGeom>
                <a:rect b="b" l="l" r="r" t="t"/>
                <a:pathLst>
                  <a:path extrusionOk="0" h="483" w="181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181"/>
                      <a:pt x="70" y="349"/>
                      <a:pt x="180" y="482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6" name="Google Shape;676;p26"/>
              <p:cNvSpPr/>
              <p:nvPr/>
            </p:nvSpPr>
            <p:spPr>
              <a:xfrm>
                <a:off x="20644079" y="3815523"/>
                <a:ext cx="82630" cy="139843"/>
              </a:xfrm>
              <a:custGeom>
                <a:rect b="b" l="l" r="r" t="t"/>
                <a:pathLst>
                  <a:path extrusionOk="0" h="193" w="113">
                    <a:moveTo>
                      <a:pt x="112" y="0"/>
                    </a:moveTo>
                    <a:lnTo>
                      <a:pt x="112" y="0"/>
                    </a:lnTo>
                    <a:cubicBezTo>
                      <a:pt x="91" y="71"/>
                      <a:pt x="50" y="139"/>
                      <a:pt x="0" y="192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7" name="Google Shape;677;p26"/>
              <p:cNvSpPr/>
              <p:nvPr/>
            </p:nvSpPr>
            <p:spPr>
              <a:xfrm>
                <a:off x="20342166" y="4085676"/>
                <a:ext cx="346406" cy="476739"/>
              </a:xfrm>
              <a:custGeom>
                <a:rect b="b" l="l" r="r" t="t"/>
                <a:pathLst>
                  <a:path extrusionOk="0" h="662" w="482">
                    <a:moveTo>
                      <a:pt x="390" y="150"/>
                    </a:moveTo>
                    <a:lnTo>
                      <a:pt x="390" y="150"/>
                    </a:lnTo>
                    <a:cubicBezTo>
                      <a:pt x="420" y="198"/>
                      <a:pt x="449" y="269"/>
                      <a:pt x="470" y="340"/>
                    </a:cubicBezTo>
                    <a:cubicBezTo>
                      <a:pt x="481" y="369"/>
                      <a:pt x="481" y="399"/>
                      <a:pt x="481" y="420"/>
                    </a:cubicBezTo>
                    <a:cubicBezTo>
                      <a:pt x="481" y="561"/>
                      <a:pt x="370" y="661"/>
                      <a:pt x="240" y="661"/>
                    </a:cubicBezTo>
                    <a:cubicBezTo>
                      <a:pt x="110" y="661"/>
                      <a:pt x="0" y="561"/>
                      <a:pt x="0" y="420"/>
                    </a:cubicBezTo>
                    <a:cubicBezTo>
                      <a:pt x="0" y="239"/>
                      <a:pt x="180" y="0"/>
                      <a:pt x="240" y="0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8" name="Google Shape;678;p26"/>
              <p:cNvSpPr/>
              <p:nvPr/>
            </p:nvSpPr>
            <p:spPr>
              <a:xfrm>
                <a:off x="20516956" y="4085675"/>
                <a:ext cx="66740" cy="171626"/>
              </a:xfrm>
              <a:custGeom>
                <a:rect b="b" l="l" r="r" t="t"/>
                <a:pathLst>
                  <a:path extrusionOk="0" h="240" w="92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89"/>
                      <a:pt x="41" y="180"/>
                      <a:pt x="91" y="239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79" name="Google Shape;679;p26"/>
              <p:cNvSpPr/>
              <p:nvPr/>
            </p:nvSpPr>
            <p:spPr>
              <a:xfrm>
                <a:off x="20580517" y="4193737"/>
                <a:ext cx="44493" cy="63565"/>
              </a:xfrm>
              <a:custGeom>
                <a:rect b="b" l="l" r="r" t="t"/>
                <a:pathLst>
                  <a:path extrusionOk="0" h="90" w="60">
                    <a:moveTo>
                      <a:pt x="59" y="0"/>
                    </a:moveTo>
                    <a:lnTo>
                      <a:pt x="59" y="0"/>
                    </a:lnTo>
                    <a:cubicBezTo>
                      <a:pt x="50" y="30"/>
                      <a:pt x="30" y="69"/>
                      <a:pt x="0" y="89"/>
                    </a:cubicBez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680" name="Google Shape;680;p26"/>
          <p:cNvGrpSpPr/>
          <p:nvPr/>
        </p:nvGrpSpPr>
        <p:grpSpPr>
          <a:xfrm>
            <a:off x="4018915" y="2867660"/>
            <a:ext cx="454025" cy="455295"/>
            <a:chOff x="6329" y="5209"/>
            <a:chExt cx="715" cy="717"/>
          </a:xfrm>
        </p:grpSpPr>
        <p:sp>
          <p:nvSpPr>
            <p:cNvPr id="681" name="Google Shape;681;p26"/>
            <p:cNvSpPr/>
            <p:nvPr/>
          </p:nvSpPr>
          <p:spPr>
            <a:xfrm>
              <a:off x="6329" y="5209"/>
              <a:ext cx="715" cy="717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41538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82" name="Google Shape;682;p26"/>
            <p:cNvGrpSpPr/>
            <p:nvPr/>
          </p:nvGrpSpPr>
          <p:grpSpPr>
            <a:xfrm>
              <a:off x="6516" y="5390"/>
              <a:ext cx="339" cy="335"/>
              <a:chOff x="5453001" y="7775630"/>
              <a:chExt cx="962950" cy="953477"/>
            </a:xfrm>
          </p:grpSpPr>
          <p:sp>
            <p:nvSpPr>
              <p:cNvPr id="683" name="Google Shape;683;p26"/>
              <p:cNvSpPr/>
              <p:nvPr/>
            </p:nvSpPr>
            <p:spPr>
              <a:xfrm>
                <a:off x="5805767" y="7775630"/>
                <a:ext cx="254244" cy="346431"/>
              </a:xfrm>
              <a:custGeom>
                <a:rect b="b" l="l" r="r" t="t"/>
                <a:pathLst>
                  <a:path extrusionOk="0" h="482" w="352">
                    <a:moveTo>
                      <a:pt x="0" y="481"/>
                    </a:moveTo>
                    <a:lnTo>
                      <a:pt x="180" y="0"/>
                    </a:lnTo>
                    <a:lnTo>
                      <a:pt x="351" y="481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84" name="Google Shape;684;p26"/>
              <p:cNvSpPr/>
              <p:nvPr/>
            </p:nvSpPr>
            <p:spPr>
              <a:xfrm>
                <a:off x="5936065" y="8325469"/>
                <a:ext cx="346408" cy="403638"/>
              </a:xfrm>
              <a:custGeom>
                <a:rect b="b" l="l" r="r" t="t"/>
                <a:pathLst>
                  <a:path extrusionOk="0" h="562" w="482">
                    <a:moveTo>
                      <a:pt x="271" y="0"/>
                    </a:moveTo>
                    <a:lnTo>
                      <a:pt x="481" y="561"/>
                    </a:lnTo>
                    <a:lnTo>
                      <a:pt x="0" y="210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85" name="Google Shape;685;p26"/>
              <p:cNvSpPr/>
              <p:nvPr/>
            </p:nvSpPr>
            <p:spPr>
              <a:xfrm>
                <a:off x="6066366" y="8122061"/>
                <a:ext cx="349585" cy="203408"/>
              </a:xfrm>
              <a:custGeom>
                <a:rect b="b" l="l" r="r" t="t"/>
                <a:pathLst>
                  <a:path extrusionOk="0" h="282" w="483">
                    <a:moveTo>
                      <a:pt x="0" y="0"/>
                    </a:moveTo>
                    <a:lnTo>
                      <a:pt x="482" y="0"/>
                    </a:lnTo>
                    <a:lnTo>
                      <a:pt x="91" y="281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86" name="Google Shape;686;p26"/>
              <p:cNvSpPr/>
              <p:nvPr/>
            </p:nvSpPr>
            <p:spPr>
              <a:xfrm>
                <a:off x="5453001" y="8122061"/>
                <a:ext cx="483064" cy="607046"/>
              </a:xfrm>
              <a:custGeom>
                <a:rect b="b" l="l" r="r" t="t"/>
                <a:pathLst>
                  <a:path extrusionOk="0" h="843" w="672">
                    <a:moveTo>
                      <a:pt x="671" y="491"/>
                    </a:moveTo>
                    <a:lnTo>
                      <a:pt x="181" y="842"/>
                    </a:lnTo>
                    <a:lnTo>
                      <a:pt x="390" y="281"/>
                    </a:lnTo>
                    <a:lnTo>
                      <a:pt x="0" y="0"/>
                    </a:lnTo>
                    <a:lnTo>
                      <a:pt x="491" y="0"/>
                    </a:lnTo>
                  </a:path>
                </a:pathLst>
              </a:cu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415380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cxnSp>
            <p:nvCxnSpPr>
              <p:cNvPr id="687" name="Google Shape;687;p26"/>
              <p:cNvCxnSpPr/>
              <p:nvPr/>
            </p:nvCxnSpPr>
            <p:spPr>
              <a:xfrm flipH="1">
                <a:off x="6066366" y="8122062"/>
                <a:ext cx="136655" cy="3177"/>
              </a:xfrm>
              <a:prstGeom prst="straightConnector1">
                <a:avLst/>
              </a:prstGeom>
              <a:solidFill>
                <a:srgbClr val="415380"/>
              </a:solidFill>
              <a:ln cap="flat" cmpd="sng" w="9525">
                <a:solidFill>
                  <a:srgbClr val="A4C5C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cxnSp>
        <p:nvCxnSpPr>
          <p:cNvPr id="688" name="Google Shape;688;p26"/>
          <p:cNvCxnSpPr/>
          <p:nvPr/>
        </p:nvCxnSpPr>
        <p:spPr>
          <a:xfrm>
            <a:off x="2228850" y="4875530"/>
            <a:ext cx="7744460" cy="0"/>
          </a:xfrm>
          <a:prstGeom prst="straightConnector1">
            <a:avLst/>
          </a:prstGeom>
          <a:noFill/>
          <a:ln cap="flat" cmpd="sng" w="1270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89" name="Google Shape;689;p26"/>
          <p:cNvSpPr txBox="1"/>
          <p:nvPr/>
        </p:nvSpPr>
        <p:spPr>
          <a:xfrm>
            <a:off x="7922895" y="1623695"/>
            <a:ext cx="305054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0" name="Google Shape;690;p26"/>
          <p:cNvSpPr txBox="1"/>
          <p:nvPr/>
        </p:nvSpPr>
        <p:spPr>
          <a:xfrm>
            <a:off x="8244205" y="2661920"/>
            <a:ext cx="29260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1" name="Google Shape;691;p26"/>
          <p:cNvSpPr txBox="1"/>
          <p:nvPr/>
        </p:nvSpPr>
        <p:spPr>
          <a:xfrm>
            <a:off x="1252855" y="1623695"/>
            <a:ext cx="305054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2" name="Google Shape;692;p26"/>
          <p:cNvSpPr txBox="1"/>
          <p:nvPr/>
        </p:nvSpPr>
        <p:spPr>
          <a:xfrm>
            <a:off x="1007110" y="2593340"/>
            <a:ext cx="29260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3" name="Google Shape;693;p26"/>
          <p:cNvSpPr/>
          <p:nvPr/>
        </p:nvSpPr>
        <p:spPr>
          <a:xfrm>
            <a:off x="2229485" y="5379085"/>
            <a:ext cx="7743825" cy="55399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4" name="Google Shape;694;p26"/>
          <p:cNvSpPr/>
          <p:nvPr/>
        </p:nvSpPr>
        <p:spPr>
          <a:xfrm>
            <a:off x="4369096" y="5040789"/>
            <a:ext cx="3464420" cy="24574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0" name="Google Shape;700;p27"/>
          <p:cNvGrpSpPr/>
          <p:nvPr/>
        </p:nvGrpSpPr>
        <p:grpSpPr>
          <a:xfrm>
            <a:off x="-12065" y="40640"/>
            <a:ext cx="12218035" cy="6777990"/>
            <a:chOff x="-19" y="64"/>
            <a:chExt cx="19241" cy="10674"/>
          </a:xfrm>
        </p:grpSpPr>
        <p:pic>
          <p:nvPicPr>
            <p:cNvPr descr="边框" id="701" name="Google Shape;701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2" name="Google Shape;702;p27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pic>
        <p:nvPicPr>
          <p:cNvPr descr="花1" id="703" name="Google Shape;703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704" name="Google Shape;704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sp>
        <p:nvSpPr>
          <p:cNvPr id="705" name="Google Shape;705;p27"/>
          <p:cNvSpPr txBox="1"/>
          <p:nvPr/>
        </p:nvSpPr>
        <p:spPr>
          <a:xfrm>
            <a:off x="2508885" y="1985109"/>
            <a:ext cx="7174865" cy="13220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8000">
                <a:solidFill>
                  <a:srgbClr val="41538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THANKS!</a:t>
            </a:r>
            <a:endParaRPr b="1" sz="8000">
              <a:solidFill>
                <a:srgbClr val="41538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706" name="Google Shape;706;p27"/>
          <p:cNvSpPr/>
          <p:nvPr/>
        </p:nvSpPr>
        <p:spPr>
          <a:xfrm>
            <a:off x="2929890" y="3683635"/>
            <a:ext cx="6330315" cy="14619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i="1" lang="tr-TR" sz="16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Special thanks to all the people who made and released these awesome resources for free:</a:t>
            </a:r>
            <a:endParaRPr i="1" sz="16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t/>
            </a:r>
            <a:endParaRPr i="1" sz="16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i="1" lang="tr-TR" sz="16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Presentation template by </a:t>
            </a:r>
            <a:r>
              <a:rPr b="1" lang="tr-TR" sz="16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Freepptbackgrounds.net</a:t>
            </a:r>
            <a:endParaRPr b="1" sz="16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i="1" lang="tr-TR" sz="16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Photographs by </a:t>
            </a:r>
            <a:r>
              <a:rPr b="1" lang="tr-TR" sz="16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Picpng.com</a:t>
            </a:r>
            <a:endParaRPr b="1" sz="16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28"/>
          <p:cNvSpPr txBox="1"/>
          <p:nvPr/>
        </p:nvSpPr>
        <p:spPr>
          <a:xfrm>
            <a:off x="632897" y="1627433"/>
            <a:ext cx="11041772" cy="3547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07">
                <a:solidFill>
                  <a:srgbClr val="FF9409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Copyright (C) 2020 Free Powerpoint Template and Google Slides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u="sng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www.Freepptbackgrounds.net</a:t>
            </a:r>
            <a:endParaRPr b="1" sz="24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This background, diagrams, charts, template or google slides was downloaded from freepptbackgrounds.net website</a:t>
            </a:r>
            <a:endParaRPr sz="13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>
                <a:solidFill>
                  <a:srgbClr val="7F7F7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resource on Internet where you can download free Presentation backgrounds for your next and new presentation.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- Thank you!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Free ppt backgrounds</a:t>
            </a:r>
            <a:endParaRPr b="1" sz="1598">
              <a:solidFill>
                <a:srgbClr val="7F7F7F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you liked this PPT, feel free to leave us your feedback or testimonial sending an email to</a:t>
            </a:r>
            <a:endParaRPr sz="1398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4"/>
              </a:rPr>
              <a:t>info@freepptbackgrounds.net</a:t>
            </a:r>
            <a:r>
              <a:rPr b="1" lang="tr-TR" sz="1398">
                <a:solidFill>
                  <a:srgbClr val="7F7F7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tr-TR" sz="1398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 posting a comment in our website: </a:t>
            </a:r>
            <a:r>
              <a:rPr b="1" lang="tr-TR" sz="1398">
                <a:solidFill>
                  <a:srgbClr val="7F7F7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13" name="Google Shape;713;p28"/>
          <p:cNvSpPr txBox="1"/>
          <p:nvPr/>
        </p:nvSpPr>
        <p:spPr>
          <a:xfrm>
            <a:off x="1655051" y="5828107"/>
            <a:ext cx="7293643" cy="354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chemeClr val="accent2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website</a:t>
            </a:r>
            <a:r>
              <a:rPr b="1" lang="tr-TR" sz="1707">
                <a:solidFill>
                  <a:schemeClr val="accent2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: </a:t>
            </a:r>
            <a:r>
              <a:rPr b="1" lang="tr-TR" sz="1707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5"/>
              </a:rPr>
              <a:t>https://www.freepptbackgrounds.net</a:t>
            </a:r>
            <a:endParaRPr b="1" sz="1707">
              <a:solidFill>
                <a:schemeClr val="accent2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pSp>
        <p:nvGrpSpPr>
          <p:cNvPr id="714" name="Google Shape;714;p28"/>
          <p:cNvGrpSpPr/>
          <p:nvPr/>
        </p:nvGrpSpPr>
        <p:grpSpPr>
          <a:xfrm>
            <a:off x="9311581" y="5828110"/>
            <a:ext cx="1335801" cy="354906"/>
            <a:chOff x="8158550" y="5010841"/>
            <a:chExt cx="1336431" cy="355073"/>
          </a:xfrm>
        </p:grpSpPr>
        <p:sp>
          <p:nvSpPr>
            <p:cNvPr id="715" name="Google Shape;715;p28"/>
            <p:cNvSpPr/>
            <p:nvPr/>
          </p:nvSpPr>
          <p:spPr>
            <a:xfrm>
              <a:off x="8158550" y="5010841"/>
              <a:ext cx="1336431" cy="342900"/>
            </a:xfrm>
            <a:prstGeom prst="roundRect">
              <a:avLst>
                <a:gd fmla="val 16667" name="adj"/>
              </a:avLst>
            </a:prstGeom>
            <a:solidFill>
              <a:srgbClr val="C4E0B2"/>
            </a:solidFill>
            <a:ln>
              <a:noFill/>
            </a:ln>
            <a:effectLst>
              <a:reflection blurRad="0" dir="0" dist="0" endA="300" endPos="35000" kx="0" rotWithShape="0" algn="bl" stA="52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rgbClr val="FF0000"/>
                </a:solidFill>
                <a:highlight>
                  <a:srgbClr val="FFFF00"/>
                </a:highlight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  <p:sp>
          <p:nvSpPr>
            <p:cNvPr id="716" name="Google Shape;716;p28">
              <a:hlinkClick r:id="rId6"/>
            </p:cNvPr>
            <p:cNvSpPr txBox="1"/>
            <p:nvPr/>
          </p:nvSpPr>
          <p:spPr>
            <a:xfrm>
              <a:off x="8278621" y="5010841"/>
              <a:ext cx="1105876" cy="3550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707">
                  <a:solidFill>
                    <a:schemeClr val="lt1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Visit us</a:t>
              </a:r>
              <a:endParaRPr b="1" sz="1707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sp>
        <p:nvSpPr>
          <p:cNvPr id="717" name="Google Shape;717;p28"/>
          <p:cNvSpPr/>
          <p:nvPr/>
        </p:nvSpPr>
        <p:spPr>
          <a:xfrm>
            <a:off x="2875" y="1617"/>
            <a:ext cx="12186254" cy="1275611"/>
          </a:xfrm>
          <a:prstGeom prst="rect">
            <a:avLst/>
          </a:prstGeom>
          <a:solidFill>
            <a:srgbClr val="FF940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18" name="Google Shape;718;p28"/>
          <p:cNvSpPr txBox="1"/>
          <p:nvPr/>
        </p:nvSpPr>
        <p:spPr>
          <a:xfrm>
            <a:off x="3625382" y="785338"/>
            <a:ext cx="4686001" cy="27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2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«Free </a:t>
            </a:r>
            <a:r>
              <a:rPr b="1" i="1" lang="tr-TR" sz="12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Powerpoint</a:t>
            </a:r>
            <a:r>
              <a:rPr i="1" lang="tr-TR" sz="12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templates and Google </a:t>
            </a:r>
            <a:r>
              <a:rPr b="1" i="1" lang="tr-TR" sz="12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Slides</a:t>
            </a:r>
            <a:r>
              <a:rPr i="1" lang="tr-TR" sz="1200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»</a:t>
            </a:r>
            <a:endParaRPr i="1" sz="1200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pic>
        <p:nvPicPr>
          <p:cNvPr id="719" name="Google Shape;719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576538" y="152703"/>
            <a:ext cx="2783689" cy="583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6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57" name="Google Shape;57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6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59" name="Google Shape;5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60" name="Google Shape;6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61" name="Google Shape;6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4443730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62" name="Google Shape;62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6"/>
          <p:cNvSpPr txBox="1"/>
          <p:nvPr/>
        </p:nvSpPr>
        <p:spPr>
          <a:xfrm>
            <a:off x="5048885" y="2005965"/>
            <a:ext cx="2093595" cy="706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40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SPAIN</a:t>
            </a:r>
            <a:endParaRPr b="1" i="0" sz="40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6"/>
          <p:cNvSpPr txBox="1"/>
          <p:nvPr/>
        </p:nvSpPr>
        <p:spPr>
          <a:xfrm>
            <a:off x="4847590" y="3107055"/>
            <a:ext cx="2495550" cy="645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6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 I</a:t>
            </a:r>
            <a:endParaRPr b="1" i="0" sz="36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6"/>
          <p:cNvSpPr txBox="1"/>
          <p:nvPr/>
        </p:nvSpPr>
        <p:spPr>
          <a:xfrm>
            <a:off x="2593975" y="3926840"/>
            <a:ext cx="7004685" cy="419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1" i="0" sz="1200" u="none" cap="none" strike="noStrike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7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72" name="Google Shape;72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3" name="Google Shape;73;p7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74" name="Google Shape;7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75" name="Google Shape;7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7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7" name="Google Shape;77;p7"/>
          <p:cNvSpPr/>
          <p:nvPr/>
        </p:nvSpPr>
        <p:spPr>
          <a:xfrm>
            <a:off x="5310823" y="2162493"/>
            <a:ext cx="1674812" cy="144462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" name="Google Shape;78;p7"/>
          <p:cNvSpPr/>
          <p:nvPr/>
        </p:nvSpPr>
        <p:spPr>
          <a:xfrm>
            <a:off x="5310823" y="3734118"/>
            <a:ext cx="1674812" cy="144462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7"/>
          <p:cNvSpPr/>
          <p:nvPr/>
        </p:nvSpPr>
        <p:spPr>
          <a:xfrm>
            <a:off x="6726873" y="2959418"/>
            <a:ext cx="1674812" cy="1443037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" name="Google Shape;80;p7"/>
          <p:cNvSpPr/>
          <p:nvPr/>
        </p:nvSpPr>
        <p:spPr>
          <a:xfrm>
            <a:off x="3896360" y="2945130"/>
            <a:ext cx="1674813" cy="1441450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" name="Google Shape;81;p7"/>
          <p:cNvSpPr/>
          <p:nvPr/>
        </p:nvSpPr>
        <p:spPr>
          <a:xfrm flipH="1">
            <a:off x="6699885" y="2162493"/>
            <a:ext cx="2897188" cy="695325"/>
          </a:xfrm>
          <a:prstGeom prst="parallelogram">
            <a:avLst>
              <a:gd fmla="val 49802" name="adj"/>
            </a:avLst>
          </a:prstGeom>
          <a:noFill/>
          <a:ln cap="flat" cmpd="sng" w="19050">
            <a:solidFill>
              <a:srgbClr val="4153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" name="Google Shape;82;p7"/>
          <p:cNvSpPr/>
          <p:nvPr/>
        </p:nvSpPr>
        <p:spPr>
          <a:xfrm flipH="1">
            <a:off x="8123873" y="2957830"/>
            <a:ext cx="2897187" cy="695325"/>
          </a:xfrm>
          <a:prstGeom prst="parallelogram">
            <a:avLst>
              <a:gd fmla="val 49865" name="adj"/>
            </a:avLst>
          </a:prstGeom>
          <a:noFill/>
          <a:ln cap="flat" cmpd="sng" w="1905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7"/>
          <p:cNvSpPr/>
          <p:nvPr/>
        </p:nvSpPr>
        <p:spPr>
          <a:xfrm flipH="1">
            <a:off x="1281748" y="3696018"/>
            <a:ext cx="2895600" cy="696912"/>
          </a:xfrm>
          <a:prstGeom prst="parallelogram">
            <a:avLst>
              <a:gd fmla="val 49724" name="adj"/>
            </a:avLst>
          </a:prstGeom>
          <a:noFill/>
          <a:ln cap="flat" cmpd="sng" w="1905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4" name="Google Shape;84;p7"/>
          <p:cNvSpPr/>
          <p:nvPr/>
        </p:nvSpPr>
        <p:spPr>
          <a:xfrm flipH="1">
            <a:off x="2693035" y="4480243"/>
            <a:ext cx="2895600" cy="695325"/>
          </a:xfrm>
          <a:prstGeom prst="parallelogram">
            <a:avLst>
              <a:gd fmla="val 49838" name="adj"/>
            </a:avLst>
          </a:prstGeom>
          <a:noFill/>
          <a:ln cap="flat" cmpd="sng" w="19050">
            <a:solidFill>
              <a:srgbClr val="4153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2207260" y="5178743"/>
            <a:ext cx="336391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6" name="Google Shape;86;p7"/>
          <p:cNvSpPr/>
          <p:nvPr/>
        </p:nvSpPr>
        <p:spPr>
          <a:xfrm>
            <a:off x="592773" y="2817495"/>
            <a:ext cx="330358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7" name="Google Shape;87;p7"/>
          <p:cNvSpPr/>
          <p:nvPr/>
        </p:nvSpPr>
        <p:spPr>
          <a:xfrm>
            <a:off x="6699885" y="1327150"/>
            <a:ext cx="336391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8404860" y="3644583"/>
            <a:ext cx="336391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8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95" name="Google Shape;95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8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97" name="Google Shape;9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98" name="Google Shape;9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8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800" u="none" cap="none" strike="noStrike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0" name="Google Shape;100;p8"/>
          <p:cNvSpPr/>
          <p:nvPr/>
        </p:nvSpPr>
        <p:spPr>
          <a:xfrm>
            <a:off x="5999480" y="158940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1" name="Google Shape;101;p8"/>
          <p:cNvSpPr/>
          <p:nvPr/>
        </p:nvSpPr>
        <p:spPr>
          <a:xfrm>
            <a:off x="6320155" y="192595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6996724" y="157381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5999480" y="314769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4" name="Google Shape;104;p8"/>
          <p:cNvSpPr/>
          <p:nvPr/>
        </p:nvSpPr>
        <p:spPr>
          <a:xfrm>
            <a:off x="6320155" y="348424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8"/>
          <p:cNvSpPr txBox="1"/>
          <p:nvPr/>
        </p:nvSpPr>
        <p:spPr>
          <a:xfrm>
            <a:off x="6996724" y="313210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6" name="Google Shape;106;p8"/>
          <p:cNvSpPr/>
          <p:nvPr/>
        </p:nvSpPr>
        <p:spPr>
          <a:xfrm>
            <a:off x="5999480" y="4705985"/>
            <a:ext cx="320675" cy="320675"/>
          </a:xfrm>
          <a:custGeom>
            <a:rect b="b" l="l" r="r" t="t"/>
            <a:pathLst>
              <a:path extrusionOk="0" h="406684" w="406684">
                <a:moveTo>
                  <a:pt x="154927" y="127389"/>
                </a:moveTo>
                <a:lnTo>
                  <a:pt x="154927" y="289314"/>
                </a:lnTo>
                <a:lnTo>
                  <a:pt x="294518" y="208352"/>
                </a:lnTo>
                <a:lnTo>
                  <a:pt x="154927" y="127389"/>
                </a:lnTo>
                <a:close/>
                <a:moveTo>
                  <a:pt x="203342" y="0"/>
                </a:moveTo>
                <a:cubicBezTo>
                  <a:pt x="315645" y="0"/>
                  <a:pt x="406684" y="91039"/>
                  <a:pt x="406684" y="203342"/>
                </a:cubicBezTo>
                <a:cubicBezTo>
                  <a:pt x="406684" y="315645"/>
                  <a:pt x="315645" y="406684"/>
                  <a:pt x="203342" y="406684"/>
                </a:cubicBezTo>
                <a:cubicBezTo>
                  <a:pt x="91039" y="406684"/>
                  <a:pt x="0" y="315645"/>
                  <a:pt x="0" y="203342"/>
                </a:cubicBezTo>
                <a:cubicBezTo>
                  <a:pt x="0" y="91039"/>
                  <a:pt x="91039" y="0"/>
                  <a:pt x="203342" y="0"/>
                </a:cubicBezTo>
                <a:close/>
              </a:path>
            </a:pathLst>
          </a:cu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6320155" y="5042535"/>
            <a:ext cx="461264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8" name="Google Shape;108;p8"/>
          <p:cNvSpPr txBox="1"/>
          <p:nvPr/>
        </p:nvSpPr>
        <p:spPr>
          <a:xfrm>
            <a:off x="6996724" y="4690396"/>
            <a:ext cx="11320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1443355" y="3741420"/>
            <a:ext cx="3794125" cy="208470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0" name="Google Shape;110;p8"/>
          <p:cNvSpPr/>
          <p:nvPr/>
        </p:nvSpPr>
        <p:spPr>
          <a:xfrm>
            <a:off x="1443355" y="1573530"/>
            <a:ext cx="3794125" cy="208470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9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117" name="Google Shape;117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9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119" name="Google Shape;11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120" name="Google Shape;12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9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22" name="Google Shape;122;p9"/>
          <p:cNvGrpSpPr/>
          <p:nvPr/>
        </p:nvGrpSpPr>
        <p:grpSpPr>
          <a:xfrm>
            <a:off x="477520" y="3190240"/>
            <a:ext cx="3726180" cy="731520"/>
            <a:chOff x="1653" y="3042"/>
            <a:chExt cx="5868" cy="1152"/>
          </a:xfrm>
        </p:grpSpPr>
        <p:sp>
          <p:nvSpPr>
            <p:cNvPr id="123" name="Google Shape;123;p9"/>
            <p:cNvSpPr/>
            <p:nvPr/>
          </p:nvSpPr>
          <p:spPr>
            <a:xfrm>
              <a:off x="1653" y="3207"/>
              <a:ext cx="5868" cy="8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000"/>
                <a:buFont typeface="Arial"/>
                <a:buNone/>
              </a:pPr>
              <a:r>
                <a:rPr lang="tr-TR" sz="10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hope and I believe that this Template will your Time, Money and Reputation.</a:t>
              </a:r>
              <a:endParaRPr sz="1300">
                <a:solidFill>
                  <a:srgbClr val="00200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4" name="Google Shape;124;p9"/>
            <p:cNvSpPr/>
            <p:nvPr/>
          </p:nvSpPr>
          <p:spPr>
            <a:xfrm>
              <a:off x="1727" y="3042"/>
              <a:ext cx="5719" cy="1152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25" name="Google Shape;125;p9"/>
          <p:cNvGrpSpPr/>
          <p:nvPr/>
        </p:nvGrpSpPr>
        <p:grpSpPr>
          <a:xfrm>
            <a:off x="8016240" y="3184525"/>
            <a:ext cx="3674745" cy="728980"/>
            <a:chOff x="11474" y="4598"/>
            <a:chExt cx="5787" cy="1148"/>
          </a:xfrm>
        </p:grpSpPr>
        <p:sp>
          <p:nvSpPr>
            <p:cNvPr id="126" name="Google Shape;126;p9"/>
            <p:cNvSpPr/>
            <p:nvPr/>
          </p:nvSpPr>
          <p:spPr>
            <a:xfrm>
              <a:off x="11474" y="4598"/>
              <a:ext cx="5719" cy="1148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21ADB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7" name="Google Shape;127;p9"/>
            <p:cNvSpPr/>
            <p:nvPr/>
          </p:nvSpPr>
          <p:spPr>
            <a:xfrm>
              <a:off x="11474" y="4768"/>
              <a:ext cx="5787" cy="8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000"/>
                <a:buFont typeface="Arial"/>
                <a:buNone/>
              </a:pPr>
              <a:r>
                <a:rPr lang="tr-TR" sz="10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hope and I believe that this Template will your Time, Money and Reputation.</a:t>
              </a:r>
              <a:endParaRPr sz="1300">
                <a:solidFill>
                  <a:srgbClr val="00200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28" name="Google Shape;128;p9"/>
          <p:cNvGrpSpPr/>
          <p:nvPr/>
        </p:nvGrpSpPr>
        <p:grpSpPr>
          <a:xfrm>
            <a:off x="7790815" y="4839970"/>
            <a:ext cx="3674745" cy="728980"/>
            <a:chOff x="11438" y="7692"/>
            <a:chExt cx="5787" cy="1148"/>
          </a:xfrm>
        </p:grpSpPr>
        <p:sp>
          <p:nvSpPr>
            <p:cNvPr id="129" name="Google Shape;129;p9"/>
            <p:cNvSpPr/>
            <p:nvPr/>
          </p:nvSpPr>
          <p:spPr>
            <a:xfrm>
              <a:off x="11472" y="7692"/>
              <a:ext cx="5719" cy="1148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11438" y="7826"/>
              <a:ext cx="5787" cy="8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000"/>
                <a:buFont typeface="Arial"/>
                <a:buNone/>
              </a:pPr>
              <a:r>
                <a:rPr lang="tr-TR" sz="10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hope and I believe that this Template will your Time, Money and Reputation.</a:t>
              </a:r>
              <a:endParaRPr sz="1300">
                <a:solidFill>
                  <a:srgbClr val="00200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31" name="Google Shape;131;p9"/>
          <p:cNvGrpSpPr/>
          <p:nvPr/>
        </p:nvGrpSpPr>
        <p:grpSpPr>
          <a:xfrm>
            <a:off x="958215" y="4697730"/>
            <a:ext cx="3674745" cy="728980"/>
            <a:chOff x="1727" y="6145"/>
            <a:chExt cx="5787" cy="1148"/>
          </a:xfrm>
        </p:grpSpPr>
        <p:sp>
          <p:nvSpPr>
            <p:cNvPr id="132" name="Google Shape;132;p9"/>
            <p:cNvSpPr/>
            <p:nvPr/>
          </p:nvSpPr>
          <p:spPr>
            <a:xfrm>
              <a:off x="1727" y="6145"/>
              <a:ext cx="5719" cy="1148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63BDE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3" name="Google Shape;133;p9"/>
            <p:cNvSpPr/>
            <p:nvPr/>
          </p:nvSpPr>
          <p:spPr>
            <a:xfrm>
              <a:off x="1727" y="6347"/>
              <a:ext cx="5787" cy="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000"/>
                <a:buFont typeface="Arial"/>
                <a:buNone/>
              </a:pPr>
              <a:r>
                <a:rPr lang="tr-TR" sz="10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hope and I believe that this Template will your Time, Money and Reputation.</a:t>
              </a:r>
              <a:endParaRPr sz="1300">
                <a:solidFill>
                  <a:srgbClr val="00200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34" name="Google Shape;134;p9"/>
          <p:cNvGrpSpPr/>
          <p:nvPr/>
        </p:nvGrpSpPr>
        <p:grpSpPr>
          <a:xfrm>
            <a:off x="4295110" y="2117725"/>
            <a:ext cx="3561654" cy="3387441"/>
            <a:chOff x="2528238" y="3046217"/>
            <a:chExt cx="3812334" cy="3625860"/>
          </a:xfrm>
        </p:grpSpPr>
        <p:sp>
          <p:nvSpPr>
            <p:cNvPr id="135" name="Google Shape;135;p9"/>
            <p:cNvSpPr/>
            <p:nvPr/>
          </p:nvSpPr>
          <p:spPr>
            <a:xfrm>
              <a:off x="3609424" y="4226727"/>
              <a:ext cx="1649961" cy="1649961"/>
            </a:xfrm>
            <a:prstGeom prst="ellipse">
              <a:avLst/>
            </a:prstGeom>
            <a:solidFill>
              <a:srgbClr val="4153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136" name="Google Shape;136;p9"/>
            <p:cNvGrpSpPr/>
            <p:nvPr/>
          </p:nvGrpSpPr>
          <p:grpSpPr>
            <a:xfrm>
              <a:off x="2528238" y="3046217"/>
              <a:ext cx="3812334" cy="3625860"/>
              <a:chOff x="2528237" y="1671453"/>
              <a:chExt cx="5257801" cy="5000624"/>
            </a:xfrm>
          </p:grpSpPr>
          <p:sp>
            <p:nvSpPr>
              <p:cNvPr id="137" name="Google Shape;137;p9"/>
              <p:cNvSpPr/>
              <p:nvPr/>
            </p:nvSpPr>
            <p:spPr>
              <a:xfrm>
                <a:off x="2528237" y="2614427"/>
                <a:ext cx="1747838" cy="2414587"/>
              </a:xfrm>
              <a:custGeom>
                <a:rect b="b" l="l" r="r" t="t"/>
                <a:pathLst>
                  <a:path extrusionOk="0" h="1059" w="767">
                    <a:moveTo>
                      <a:pt x="767" y="347"/>
                    </a:moveTo>
                    <a:cubicBezTo>
                      <a:pt x="514" y="0"/>
                      <a:pt x="514" y="0"/>
                      <a:pt x="514" y="0"/>
                    </a:cubicBezTo>
                    <a:cubicBezTo>
                      <a:pt x="129" y="279"/>
                      <a:pt x="129" y="279"/>
                      <a:pt x="129" y="279"/>
                    </a:cubicBezTo>
                    <a:cubicBezTo>
                      <a:pt x="43" y="342"/>
                      <a:pt x="0" y="475"/>
                      <a:pt x="33" y="576"/>
                    </a:cubicBezTo>
                    <a:cubicBezTo>
                      <a:pt x="190" y="1059"/>
                      <a:pt x="190" y="1059"/>
                      <a:pt x="190" y="1059"/>
                    </a:cubicBezTo>
                    <a:cubicBezTo>
                      <a:pt x="577" y="933"/>
                      <a:pt x="577" y="933"/>
                      <a:pt x="577" y="933"/>
                    </a:cubicBezTo>
                    <a:cubicBezTo>
                      <a:pt x="566" y="889"/>
                      <a:pt x="561" y="843"/>
                      <a:pt x="561" y="796"/>
                    </a:cubicBezTo>
                    <a:cubicBezTo>
                      <a:pt x="561" y="616"/>
                      <a:pt x="641" y="456"/>
                      <a:pt x="767" y="347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38" name="Google Shape;138;p9"/>
              <p:cNvSpPr/>
              <p:nvPr/>
            </p:nvSpPr>
            <p:spPr>
              <a:xfrm>
                <a:off x="3877613" y="1671453"/>
                <a:ext cx="2554288" cy="1604962"/>
              </a:xfrm>
              <a:custGeom>
                <a:rect b="b" l="l" r="r" t="t"/>
                <a:pathLst>
                  <a:path extrusionOk="0" h="704" w="1121">
                    <a:moveTo>
                      <a:pt x="869" y="704"/>
                    </a:moveTo>
                    <a:cubicBezTo>
                      <a:pt x="1121" y="356"/>
                      <a:pt x="1121" y="356"/>
                      <a:pt x="1121" y="356"/>
                    </a:cubicBezTo>
                    <a:cubicBezTo>
                      <a:pt x="717" y="63"/>
                      <a:pt x="717" y="63"/>
                      <a:pt x="717" y="63"/>
                    </a:cubicBezTo>
                    <a:cubicBezTo>
                      <a:pt x="631" y="0"/>
                      <a:pt x="491" y="0"/>
                      <a:pt x="405" y="63"/>
                    </a:cubicBezTo>
                    <a:cubicBezTo>
                      <a:pt x="0" y="357"/>
                      <a:pt x="0" y="357"/>
                      <a:pt x="0" y="357"/>
                    </a:cubicBezTo>
                    <a:cubicBezTo>
                      <a:pt x="253" y="704"/>
                      <a:pt x="253" y="704"/>
                      <a:pt x="253" y="704"/>
                    </a:cubicBezTo>
                    <a:cubicBezTo>
                      <a:pt x="343" y="649"/>
                      <a:pt x="448" y="618"/>
                      <a:pt x="561" y="618"/>
                    </a:cubicBezTo>
                    <a:cubicBezTo>
                      <a:pt x="674" y="618"/>
                      <a:pt x="779" y="649"/>
                      <a:pt x="869" y="704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39" name="Google Shape;139;p9"/>
              <p:cNvSpPr/>
              <p:nvPr/>
            </p:nvSpPr>
            <p:spPr>
              <a:xfrm>
                <a:off x="6035025" y="2612840"/>
                <a:ext cx="1751013" cy="2413000"/>
              </a:xfrm>
              <a:custGeom>
                <a:rect b="b" l="l" r="r" t="t"/>
                <a:pathLst>
                  <a:path extrusionOk="0" h="1059" w="768">
                    <a:moveTo>
                      <a:pt x="638" y="280"/>
                    </a:moveTo>
                    <a:cubicBezTo>
                      <a:pt x="252" y="0"/>
                      <a:pt x="252" y="0"/>
                      <a:pt x="252" y="0"/>
                    </a:cubicBezTo>
                    <a:cubicBezTo>
                      <a:pt x="0" y="348"/>
                      <a:pt x="0" y="348"/>
                      <a:pt x="0" y="348"/>
                    </a:cubicBezTo>
                    <a:cubicBezTo>
                      <a:pt x="127" y="456"/>
                      <a:pt x="207" y="617"/>
                      <a:pt x="207" y="797"/>
                    </a:cubicBezTo>
                    <a:cubicBezTo>
                      <a:pt x="207" y="844"/>
                      <a:pt x="201" y="890"/>
                      <a:pt x="191" y="934"/>
                    </a:cubicBezTo>
                    <a:cubicBezTo>
                      <a:pt x="578" y="1059"/>
                      <a:pt x="578" y="1059"/>
                      <a:pt x="578" y="1059"/>
                    </a:cubicBezTo>
                    <a:cubicBezTo>
                      <a:pt x="735" y="577"/>
                      <a:pt x="735" y="577"/>
                      <a:pt x="735" y="577"/>
                    </a:cubicBezTo>
                    <a:cubicBezTo>
                      <a:pt x="768" y="476"/>
                      <a:pt x="724" y="343"/>
                      <a:pt x="638" y="280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40" name="Google Shape;140;p9"/>
              <p:cNvSpPr/>
              <p:nvPr/>
            </p:nvSpPr>
            <p:spPr>
              <a:xfrm>
                <a:off x="3026713" y="4951227"/>
                <a:ext cx="2019300" cy="1720850"/>
              </a:xfrm>
              <a:custGeom>
                <a:rect b="b" l="l" r="r" t="t"/>
                <a:pathLst>
                  <a:path extrusionOk="0" h="755" w="886">
                    <a:moveTo>
                      <a:pt x="388" y="0"/>
                    </a:moveTo>
                    <a:cubicBezTo>
                      <a:pt x="0" y="126"/>
                      <a:pt x="0" y="126"/>
                      <a:pt x="0" y="126"/>
                    </a:cubicBezTo>
                    <a:cubicBezTo>
                      <a:pt x="145" y="572"/>
                      <a:pt x="145" y="572"/>
                      <a:pt x="145" y="572"/>
                    </a:cubicBezTo>
                    <a:cubicBezTo>
                      <a:pt x="178" y="673"/>
                      <a:pt x="292" y="755"/>
                      <a:pt x="398" y="755"/>
                    </a:cubicBezTo>
                    <a:cubicBezTo>
                      <a:pt x="886" y="755"/>
                      <a:pt x="886" y="755"/>
                      <a:pt x="886" y="755"/>
                    </a:cubicBezTo>
                    <a:cubicBezTo>
                      <a:pt x="886" y="362"/>
                      <a:pt x="886" y="362"/>
                      <a:pt x="886" y="362"/>
                    </a:cubicBezTo>
                    <a:cubicBezTo>
                      <a:pt x="661" y="344"/>
                      <a:pt x="471" y="199"/>
                      <a:pt x="388" y="0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41" name="Google Shape;141;p9"/>
              <p:cNvSpPr/>
              <p:nvPr/>
            </p:nvSpPr>
            <p:spPr>
              <a:xfrm>
                <a:off x="5266675" y="4949640"/>
                <a:ext cx="2017713" cy="1722437"/>
              </a:xfrm>
              <a:custGeom>
                <a:rect b="b" l="l" r="r" t="t"/>
                <a:pathLst>
                  <a:path extrusionOk="0" h="756" w="885">
                    <a:moveTo>
                      <a:pt x="0" y="363"/>
                    </a:moveTo>
                    <a:cubicBezTo>
                      <a:pt x="0" y="756"/>
                      <a:pt x="0" y="756"/>
                      <a:pt x="0" y="756"/>
                    </a:cubicBezTo>
                    <a:cubicBezTo>
                      <a:pt x="488" y="756"/>
                      <a:pt x="488" y="756"/>
                      <a:pt x="488" y="756"/>
                    </a:cubicBezTo>
                    <a:cubicBezTo>
                      <a:pt x="594" y="756"/>
                      <a:pt x="707" y="674"/>
                      <a:pt x="740" y="573"/>
                    </a:cubicBezTo>
                    <a:cubicBezTo>
                      <a:pt x="885" y="126"/>
                      <a:pt x="885" y="126"/>
                      <a:pt x="885" y="126"/>
                    </a:cubicBezTo>
                    <a:cubicBezTo>
                      <a:pt x="498" y="0"/>
                      <a:pt x="498" y="0"/>
                      <a:pt x="498" y="0"/>
                    </a:cubicBezTo>
                    <a:cubicBezTo>
                      <a:pt x="415" y="200"/>
                      <a:pt x="225" y="344"/>
                      <a:pt x="0" y="363"/>
                    </a:cubicBezTo>
                    <a:close/>
                  </a:path>
                </a:pathLst>
              </a:custGeom>
              <a:solidFill>
                <a:srgbClr val="41538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42" name="Google Shape;142;p9"/>
              <p:cNvSpPr txBox="1"/>
              <p:nvPr/>
            </p:nvSpPr>
            <p:spPr>
              <a:xfrm>
                <a:off x="4815769" y="2203939"/>
                <a:ext cx="655963" cy="5452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02</a:t>
                </a:r>
                <a:endParaRPr/>
              </a:p>
            </p:txBody>
          </p:sp>
          <p:sp>
            <p:nvSpPr>
              <p:cNvPr id="143" name="Google Shape;143;p9"/>
              <p:cNvSpPr txBox="1"/>
              <p:nvPr/>
            </p:nvSpPr>
            <p:spPr>
              <a:xfrm>
                <a:off x="6671539" y="3525114"/>
                <a:ext cx="655963" cy="5452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03</a:t>
                </a:r>
                <a:endParaRPr/>
              </a:p>
            </p:txBody>
          </p:sp>
          <p:sp>
            <p:nvSpPr>
              <p:cNvPr id="144" name="Google Shape;144;p9"/>
              <p:cNvSpPr txBox="1"/>
              <p:nvPr/>
            </p:nvSpPr>
            <p:spPr>
              <a:xfrm>
                <a:off x="6028801" y="5775426"/>
                <a:ext cx="655963" cy="5452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04</a:t>
                </a:r>
                <a:endParaRPr/>
              </a:p>
            </p:txBody>
          </p:sp>
          <p:sp>
            <p:nvSpPr>
              <p:cNvPr id="145" name="Google Shape;145;p9"/>
              <p:cNvSpPr txBox="1"/>
              <p:nvPr/>
            </p:nvSpPr>
            <p:spPr>
              <a:xfrm>
                <a:off x="3626697" y="5748241"/>
                <a:ext cx="655963" cy="5452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05</a:t>
                </a:r>
                <a:endParaRPr/>
              </a:p>
            </p:txBody>
          </p:sp>
          <p:sp>
            <p:nvSpPr>
              <p:cNvPr id="146" name="Google Shape;146;p9"/>
              <p:cNvSpPr txBox="1"/>
              <p:nvPr/>
            </p:nvSpPr>
            <p:spPr>
              <a:xfrm>
                <a:off x="2848590" y="3527377"/>
                <a:ext cx="655963" cy="5452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01</a:t>
                </a:r>
                <a:endParaRPr/>
              </a:p>
            </p:txBody>
          </p:sp>
        </p:grpSp>
      </p:grpSp>
      <p:grpSp>
        <p:nvGrpSpPr>
          <p:cNvPr id="147" name="Google Shape;147;p9"/>
          <p:cNvGrpSpPr/>
          <p:nvPr/>
        </p:nvGrpSpPr>
        <p:grpSpPr>
          <a:xfrm>
            <a:off x="4251325" y="1360170"/>
            <a:ext cx="3696335" cy="728980"/>
            <a:chOff x="11474" y="4598"/>
            <a:chExt cx="5821" cy="1148"/>
          </a:xfrm>
        </p:grpSpPr>
        <p:sp>
          <p:nvSpPr>
            <p:cNvPr id="148" name="Google Shape;148;p9"/>
            <p:cNvSpPr/>
            <p:nvPr/>
          </p:nvSpPr>
          <p:spPr>
            <a:xfrm>
              <a:off x="11474" y="4598"/>
              <a:ext cx="5719" cy="1148"/>
            </a:xfrm>
            <a:prstGeom prst="roundRect">
              <a:avLst>
                <a:gd fmla="val 16667" name="adj"/>
              </a:avLst>
            </a:prstGeom>
            <a:noFill/>
            <a:ln cap="flat" cmpd="sng" w="127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21ADB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11508" y="4807"/>
              <a:ext cx="5787" cy="7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000"/>
                <a:buFont typeface="Arial"/>
                <a:buNone/>
              </a:pPr>
              <a:r>
                <a:rPr lang="tr-TR" sz="10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 hope and I believe that this Template will your Time, Money and Reputation.</a:t>
              </a:r>
              <a:endParaRPr sz="1300">
                <a:solidFill>
                  <a:srgbClr val="00200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50" name="Google Shape;150;p9"/>
          <p:cNvSpPr txBox="1"/>
          <p:nvPr/>
        </p:nvSpPr>
        <p:spPr>
          <a:xfrm>
            <a:off x="5384165" y="3693795"/>
            <a:ext cx="145224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HERE</a:t>
            </a:r>
            <a:endParaRPr b="1" sz="16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10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157" name="Google Shape;157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8" name="Google Shape;158;p10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159" name="Google Shape;15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160" name="Google Shape;16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0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2" name="Google Shape;162;p10"/>
          <p:cNvSpPr txBox="1"/>
          <p:nvPr/>
        </p:nvSpPr>
        <p:spPr>
          <a:xfrm>
            <a:off x="1438275" y="3784600"/>
            <a:ext cx="1995170" cy="3067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15380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1433830" y="4154805"/>
            <a:ext cx="1995170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4" name="Google Shape;164;p10"/>
          <p:cNvSpPr txBox="1"/>
          <p:nvPr/>
        </p:nvSpPr>
        <p:spPr>
          <a:xfrm>
            <a:off x="3950970" y="3784600"/>
            <a:ext cx="1860550" cy="3067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15380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3874770" y="4154805"/>
            <a:ext cx="2012950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6" name="Google Shape;166;p10"/>
          <p:cNvSpPr txBox="1"/>
          <p:nvPr/>
        </p:nvSpPr>
        <p:spPr>
          <a:xfrm>
            <a:off x="6365875" y="3784600"/>
            <a:ext cx="1814830" cy="3067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15380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6279515" y="4154805"/>
            <a:ext cx="1988185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8" name="Google Shape;168;p10"/>
          <p:cNvSpPr txBox="1"/>
          <p:nvPr/>
        </p:nvSpPr>
        <p:spPr>
          <a:xfrm>
            <a:off x="8729980" y="3784600"/>
            <a:ext cx="1889760" cy="3067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15380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OPTION HERE</a:t>
            </a:r>
            <a:endParaRPr b="1" sz="14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9" name="Google Shape;169;p10"/>
          <p:cNvSpPr/>
          <p:nvPr/>
        </p:nvSpPr>
        <p:spPr>
          <a:xfrm>
            <a:off x="8735060" y="4154805"/>
            <a:ext cx="1973580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1473200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3923030" y="165544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6315075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3" name="Google Shape;173;p10"/>
          <p:cNvSpPr/>
          <p:nvPr/>
        </p:nvSpPr>
        <p:spPr>
          <a:xfrm>
            <a:off x="8716645" y="1665605"/>
            <a:ext cx="1916430" cy="1916430"/>
          </a:xfrm>
          <a:prstGeom prst="star10">
            <a:avLst>
              <a:gd fmla="val 45147" name="adj"/>
              <a:gd fmla="val 105146" name="hf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2072640" y="2258060"/>
            <a:ext cx="726440" cy="761365"/>
          </a:xfrm>
          <a:custGeom>
            <a:rect b="b" l="l" r="r" t="t"/>
            <a:pathLst>
              <a:path extrusionOk="0" h="121" w="121">
                <a:moveTo>
                  <a:pt x="118" y="39"/>
                </a:moveTo>
                <a:cubicBezTo>
                  <a:pt x="65" y="1"/>
                  <a:pt x="65" y="1"/>
                  <a:pt x="65" y="1"/>
                </a:cubicBezTo>
                <a:cubicBezTo>
                  <a:pt x="63" y="0"/>
                  <a:pt x="62" y="0"/>
                  <a:pt x="60" y="0"/>
                </a:cubicBezTo>
                <a:cubicBezTo>
                  <a:pt x="59" y="0"/>
                  <a:pt x="57" y="0"/>
                  <a:pt x="56" y="1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40"/>
                  <a:pt x="0" y="43"/>
                  <a:pt x="0" y="45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12"/>
                  <a:pt x="8" y="121"/>
                  <a:pt x="19" y="121"/>
                </a:cubicBezTo>
                <a:cubicBezTo>
                  <a:pt x="102" y="121"/>
                  <a:pt x="102" y="121"/>
                  <a:pt x="102" y="121"/>
                </a:cubicBezTo>
                <a:cubicBezTo>
                  <a:pt x="112" y="121"/>
                  <a:pt x="121" y="112"/>
                  <a:pt x="121" y="102"/>
                </a:cubicBezTo>
                <a:cubicBezTo>
                  <a:pt x="121" y="45"/>
                  <a:pt x="121" y="45"/>
                  <a:pt x="121" y="45"/>
                </a:cubicBezTo>
                <a:cubicBezTo>
                  <a:pt x="121" y="43"/>
                  <a:pt x="120" y="40"/>
                  <a:pt x="118" y="39"/>
                </a:cubicBezTo>
                <a:close/>
                <a:moveTo>
                  <a:pt x="66" y="98"/>
                </a:moveTo>
                <a:cubicBezTo>
                  <a:pt x="63" y="101"/>
                  <a:pt x="58" y="101"/>
                  <a:pt x="54" y="98"/>
                </a:cubicBezTo>
                <a:cubicBezTo>
                  <a:pt x="51" y="95"/>
                  <a:pt x="51" y="89"/>
                  <a:pt x="54" y="86"/>
                </a:cubicBezTo>
                <a:cubicBezTo>
                  <a:pt x="58" y="82"/>
                  <a:pt x="63" y="82"/>
                  <a:pt x="66" y="86"/>
                </a:cubicBezTo>
                <a:cubicBezTo>
                  <a:pt x="70" y="89"/>
                  <a:pt x="70" y="95"/>
                  <a:pt x="66" y="98"/>
                </a:cubicBezTo>
                <a:close/>
                <a:moveTo>
                  <a:pt x="83" y="82"/>
                </a:moveTo>
                <a:cubicBezTo>
                  <a:pt x="81" y="84"/>
                  <a:pt x="77" y="84"/>
                  <a:pt x="75" y="82"/>
                </a:cubicBezTo>
                <a:cubicBezTo>
                  <a:pt x="67" y="74"/>
                  <a:pt x="54" y="74"/>
                  <a:pt x="46" y="82"/>
                </a:cubicBezTo>
                <a:cubicBezTo>
                  <a:pt x="43" y="84"/>
                  <a:pt x="40" y="84"/>
                  <a:pt x="38" y="82"/>
                </a:cubicBezTo>
                <a:cubicBezTo>
                  <a:pt x="35" y="79"/>
                  <a:pt x="35" y="76"/>
                  <a:pt x="38" y="74"/>
                </a:cubicBezTo>
                <a:cubicBezTo>
                  <a:pt x="38" y="74"/>
                  <a:pt x="38" y="74"/>
                  <a:pt x="38" y="74"/>
                </a:cubicBezTo>
                <a:cubicBezTo>
                  <a:pt x="44" y="68"/>
                  <a:pt x="52" y="64"/>
                  <a:pt x="60" y="65"/>
                </a:cubicBezTo>
                <a:cubicBezTo>
                  <a:pt x="69" y="65"/>
                  <a:pt x="77" y="68"/>
                  <a:pt x="83" y="74"/>
                </a:cubicBezTo>
                <a:cubicBezTo>
                  <a:pt x="84" y="75"/>
                  <a:pt x="85" y="76"/>
                  <a:pt x="85" y="78"/>
                </a:cubicBezTo>
                <a:cubicBezTo>
                  <a:pt x="85" y="79"/>
                  <a:pt x="84" y="81"/>
                  <a:pt x="83" y="82"/>
                </a:cubicBezTo>
                <a:close/>
                <a:moveTo>
                  <a:pt x="97" y="68"/>
                </a:moveTo>
                <a:cubicBezTo>
                  <a:pt x="94" y="70"/>
                  <a:pt x="91" y="70"/>
                  <a:pt x="89" y="68"/>
                </a:cubicBezTo>
                <a:cubicBezTo>
                  <a:pt x="81" y="61"/>
                  <a:pt x="71" y="57"/>
                  <a:pt x="60" y="57"/>
                </a:cubicBezTo>
                <a:cubicBezTo>
                  <a:pt x="50" y="57"/>
                  <a:pt x="40" y="61"/>
                  <a:pt x="32" y="68"/>
                </a:cubicBezTo>
                <a:cubicBezTo>
                  <a:pt x="30" y="70"/>
                  <a:pt x="26" y="70"/>
                  <a:pt x="24" y="68"/>
                </a:cubicBezTo>
                <a:cubicBezTo>
                  <a:pt x="22" y="66"/>
                  <a:pt x="22" y="62"/>
                  <a:pt x="24" y="60"/>
                </a:cubicBezTo>
                <a:cubicBezTo>
                  <a:pt x="24" y="60"/>
                  <a:pt x="24" y="60"/>
                  <a:pt x="24" y="60"/>
                </a:cubicBezTo>
                <a:cubicBezTo>
                  <a:pt x="34" y="51"/>
                  <a:pt x="47" y="45"/>
                  <a:pt x="60" y="45"/>
                </a:cubicBezTo>
                <a:cubicBezTo>
                  <a:pt x="74" y="45"/>
                  <a:pt x="87" y="51"/>
                  <a:pt x="97" y="60"/>
                </a:cubicBezTo>
                <a:cubicBezTo>
                  <a:pt x="98" y="61"/>
                  <a:pt x="98" y="63"/>
                  <a:pt x="98" y="64"/>
                </a:cubicBezTo>
                <a:cubicBezTo>
                  <a:pt x="98" y="66"/>
                  <a:pt x="98" y="67"/>
                  <a:pt x="97" y="6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alatino Linotype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4530725" y="2307590"/>
            <a:ext cx="789940" cy="643890"/>
          </a:xfrm>
          <a:custGeom>
            <a:rect b="b" l="l" r="r" t="t"/>
            <a:pathLst>
              <a:path extrusionOk="0" h="93" w="114">
                <a:moveTo>
                  <a:pt x="30" y="86"/>
                </a:moveTo>
                <a:cubicBezTo>
                  <a:pt x="7" y="86"/>
                  <a:pt x="7" y="86"/>
                  <a:pt x="7" y="86"/>
                </a:cubicBezTo>
                <a:cubicBezTo>
                  <a:pt x="7" y="15"/>
                  <a:pt x="7" y="15"/>
                  <a:pt x="7" y="15"/>
                </a:cubicBezTo>
                <a:cubicBezTo>
                  <a:pt x="107" y="15"/>
                  <a:pt x="107" y="15"/>
                  <a:pt x="107" y="15"/>
                </a:cubicBezTo>
                <a:cubicBezTo>
                  <a:pt x="107" y="83"/>
                  <a:pt x="107" y="83"/>
                  <a:pt x="107" y="83"/>
                </a:cubicBezTo>
                <a:cubicBezTo>
                  <a:pt x="114" y="89"/>
                  <a:pt x="114" y="89"/>
                  <a:pt x="114" y="89"/>
                </a:cubicBezTo>
                <a:cubicBezTo>
                  <a:pt x="114" y="89"/>
                  <a:pt x="114" y="88"/>
                  <a:pt x="114" y="87"/>
                </a:cubicBezTo>
                <a:cubicBezTo>
                  <a:pt x="114" y="7"/>
                  <a:pt x="114" y="7"/>
                  <a:pt x="114" y="7"/>
                </a:cubicBezTo>
                <a:cubicBezTo>
                  <a:pt x="114" y="3"/>
                  <a:pt x="111" y="0"/>
                  <a:pt x="108" y="0"/>
                </a:cubicBez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91"/>
                  <a:pt x="3" y="93"/>
                  <a:pt x="6" y="93"/>
                </a:cubicBezTo>
                <a:cubicBezTo>
                  <a:pt x="38" y="93"/>
                  <a:pt x="38" y="93"/>
                  <a:pt x="38" y="93"/>
                </a:cubicBezTo>
                <a:cubicBezTo>
                  <a:pt x="35" y="91"/>
                  <a:pt x="33" y="89"/>
                  <a:pt x="30" y="86"/>
                </a:cubicBezTo>
                <a:close/>
                <a:moveTo>
                  <a:pt x="79" y="5"/>
                </a:moveTo>
                <a:cubicBezTo>
                  <a:pt x="107" y="5"/>
                  <a:pt x="107" y="5"/>
                  <a:pt x="107" y="5"/>
                </a:cubicBezTo>
                <a:cubicBezTo>
                  <a:pt x="107" y="10"/>
                  <a:pt x="107" y="10"/>
                  <a:pt x="107" y="10"/>
                </a:cubicBezTo>
                <a:cubicBezTo>
                  <a:pt x="79" y="10"/>
                  <a:pt x="79" y="10"/>
                  <a:pt x="79" y="10"/>
                </a:cubicBezTo>
                <a:lnTo>
                  <a:pt x="79" y="5"/>
                </a:lnTo>
                <a:close/>
                <a:moveTo>
                  <a:pt x="7" y="5"/>
                </a:moveTo>
                <a:cubicBezTo>
                  <a:pt x="13" y="5"/>
                  <a:pt x="13" y="5"/>
                  <a:pt x="13" y="5"/>
                </a:cubicBezTo>
                <a:cubicBezTo>
                  <a:pt x="13" y="10"/>
                  <a:pt x="13" y="10"/>
                  <a:pt x="13" y="10"/>
                </a:cubicBezTo>
                <a:cubicBezTo>
                  <a:pt x="7" y="10"/>
                  <a:pt x="7" y="10"/>
                  <a:pt x="7" y="10"/>
                </a:cubicBezTo>
                <a:lnTo>
                  <a:pt x="7" y="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alatino Linotype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6890385" y="2230755"/>
            <a:ext cx="755650" cy="755650"/>
          </a:xfrm>
          <a:custGeom>
            <a:rect b="b" l="l" r="r" t="t"/>
            <a:pathLst>
              <a:path extrusionOk="0" h="207" w="207">
                <a:moveTo>
                  <a:pt x="178" y="0"/>
                </a:moveTo>
                <a:lnTo>
                  <a:pt x="178" y="44"/>
                </a:lnTo>
                <a:lnTo>
                  <a:pt x="29" y="44"/>
                </a:lnTo>
                <a:lnTo>
                  <a:pt x="29" y="0"/>
                </a:lnTo>
                <a:lnTo>
                  <a:pt x="0" y="0"/>
                </a:lnTo>
                <a:lnTo>
                  <a:pt x="0" y="207"/>
                </a:lnTo>
                <a:lnTo>
                  <a:pt x="207" y="207"/>
                </a:lnTo>
                <a:lnTo>
                  <a:pt x="207" y="0"/>
                </a:lnTo>
                <a:lnTo>
                  <a:pt x="178" y="0"/>
                </a:lnTo>
                <a:close/>
                <a:moveTo>
                  <a:pt x="96" y="174"/>
                </a:moveTo>
                <a:lnTo>
                  <a:pt x="85" y="166"/>
                </a:lnTo>
                <a:lnTo>
                  <a:pt x="44" y="122"/>
                </a:lnTo>
                <a:lnTo>
                  <a:pt x="67" y="103"/>
                </a:lnTo>
                <a:lnTo>
                  <a:pt x="96" y="133"/>
                </a:lnTo>
                <a:lnTo>
                  <a:pt x="155" y="74"/>
                </a:lnTo>
                <a:lnTo>
                  <a:pt x="178" y="96"/>
                </a:lnTo>
                <a:lnTo>
                  <a:pt x="96" y="17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9199245" y="2235200"/>
            <a:ext cx="1045210" cy="791845"/>
          </a:xfrm>
          <a:custGeom>
            <a:rect b="b" l="l" r="r" t="t"/>
            <a:pathLst>
              <a:path extrusionOk="0" h="125" w="165">
                <a:moveTo>
                  <a:pt x="143" y="19"/>
                </a:moveTo>
                <a:cubicBezTo>
                  <a:pt x="34" y="19"/>
                  <a:pt x="34" y="19"/>
                  <a:pt x="34" y="19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29" y="4"/>
                  <a:pt x="29" y="4"/>
                </a:cubicBezTo>
                <a:cubicBezTo>
                  <a:pt x="29" y="4"/>
                  <a:pt x="29" y="4"/>
                  <a:pt x="29" y="4"/>
                </a:cubicBezTo>
                <a:cubicBezTo>
                  <a:pt x="29" y="3"/>
                  <a:pt x="29" y="3"/>
                  <a:pt x="28" y="3"/>
                </a:cubicBezTo>
                <a:cubicBezTo>
                  <a:pt x="28" y="2"/>
                  <a:pt x="28" y="2"/>
                  <a:pt x="28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7" y="2"/>
                  <a:pt x="27" y="1"/>
                  <a:pt x="27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25" y="0"/>
                  <a:pt x="24" y="0"/>
                  <a:pt x="22" y="0"/>
                </a:cubicBezTo>
                <a:cubicBezTo>
                  <a:pt x="7" y="2"/>
                  <a:pt x="7" y="2"/>
                  <a:pt x="7" y="2"/>
                </a:cubicBezTo>
                <a:cubicBezTo>
                  <a:pt x="3" y="2"/>
                  <a:pt x="0" y="5"/>
                  <a:pt x="0" y="9"/>
                </a:cubicBezTo>
                <a:cubicBezTo>
                  <a:pt x="1" y="12"/>
                  <a:pt x="4" y="15"/>
                  <a:pt x="7" y="15"/>
                </a:cubicBezTo>
                <a:cubicBezTo>
                  <a:pt x="18" y="14"/>
                  <a:pt x="18" y="14"/>
                  <a:pt x="18" y="14"/>
                </a:cubicBezTo>
                <a:cubicBezTo>
                  <a:pt x="45" y="99"/>
                  <a:pt x="45" y="99"/>
                  <a:pt x="45" y="99"/>
                </a:cubicBezTo>
                <a:cubicBezTo>
                  <a:pt x="43" y="101"/>
                  <a:pt x="42" y="105"/>
                  <a:pt x="42" y="109"/>
                </a:cubicBezTo>
                <a:cubicBezTo>
                  <a:pt x="42" y="118"/>
                  <a:pt x="49" y="125"/>
                  <a:pt x="58" y="125"/>
                </a:cubicBezTo>
                <a:cubicBezTo>
                  <a:pt x="64" y="125"/>
                  <a:pt x="70" y="121"/>
                  <a:pt x="73" y="116"/>
                </a:cubicBezTo>
                <a:cubicBezTo>
                  <a:pt x="94" y="116"/>
                  <a:pt x="94" y="116"/>
                  <a:pt x="94" y="116"/>
                </a:cubicBezTo>
                <a:cubicBezTo>
                  <a:pt x="97" y="121"/>
                  <a:pt x="103" y="125"/>
                  <a:pt x="109" y="125"/>
                </a:cubicBezTo>
                <a:cubicBezTo>
                  <a:pt x="118" y="125"/>
                  <a:pt x="125" y="118"/>
                  <a:pt x="125" y="109"/>
                </a:cubicBezTo>
                <a:cubicBezTo>
                  <a:pt x="125" y="100"/>
                  <a:pt x="118" y="93"/>
                  <a:pt x="109" y="93"/>
                </a:cubicBezTo>
                <a:cubicBezTo>
                  <a:pt x="103" y="93"/>
                  <a:pt x="97" y="97"/>
                  <a:pt x="94" y="102"/>
                </a:cubicBezTo>
                <a:cubicBezTo>
                  <a:pt x="73" y="102"/>
                  <a:pt x="73" y="102"/>
                  <a:pt x="73" y="102"/>
                </a:cubicBezTo>
                <a:cubicBezTo>
                  <a:pt x="70" y="97"/>
                  <a:pt x="64" y="93"/>
                  <a:pt x="58" y="93"/>
                </a:cubicBezTo>
                <a:cubicBezTo>
                  <a:pt x="58" y="93"/>
                  <a:pt x="58" y="93"/>
                  <a:pt x="58" y="93"/>
                </a:cubicBezTo>
                <a:cubicBezTo>
                  <a:pt x="55" y="83"/>
                  <a:pt x="55" y="83"/>
                  <a:pt x="55" y="83"/>
                </a:cubicBezTo>
                <a:cubicBezTo>
                  <a:pt x="125" y="83"/>
                  <a:pt x="125" y="83"/>
                  <a:pt x="125" y="83"/>
                </a:cubicBezTo>
                <a:cubicBezTo>
                  <a:pt x="133" y="83"/>
                  <a:pt x="134" y="77"/>
                  <a:pt x="139" y="68"/>
                </a:cubicBezTo>
                <a:cubicBezTo>
                  <a:pt x="158" y="34"/>
                  <a:pt x="158" y="34"/>
                  <a:pt x="158" y="34"/>
                </a:cubicBezTo>
                <a:cubicBezTo>
                  <a:pt x="165" y="20"/>
                  <a:pt x="151" y="19"/>
                  <a:pt x="143" y="1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11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184" name="Google Shape;184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11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花1" id="186" name="Google Shape;186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花1" id="187" name="Google Shape;187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17785" y="40640"/>
            <a:ext cx="1927860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188" name="Google Shape;188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5400000">
            <a:off x="4443730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189" name="Google Shape;189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 rot="5400000">
            <a:off x="7036435" y="2107565"/>
            <a:ext cx="711200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1"/>
          <p:cNvSpPr txBox="1"/>
          <p:nvPr/>
        </p:nvSpPr>
        <p:spPr>
          <a:xfrm>
            <a:off x="4888534" y="2005965"/>
            <a:ext cx="239937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FRANCE</a:t>
            </a:r>
            <a:endParaRPr b="1" sz="40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1" name="Google Shape;191;p11"/>
          <p:cNvSpPr txBox="1"/>
          <p:nvPr/>
        </p:nvSpPr>
        <p:spPr>
          <a:xfrm>
            <a:off x="4847590" y="3107055"/>
            <a:ext cx="2495550" cy="645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 II</a:t>
            </a:r>
            <a:endParaRPr b="1" sz="3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2" name="Google Shape;192;p11"/>
          <p:cNvSpPr txBox="1"/>
          <p:nvPr/>
        </p:nvSpPr>
        <p:spPr>
          <a:xfrm>
            <a:off x="2593975" y="3926840"/>
            <a:ext cx="7004685" cy="419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b="1" sz="12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12"/>
          <p:cNvGrpSpPr/>
          <p:nvPr/>
        </p:nvGrpSpPr>
        <p:grpSpPr>
          <a:xfrm>
            <a:off x="-12700" y="40640"/>
            <a:ext cx="12218035" cy="6777990"/>
            <a:chOff x="-19" y="64"/>
            <a:chExt cx="19241" cy="10674"/>
          </a:xfrm>
        </p:grpSpPr>
        <p:pic>
          <p:nvPicPr>
            <p:cNvPr descr="边框" id="199" name="Google Shape;199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-19" y="64"/>
              <a:ext cx="19241" cy="106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0" name="Google Shape;200;p12"/>
            <p:cNvSpPr/>
            <p:nvPr/>
          </p:nvSpPr>
          <p:spPr>
            <a:xfrm>
              <a:off x="73" y="64"/>
              <a:ext cx="19055" cy="10672"/>
            </a:xfrm>
            <a:prstGeom prst="rect">
              <a:avLst/>
            </a:prstGeom>
            <a:noFill/>
            <a:ln cap="flat" cmpd="sng" w="152400">
              <a:solidFill>
                <a:srgbClr val="41538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descr="欧式" id="201" name="Google Shape;201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5400000">
            <a:off x="4503420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欧式" id="202" name="Google Shape;202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5400000">
            <a:off x="7341235" y="568960"/>
            <a:ext cx="347980" cy="244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2"/>
          <p:cNvSpPr txBox="1"/>
          <p:nvPr/>
        </p:nvSpPr>
        <p:spPr>
          <a:xfrm>
            <a:off x="4799965" y="497205"/>
            <a:ext cx="259334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4" name="Google Shape;204;p12"/>
          <p:cNvSpPr/>
          <p:nvPr/>
        </p:nvSpPr>
        <p:spPr>
          <a:xfrm>
            <a:off x="3776028" y="3578522"/>
            <a:ext cx="287337" cy="200025"/>
          </a:xfrm>
          <a:prstGeom prst="rightArrow">
            <a:avLst>
              <a:gd fmla="val 50000" name="adj1"/>
              <a:gd fmla="val 50138" name="adj2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5" name="Google Shape;205;p12"/>
          <p:cNvSpPr/>
          <p:nvPr/>
        </p:nvSpPr>
        <p:spPr>
          <a:xfrm>
            <a:off x="5213350" y="3590587"/>
            <a:ext cx="288925" cy="200025"/>
          </a:xfrm>
          <a:prstGeom prst="rightArrow">
            <a:avLst>
              <a:gd fmla="val 50000" name="adj1"/>
              <a:gd fmla="val 50415" name="adj2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6" name="Google Shape;206;p12"/>
          <p:cNvSpPr/>
          <p:nvPr/>
        </p:nvSpPr>
        <p:spPr>
          <a:xfrm>
            <a:off x="6669088" y="3590587"/>
            <a:ext cx="287337" cy="200025"/>
          </a:xfrm>
          <a:prstGeom prst="rightArrow">
            <a:avLst>
              <a:gd fmla="val 50000" name="adj1"/>
              <a:gd fmla="val 50138" name="adj2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8104188" y="3590587"/>
            <a:ext cx="288925" cy="200025"/>
          </a:xfrm>
          <a:prstGeom prst="rightArrow">
            <a:avLst>
              <a:gd fmla="val 50000" name="adj1"/>
              <a:gd fmla="val 50415" name="adj2"/>
            </a:avLst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8" name="Google Shape;208;p12"/>
          <p:cNvSpPr txBox="1"/>
          <p:nvPr/>
        </p:nvSpPr>
        <p:spPr>
          <a:xfrm>
            <a:off x="2237740" y="4243705"/>
            <a:ext cx="1905635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9" name="Google Shape;209;p12"/>
          <p:cNvSpPr txBox="1"/>
          <p:nvPr/>
        </p:nvSpPr>
        <p:spPr>
          <a:xfrm>
            <a:off x="1953895" y="4581525"/>
            <a:ext cx="2473325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0" name="Google Shape;210;p12"/>
          <p:cNvSpPr txBox="1"/>
          <p:nvPr/>
        </p:nvSpPr>
        <p:spPr>
          <a:xfrm>
            <a:off x="5128895" y="4244340"/>
            <a:ext cx="1933575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1" name="Google Shape;211;p12"/>
          <p:cNvSpPr txBox="1"/>
          <p:nvPr/>
        </p:nvSpPr>
        <p:spPr>
          <a:xfrm>
            <a:off x="4847590" y="4581525"/>
            <a:ext cx="2496185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2" name="Google Shape;212;p12"/>
          <p:cNvSpPr txBox="1"/>
          <p:nvPr/>
        </p:nvSpPr>
        <p:spPr>
          <a:xfrm>
            <a:off x="8010525" y="4244340"/>
            <a:ext cx="1905635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3" name="Google Shape;213;p12"/>
          <p:cNvSpPr txBox="1"/>
          <p:nvPr/>
        </p:nvSpPr>
        <p:spPr>
          <a:xfrm>
            <a:off x="7724775" y="4581525"/>
            <a:ext cx="2477135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4" name="Google Shape;214;p12"/>
          <p:cNvSpPr txBox="1"/>
          <p:nvPr/>
        </p:nvSpPr>
        <p:spPr>
          <a:xfrm>
            <a:off x="3648075" y="1875790"/>
            <a:ext cx="2002790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5" name="Google Shape;215;p12"/>
          <p:cNvSpPr txBox="1"/>
          <p:nvPr/>
        </p:nvSpPr>
        <p:spPr>
          <a:xfrm>
            <a:off x="3408045" y="2212975"/>
            <a:ext cx="2482850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6" name="Google Shape;216;p12"/>
          <p:cNvSpPr txBox="1"/>
          <p:nvPr/>
        </p:nvSpPr>
        <p:spPr>
          <a:xfrm>
            <a:off x="6544945" y="1875790"/>
            <a:ext cx="1961515" cy="337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1538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6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7" name="Google Shape;217;p12"/>
          <p:cNvSpPr txBox="1"/>
          <p:nvPr/>
        </p:nvSpPr>
        <p:spPr>
          <a:xfrm>
            <a:off x="6288405" y="2212975"/>
            <a:ext cx="2475230" cy="784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hope and I believe that this Template will your Time, Money and Reputation.</a:t>
            </a:r>
            <a:endParaRPr sz="1200">
              <a:solidFill>
                <a:srgbClr val="41538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8" name="Google Shape;218;p12"/>
          <p:cNvSpPr/>
          <p:nvPr/>
        </p:nvSpPr>
        <p:spPr>
          <a:xfrm>
            <a:off x="2758123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/>
          </a:p>
        </p:txBody>
      </p:sp>
      <p:sp>
        <p:nvSpPr>
          <p:cNvPr id="219" name="Google Shape;219;p12"/>
          <p:cNvSpPr/>
          <p:nvPr/>
        </p:nvSpPr>
        <p:spPr>
          <a:xfrm>
            <a:off x="4216718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/>
          </a:p>
        </p:txBody>
      </p:sp>
      <p:sp>
        <p:nvSpPr>
          <p:cNvPr id="220" name="Google Shape;220;p12"/>
          <p:cNvSpPr/>
          <p:nvPr/>
        </p:nvSpPr>
        <p:spPr>
          <a:xfrm>
            <a:off x="5668328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  <p:sp>
        <p:nvSpPr>
          <p:cNvPr id="221" name="Google Shape;221;p12"/>
          <p:cNvSpPr/>
          <p:nvPr/>
        </p:nvSpPr>
        <p:spPr>
          <a:xfrm>
            <a:off x="7092633" y="3215937"/>
            <a:ext cx="865187" cy="865188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/>
          </a:p>
        </p:txBody>
      </p:sp>
      <p:sp>
        <p:nvSpPr>
          <p:cNvPr id="222" name="Google Shape;222;p12"/>
          <p:cNvSpPr/>
          <p:nvPr/>
        </p:nvSpPr>
        <p:spPr>
          <a:xfrm>
            <a:off x="8530590" y="3215937"/>
            <a:ext cx="865188" cy="865188"/>
          </a:xfrm>
          <a:prstGeom prst="ellipse">
            <a:avLst/>
          </a:prstGeom>
          <a:solidFill>
            <a:srgbClr val="41538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loral Frame Presentation Template www.templates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