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</p:sldMasterIdLst>
  <p:notesMasterIdLst>
    <p:notesMasterId r:id="rId66"/>
  </p:notesMasterIdLst>
  <p:handoutMasterIdLst>
    <p:handoutMasterId r:id="rId67"/>
  </p:handoutMasterIdLst>
  <p:sldIdLst>
    <p:sldId id="779" r:id="rId4"/>
    <p:sldId id="988" r:id="rId5"/>
    <p:sldId id="910" r:id="rId6"/>
    <p:sldId id="780" r:id="rId7"/>
    <p:sldId id="989" r:id="rId8"/>
    <p:sldId id="990" r:id="rId9"/>
    <p:sldId id="992" r:id="rId10"/>
    <p:sldId id="912" r:id="rId11"/>
    <p:sldId id="826" r:id="rId12"/>
    <p:sldId id="911" r:id="rId13"/>
    <p:sldId id="974" r:id="rId14"/>
    <p:sldId id="766" r:id="rId15"/>
    <p:sldId id="830" r:id="rId16"/>
    <p:sldId id="768" r:id="rId17"/>
    <p:sldId id="792" r:id="rId18"/>
    <p:sldId id="975" r:id="rId19"/>
    <p:sldId id="832" r:id="rId20"/>
    <p:sldId id="898" r:id="rId21"/>
    <p:sldId id="901" r:id="rId22"/>
    <p:sldId id="936" r:id="rId23"/>
    <p:sldId id="899" r:id="rId24"/>
    <p:sldId id="900" r:id="rId25"/>
    <p:sldId id="937" r:id="rId26"/>
    <p:sldId id="877" r:id="rId27"/>
    <p:sldId id="991" r:id="rId28"/>
    <p:sldId id="812" r:id="rId29"/>
    <p:sldId id="751" r:id="rId30"/>
    <p:sldId id="913" r:id="rId31"/>
    <p:sldId id="787" r:id="rId32"/>
    <p:sldId id="777" r:id="rId33"/>
    <p:sldId id="740" r:id="rId34"/>
    <p:sldId id="915" r:id="rId35"/>
    <p:sldId id="945" r:id="rId36"/>
    <p:sldId id="938" r:id="rId37"/>
    <p:sldId id="845" r:id="rId38"/>
    <p:sldId id="885" r:id="rId39"/>
    <p:sldId id="947" r:id="rId40"/>
    <p:sldId id="939" r:id="rId41"/>
    <p:sldId id="886" r:id="rId42"/>
    <p:sldId id="940" r:id="rId43"/>
    <p:sldId id="887" r:id="rId44"/>
    <p:sldId id="941" r:id="rId45"/>
    <p:sldId id="888" r:id="rId46"/>
    <p:sldId id="918" r:id="rId47"/>
    <p:sldId id="889" r:id="rId48"/>
    <p:sldId id="942" r:id="rId49"/>
    <p:sldId id="890" r:id="rId50"/>
    <p:sldId id="892" r:id="rId51"/>
    <p:sldId id="943" r:id="rId52"/>
    <p:sldId id="893" r:id="rId53"/>
    <p:sldId id="977" r:id="rId54"/>
    <p:sldId id="926" r:id="rId55"/>
    <p:sldId id="927" r:id="rId56"/>
    <p:sldId id="925" r:id="rId57"/>
    <p:sldId id="928" r:id="rId58"/>
    <p:sldId id="978" r:id="rId59"/>
    <p:sldId id="644" r:id="rId60"/>
    <p:sldId id="875" r:id="rId61"/>
    <p:sldId id="979" r:id="rId62"/>
    <p:sldId id="809" r:id="rId63"/>
    <p:sldId id="929" r:id="rId64"/>
    <p:sldId id="328" r:id="rId65"/>
  </p:sldIdLst>
  <p:sldSz cx="9144000" cy="6858000" type="screen4x3"/>
  <p:notesSz cx="6735763" cy="9866313"/>
  <p:embeddedFontLst>
    <p:embeddedFont>
      <p:font typeface="Amasis MT Pro Light" panose="020F0502020204030204" pitchFamily="18" charset="0"/>
      <p:regular r:id="rId68"/>
    </p:embeddedFont>
    <p:embeddedFont>
      <p:font typeface="DengXian" panose="02010600030101010101" pitchFamily="2" charset="-122"/>
      <p:regular r:id="rId69"/>
    </p:embeddedFont>
    <p:embeddedFont>
      <p:font typeface="Dosis" pitchFamily="2" charset="0"/>
      <p:regular r:id="rId70"/>
      <p:bold r:id="rId7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F747E"/>
    <a:srgbClr val="FC8D00"/>
    <a:srgbClr val="17AB98"/>
    <a:srgbClr val="4B5050"/>
    <a:srgbClr val="FAE496"/>
    <a:srgbClr val="F6BB00"/>
    <a:srgbClr val="FFEFB9"/>
    <a:srgbClr val="B2B3AE"/>
    <a:srgbClr val="EEB500"/>
    <a:srgbClr val="CCE4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70" autoAdjust="0"/>
    <p:restoredTop sz="85431" autoAdjust="0"/>
  </p:normalViewPr>
  <p:slideViewPr>
    <p:cSldViewPr snapToGrid="0">
      <p:cViewPr varScale="1">
        <p:scale>
          <a:sx n="53" d="100"/>
          <a:sy n="53" d="100"/>
        </p:scale>
        <p:origin x="146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notesMaster" Target="notesMasters/notesMaster1.xml"/><Relationship Id="rId74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font" Target="fonts/font2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font" Target="fonts/font3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microsoft.com/office/2018/10/relationships/authors" Target="authors.xml"/><Relationship Id="rId7" Type="http://schemas.openxmlformats.org/officeDocument/2006/relationships/slide" Target="slides/slide4.xml"/><Relationship Id="rId71" Type="http://schemas.openxmlformats.org/officeDocument/2006/relationships/font" Target="fonts/font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03/11/2025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‹#›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03/11/2025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‹#›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8" name="Google Shape;948;p73:notes"/>
          <p:cNvSpPr txBox="1">
            <a:spLocks noGrp="1"/>
          </p:cNvSpPr>
          <p:nvPr>
            <p:ph type="body" idx="1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800" tIns="45400" rIns="90800" bIns="454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73:notes"/>
          <p:cNvSpPr txBox="1">
            <a:spLocks noGrp="1"/>
          </p:cNvSpPr>
          <p:nvPr>
            <p:ph type="sldNum" idx="12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800" tIns="45400" rIns="90800" bIns="454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MA"/>
              <a:t>62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1577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21241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21669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0003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870C2-F061-E30E-6298-5AEE3D80E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0E4BADB-ECEA-FC72-68CF-C75B908F2F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F2CFE27-A602-BB4F-F508-D27F7D1D8A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4053F5D-5947-5140-A4D7-36A564F496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4354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52951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2669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AEE1A84-40A1-89F5-5563-A370706938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3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43;p88">
            <a:extLst>
              <a:ext uri="{FF2B5EF4-FFF2-40B4-BE49-F238E27FC236}">
                <a16:creationId xmlns:a16="http://schemas.microsoft.com/office/drawing/2014/main" id="{3CCFE7A3-EFF2-8789-3AB0-3FDCC43BD147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1291" y="968"/>
            <a:ext cx="9142708" cy="68570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7166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9;p82">
            <a:extLst>
              <a:ext uri="{FF2B5EF4-FFF2-40B4-BE49-F238E27FC236}">
                <a16:creationId xmlns:a16="http://schemas.microsoft.com/office/drawing/2014/main" id="{C97C1610-3E00-42BE-F86B-8EE9FC6C6A87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5886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37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38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589E4AD-FEC4-6849-F959-687FC56042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0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2647F24-EC9E-F5DF-012A-11780AC26E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0"/>
            <a:ext cx="9181424" cy="688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2A442FE-CF00-9929-F88B-A41AC40709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2575"/>
            <a:ext cx="9180124" cy="688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6612B5A-6370-8635-7D3F-A7072DAC757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9" r:id="rId2"/>
    <p:sldLayoutId id="2147483900" r:id="rId3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1" r:id="rId4"/>
    <p:sldLayoutId id="214748389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mp4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3.gif"/><Relationship Id="rId5" Type="http://schemas.openxmlformats.org/officeDocument/2006/relationships/image" Target="../media/image32.png"/><Relationship Id="rId4" Type="http://schemas.openxmlformats.org/officeDocument/2006/relationships/image" Target="../media/image1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3.gif"/><Relationship Id="rId5" Type="http://schemas.openxmlformats.org/officeDocument/2006/relationships/image" Target="../media/image39.png"/><Relationship Id="rId4" Type="http://schemas.openxmlformats.org/officeDocument/2006/relationships/image" Target="../media/image1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emf"/><Relationship Id="rId5" Type="http://schemas.openxmlformats.org/officeDocument/2006/relationships/image" Target="../media/image26.png"/><Relationship Id="rId4" Type="http://schemas.openxmlformats.org/officeDocument/2006/relationships/image" Target="../media/image1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em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4.png"/><Relationship Id="rId5" Type="http://schemas.openxmlformats.org/officeDocument/2006/relationships/image" Target="../media/image25.emf"/><Relationship Id="rId4" Type="http://schemas.openxmlformats.org/officeDocument/2006/relationships/image" Target="../media/image2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6.mp4"/><Relationship Id="rId7" Type="http://schemas.openxmlformats.org/officeDocument/2006/relationships/image" Target="../media/image27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mp4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A894D70A-C151-8261-853B-54FCAF934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743253" y="2260315"/>
            <a:ext cx="2840711" cy="2603455"/>
          </a:xfrm>
          <a:prstGeom prst="rect">
            <a:avLst/>
          </a:prstGeom>
        </p:spPr>
      </p:pic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7EF19756-6ED9-7A08-6B0C-358CEB25FAF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ar-MA" dirty="0">
                <a:ea typeface="DengXian" panose="02010600030101010101" pitchFamily="2" charset="-122"/>
              </a:rPr>
              <a:t>2</a:t>
            </a:r>
            <a:endParaRPr lang="fr-FR" dirty="0">
              <a:ea typeface="DengXian" panose="02010600030101010101" pitchFamily="2" charset="-122"/>
            </a:endParaRP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5094AE90-C1AF-617B-4E6F-A76EC7B42160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4EF44B5-454E-1514-C03C-5552FFACB030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4690403-671A-F144-E618-0FEA3EFFB1B8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572273DE-C2BF-ECE4-F7F2-D8F0FA8CB79C}"/>
              </a:ext>
            </a:extLst>
          </p:cNvPr>
          <p:cNvGrpSpPr/>
          <p:nvPr/>
        </p:nvGrpSpPr>
        <p:grpSpPr>
          <a:xfrm>
            <a:off x="5606555" y="6021421"/>
            <a:ext cx="1124468" cy="288630"/>
            <a:chOff x="5372100" y="5877672"/>
            <a:chExt cx="1124468" cy="288630"/>
          </a:xfrm>
        </p:grpSpPr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AAB302A9-0DC4-0910-AC1B-089FC977D336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6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6299815B-DA96-E803-3C3B-0FFD996B993B}"/>
                </a:ext>
              </a:extLst>
            </p:cNvPr>
            <p:cNvSpPr/>
            <p:nvPr/>
          </p:nvSpPr>
          <p:spPr>
            <a:xfrm>
              <a:off x="5372100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6BF1A859-424E-B433-DF5E-82802A4569D4}"/>
              </a:ext>
            </a:extLst>
          </p:cNvPr>
          <p:cNvGrpSpPr/>
          <p:nvPr/>
        </p:nvGrpSpPr>
        <p:grpSpPr>
          <a:xfrm>
            <a:off x="4009767" y="6021421"/>
            <a:ext cx="1124468" cy="288630"/>
            <a:chOff x="5372100" y="5877672"/>
            <a:chExt cx="1124468" cy="288630"/>
          </a:xfrm>
        </p:grpSpPr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7FD23CCE-C714-5D35-C0EE-CCAFC6264019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7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572A7A6B-9536-13D5-0366-F2C7B47EDEEF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700A3ABA-7B16-087A-6A99-B908D1347662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F44AA058-1A44-7E7C-E532-9AFAA3CE2DA3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8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9102FED8-797F-26A8-AB4D-8A6AC595BFD9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A70630D0-5C1C-A190-8F82-E0A245EB063B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33" name="Rectangle : coins arrondis 32">
              <a:extLst>
                <a:ext uri="{FF2B5EF4-FFF2-40B4-BE49-F238E27FC236}">
                  <a16:creationId xmlns:a16="http://schemas.microsoft.com/office/drawing/2014/main" id="{1474D6F7-4EAE-8992-A386-EBC71FFC1C99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96B27C59-7EE5-EAE9-54F7-191130E61799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FCC56B21-0F71-6C76-3E26-45B8F76190D2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 </a:t>
            </a:r>
            <a:r>
              <a:rPr lang="ar-AE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5</a:t>
            </a:r>
            <a:endParaRPr lang="fr-FR" sz="1400" b="1" dirty="0">
              <a:solidFill>
                <a:schemeClr val="bg1"/>
              </a:solidFill>
              <a:latin typeface="Effra CC Arbc" panose="020B0503020203020204" pitchFamily="34" charset="-78"/>
              <a:cs typeface="Effra CC Arbc" panose="020B0503020203020204" pitchFamily="34" charset="-78"/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DD95F9D1-1DFC-8741-9854-EA5E8252D82E}"/>
              </a:ext>
            </a:extLst>
          </p:cNvPr>
          <p:cNvSpPr/>
          <p:nvPr/>
        </p:nvSpPr>
        <p:spPr>
          <a:xfrm>
            <a:off x="7210775" y="6028855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مرحباً، سنتابع درس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جديدا مع مجد وندى.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258E3DB7-EA0D-8D70-21A4-C328523057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C52E3DBB-AB22-585F-5653-FEAE7FA557A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4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902124" y="2239767"/>
            <a:ext cx="5044145" cy="2819009"/>
            <a:chOff x="2332467" y="2221113"/>
            <a:chExt cx="4649246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964403" y="3650648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rgbClr val="A6A6A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505452" y="3708609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حساب ذهني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098BA7FE-873A-E8AC-3F4F-0825AF5D0526}"/>
                </a:ext>
              </a:extLst>
            </p:cNvPr>
            <p:cNvSpPr txBox="1"/>
            <p:nvPr/>
          </p:nvSpPr>
          <p:spPr>
            <a:xfrm>
              <a:off x="2332467" y="4262519"/>
              <a:ext cx="3584657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3265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1306980" y="94542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سنبدأ بالحساب الذهني. خذوا دفاتر البحث.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17AC70C-0174-63C2-F1A5-BC009BD929B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244973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378612" y="980291"/>
            <a:ext cx="7193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لإنجاز هذه العمليات. دوّنوا النتيجة فقط في دفاتركم كما في المثال.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921AD5-3176-F974-6954-F37A1EEEA040}"/>
              </a:ext>
            </a:extLst>
          </p:cNvPr>
          <p:cNvGrpSpPr/>
          <p:nvPr/>
        </p:nvGrpSpPr>
        <p:grpSpPr>
          <a:xfrm>
            <a:off x="1581931" y="2616985"/>
            <a:ext cx="5597012" cy="613155"/>
            <a:chOff x="1581931" y="2616985"/>
            <a:chExt cx="5597012" cy="613155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4FE8EC36-9FFE-6BC1-DC34-E3A98359CB37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3EEC354-2DDD-0730-627C-2C069E64FD5A}"/>
                </a:ext>
              </a:extLst>
            </p:cNvPr>
            <p:cNvSpPr txBox="1"/>
            <p:nvPr/>
          </p:nvSpPr>
          <p:spPr>
            <a:xfrm>
              <a:off x="2160675" y="2667679"/>
              <a:ext cx="16161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/>
                <a:t> 9 + 5 = …</a:t>
              </a: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7ED6C027-0D08-0EF6-9603-D1094FD01DA0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2FDAD17-E160-8610-99FB-7B9539A7868F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023F1B6-9208-F418-F161-218457461693}"/>
                </a:ext>
              </a:extLst>
            </p:cNvPr>
            <p:cNvSpPr txBox="1"/>
            <p:nvPr/>
          </p:nvSpPr>
          <p:spPr>
            <a:xfrm>
              <a:off x="5606143" y="2768475"/>
              <a:ext cx="15728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F1C08F30-F4EA-1342-CD19-41EB0B9463D7}"/>
              </a:ext>
            </a:extLst>
          </p:cNvPr>
          <p:cNvGrpSpPr/>
          <p:nvPr/>
        </p:nvGrpSpPr>
        <p:grpSpPr>
          <a:xfrm>
            <a:off x="2208522" y="3613351"/>
            <a:ext cx="5090686" cy="931210"/>
            <a:chOff x="2208522" y="3613351"/>
            <a:chExt cx="5090686" cy="931210"/>
          </a:xfrm>
        </p:grpSpPr>
        <p:pic>
          <p:nvPicPr>
            <p:cNvPr id="24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E91CEDC2-FBA2-D759-B7A9-5FF74E6F4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59FCB7F9-A045-AC19-8C12-ACB78DF9558C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6EB45A0-9A0B-79E6-740C-548B853357BE}"/>
                </a:ext>
              </a:extLst>
            </p:cNvPr>
            <p:cNvSpPr txBox="1"/>
            <p:nvPr/>
          </p:nvSpPr>
          <p:spPr>
            <a:xfrm>
              <a:off x="3975173" y="3893660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>
                  <a:solidFill>
                    <a:schemeClr val="accent1"/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14</a:t>
              </a:r>
              <a:r>
                <a:rPr lang="fr-FR" sz="3200" b="1" dirty="0">
                  <a:solidFill>
                    <a:schemeClr val="bg2">
                      <a:lumMod val="25000"/>
                    </a:schemeClr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 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6932ACC-E9AD-38DF-C0B5-7CDE5E071BCD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اُكْتُبوا في دَفاتِرِكُمْ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B337E72E-8527-75A0-0EFA-C84255C9408B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8DCB309-3B71-0754-276A-461A3976226E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</p:grpSp>
      <p:pic>
        <p:nvPicPr>
          <p:cNvPr id="7" name="Image 6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2201D890-3313-D5B9-6ECB-204709381E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71734" y="666857"/>
            <a:ext cx="1241949" cy="97688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935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عرض فيديو الحساب الذهني </a:t>
            </a:r>
          </a:p>
        </p:txBody>
      </p:sp>
      <p:pic>
        <p:nvPicPr>
          <p:cNvPr id="2" name="الحساب الذهني  N°2-2">
            <a:hlinkClick r:id="" action="ppaction://media"/>
            <a:extLst>
              <a:ext uri="{FF2B5EF4-FFF2-40B4-BE49-F238E27FC236}">
                <a16:creationId xmlns:a16="http://schemas.microsoft.com/office/drawing/2014/main" id="{12113219-8715-F813-88F7-6EF2ED68F1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5720" y="1906219"/>
            <a:ext cx="7589611" cy="4269156"/>
          </a:xfrm>
          <a:prstGeom prst="rect">
            <a:avLst/>
          </a:prstGeom>
        </p:spPr>
      </p:pic>
      <p:pic>
        <p:nvPicPr>
          <p:cNvPr id="3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C161E24D-2AF8-6BB9-BA07-EC55DC82B9C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9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07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4DE509D-AFA3-F915-7879-58FD907A814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20DD922-33B2-3ED4-DEF2-AAE3116A0022}"/>
              </a:ext>
            </a:extLst>
          </p:cNvPr>
          <p:cNvSpPr txBox="1"/>
          <p:nvPr/>
        </p:nvSpPr>
        <p:spPr>
          <a:xfrm>
            <a:off x="2865243" y="905034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دقيقة واحدة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CCA3786D-2BB7-055D-3ABB-D77C7ADC52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63" y="1293644"/>
            <a:ext cx="7772400" cy="4371975"/>
          </a:xfrm>
          <a:prstGeom prst="rect">
            <a:avLst/>
          </a:prstGeom>
        </p:spPr>
      </p:pic>
      <p:grpSp>
        <p:nvGrpSpPr>
          <p:cNvPr id="28" name="Groupe 5">
            <a:extLst>
              <a:ext uri="{FF2B5EF4-FFF2-40B4-BE49-F238E27FC236}">
                <a16:creationId xmlns:a16="http://schemas.microsoft.com/office/drawing/2014/main" id="{0C746EF5-DBCD-761C-2ECA-6FF45E0771A5}"/>
              </a:ext>
            </a:extLst>
          </p:cNvPr>
          <p:cNvGrpSpPr>
            <a:grpSpLocks/>
          </p:cNvGrpSpPr>
          <p:nvPr/>
        </p:nvGrpSpPr>
        <p:grpSpPr bwMode="auto">
          <a:xfrm>
            <a:off x="525463" y="922338"/>
            <a:ext cx="614362" cy="688975"/>
            <a:chOff x="924143" y="3511073"/>
            <a:chExt cx="614494" cy="688367"/>
          </a:xfrm>
        </p:grpSpPr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B9FC66C4-5A40-8920-876A-F7F2EEDB2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488F1D07-AF44-6992-0BC3-05B413D3D3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MA" alt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264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53998" y="2239767"/>
            <a:ext cx="5092271" cy="2819009"/>
            <a:chOff x="2288109" y="2221113"/>
            <a:chExt cx="4693604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99381" y="4084344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17657" y="3115536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rgbClr val="A6A6A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461094" y="3641079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A6A6A6"/>
                  </a:solidFill>
                  <a:latin typeface="Dosis" pitchFamily="2" charset="0"/>
                  <a:cs typeface="Calibri" panose="020F0502020204030204" pitchFamily="34" charset="0"/>
                </a:rPr>
                <a:t>حساب ذهني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098BA7FE-873A-E8AC-3F4F-0825AF5D0526}"/>
                </a:ext>
              </a:extLst>
            </p:cNvPr>
            <p:cNvSpPr txBox="1"/>
            <p:nvPr/>
          </p:nvSpPr>
          <p:spPr>
            <a:xfrm>
              <a:off x="2288109" y="4166621"/>
              <a:ext cx="3584657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5373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B708E-CCF1-E1DA-6414-150750208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92CFAF3F-A204-1F2F-455F-472ED7D3A1BC}"/>
              </a:ext>
            </a:extLst>
          </p:cNvPr>
          <p:cNvSpPr txBox="1"/>
          <p:nvPr/>
        </p:nvSpPr>
        <p:spPr>
          <a:xfrm>
            <a:off x="367005" y="955377"/>
            <a:ext cx="7193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6EAF12F-10DE-4D22-BC1A-53CEBA8E98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E386A5D-6E98-0C89-25E3-D3A8ED5113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50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6D6A3-DD2E-A645-1457-4C6B14FE0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A032F3EA-9C1E-E93C-39FF-29030A93853F}"/>
              </a:ext>
            </a:extLst>
          </p:cNvPr>
          <p:cNvSpPr txBox="1"/>
          <p:nvPr/>
        </p:nvSpPr>
        <p:spPr>
          <a:xfrm>
            <a:off x="367005" y="950215"/>
            <a:ext cx="719312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هذا التمثيل 13 مكعبا أي 13 وحدة.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4A9967C-C800-BF67-F9ED-56AA6392B7F8}"/>
              </a:ext>
            </a:extLst>
          </p:cNvPr>
          <p:cNvSpPr txBox="1"/>
          <p:nvPr/>
        </p:nvSpPr>
        <p:spPr>
          <a:xfrm>
            <a:off x="3677771" y="5073613"/>
            <a:ext cx="2307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</a:t>
            </a:r>
            <a:r>
              <a:rPr lang="ar-MA" sz="4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وَحَدَةً</a:t>
            </a:r>
            <a:endParaRPr lang="fr-MA" sz="44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F24DD70D-DA50-8BB1-E867-E3EC1D6F1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1873956"/>
            <a:ext cx="1034344" cy="2830512"/>
          </a:xfrm>
          <a:prstGeom prst="rect">
            <a:avLst/>
          </a:prstGeom>
        </p:spPr>
      </p:pic>
      <p:pic>
        <p:nvPicPr>
          <p:cNvPr id="2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815E88A-BC86-4CAB-1AA4-D6F41DE15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2288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C39409-74A9-85BF-85E4-8DF84F0C3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842E2AA-7A97-14EA-2F99-8658A84B6961}"/>
              </a:ext>
            </a:extLst>
          </p:cNvPr>
          <p:cNvSpPr txBox="1"/>
          <p:nvPr/>
        </p:nvSpPr>
        <p:spPr>
          <a:xfrm>
            <a:off x="2560398" y="950215"/>
            <a:ext cx="494889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كم في 13 وحدة من وحدة ومن عشرة؟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1BE7BBA-0733-1EB3-E470-9784F60126B8}"/>
              </a:ext>
            </a:extLst>
          </p:cNvPr>
          <p:cNvSpPr txBox="1"/>
          <p:nvPr/>
        </p:nvSpPr>
        <p:spPr>
          <a:xfrm>
            <a:off x="4526855" y="5027249"/>
            <a:ext cx="2307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4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</a:t>
            </a:r>
            <a:r>
              <a:rPr lang="ar-MA" sz="4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وَحَدَاتٍ</a:t>
            </a:r>
            <a:endParaRPr lang="fr-MA" sz="44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E878553-D6C5-C44A-7C17-C7685B7E3C34}"/>
              </a:ext>
            </a:extLst>
          </p:cNvPr>
          <p:cNvSpPr txBox="1"/>
          <p:nvPr/>
        </p:nvSpPr>
        <p:spPr>
          <a:xfrm>
            <a:off x="2587090" y="5009416"/>
            <a:ext cx="2307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4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</a:t>
            </a:r>
            <a:r>
              <a:rPr lang="ar-MA" sz="4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عَشَرَةٌ</a:t>
            </a:r>
            <a:endParaRPr lang="fr-MA" sz="44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0FEFFE7B-353C-1DE5-990A-23AE062AE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1873956"/>
            <a:ext cx="1034344" cy="2830512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400C9752-A54A-D70B-03B1-40131A812647}"/>
              </a:ext>
            </a:extLst>
          </p:cNvPr>
          <p:cNvSpPr/>
          <p:nvPr/>
        </p:nvSpPr>
        <p:spPr>
          <a:xfrm>
            <a:off x="2438400" y="5027249"/>
            <a:ext cx="4332514" cy="89458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DCF3730-EDEB-5A76-A311-E1C7A0B6AA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5914" y="730140"/>
            <a:ext cx="817923" cy="81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26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2BE7035-CF2D-2BEA-662C-7BFDC3F504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2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F2C52-BCBC-9862-4A71-F45FEC88A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1DF1912-131E-F4E1-9881-EC719DF45EC3}"/>
              </a:ext>
            </a:extLst>
          </p:cNvPr>
          <p:cNvSpPr txBox="1"/>
          <p:nvPr/>
        </p:nvSpPr>
        <p:spPr>
          <a:xfrm>
            <a:off x="1260964" y="9553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283BFB6-B63F-4122-5758-79115BA85F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6F7F464-3711-CC82-C2BC-021A436A54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17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4F305-7EDC-550A-C228-0DC6DF2A8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CB18B472-060B-A5C6-5C94-20E3A4E16B08}"/>
              </a:ext>
            </a:extLst>
          </p:cNvPr>
          <p:cNvSpPr txBox="1"/>
          <p:nvPr/>
        </p:nvSpPr>
        <p:spPr>
          <a:xfrm>
            <a:off x="332696" y="955377"/>
            <a:ext cx="7193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 وحدة فيها 3 وحدات و عشرة واحدة. بادلنا 10 مكعبات بقضيب واحد.</a:t>
            </a: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FAB1E32E-6302-464B-BE3B-6BBCB404D471}"/>
              </a:ext>
            </a:extLst>
          </p:cNvPr>
          <p:cNvCxnSpPr>
            <a:cxnSpLocks/>
          </p:cNvCxnSpPr>
          <p:nvPr/>
        </p:nvCxnSpPr>
        <p:spPr>
          <a:xfrm flipH="1" flipV="1">
            <a:off x="4923160" y="4688949"/>
            <a:ext cx="187002" cy="37472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363DAC58-F4A5-EBC6-39A7-5375F094193C}"/>
              </a:ext>
            </a:extLst>
          </p:cNvPr>
          <p:cNvSpPr txBox="1"/>
          <p:nvPr/>
        </p:nvSpPr>
        <p:spPr>
          <a:xfrm>
            <a:off x="4548628" y="5125624"/>
            <a:ext cx="2307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ar-MA" sz="4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وَحَدَاتٍ</a:t>
            </a:r>
            <a:endParaRPr lang="fr-MA" sz="44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E5216FD-5C0E-10AD-91E2-5E3C7778B12B}"/>
              </a:ext>
            </a:extLst>
          </p:cNvPr>
          <p:cNvSpPr txBox="1"/>
          <p:nvPr/>
        </p:nvSpPr>
        <p:spPr>
          <a:xfrm>
            <a:off x="2775372" y="5071506"/>
            <a:ext cx="2307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ar-MA" sz="4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عَشَرَةٌ</a:t>
            </a:r>
            <a:endParaRPr lang="fr-MA" sz="44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CDCD5595-C0A8-85CF-77E4-F832B666E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3837" y="2009422"/>
            <a:ext cx="1076325" cy="2690574"/>
          </a:xfrm>
          <a:prstGeom prst="rect">
            <a:avLst/>
          </a:prstGeom>
        </p:spPr>
      </p:pic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39B33E59-5131-14EB-DEB6-F14A1BE68524}"/>
              </a:ext>
            </a:extLst>
          </p:cNvPr>
          <p:cNvSpPr/>
          <p:nvPr/>
        </p:nvSpPr>
        <p:spPr>
          <a:xfrm>
            <a:off x="2438400" y="5114337"/>
            <a:ext cx="4332514" cy="89458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459A71F1-6EB0-A2FA-BC46-D973B4FECEDA}"/>
              </a:ext>
            </a:extLst>
          </p:cNvPr>
          <p:cNvCxnSpPr/>
          <p:nvPr/>
        </p:nvCxnSpPr>
        <p:spPr>
          <a:xfrm flipV="1">
            <a:off x="4210069" y="4671878"/>
            <a:ext cx="178953" cy="40597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DC3EB88-5BDB-DAF6-5DE9-D3CFAEB0D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8784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88AE9-4AC4-B11E-C5E3-A16E46F38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D2547252-305A-BB97-7507-8FDE6527F4B7}"/>
              </a:ext>
            </a:extLst>
          </p:cNvPr>
          <p:cNvSpPr txBox="1"/>
          <p:nvPr/>
        </p:nvSpPr>
        <p:spPr>
          <a:xfrm>
            <a:off x="3026229" y="955377"/>
            <a:ext cx="4480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كم في العدد 19 من وحدة ومن عشرة؟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E2CBC79-3750-E22B-BFA0-5236B6D87614}"/>
              </a:ext>
            </a:extLst>
          </p:cNvPr>
          <p:cNvSpPr/>
          <p:nvPr/>
        </p:nvSpPr>
        <p:spPr>
          <a:xfrm>
            <a:off x="3671900" y="2096098"/>
            <a:ext cx="1800200" cy="10329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5400" b="1" dirty="0">
                <a:solidFill>
                  <a:schemeClr val="accent1"/>
                </a:solidFill>
              </a:rPr>
              <a:t>19</a:t>
            </a:r>
            <a:endParaRPr lang="fr-MA" sz="5400" b="1" dirty="0">
              <a:solidFill>
                <a:schemeClr val="accent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C7310FC-3900-9C29-BB3B-E5460B202AB7}"/>
              </a:ext>
            </a:extLst>
          </p:cNvPr>
          <p:cNvSpPr txBox="1"/>
          <p:nvPr/>
        </p:nvSpPr>
        <p:spPr>
          <a:xfrm>
            <a:off x="4722800" y="4183290"/>
            <a:ext cx="2307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4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</a:t>
            </a:r>
            <a:r>
              <a:rPr lang="ar-MA" sz="4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وَحَدَاتٍ</a:t>
            </a:r>
            <a:endParaRPr lang="fr-MA" sz="44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3E9DD96-B5B3-835F-2CE3-23ED69297048}"/>
              </a:ext>
            </a:extLst>
          </p:cNvPr>
          <p:cNvSpPr txBox="1"/>
          <p:nvPr/>
        </p:nvSpPr>
        <p:spPr>
          <a:xfrm>
            <a:off x="2521774" y="4165457"/>
            <a:ext cx="2307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40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</a:t>
            </a:r>
            <a:r>
              <a:rPr lang="ar-MA" sz="4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عَشَرَةٌ</a:t>
            </a:r>
            <a:endParaRPr lang="fr-MA" sz="44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6225700-7AA1-2BD6-A4BB-701A203176E6}"/>
              </a:ext>
            </a:extLst>
          </p:cNvPr>
          <p:cNvSpPr/>
          <p:nvPr/>
        </p:nvSpPr>
        <p:spPr>
          <a:xfrm>
            <a:off x="2449286" y="4189048"/>
            <a:ext cx="4332514" cy="89458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D2F5428-2B43-5F60-13B5-14D04E1D0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0074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F2C52-BCBC-9862-4A71-F45FEC88A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1DF1912-131E-F4E1-9881-EC719DF45EC3}"/>
              </a:ext>
            </a:extLst>
          </p:cNvPr>
          <p:cNvSpPr txBox="1"/>
          <p:nvPr/>
        </p:nvSpPr>
        <p:spPr>
          <a:xfrm>
            <a:off x="1260964" y="9553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283BFB6-B63F-4122-5758-79115BA85F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9728A23-CC8B-3037-AF9E-A3B0F30213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6586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5B067-648C-C39E-2EF4-0FB0FCB4B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9DF7B768-FB88-3145-8D84-168737AEBBDC}"/>
              </a:ext>
            </a:extLst>
          </p:cNvPr>
          <p:cNvSpPr txBox="1"/>
          <p:nvPr/>
        </p:nvSpPr>
        <p:spPr>
          <a:xfrm>
            <a:off x="3010187" y="955377"/>
            <a:ext cx="4480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العدد 19:  9 وحدات و1 عشرة.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6D03E37-2D50-D133-3511-E2778BA03235}"/>
              </a:ext>
            </a:extLst>
          </p:cNvPr>
          <p:cNvSpPr/>
          <p:nvPr/>
        </p:nvSpPr>
        <p:spPr>
          <a:xfrm>
            <a:off x="3628703" y="2292851"/>
            <a:ext cx="1800200" cy="10329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800" b="1" dirty="0">
                <a:solidFill>
                  <a:schemeClr val="accent1"/>
                </a:solidFill>
              </a:rPr>
              <a:t>19</a:t>
            </a:r>
            <a:endParaRPr lang="fr-MA" sz="4800" b="1" dirty="0">
              <a:solidFill>
                <a:schemeClr val="accent1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4FF4BB3-EEEB-2C52-6E2A-9EB06F7E184A}"/>
              </a:ext>
            </a:extLst>
          </p:cNvPr>
          <p:cNvSpPr txBox="1"/>
          <p:nvPr/>
        </p:nvSpPr>
        <p:spPr>
          <a:xfrm>
            <a:off x="4646598" y="4232276"/>
            <a:ext cx="2307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ar-MA" sz="4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وَحَدَاتٍ</a:t>
            </a:r>
            <a:endParaRPr lang="fr-MA" sz="44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3F48D9A-1672-118B-1A40-EE68108C70C4}"/>
              </a:ext>
            </a:extLst>
          </p:cNvPr>
          <p:cNvSpPr txBox="1"/>
          <p:nvPr/>
        </p:nvSpPr>
        <p:spPr>
          <a:xfrm>
            <a:off x="2728602" y="4225329"/>
            <a:ext cx="1800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ar-MA" sz="4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4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عَشَرَةٌ</a:t>
            </a:r>
            <a:endParaRPr lang="fr-MA" sz="44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28F2DFAC-6CF0-1678-93BD-996F50BAAAE1}"/>
              </a:ext>
            </a:extLst>
          </p:cNvPr>
          <p:cNvSpPr/>
          <p:nvPr/>
        </p:nvSpPr>
        <p:spPr>
          <a:xfrm>
            <a:off x="2449286" y="4238034"/>
            <a:ext cx="4332514" cy="89458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3A6E8865-8471-9404-8836-90CAC7574CF2}"/>
              </a:ext>
            </a:extLst>
          </p:cNvPr>
          <p:cNvCxnSpPr>
            <a:cxnSpLocks/>
          </p:cNvCxnSpPr>
          <p:nvPr/>
        </p:nvCxnSpPr>
        <p:spPr>
          <a:xfrm>
            <a:off x="4828736" y="3178030"/>
            <a:ext cx="265778" cy="57209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61ED36C0-68BD-2190-BECE-ACD3AEB965AD}"/>
              </a:ext>
            </a:extLst>
          </p:cNvPr>
          <p:cNvCxnSpPr>
            <a:cxnSpLocks/>
          </p:cNvCxnSpPr>
          <p:nvPr/>
        </p:nvCxnSpPr>
        <p:spPr>
          <a:xfrm flipH="1">
            <a:off x="4180428" y="3189575"/>
            <a:ext cx="204727" cy="58724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C034B39-F9E4-4586-B076-73CFF4F43D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2218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ADF0BDF-1DEF-EB7B-6D94-0B5134D0B265}"/>
              </a:ext>
            </a:extLst>
          </p:cNvPr>
          <p:cNvSpPr/>
          <p:nvPr/>
        </p:nvSpPr>
        <p:spPr>
          <a:xfrm>
            <a:off x="1635810" y="2677003"/>
            <a:ext cx="5403165" cy="18507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519A75-3686-B953-A1A8-E5D939ABE159}"/>
              </a:ext>
            </a:extLst>
          </p:cNvPr>
          <p:cNvSpPr txBox="1"/>
          <p:nvPr/>
        </p:nvSpPr>
        <p:spPr>
          <a:xfrm>
            <a:off x="1635810" y="3175542"/>
            <a:ext cx="442253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وضع وإنجاز عمليات الجمع باحتفاظ</a:t>
            </a:r>
          </a:p>
        </p:txBody>
      </p:sp>
      <p:sp>
        <p:nvSpPr>
          <p:cNvPr id="11" name="Flowchart: Alternate Process 54">
            <a:extLst>
              <a:ext uri="{FF2B5EF4-FFF2-40B4-BE49-F238E27FC236}">
                <a16:creationId xmlns:a16="http://schemas.microsoft.com/office/drawing/2014/main" id="{02CE9C97-0F70-AE43-3953-109555BBB2A4}"/>
              </a:ext>
            </a:extLst>
          </p:cNvPr>
          <p:cNvSpPr/>
          <p:nvPr/>
        </p:nvSpPr>
        <p:spPr>
          <a:xfrm>
            <a:off x="2751753" y="2205686"/>
            <a:ext cx="3047384" cy="692736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 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B7C33798-A740-CEA9-49FE-C501F5D00596}"/>
              </a:ext>
            </a:extLst>
          </p:cNvPr>
          <p:cNvSpPr>
            <a:spLocks noChangeAspect="1"/>
          </p:cNvSpPr>
          <p:nvPr/>
        </p:nvSpPr>
        <p:spPr>
          <a:xfrm>
            <a:off x="5413841" y="2219554"/>
            <a:ext cx="644500" cy="63498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pic>
        <p:nvPicPr>
          <p:cNvPr id="13" name="Image 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C94CF05D-FB87-58F3-8FA7-4CEBE9245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058342" y="3151912"/>
            <a:ext cx="6318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18021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A0ADCF1-EFE2-5766-A498-D83C6C7F0BB0}"/>
              </a:ext>
            </a:extLst>
          </p:cNvPr>
          <p:cNvSpPr txBox="1"/>
          <p:nvPr/>
        </p:nvSpPr>
        <p:spPr>
          <a:xfrm>
            <a:off x="1855588" y="955377"/>
            <a:ext cx="5708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الآن، سنتعلم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كيف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نضع وننجز عمليات الجمع.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9114F17-2472-7B07-22D8-52BD11DB5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6" name="Image 4">
            <a:extLst>
              <a:ext uri="{FF2B5EF4-FFF2-40B4-BE49-F238E27FC236}">
                <a16:creationId xmlns:a16="http://schemas.microsoft.com/office/drawing/2014/main" id="{253A010E-9B6F-BB2B-1FD8-7BDCE159738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311" y="2060965"/>
            <a:ext cx="6919419" cy="411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079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33E3C13-A6BC-A9A9-B9DF-CD9075164673}"/>
              </a:ext>
            </a:extLst>
          </p:cNvPr>
          <p:cNvSpPr txBox="1"/>
          <p:nvPr/>
        </p:nvSpPr>
        <p:spPr>
          <a:xfrm>
            <a:off x="2720390" y="94973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انتبهوا جيدا لشريط درس اليوم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n2 p1 s2 l2  ">
            <a:hlinkClick r:id="" action="ppaction://media"/>
            <a:extLst>
              <a:ext uri="{FF2B5EF4-FFF2-40B4-BE49-F238E27FC236}">
                <a16:creationId xmlns:a16="http://schemas.microsoft.com/office/drawing/2014/main" id="{B7F18C79-8E66-E7A9-D1AB-A04EDBEC23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1145" y="2030495"/>
            <a:ext cx="7661710" cy="4309712"/>
          </a:xfrm>
          <a:prstGeom prst="rect">
            <a:avLst/>
          </a:prstGeom>
        </p:spPr>
      </p:pic>
      <p:pic>
        <p:nvPicPr>
          <p:cNvPr id="5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68C8D0D0-9848-721B-BC62-0154188D6B9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7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779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7CF3D-87EC-C0AD-368A-799819682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D952E2B-174A-1A57-BC5F-E2D4D3E53ADB}"/>
              </a:ext>
            </a:extLst>
          </p:cNvPr>
          <p:cNvSpPr txBox="1"/>
          <p:nvPr/>
        </p:nvSpPr>
        <p:spPr>
          <a:xfrm>
            <a:off x="330317" y="970632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 بما تعلمناه مع مجد وندى؟ </a:t>
            </a:r>
          </a:p>
        </p:txBody>
      </p:sp>
      <p:pic>
        <p:nvPicPr>
          <p:cNvPr id="6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9888A87-7158-35B5-D909-714E0724A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71734" y="666857"/>
            <a:ext cx="1241949" cy="976883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E46B6A6-6709-D8D5-84E3-940E04DE6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560" y="2141949"/>
            <a:ext cx="6554657" cy="362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30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ACD56E4-A363-CCC4-7D51-93167F6ACE7E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1D71E0A4-D646-052E-D875-1FB9FB2B846B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1206F1A-3763-83DC-BB1A-D46493403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BDE6BBD-9F78-162A-007A-23FA3E85817E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F0CFDB3B-4499-532C-FACD-FB520E6C5F3B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F6F741DE-ED60-569D-F76B-15E14616A8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D6FE5FCA-C82F-034B-97FB-77FF4F73BE02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6A4CCD0F-81C6-D726-0D35-54E81152A42E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862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C75D2322-899E-88CE-4AA6-3DBC7D74F5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189D7714-BC70-001F-EFC7-52198107B479}"/>
              </a:ext>
            </a:extLst>
          </p:cNvPr>
          <p:cNvSpPr txBox="1">
            <a:spLocks/>
          </p:cNvSpPr>
          <p:nvPr/>
        </p:nvSpPr>
        <p:spPr>
          <a:xfrm>
            <a:off x="1281419" y="1498631"/>
            <a:ext cx="6581161" cy="667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الثاني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3BBA3D2-696B-89A7-9B33-7F2774337F73}"/>
              </a:ext>
            </a:extLst>
          </p:cNvPr>
          <p:cNvGrpSpPr/>
          <p:nvPr/>
        </p:nvGrpSpPr>
        <p:grpSpPr>
          <a:xfrm>
            <a:off x="377851" y="2487175"/>
            <a:ext cx="3656552" cy="1123837"/>
            <a:chOff x="648000" y="1949241"/>
            <a:chExt cx="3780000" cy="1123837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434BFED8-3BD9-0C34-A705-7FEF8F9ACD6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32" name="Organigramme : Terminateur 21">
              <a:extLst>
                <a:ext uri="{FF2B5EF4-FFF2-40B4-BE49-F238E27FC236}">
                  <a16:creationId xmlns:a16="http://schemas.microsoft.com/office/drawing/2014/main" id="{81147F07-0531-07DF-A829-C2547C4C842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Espace réservé du texte 5">
              <a:extLst>
                <a:ext uri="{FF2B5EF4-FFF2-40B4-BE49-F238E27FC236}">
                  <a16:creationId xmlns:a16="http://schemas.microsoft.com/office/drawing/2014/main" id="{8D109606-8446-4539-33CB-CB1AAF9EA9D1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اَلْأَعْدادُ مِنْ 0 إِلى 100 (مُراجَعَةُ الْمُسْتَلْزَماتِ)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242C2E7D-D31E-F965-BA10-9A226DC0FAEE}"/>
              </a:ext>
            </a:extLst>
          </p:cNvPr>
          <p:cNvGrpSpPr/>
          <p:nvPr/>
        </p:nvGrpSpPr>
        <p:grpSpPr>
          <a:xfrm>
            <a:off x="4344745" y="3880941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EF47BB77-114E-78CA-6221-7AAA16C49451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36" name="Organigramme : Terminateur 21">
              <a:extLst>
                <a:ext uri="{FF2B5EF4-FFF2-40B4-BE49-F238E27FC236}">
                  <a16:creationId xmlns:a16="http://schemas.microsoft.com/office/drawing/2014/main" id="{3B2D0AD7-4253-6144-B081-1F7A378F478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37" name="Espace réservé du texte 5">
              <a:extLst>
                <a:ext uri="{FF2B5EF4-FFF2-40B4-BE49-F238E27FC236}">
                  <a16:creationId xmlns:a16="http://schemas.microsoft.com/office/drawing/2014/main" id="{021B310E-45B0-5423-17E9-9161F6F83014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</a:t>
              </a:r>
              <a:r>
                <a:rPr lang="ar-S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لتقنية الاعتيادية للجمع (ت</a:t>
              </a: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و</a:t>
              </a:r>
              <a:r>
                <a:rPr lang="ar-S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ليف) </a:t>
              </a: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BF045F2E-FCB9-2854-8550-120315C29A7A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F90B7114-2A50-A973-BD5B-7D30EC77DB8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44" name="Organigramme : Terminateur 21">
              <a:extLst>
                <a:ext uri="{FF2B5EF4-FFF2-40B4-BE49-F238E27FC236}">
                  <a16:creationId xmlns:a16="http://schemas.microsoft.com/office/drawing/2014/main" id="{821696C4-A6C5-F153-497F-83CA70A8782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45" name="Espace réservé du texte 5">
              <a:extLst>
                <a:ext uri="{FF2B5EF4-FFF2-40B4-BE49-F238E27FC236}">
                  <a16:creationId xmlns:a16="http://schemas.microsoft.com/office/drawing/2014/main" id="{5912091D-080D-26AD-DD3D-19697790D36F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إكمال متسلْسلات أشكال هندسية(2) </a:t>
              </a: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829E9EF4-2CAB-0A9F-E223-9FD61A8D3AEB}"/>
              </a:ext>
            </a:extLst>
          </p:cNvPr>
          <p:cNvGrpSpPr/>
          <p:nvPr/>
        </p:nvGrpSpPr>
        <p:grpSpPr>
          <a:xfrm>
            <a:off x="4323983" y="2479723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B431AE93-BF27-8864-56A3-B8D17856101A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48" name="Organigramme : Terminateur 21">
              <a:extLst>
                <a:ext uri="{FF2B5EF4-FFF2-40B4-BE49-F238E27FC236}">
                  <a16:creationId xmlns:a16="http://schemas.microsoft.com/office/drawing/2014/main" id="{959CA089-4FD5-7488-B8EB-F6E4C554623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Espace réservé du texte 5">
              <a:extLst>
                <a:ext uri="{FF2B5EF4-FFF2-40B4-BE49-F238E27FC236}">
                  <a16:creationId xmlns:a16="http://schemas.microsoft.com/office/drawing/2014/main" id="{EDE181A3-932A-3778-1FB6-F43D88CA1B84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endParaRPr lang="ar-S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DD570992-C411-6D3B-CFA8-CB3425DE2D59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1" name="Rectangle : coins arrondis 50">
              <a:extLst>
                <a:ext uri="{FF2B5EF4-FFF2-40B4-BE49-F238E27FC236}">
                  <a16:creationId xmlns:a16="http://schemas.microsoft.com/office/drawing/2014/main" id="{FB3CADEB-8B28-78D3-2A4F-D2320F037AF5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2" name="Organigramme : Terminateur 21">
              <a:extLst>
                <a:ext uri="{FF2B5EF4-FFF2-40B4-BE49-F238E27FC236}">
                  <a16:creationId xmlns:a16="http://schemas.microsoft.com/office/drawing/2014/main" id="{1D62AF6C-694A-4D8C-C657-4AE4E533EA01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Espace réservé du texte 5">
              <a:extLst>
                <a:ext uri="{FF2B5EF4-FFF2-40B4-BE49-F238E27FC236}">
                  <a16:creationId xmlns:a16="http://schemas.microsoft.com/office/drawing/2014/main" id="{C671D8FC-0057-84DE-FE10-7BC89CCEFB7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مراجعة وتثبيت دروس الأسبوع</a:t>
              </a:r>
            </a:p>
          </p:txBody>
        </p:sp>
      </p:grpSp>
      <p:grpSp>
        <p:nvGrpSpPr>
          <p:cNvPr id="11" name="Google Shape;59;p2">
            <a:extLst>
              <a:ext uri="{FF2B5EF4-FFF2-40B4-BE49-F238E27FC236}">
                <a16:creationId xmlns:a16="http://schemas.microsoft.com/office/drawing/2014/main" id="{6D87C9FA-24A3-1306-0E37-F44C9AB5FDEA}"/>
              </a:ext>
            </a:extLst>
          </p:cNvPr>
          <p:cNvGrpSpPr/>
          <p:nvPr/>
        </p:nvGrpSpPr>
        <p:grpSpPr>
          <a:xfrm>
            <a:off x="377851" y="2487175"/>
            <a:ext cx="3656552" cy="1123837"/>
            <a:chOff x="648000" y="1949241"/>
            <a:chExt cx="3780000" cy="1123837"/>
          </a:xfrm>
        </p:grpSpPr>
        <p:sp>
          <p:nvSpPr>
            <p:cNvPr id="12" name="Google Shape;60;p2">
              <a:extLst>
                <a:ext uri="{FF2B5EF4-FFF2-40B4-BE49-F238E27FC236}">
                  <a16:creationId xmlns:a16="http://schemas.microsoft.com/office/drawing/2014/main" id="{DE5F2902-B9CC-AFEC-A740-C16F827F3E53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>
                <a:gd name="adj" fmla="val 16667"/>
              </a:avLst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61;p2">
              <a:extLst>
                <a:ext uri="{FF2B5EF4-FFF2-40B4-BE49-F238E27FC236}">
                  <a16:creationId xmlns:a16="http://schemas.microsoft.com/office/drawing/2014/main" id="{100B1E93-5EFF-7D57-13B8-1869739E45B8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A5A5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800" b="1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الدرس 1</a:t>
              </a:r>
              <a:endParaRPr sz="18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62;p2">
              <a:extLst>
                <a:ext uri="{FF2B5EF4-FFF2-40B4-BE49-F238E27FC236}">
                  <a16:creationId xmlns:a16="http://schemas.microsoft.com/office/drawing/2014/main" id="{F3B3EBC7-BC03-669D-CC44-62232DB4BBFC}"/>
                </a:ext>
              </a:extLst>
            </p:cNvPr>
            <p:cNvSpPr/>
            <p:nvPr/>
          </p:nvSpPr>
          <p:spPr>
            <a:xfrm>
              <a:off x="828000" y="2331465"/>
              <a:ext cx="3420000" cy="6311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1800"/>
                <a:buFont typeface="Noto Sans Symbols"/>
                <a:buNone/>
              </a:pPr>
              <a:r>
                <a:rPr lang="ar-MA" sz="1800" b="1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rPr>
                <a:t>فصل الملايين: قراءة وكتابة</a:t>
              </a:r>
              <a:endParaRPr sz="1800" b="1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579CB4BD-EF73-8F0C-43A7-9E2227A9E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55" y="2722657"/>
            <a:ext cx="3765568" cy="929994"/>
          </a:xfrm>
          <a:prstGeom prst="rect">
            <a:avLst/>
          </a:prstGeom>
        </p:spPr>
      </p:pic>
      <p:sp>
        <p:nvSpPr>
          <p:cNvPr id="16" name="Google Shape;84;p2">
            <a:extLst>
              <a:ext uri="{FF2B5EF4-FFF2-40B4-BE49-F238E27FC236}">
                <a16:creationId xmlns:a16="http://schemas.microsoft.com/office/drawing/2014/main" id="{BAE61B66-EAB0-FA6E-E482-8DC1E769E0CA}"/>
              </a:ext>
            </a:extLst>
          </p:cNvPr>
          <p:cNvSpPr txBox="1"/>
          <p:nvPr/>
        </p:nvSpPr>
        <p:spPr>
          <a:xfrm>
            <a:off x="595760" y="2940131"/>
            <a:ext cx="326153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rtl="1"/>
            <a:r>
              <a:rPr lang="ar-MA" b="1" dirty="0">
                <a:latin typeface="Calibri" panose="020F0502020204030204" pitchFamily="34" charset="0"/>
                <a:cs typeface="Calibri" panose="020F0502020204030204" pitchFamily="34" charset="0"/>
              </a:rPr>
              <a:t> التقنية الاعتيادية للجمع باحتفاظ </a:t>
            </a:r>
          </a:p>
        </p:txBody>
      </p:sp>
      <p:sp>
        <p:nvSpPr>
          <p:cNvPr id="17" name="Organigramme : Terminateur 21">
            <a:extLst>
              <a:ext uri="{FF2B5EF4-FFF2-40B4-BE49-F238E27FC236}">
                <a16:creationId xmlns:a16="http://schemas.microsoft.com/office/drawing/2014/main" id="{04FBF9AC-7DF5-0E5E-97DA-301705C57978}"/>
              </a:ext>
            </a:extLst>
          </p:cNvPr>
          <p:cNvSpPr/>
          <p:nvPr/>
        </p:nvSpPr>
        <p:spPr>
          <a:xfrm>
            <a:off x="2537121" y="2482338"/>
            <a:ext cx="1218851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6</a:t>
            </a:r>
            <a:endParaRPr lang="fr-FR" sz="18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55C39C-5466-33E5-6AD4-71CA3399ABDB}"/>
              </a:ext>
            </a:extLst>
          </p:cNvPr>
          <p:cNvSpPr txBox="1"/>
          <p:nvPr/>
        </p:nvSpPr>
        <p:spPr>
          <a:xfrm>
            <a:off x="4681133" y="2943365"/>
            <a:ext cx="32428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التقنية الاعتيادية للجمع بدون احتفاظ</a:t>
            </a:r>
          </a:p>
        </p:txBody>
      </p:sp>
    </p:spTree>
    <p:extLst>
      <p:ext uri="{BB962C8B-B14F-4D97-AF65-F5344CB8AC3E}">
        <p14:creationId xmlns:p14="http://schemas.microsoft.com/office/powerpoint/2010/main" val="168265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E4751-DEE0-8D3C-7B69-647CFAEC9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9B4BCDF-A0DE-3AA8-CD66-2015B0299F0F}"/>
              </a:ext>
            </a:extLst>
          </p:cNvPr>
          <p:cNvSpPr txBox="1"/>
          <p:nvPr/>
        </p:nvSpPr>
        <p:spPr>
          <a:xfrm>
            <a:off x="1212759" y="9553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خذوا ألواحكم. سنضع وننجز عمليات الجمع.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5A0C49C-D488-7C0F-8FA6-F8A8663502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9829B11-ADA8-4905-DC0C-42DEB8D5324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44000" y="1983664"/>
            <a:ext cx="3456000" cy="34584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382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7CA219B9-6B44-5471-48BD-47A24FEA5667}"/>
              </a:ext>
            </a:extLst>
          </p:cNvPr>
          <p:cNvSpPr txBox="1"/>
          <p:nvPr/>
        </p:nvSpPr>
        <p:spPr>
          <a:xfrm>
            <a:off x="705764" y="943856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، سننجز النشاط خُطْوَةً خطوة مثل مجد وندى.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1F1AC3A-6400-4810-7562-493862CE0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3D3BC61-9F81-9450-7DB5-696C4453AE94}"/>
              </a:ext>
            </a:extLst>
          </p:cNvPr>
          <p:cNvSpPr/>
          <p:nvPr/>
        </p:nvSpPr>
        <p:spPr>
          <a:xfrm>
            <a:off x="3091542" y="3095799"/>
            <a:ext cx="2775858" cy="248757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accent1"/>
              </a:solidFill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8573DBF-8E31-8117-D53B-1C66E3960628}"/>
              </a:ext>
            </a:extLst>
          </p:cNvPr>
          <p:cNvCxnSpPr>
            <a:cxnSpLocks/>
          </p:cNvCxnSpPr>
          <p:nvPr/>
        </p:nvCxnSpPr>
        <p:spPr>
          <a:xfrm>
            <a:off x="3686730" y="4717774"/>
            <a:ext cx="1842390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BE4FEBCB-A9D0-98BB-1A2B-2FA8AEEDF72A}"/>
              </a:ext>
            </a:extLst>
          </p:cNvPr>
          <p:cNvSpPr txBox="1"/>
          <p:nvPr/>
        </p:nvSpPr>
        <p:spPr>
          <a:xfrm>
            <a:off x="3469747" y="2845429"/>
            <a:ext cx="2258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MA" sz="5400" dirty="0">
                <a:solidFill>
                  <a:schemeClr val="accent1"/>
                </a:solidFill>
              </a:rPr>
              <a:t>.       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7E0F9FA-C71C-8765-D09F-75F358DB256E}"/>
              </a:ext>
            </a:extLst>
          </p:cNvPr>
          <p:cNvSpPr txBox="1"/>
          <p:nvPr/>
        </p:nvSpPr>
        <p:spPr>
          <a:xfrm>
            <a:off x="3469747" y="3694515"/>
            <a:ext cx="2258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MA" sz="5400" dirty="0">
                <a:solidFill>
                  <a:schemeClr val="accent1"/>
                </a:solidFill>
              </a:rPr>
              <a:t>.       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5D694CE-FDC5-D034-ECD0-C7FB7A96971D}"/>
              </a:ext>
            </a:extLst>
          </p:cNvPr>
          <p:cNvSpPr txBox="1"/>
          <p:nvPr/>
        </p:nvSpPr>
        <p:spPr>
          <a:xfrm>
            <a:off x="3469745" y="4641574"/>
            <a:ext cx="2258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MA" sz="5400" dirty="0">
                <a:solidFill>
                  <a:schemeClr val="accent1"/>
                </a:solidFill>
              </a:rPr>
              <a:t>.       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32B04F2-0161-B717-AE48-37605CBE3B26}"/>
              </a:ext>
            </a:extLst>
          </p:cNvPr>
          <p:cNvSpPr txBox="1"/>
          <p:nvPr/>
        </p:nvSpPr>
        <p:spPr>
          <a:xfrm>
            <a:off x="3230440" y="3658556"/>
            <a:ext cx="464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4800" dirty="0">
                <a:solidFill>
                  <a:schemeClr val="accent1"/>
                </a:solidFill>
              </a:rPr>
              <a:t>+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6A148EB-A4E1-4E20-DA91-E947E2D05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912" y="1835759"/>
            <a:ext cx="253005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7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72095-2D41-1BD8-D3A2-D34E0E2EF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EACBD7F-D4CC-01BE-DD4B-C530E5C7FC58}"/>
              </a:ext>
            </a:extLst>
          </p:cNvPr>
          <p:cNvSpPr txBox="1"/>
          <p:nvPr/>
        </p:nvSpPr>
        <p:spPr>
          <a:xfrm>
            <a:off x="657031" y="86858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الأولى؟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5701D47-4856-C8C5-D6E2-883DCEBCD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798175E-00D9-7AB0-905B-016F1AAC57DA}"/>
              </a:ext>
            </a:extLst>
          </p:cNvPr>
          <p:cNvSpPr/>
          <p:nvPr/>
        </p:nvSpPr>
        <p:spPr>
          <a:xfrm>
            <a:off x="4121689" y="2645225"/>
            <a:ext cx="2775858" cy="248757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accent1"/>
              </a:solidFill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F772801-C975-08AC-8421-FE087D4EECCB}"/>
              </a:ext>
            </a:extLst>
          </p:cNvPr>
          <p:cNvCxnSpPr>
            <a:cxnSpLocks/>
          </p:cNvCxnSpPr>
          <p:nvPr/>
        </p:nvCxnSpPr>
        <p:spPr>
          <a:xfrm>
            <a:off x="4716877" y="4267200"/>
            <a:ext cx="1842390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E8D3C921-CF63-BBB5-1170-24AE4B562DA3}"/>
              </a:ext>
            </a:extLst>
          </p:cNvPr>
          <p:cNvSpPr txBox="1"/>
          <p:nvPr/>
        </p:nvSpPr>
        <p:spPr>
          <a:xfrm>
            <a:off x="4499894" y="2394855"/>
            <a:ext cx="2258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MA" sz="5400" dirty="0">
                <a:solidFill>
                  <a:schemeClr val="accent1"/>
                </a:solidFill>
              </a:rPr>
              <a:t>.       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F619E79-2EAA-2BF4-5DDB-DEF03F252E58}"/>
              </a:ext>
            </a:extLst>
          </p:cNvPr>
          <p:cNvSpPr txBox="1"/>
          <p:nvPr/>
        </p:nvSpPr>
        <p:spPr>
          <a:xfrm>
            <a:off x="4499894" y="3243941"/>
            <a:ext cx="2258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MA" sz="5400" dirty="0">
                <a:solidFill>
                  <a:schemeClr val="accent1"/>
                </a:solidFill>
              </a:rPr>
              <a:t>.       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CE64951-8B7A-A6C6-0610-EEF9BF4BC587}"/>
              </a:ext>
            </a:extLst>
          </p:cNvPr>
          <p:cNvSpPr txBox="1"/>
          <p:nvPr/>
        </p:nvSpPr>
        <p:spPr>
          <a:xfrm>
            <a:off x="4499892" y="4191000"/>
            <a:ext cx="2258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MA" sz="5400" dirty="0">
                <a:solidFill>
                  <a:schemeClr val="accent1"/>
                </a:solidFill>
              </a:rPr>
              <a:t>.       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4BB5AF8-CA0C-7ADA-C82D-F0BB708F4534}"/>
              </a:ext>
            </a:extLst>
          </p:cNvPr>
          <p:cNvSpPr txBox="1"/>
          <p:nvPr/>
        </p:nvSpPr>
        <p:spPr>
          <a:xfrm>
            <a:off x="4260587" y="3207982"/>
            <a:ext cx="464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4800" dirty="0">
                <a:solidFill>
                  <a:schemeClr val="accent1"/>
                </a:solidFill>
              </a:rPr>
              <a:t>+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3833ED2-538F-978E-B609-BE3A59A06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286" y="4392529"/>
            <a:ext cx="1389071" cy="1861946"/>
          </a:xfrm>
          <a:prstGeom prst="ellipse">
            <a:avLst/>
          </a:prstGeom>
        </p:spPr>
      </p:pic>
      <p:grpSp>
        <p:nvGrpSpPr>
          <p:cNvPr id="3" name="Group 12">
            <a:extLst>
              <a:ext uri="{FF2B5EF4-FFF2-40B4-BE49-F238E27FC236}">
                <a16:creationId xmlns:a16="http://schemas.microsoft.com/office/drawing/2014/main" id="{55F22473-B37E-F9B2-F5E1-6B75F8F2DE8A}"/>
              </a:ext>
            </a:extLst>
          </p:cNvPr>
          <p:cNvGrpSpPr/>
          <p:nvPr/>
        </p:nvGrpSpPr>
        <p:grpSpPr>
          <a:xfrm>
            <a:off x="5592649" y="1671595"/>
            <a:ext cx="2038349" cy="551406"/>
            <a:chOff x="6322832" y="1914188"/>
            <a:chExt cx="2038349" cy="551406"/>
          </a:xfrm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33576D9E-0128-0D49-DC69-56D1B4D5486F}"/>
                </a:ext>
              </a:extLst>
            </p:cNvPr>
            <p:cNvSpPr/>
            <p:nvPr/>
          </p:nvSpPr>
          <p:spPr>
            <a:xfrm>
              <a:off x="6322832" y="1914188"/>
              <a:ext cx="1600346" cy="551406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أضَعُ الْعَمَلِيَّةَ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Oval 80">
              <a:extLst>
                <a:ext uri="{FF2B5EF4-FFF2-40B4-BE49-F238E27FC236}">
                  <a16:creationId xmlns:a16="http://schemas.microsoft.com/office/drawing/2014/main" id="{8CEFC499-C91E-5F6D-FE4F-9DE235AFA4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8563" y="1979518"/>
              <a:ext cx="432618" cy="432618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b="1" dirty="0">
                  <a:cs typeface="Calibri" panose="020F0502020204030204" pitchFamily="34" charset="0"/>
                </a:rPr>
                <a:t>1</a:t>
              </a:r>
              <a:endParaRPr lang="fr-MA" b="1" dirty="0"/>
            </a:p>
          </p:txBody>
        </p:sp>
      </p:grpSp>
      <p:grpSp>
        <p:nvGrpSpPr>
          <p:cNvPr id="14" name="Group 11">
            <a:extLst>
              <a:ext uri="{FF2B5EF4-FFF2-40B4-BE49-F238E27FC236}">
                <a16:creationId xmlns:a16="http://schemas.microsoft.com/office/drawing/2014/main" id="{28871556-DD7F-0428-76C2-A045A57E31C9}"/>
              </a:ext>
            </a:extLst>
          </p:cNvPr>
          <p:cNvGrpSpPr/>
          <p:nvPr/>
        </p:nvGrpSpPr>
        <p:grpSpPr>
          <a:xfrm>
            <a:off x="3241333" y="1671595"/>
            <a:ext cx="2038507" cy="551406"/>
            <a:chOff x="3462479" y="1914188"/>
            <a:chExt cx="2038507" cy="551406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2B21EFE8-E661-0EB8-96F6-A364A37895BF}"/>
                </a:ext>
              </a:extLst>
            </p:cNvPr>
            <p:cNvSpPr/>
            <p:nvPr/>
          </p:nvSpPr>
          <p:spPr>
            <a:xfrm>
              <a:off x="3462479" y="1914188"/>
              <a:ext cx="1600346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أُنْجِزُ الْعَمَلِيَّةَ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id="{B5666FD6-5E16-E351-6A89-9316ABD569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1710" y="1990988"/>
              <a:ext cx="409276" cy="40927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b="1" dirty="0"/>
                <a:t>2</a:t>
              </a:r>
              <a:endParaRPr lang="fr-MA" b="1" dirty="0"/>
            </a:p>
          </p:txBody>
        </p:sp>
      </p:grpSp>
      <p:grpSp>
        <p:nvGrpSpPr>
          <p:cNvPr id="18" name="Group 3">
            <a:extLst>
              <a:ext uri="{FF2B5EF4-FFF2-40B4-BE49-F238E27FC236}">
                <a16:creationId xmlns:a16="http://schemas.microsoft.com/office/drawing/2014/main" id="{176A065F-4C12-4836-4357-BA7A44FF74AC}"/>
              </a:ext>
            </a:extLst>
          </p:cNvPr>
          <p:cNvGrpSpPr/>
          <p:nvPr/>
        </p:nvGrpSpPr>
        <p:grpSpPr>
          <a:xfrm>
            <a:off x="820792" y="1671595"/>
            <a:ext cx="2059613" cy="551406"/>
            <a:chOff x="331777" y="1914188"/>
            <a:chExt cx="2059613" cy="551406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2E0030D0-CF37-A4A4-1C9F-2451AA037B74}"/>
                </a:ext>
              </a:extLst>
            </p:cNvPr>
            <p:cNvSpPr/>
            <p:nvPr/>
          </p:nvSpPr>
          <p:spPr>
            <a:xfrm>
              <a:off x="331777" y="1914188"/>
              <a:ext cx="1600346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 الْمُتَساوِيَةَ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id="{C628E920-4844-6AD3-9A84-4BBBB1A76C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82114" y="1990988"/>
              <a:ext cx="409276" cy="40927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b="1" dirty="0">
                  <a:cs typeface="Calibri" panose="020F0502020204030204" pitchFamily="34" charset="0"/>
                </a:rPr>
                <a:t>3</a:t>
              </a:r>
              <a:endParaRPr lang="fr-MA" b="1" dirty="0"/>
            </a:p>
          </p:txBody>
        </p: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B28843E0-61C3-7E1F-7B44-6D68EFAE42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919" y="3227548"/>
            <a:ext cx="253005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28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77EB5-954E-01EE-6259-6DC602FB2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DC147388-7518-AA60-2267-93CB5D729B53}"/>
              </a:ext>
            </a:extLst>
          </p:cNvPr>
          <p:cNvSpPr txBox="1"/>
          <p:nvPr/>
        </p:nvSpPr>
        <p:spPr>
          <a:xfrm>
            <a:off x="657031" y="95537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ضعوا العملية.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36D33DE-FEE4-633E-E11A-55A732DC8490}"/>
              </a:ext>
            </a:extLst>
          </p:cNvPr>
          <p:cNvSpPr/>
          <p:nvPr/>
        </p:nvSpPr>
        <p:spPr>
          <a:xfrm>
            <a:off x="4121689" y="2645225"/>
            <a:ext cx="2775858" cy="248757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>
              <a:solidFill>
                <a:schemeClr val="accent1"/>
              </a:solidFill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35D4E3E5-E7F0-9AC5-C39B-536ECA42124E}"/>
              </a:ext>
            </a:extLst>
          </p:cNvPr>
          <p:cNvCxnSpPr>
            <a:cxnSpLocks/>
          </p:cNvCxnSpPr>
          <p:nvPr/>
        </p:nvCxnSpPr>
        <p:spPr>
          <a:xfrm>
            <a:off x="4716877" y="4267200"/>
            <a:ext cx="1842390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C0D71C72-94EB-078F-B5CE-4F4D46FFDB53}"/>
              </a:ext>
            </a:extLst>
          </p:cNvPr>
          <p:cNvSpPr txBox="1"/>
          <p:nvPr/>
        </p:nvSpPr>
        <p:spPr>
          <a:xfrm>
            <a:off x="4499894" y="2394855"/>
            <a:ext cx="2258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MA" sz="5400" dirty="0">
                <a:solidFill>
                  <a:schemeClr val="accent1"/>
                </a:solidFill>
              </a:rPr>
              <a:t>.       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9721EE6-8583-0BE1-F6D7-BCCF79771617}"/>
              </a:ext>
            </a:extLst>
          </p:cNvPr>
          <p:cNvSpPr txBox="1"/>
          <p:nvPr/>
        </p:nvSpPr>
        <p:spPr>
          <a:xfrm>
            <a:off x="4499894" y="3243941"/>
            <a:ext cx="2258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MA" sz="5400" dirty="0">
                <a:solidFill>
                  <a:schemeClr val="accent1"/>
                </a:solidFill>
              </a:rPr>
              <a:t>.       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8C58B96-A31E-0167-2A29-8F32E080852E}"/>
              </a:ext>
            </a:extLst>
          </p:cNvPr>
          <p:cNvSpPr txBox="1"/>
          <p:nvPr/>
        </p:nvSpPr>
        <p:spPr>
          <a:xfrm>
            <a:off x="4499892" y="4191000"/>
            <a:ext cx="2258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MA" sz="5400" dirty="0">
                <a:solidFill>
                  <a:schemeClr val="accent1"/>
                </a:solidFill>
              </a:rPr>
              <a:t>.       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F24F586-79AA-1152-5AB8-C8D944ECBC70}"/>
              </a:ext>
            </a:extLst>
          </p:cNvPr>
          <p:cNvSpPr txBox="1"/>
          <p:nvPr/>
        </p:nvSpPr>
        <p:spPr>
          <a:xfrm>
            <a:off x="4260587" y="3207982"/>
            <a:ext cx="464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4800" dirty="0">
                <a:solidFill>
                  <a:schemeClr val="accent1"/>
                </a:solidFill>
              </a:rPr>
              <a:t>+</a:t>
            </a:r>
          </a:p>
        </p:txBody>
      </p:sp>
      <p:grpSp>
        <p:nvGrpSpPr>
          <p:cNvPr id="28" name="Group 12">
            <a:extLst>
              <a:ext uri="{FF2B5EF4-FFF2-40B4-BE49-F238E27FC236}">
                <a16:creationId xmlns:a16="http://schemas.microsoft.com/office/drawing/2014/main" id="{96678A49-A9A1-D2DA-1C02-24F427C879CF}"/>
              </a:ext>
            </a:extLst>
          </p:cNvPr>
          <p:cNvGrpSpPr/>
          <p:nvPr/>
        </p:nvGrpSpPr>
        <p:grpSpPr>
          <a:xfrm>
            <a:off x="5592649" y="1671595"/>
            <a:ext cx="2038349" cy="551406"/>
            <a:chOff x="6322832" y="1914188"/>
            <a:chExt cx="2038349" cy="551406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C9BD2F54-F8C1-68E7-4394-9FD8FE01B0B5}"/>
                </a:ext>
              </a:extLst>
            </p:cNvPr>
            <p:cNvSpPr/>
            <p:nvPr/>
          </p:nvSpPr>
          <p:spPr>
            <a:xfrm>
              <a:off x="6322832" y="1914188"/>
              <a:ext cx="1600346" cy="551406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أضَعُ الْعَمَلِيَّةَ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30" name="Oval 80">
              <a:extLst>
                <a:ext uri="{FF2B5EF4-FFF2-40B4-BE49-F238E27FC236}">
                  <a16:creationId xmlns:a16="http://schemas.microsoft.com/office/drawing/2014/main" id="{2483F90F-62A6-142B-36DD-CCBC60F516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8563" y="1979518"/>
              <a:ext cx="432618" cy="432618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b="1" dirty="0">
                  <a:cs typeface="Calibri" panose="020F0502020204030204" pitchFamily="34" charset="0"/>
                </a:rPr>
                <a:t>1</a:t>
              </a:r>
              <a:endParaRPr lang="fr-MA" b="1" dirty="0"/>
            </a:p>
          </p:txBody>
        </p:sp>
      </p:grpSp>
      <p:grpSp>
        <p:nvGrpSpPr>
          <p:cNvPr id="31" name="Group 11">
            <a:extLst>
              <a:ext uri="{FF2B5EF4-FFF2-40B4-BE49-F238E27FC236}">
                <a16:creationId xmlns:a16="http://schemas.microsoft.com/office/drawing/2014/main" id="{D22326ED-959E-C535-A792-868A9BEEB96B}"/>
              </a:ext>
            </a:extLst>
          </p:cNvPr>
          <p:cNvGrpSpPr/>
          <p:nvPr/>
        </p:nvGrpSpPr>
        <p:grpSpPr>
          <a:xfrm>
            <a:off x="3241333" y="1671595"/>
            <a:ext cx="2038507" cy="551406"/>
            <a:chOff x="3462479" y="1914188"/>
            <a:chExt cx="2038507" cy="551406"/>
          </a:xfrm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0AC2F0B-9C79-557D-E128-8686FAE5F2DB}"/>
                </a:ext>
              </a:extLst>
            </p:cNvPr>
            <p:cNvSpPr/>
            <p:nvPr/>
          </p:nvSpPr>
          <p:spPr>
            <a:xfrm>
              <a:off x="3462479" y="1914188"/>
              <a:ext cx="1600346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أُنْجِزُ الْعَمَلِيَّةَ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Oval 80">
              <a:extLst>
                <a:ext uri="{FF2B5EF4-FFF2-40B4-BE49-F238E27FC236}">
                  <a16:creationId xmlns:a16="http://schemas.microsoft.com/office/drawing/2014/main" id="{9885E85E-261E-022E-E789-59B9F9265F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1710" y="1990988"/>
              <a:ext cx="409276" cy="40927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b="1" dirty="0"/>
                <a:t>2</a:t>
              </a:r>
              <a:endParaRPr lang="fr-MA" b="1" dirty="0"/>
            </a:p>
          </p:txBody>
        </p:sp>
      </p:grpSp>
      <p:grpSp>
        <p:nvGrpSpPr>
          <p:cNvPr id="34" name="Group 3">
            <a:extLst>
              <a:ext uri="{FF2B5EF4-FFF2-40B4-BE49-F238E27FC236}">
                <a16:creationId xmlns:a16="http://schemas.microsoft.com/office/drawing/2014/main" id="{46B4DB3A-BA46-641A-F5C1-53C16DA5ACF3}"/>
              </a:ext>
            </a:extLst>
          </p:cNvPr>
          <p:cNvGrpSpPr/>
          <p:nvPr/>
        </p:nvGrpSpPr>
        <p:grpSpPr>
          <a:xfrm>
            <a:off x="820792" y="1671595"/>
            <a:ext cx="2059613" cy="551406"/>
            <a:chOff x="331777" y="1914188"/>
            <a:chExt cx="2059613" cy="551406"/>
          </a:xfrm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B2CE17B4-9BB4-BC23-4FBC-26EE6D1DEA8B}"/>
                </a:ext>
              </a:extLst>
            </p:cNvPr>
            <p:cNvSpPr/>
            <p:nvPr/>
          </p:nvSpPr>
          <p:spPr>
            <a:xfrm>
              <a:off x="331777" y="1914188"/>
              <a:ext cx="1600346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 الْمُتَساوِيَةَ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36" name="Oval 80">
              <a:extLst>
                <a:ext uri="{FF2B5EF4-FFF2-40B4-BE49-F238E27FC236}">
                  <a16:creationId xmlns:a16="http://schemas.microsoft.com/office/drawing/2014/main" id="{9B240C1A-5AD4-DAA8-762D-A2C9D3F8F4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82114" y="1990988"/>
              <a:ext cx="409276" cy="40927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b="1" dirty="0">
                  <a:cs typeface="Calibri" panose="020F0502020204030204" pitchFamily="34" charset="0"/>
                </a:rPr>
                <a:t>3</a:t>
              </a:r>
              <a:endParaRPr lang="fr-MA" b="1" dirty="0"/>
            </a:p>
          </p:txBody>
        </p:sp>
      </p:grp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E3A57E8-D99A-1BAB-F530-3007A12E9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0D34AB5-FEFE-5F05-C927-9D3D81C63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919" y="3227548"/>
            <a:ext cx="253005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68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FB53A-594F-9FC3-4077-1E6BD1208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64D7DAC-3A91-5105-A759-79BF97499A7E}"/>
              </a:ext>
            </a:extLst>
          </p:cNvPr>
          <p:cNvSpPr txBox="1"/>
          <p:nvPr/>
        </p:nvSpPr>
        <p:spPr>
          <a:xfrm>
            <a:off x="1260964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37F1657-2A06-0804-E50A-4A996E258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62ADEE5-DCE1-5D8E-5898-FC0EE5B16D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5382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0D87C-E6C2-8982-8E4C-366A73945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2">
            <a:extLst>
              <a:ext uri="{FF2B5EF4-FFF2-40B4-BE49-F238E27FC236}">
                <a16:creationId xmlns:a16="http://schemas.microsoft.com/office/drawing/2014/main" id="{F8E03D4A-51F5-E1CD-5107-808BFEB081E7}"/>
              </a:ext>
            </a:extLst>
          </p:cNvPr>
          <p:cNvSpPr txBox="1"/>
          <p:nvPr/>
        </p:nvSpPr>
        <p:spPr>
          <a:xfrm>
            <a:off x="330317" y="989434"/>
            <a:ext cx="7276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صححوا. من يعيد وضع العملية على السبورة الجانبية مع الشرح؟</a:t>
            </a:r>
          </a:p>
        </p:txBody>
      </p:sp>
      <p:pic>
        <p:nvPicPr>
          <p:cNvPr id="2" name="Image 1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5402ED59-6260-EB60-F9DD-B760D3FC17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71734" y="666857"/>
            <a:ext cx="1241949" cy="976883"/>
          </a:xfrm>
          <a:prstGeom prst="ellipse">
            <a:avLst/>
          </a:prstGeom>
        </p:spPr>
      </p:pic>
      <p:grpSp>
        <p:nvGrpSpPr>
          <p:cNvPr id="5" name="Group 12">
            <a:extLst>
              <a:ext uri="{FF2B5EF4-FFF2-40B4-BE49-F238E27FC236}">
                <a16:creationId xmlns:a16="http://schemas.microsoft.com/office/drawing/2014/main" id="{BE21857F-F030-A7FC-1817-49B6BB13E619}"/>
              </a:ext>
            </a:extLst>
          </p:cNvPr>
          <p:cNvGrpSpPr/>
          <p:nvPr/>
        </p:nvGrpSpPr>
        <p:grpSpPr>
          <a:xfrm>
            <a:off x="5592649" y="1671595"/>
            <a:ext cx="2038349" cy="551406"/>
            <a:chOff x="6322832" y="1914188"/>
            <a:chExt cx="2038349" cy="551406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2683056E-42CA-4623-3F17-F02E3BDBCE42}"/>
                </a:ext>
              </a:extLst>
            </p:cNvPr>
            <p:cNvSpPr/>
            <p:nvPr/>
          </p:nvSpPr>
          <p:spPr>
            <a:xfrm>
              <a:off x="6322832" y="1914188"/>
              <a:ext cx="1600346" cy="551406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أضَعُ الْعَمَلِيَّةَ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Oval 80">
              <a:extLst>
                <a:ext uri="{FF2B5EF4-FFF2-40B4-BE49-F238E27FC236}">
                  <a16:creationId xmlns:a16="http://schemas.microsoft.com/office/drawing/2014/main" id="{F2C8DC59-B506-EA61-52DB-9528571D55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8563" y="1979518"/>
              <a:ext cx="432618" cy="432618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b="1" dirty="0">
                  <a:cs typeface="Calibri" panose="020F0502020204030204" pitchFamily="34" charset="0"/>
                </a:rPr>
                <a:t>1</a:t>
              </a:r>
              <a:endParaRPr lang="fr-MA" b="1" dirty="0"/>
            </a:p>
          </p:txBody>
        </p:sp>
      </p:grpSp>
      <p:grpSp>
        <p:nvGrpSpPr>
          <p:cNvPr id="8" name="Group 11">
            <a:extLst>
              <a:ext uri="{FF2B5EF4-FFF2-40B4-BE49-F238E27FC236}">
                <a16:creationId xmlns:a16="http://schemas.microsoft.com/office/drawing/2014/main" id="{AF7BF027-2F0A-9E06-6547-B600F0F1F893}"/>
              </a:ext>
            </a:extLst>
          </p:cNvPr>
          <p:cNvGrpSpPr/>
          <p:nvPr/>
        </p:nvGrpSpPr>
        <p:grpSpPr>
          <a:xfrm>
            <a:off x="3241333" y="1671595"/>
            <a:ext cx="2038507" cy="551406"/>
            <a:chOff x="3462479" y="1914188"/>
            <a:chExt cx="2038507" cy="551406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7EF3F018-E866-4004-E3FD-D5DEF8C88E63}"/>
                </a:ext>
              </a:extLst>
            </p:cNvPr>
            <p:cNvSpPr/>
            <p:nvPr/>
          </p:nvSpPr>
          <p:spPr>
            <a:xfrm>
              <a:off x="3462479" y="1914188"/>
              <a:ext cx="1600346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أُنْجِزُ الْعَمَلِيَّةَ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85D9BF2C-62AE-36CF-371A-43C1E31507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1710" y="1990988"/>
              <a:ext cx="409276" cy="40927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b="1" dirty="0"/>
                <a:t>2</a:t>
              </a:r>
              <a:endParaRPr lang="fr-MA" b="1" dirty="0"/>
            </a:p>
          </p:txBody>
        </p:sp>
      </p:grpSp>
      <p:grpSp>
        <p:nvGrpSpPr>
          <p:cNvPr id="11" name="Group 3">
            <a:extLst>
              <a:ext uri="{FF2B5EF4-FFF2-40B4-BE49-F238E27FC236}">
                <a16:creationId xmlns:a16="http://schemas.microsoft.com/office/drawing/2014/main" id="{2815FD17-FF79-EA11-B2BB-62EFFEA4C14C}"/>
              </a:ext>
            </a:extLst>
          </p:cNvPr>
          <p:cNvGrpSpPr/>
          <p:nvPr/>
        </p:nvGrpSpPr>
        <p:grpSpPr>
          <a:xfrm>
            <a:off x="820792" y="1671595"/>
            <a:ext cx="2059613" cy="551406"/>
            <a:chOff x="331777" y="1914188"/>
            <a:chExt cx="2059613" cy="551406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8FA0607B-DDF9-F427-69B4-FE8950C789B2}"/>
                </a:ext>
              </a:extLst>
            </p:cNvPr>
            <p:cNvSpPr/>
            <p:nvPr/>
          </p:nvSpPr>
          <p:spPr>
            <a:xfrm>
              <a:off x="331777" y="1914188"/>
              <a:ext cx="1600346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 الْمُتَساوِيَةَ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03741F41-CFB4-12D9-D6A0-98EFCDE248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82114" y="1990988"/>
              <a:ext cx="409276" cy="40927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b="1" dirty="0">
                  <a:cs typeface="Calibri" panose="020F0502020204030204" pitchFamily="34" charset="0"/>
                </a:rPr>
                <a:t>3</a:t>
              </a:r>
              <a:endParaRPr lang="fr-MA" b="1" dirty="0"/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C8950025-2543-44E3-12B8-6FA7C6E33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919" y="3227548"/>
            <a:ext cx="2530059" cy="145707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CBCE092-C517-51E5-19C0-2F856DD3A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8355" y="2803619"/>
            <a:ext cx="2926334" cy="329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51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12C32-A8BD-E66C-C290-D8DEFA77F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2919F915-9E39-02BC-A572-A78AB934C7E0}"/>
              </a:ext>
            </a:extLst>
          </p:cNvPr>
          <p:cNvSpPr txBox="1"/>
          <p:nvPr/>
        </p:nvSpPr>
        <p:spPr>
          <a:xfrm>
            <a:off x="62172" y="970485"/>
            <a:ext cx="740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الثانية؟ </a:t>
            </a:r>
            <a:endParaRPr lang="ar-MA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12">
            <a:extLst>
              <a:ext uri="{FF2B5EF4-FFF2-40B4-BE49-F238E27FC236}">
                <a16:creationId xmlns:a16="http://schemas.microsoft.com/office/drawing/2014/main" id="{1A8A5033-A883-AC88-DEB4-187DC29C00E1}"/>
              </a:ext>
            </a:extLst>
          </p:cNvPr>
          <p:cNvGrpSpPr/>
          <p:nvPr/>
        </p:nvGrpSpPr>
        <p:grpSpPr>
          <a:xfrm>
            <a:off x="5710765" y="1679254"/>
            <a:ext cx="2038349" cy="551406"/>
            <a:chOff x="6322832" y="1914188"/>
            <a:chExt cx="2038349" cy="551406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331BF0E6-488A-6C9C-96F2-EE2F42F2C985}"/>
                </a:ext>
              </a:extLst>
            </p:cNvPr>
            <p:cNvSpPr/>
            <p:nvPr/>
          </p:nvSpPr>
          <p:spPr>
            <a:xfrm>
              <a:off x="6322832" y="1914188"/>
              <a:ext cx="1600346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أضَعُ الْعَمَلِيَّةَ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E37A23BC-E3FF-6BBC-5454-3636A03191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8563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b="1" dirty="0">
                  <a:cs typeface="Calibri" panose="020F0502020204030204" pitchFamily="34" charset="0"/>
                </a:rPr>
                <a:t>1</a:t>
              </a:r>
              <a:endParaRPr lang="fr-MA" b="1" dirty="0"/>
            </a:p>
          </p:txBody>
        </p:sp>
      </p:grpSp>
      <p:grpSp>
        <p:nvGrpSpPr>
          <p:cNvPr id="14" name="Group 11">
            <a:extLst>
              <a:ext uri="{FF2B5EF4-FFF2-40B4-BE49-F238E27FC236}">
                <a16:creationId xmlns:a16="http://schemas.microsoft.com/office/drawing/2014/main" id="{121DA60E-F54E-5A54-5CC4-AC0890C599FB}"/>
              </a:ext>
            </a:extLst>
          </p:cNvPr>
          <p:cNvGrpSpPr/>
          <p:nvPr/>
        </p:nvGrpSpPr>
        <p:grpSpPr>
          <a:xfrm>
            <a:off x="3359449" y="1679254"/>
            <a:ext cx="2038507" cy="551406"/>
            <a:chOff x="3462479" y="1914188"/>
            <a:chExt cx="2038507" cy="551406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B95B3672-4F1F-A300-D1CD-E53DFE2D37D4}"/>
                </a:ext>
              </a:extLst>
            </p:cNvPr>
            <p:cNvSpPr/>
            <p:nvPr/>
          </p:nvSpPr>
          <p:spPr>
            <a:xfrm>
              <a:off x="3462479" y="1914188"/>
              <a:ext cx="1600346" cy="551406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أُنْجِزُ الْعَمَلِيَّةَ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95E4C5D1-FDDE-6643-71FA-16060AFA52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1710" y="1990988"/>
              <a:ext cx="409276" cy="40927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b="1" dirty="0"/>
                <a:t>2</a:t>
              </a:r>
              <a:endParaRPr lang="fr-MA" b="1" dirty="0"/>
            </a:p>
          </p:txBody>
        </p:sp>
      </p:grpSp>
      <p:grpSp>
        <p:nvGrpSpPr>
          <p:cNvPr id="17" name="Group 3">
            <a:extLst>
              <a:ext uri="{FF2B5EF4-FFF2-40B4-BE49-F238E27FC236}">
                <a16:creationId xmlns:a16="http://schemas.microsoft.com/office/drawing/2014/main" id="{A3CEAB97-4B0F-F828-2995-9A6F9B93B831}"/>
              </a:ext>
            </a:extLst>
          </p:cNvPr>
          <p:cNvGrpSpPr/>
          <p:nvPr/>
        </p:nvGrpSpPr>
        <p:grpSpPr>
          <a:xfrm>
            <a:off x="938908" y="1679254"/>
            <a:ext cx="2059613" cy="551406"/>
            <a:chOff x="331777" y="1914188"/>
            <a:chExt cx="2059613" cy="551406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A14BFA5C-6E37-C414-25B5-597AD1BEF1AF}"/>
                </a:ext>
              </a:extLst>
            </p:cNvPr>
            <p:cNvSpPr/>
            <p:nvPr/>
          </p:nvSpPr>
          <p:spPr>
            <a:xfrm>
              <a:off x="331777" y="1914188"/>
              <a:ext cx="1600346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 الْمُتَساوِيَةَ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9F58DDFA-3F27-110C-7084-A116E8BFA7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82114" y="1990988"/>
              <a:ext cx="409276" cy="40927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b="1" dirty="0">
                  <a:cs typeface="Calibri" panose="020F0502020204030204" pitchFamily="34" charset="0"/>
                </a:rPr>
                <a:t>3</a:t>
              </a:r>
              <a:endParaRPr lang="fr-MA" b="1" dirty="0"/>
            </a:p>
          </p:txBody>
        </p:sp>
      </p:grpSp>
      <p:pic>
        <p:nvPicPr>
          <p:cNvPr id="20" name="Image 1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C1A34CBA-A826-8D7A-A70F-5C66497190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71734" y="666857"/>
            <a:ext cx="1241949" cy="976883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F261D68-DEEF-CFA5-3C07-959070516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137" y="2778772"/>
            <a:ext cx="2926334" cy="329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1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A90C4-8C02-CB43-C8F7-29E657266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8E4197F5-710D-4051-0936-D63F81B33461}"/>
              </a:ext>
            </a:extLst>
          </p:cNvPr>
          <p:cNvSpPr txBox="1"/>
          <p:nvPr/>
        </p:nvSpPr>
        <p:spPr>
          <a:xfrm>
            <a:off x="-12086" y="956395"/>
            <a:ext cx="740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 العملية</a:t>
            </a: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0" name="Image 1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A3F4C6F7-2AC0-ADD0-2FDC-E3DA58B88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71734" y="666857"/>
            <a:ext cx="1241949" cy="976883"/>
          </a:xfrm>
          <a:prstGeom prst="ellipse">
            <a:avLst/>
          </a:prstGeom>
        </p:spPr>
      </p:pic>
      <p:grpSp>
        <p:nvGrpSpPr>
          <p:cNvPr id="21" name="Group 12">
            <a:extLst>
              <a:ext uri="{FF2B5EF4-FFF2-40B4-BE49-F238E27FC236}">
                <a16:creationId xmlns:a16="http://schemas.microsoft.com/office/drawing/2014/main" id="{CB4266F2-C95C-92C0-AE28-9DDE49204054}"/>
              </a:ext>
            </a:extLst>
          </p:cNvPr>
          <p:cNvGrpSpPr/>
          <p:nvPr/>
        </p:nvGrpSpPr>
        <p:grpSpPr>
          <a:xfrm>
            <a:off x="5710765" y="1679254"/>
            <a:ext cx="2038349" cy="551406"/>
            <a:chOff x="6322832" y="1914188"/>
            <a:chExt cx="2038349" cy="551406"/>
          </a:xfrm>
        </p:grpSpPr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CCC48C6C-C762-BACD-D97E-89BFF92321F0}"/>
                </a:ext>
              </a:extLst>
            </p:cNvPr>
            <p:cNvSpPr/>
            <p:nvPr/>
          </p:nvSpPr>
          <p:spPr>
            <a:xfrm>
              <a:off x="6322832" y="1914188"/>
              <a:ext cx="1600346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أضَعُ الْعَمَلِيَّةَ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Oval 80">
              <a:extLst>
                <a:ext uri="{FF2B5EF4-FFF2-40B4-BE49-F238E27FC236}">
                  <a16:creationId xmlns:a16="http://schemas.microsoft.com/office/drawing/2014/main" id="{B8BF7B3E-2962-99D9-052B-62C9085576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8563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b="1" dirty="0">
                  <a:cs typeface="Calibri" panose="020F0502020204030204" pitchFamily="34" charset="0"/>
                </a:rPr>
                <a:t>1</a:t>
              </a:r>
              <a:endParaRPr lang="fr-MA" b="1" dirty="0"/>
            </a:p>
          </p:txBody>
        </p:sp>
      </p:grpSp>
      <p:grpSp>
        <p:nvGrpSpPr>
          <p:cNvPr id="24" name="Group 11">
            <a:extLst>
              <a:ext uri="{FF2B5EF4-FFF2-40B4-BE49-F238E27FC236}">
                <a16:creationId xmlns:a16="http://schemas.microsoft.com/office/drawing/2014/main" id="{65F3DC30-3531-9410-F40D-8B091A4613A4}"/>
              </a:ext>
            </a:extLst>
          </p:cNvPr>
          <p:cNvGrpSpPr/>
          <p:nvPr/>
        </p:nvGrpSpPr>
        <p:grpSpPr>
          <a:xfrm>
            <a:off x="3359449" y="1679254"/>
            <a:ext cx="2038507" cy="551406"/>
            <a:chOff x="3462479" y="1914188"/>
            <a:chExt cx="2038507" cy="551406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6A564C72-4C4F-13DE-5F22-24DF0E28C403}"/>
                </a:ext>
              </a:extLst>
            </p:cNvPr>
            <p:cNvSpPr/>
            <p:nvPr/>
          </p:nvSpPr>
          <p:spPr>
            <a:xfrm>
              <a:off x="3462479" y="1914188"/>
              <a:ext cx="1600346" cy="551406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أُنْجِزُ الْعَمَلِيَّةَ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Oval 80">
              <a:extLst>
                <a:ext uri="{FF2B5EF4-FFF2-40B4-BE49-F238E27FC236}">
                  <a16:creationId xmlns:a16="http://schemas.microsoft.com/office/drawing/2014/main" id="{5F4867FB-8AFB-0D39-DA5E-CDFCE026E7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1710" y="1990988"/>
              <a:ext cx="409276" cy="40927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b="1" dirty="0"/>
                <a:t>2</a:t>
              </a:r>
              <a:endParaRPr lang="fr-MA" b="1" dirty="0"/>
            </a:p>
          </p:txBody>
        </p:sp>
      </p:grpSp>
      <p:grpSp>
        <p:nvGrpSpPr>
          <p:cNvPr id="27" name="Group 3">
            <a:extLst>
              <a:ext uri="{FF2B5EF4-FFF2-40B4-BE49-F238E27FC236}">
                <a16:creationId xmlns:a16="http://schemas.microsoft.com/office/drawing/2014/main" id="{AF1E3405-A83A-FA8C-37D3-F425D31BAABC}"/>
              </a:ext>
            </a:extLst>
          </p:cNvPr>
          <p:cNvGrpSpPr/>
          <p:nvPr/>
        </p:nvGrpSpPr>
        <p:grpSpPr>
          <a:xfrm>
            <a:off x="938908" y="1679254"/>
            <a:ext cx="2059613" cy="551406"/>
            <a:chOff x="331777" y="1914188"/>
            <a:chExt cx="2059613" cy="551406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282AB4BB-0E5E-608E-CA5F-B8FF4EF99FE8}"/>
                </a:ext>
              </a:extLst>
            </p:cNvPr>
            <p:cNvSpPr/>
            <p:nvPr/>
          </p:nvSpPr>
          <p:spPr>
            <a:xfrm>
              <a:off x="331777" y="1914188"/>
              <a:ext cx="1600346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 الْمُتَساوِيَةَ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Oval 80">
              <a:extLst>
                <a:ext uri="{FF2B5EF4-FFF2-40B4-BE49-F238E27FC236}">
                  <a16:creationId xmlns:a16="http://schemas.microsoft.com/office/drawing/2014/main" id="{18F21403-1BC6-8796-E94C-E64A51174A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82114" y="1990988"/>
              <a:ext cx="409276" cy="40927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b="1" dirty="0">
                  <a:cs typeface="Calibri" panose="020F0502020204030204" pitchFamily="34" charset="0"/>
                </a:rPr>
                <a:t>3</a:t>
              </a:r>
              <a:endParaRPr lang="fr-MA" b="1" dirty="0"/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77BDD5CF-F4F2-8484-D914-80597E628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137" y="2778772"/>
            <a:ext cx="2926334" cy="329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1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F1781-7C14-6999-F67B-60402C051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3D619EA7-18DF-7C06-D27F-81F56E883E55}"/>
              </a:ext>
            </a:extLst>
          </p:cNvPr>
          <p:cNvSpPr txBox="1"/>
          <p:nvPr/>
        </p:nvSpPr>
        <p:spPr>
          <a:xfrm>
            <a:off x="1260964" y="93559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4BE440D-9A1D-C9FF-035A-94F1F20D9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A862438-7F2A-CD78-081E-F070DEAE4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2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76BAF-8FC0-0B07-04B2-E0574BD3F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94BF1487-7D37-7DA6-2BE3-E834967E598B}"/>
              </a:ext>
            </a:extLst>
          </p:cNvPr>
          <p:cNvSpPr txBox="1"/>
          <p:nvPr/>
        </p:nvSpPr>
        <p:spPr>
          <a:xfrm>
            <a:off x="330317" y="933516"/>
            <a:ext cx="7285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صححوا. من ينجز العملية على السبورة الجانبية مع الشرح؟</a:t>
            </a:r>
          </a:p>
        </p:txBody>
      </p:sp>
      <p:grpSp>
        <p:nvGrpSpPr>
          <p:cNvPr id="22" name="Group 12">
            <a:extLst>
              <a:ext uri="{FF2B5EF4-FFF2-40B4-BE49-F238E27FC236}">
                <a16:creationId xmlns:a16="http://schemas.microsoft.com/office/drawing/2014/main" id="{9BA0D8C9-E298-1D30-134D-B7C3527A1149}"/>
              </a:ext>
            </a:extLst>
          </p:cNvPr>
          <p:cNvGrpSpPr/>
          <p:nvPr/>
        </p:nvGrpSpPr>
        <p:grpSpPr>
          <a:xfrm>
            <a:off x="5710765" y="1679254"/>
            <a:ext cx="2038349" cy="551406"/>
            <a:chOff x="6322832" y="1914188"/>
            <a:chExt cx="2038349" cy="551406"/>
          </a:xfrm>
        </p:grpSpPr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538ECB79-C2AE-C088-5D20-91223B69B063}"/>
                </a:ext>
              </a:extLst>
            </p:cNvPr>
            <p:cNvSpPr/>
            <p:nvPr/>
          </p:nvSpPr>
          <p:spPr>
            <a:xfrm>
              <a:off x="6322832" y="1914188"/>
              <a:ext cx="1600346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أضَعُ الْعَمَلِيَّةَ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0927FFA0-575B-0C92-0844-315D3D388A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8563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b="1" dirty="0">
                  <a:cs typeface="Calibri" panose="020F0502020204030204" pitchFamily="34" charset="0"/>
                </a:rPr>
                <a:t>1</a:t>
              </a:r>
              <a:endParaRPr lang="fr-MA" b="1" dirty="0"/>
            </a:p>
          </p:txBody>
        </p:sp>
      </p:grpSp>
      <p:grpSp>
        <p:nvGrpSpPr>
          <p:cNvPr id="25" name="Group 11">
            <a:extLst>
              <a:ext uri="{FF2B5EF4-FFF2-40B4-BE49-F238E27FC236}">
                <a16:creationId xmlns:a16="http://schemas.microsoft.com/office/drawing/2014/main" id="{7D9797AA-84C5-F6C0-5626-96BB37C1183E}"/>
              </a:ext>
            </a:extLst>
          </p:cNvPr>
          <p:cNvGrpSpPr/>
          <p:nvPr/>
        </p:nvGrpSpPr>
        <p:grpSpPr>
          <a:xfrm>
            <a:off x="3359449" y="1679254"/>
            <a:ext cx="2038507" cy="551406"/>
            <a:chOff x="3462479" y="1914188"/>
            <a:chExt cx="2038507" cy="551406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F3640288-639F-643E-DD4B-49A26DFB73A2}"/>
                </a:ext>
              </a:extLst>
            </p:cNvPr>
            <p:cNvSpPr/>
            <p:nvPr/>
          </p:nvSpPr>
          <p:spPr>
            <a:xfrm>
              <a:off x="3462479" y="1914188"/>
              <a:ext cx="1600346" cy="551406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أُنْجِزُ الْعَمَلِيَّةَ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id="{B4A04441-E7A7-FE28-CC71-A904F58078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1710" y="1990988"/>
              <a:ext cx="409276" cy="40927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b="1" dirty="0"/>
                <a:t>2</a:t>
              </a:r>
              <a:endParaRPr lang="fr-MA" b="1" dirty="0"/>
            </a:p>
          </p:txBody>
        </p:sp>
      </p:grpSp>
      <p:grpSp>
        <p:nvGrpSpPr>
          <p:cNvPr id="28" name="Group 3">
            <a:extLst>
              <a:ext uri="{FF2B5EF4-FFF2-40B4-BE49-F238E27FC236}">
                <a16:creationId xmlns:a16="http://schemas.microsoft.com/office/drawing/2014/main" id="{C694723A-0564-E59E-1173-3A7DE3ED7475}"/>
              </a:ext>
            </a:extLst>
          </p:cNvPr>
          <p:cNvGrpSpPr/>
          <p:nvPr/>
        </p:nvGrpSpPr>
        <p:grpSpPr>
          <a:xfrm>
            <a:off x="938908" y="1679254"/>
            <a:ext cx="2059613" cy="551406"/>
            <a:chOff x="331777" y="1914188"/>
            <a:chExt cx="2059613" cy="551406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080EF2B9-7DBA-D400-E1A9-0B873F563CBE}"/>
                </a:ext>
              </a:extLst>
            </p:cNvPr>
            <p:cNvSpPr/>
            <p:nvPr/>
          </p:nvSpPr>
          <p:spPr>
            <a:xfrm>
              <a:off x="331777" y="1914188"/>
              <a:ext cx="1600346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 الْمُتَساوِيَةَ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30" name="Oval 80">
              <a:extLst>
                <a:ext uri="{FF2B5EF4-FFF2-40B4-BE49-F238E27FC236}">
                  <a16:creationId xmlns:a16="http://schemas.microsoft.com/office/drawing/2014/main" id="{67ED4AE9-6220-BAF3-AA71-950DC3546F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82114" y="1990988"/>
              <a:ext cx="409276" cy="40927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b="1" dirty="0">
                  <a:cs typeface="Calibri" panose="020F0502020204030204" pitchFamily="34" charset="0"/>
                </a:rPr>
                <a:t>3</a:t>
              </a:r>
              <a:endParaRPr lang="fr-MA" b="1" dirty="0"/>
            </a:p>
          </p:txBody>
        </p:sp>
      </p:grpSp>
      <p:pic>
        <p:nvPicPr>
          <p:cNvPr id="31" name="Image 30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070904F-A65C-3B96-9A24-E36D07575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71734" y="666857"/>
            <a:ext cx="1241949" cy="976883"/>
          </a:xfrm>
          <a:prstGeom prst="ellipse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613EBDD-1E21-7D00-20E0-106A7598B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4107" y="2758755"/>
            <a:ext cx="2926334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96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6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02133" y="1467516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اَلتِّقْنِيَّةُ الاِعْتِيادِيَّةُ لِلْجَمْعِ بِاحْتِفاظٍ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52B2869-1AFA-2739-07A4-9C4124F7B0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475" y="2440387"/>
            <a:ext cx="5974114" cy="412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615555-F910-67E6-E178-4A878295B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D709BAA6-8763-1F97-873D-8DAEC790094F}"/>
              </a:ext>
            </a:extLst>
          </p:cNvPr>
          <p:cNvSpPr txBox="1"/>
          <p:nvPr/>
        </p:nvSpPr>
        <p:spPr>
          <a:xfrm>
            <a:off x="293825" y="857430"/>
            <a:ext cx="7285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الثالثة؟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47098575-DA24-5632-78A1-E94AFD69A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1657" y="4457845"/>
            <a:ext cx="1389071" cy="1861946"/>
          </a:xfrm>
          <a:prstGeom prst="ellipse">
            <a:avLst/>
          </a:prstGeom>
        </p:spPr>
      </p:pic>
      <p:grpSp>
        <p:nvGrpSpPr>
          <p:cNvPr id="32" name="Group 12">
            <a:extLst>
              <a:ext uri="{FF2B5EF4-FFF2-40B4-BE49-F238E27FC236}">
                <a16:creationId xmlns:a16="http://schemas.microsoft.com/office/drawing/2014/main" id="{84B017AC-9FA1-94C1-48CE-35A10D9F5D2D}"/>
              </a:ext>
            </a:extLst>
          </p:cNvPr>
          <p:cNvGrpSpPr/>
          <p:nvPr/>
        </p:nvGrpSpPr>
        <p:grpSpPr>
          <a:xfrm>
            <a:off x="5627914" y="1615690"/>
            <a:ext cx="2038349" cy="551406"/>
            <a:chOff x="6322832" y="1914188"/>
            <a:chExt cx="2038349" cy="551406"/>
          </a:xfrm>
        </p:grpSpPr>
        <p:sp>
          <p:nvSpPr>
            <p:cNvPr id="33" name="Rectangle : coins arrondis 32">
              <a:extLst>
                <a:ext uri="{FF2B5EF4-FFF2-40B4-BE49-F238E27FC236}">
                  <a16:creationId xmlns:a16="http://schemas.microsoft.com/office/drawing/2014/main" id="{E1DE77A8-7299-C38B-000C-37CE54C6C53C}"/>
                </a:ext>
              </a:extLst>
            </p:cNvPr>
            <p:cNvSpPr/>
            <p:nvPr/>
          </p:nvSpPr>
          <p:spPr>
            <a:xfrm>
              <a:off x="6322832" y="1914188"/>
              <a:ext cx="1600346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أضَعُ الْعَمَلِيَّةَ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Oval 80">
              <a:extLst>
                <a:ext uri="{FF2B5EF4-FFF2-40B4-BE49-F238E27FC236}">
                  <a16:creationId xmlns:a16="http://schemas.microsoft.com/office/drawing/2014/main" id="{00196BFE-5099-E432-1E2F-E29D18443D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8563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11">
            <a:extLst>
              <a:ext uri="{FF2B5EF4-FFF2-40B4-BE49-F238E27FC236}">
                <a16:creationId xmlns:a16="http://schemas.microsoft.com/office/drawing/2014/main" id="{BDD4492A-50D6-6DFE-8FA5-5960058026F1}"/>
              </a:ext>
            </a:extLst>
          </p:cNvPr>
          <p:cNvGrpSpPr/>
          <p:nvPr/>
        </p:nvGrpSpPr>
        <p:grpSpPr>
          <a:xfrm>
            <a:off x="3276598" y="1615690"/>
            <a:ext cx="2038507" cy="551406"/>
            <a:chOff x="3462479" y="1914188"/>
            <a:chExt cx="2038507" cy="551406"/>
          </a:xfrm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F63562E7-7263-6C11-A83F-D112F20CDBD1}"/>
                </a:ext>
              </a:extLst>
            </p:cNvPr>
            <p:cNvSpPr/>
            <p:nvPr/>
          </p:nvSpPr>
          <p:spPr>
            <a:xfrm>
              <a:off x="3462479" y="1914188"/>
              <a:ext cx="1600346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أُنْجِزُ الْعَمَلِيَّةَ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Oval 80">
              <a:extLst>
                <a:ext uri="{FF2B5EF4-FFF2-40B4-BE49-F238E27FC236}">
                  <a16:creationId xmlns:a16="http://schemas.microsoft.com/office/drawing/2014/main" id="{45724365-FFB8-C3E4-D66C-23ABD4ABC9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1710" y="1990988"/>
              <a:ext cx="409276" cy="40927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">
            <a:extLst>
              <a:ext uri="{FF2B5EF4-FFF2-40B4-BE49-F238E27FC236}">
                <a16:creationId xmlns:a16="http://schemas.microsoft.com/office/drawing/2014/main" id="{D981B18C-8242-6444-14A2-AE19F2B2ED83}"/>
              </a:ext>
            </a:extLst>
          </p:cNvPr>
          <p:cNvGrpSpPr/>
          <p:nvPr/>
        </p:nvGrpSpPr>
        <p:grpSpPr>
          <a:xfrm>
            <a:off x="856057" y="1615690"/>
            <a:ext cx="2059613" cy="551406"/>
            <a:chOff x="331777" y="1914188"/>
            <a:chExt cx="2059613" cy="551406"/>
          </a:xfrm>
        </p:grpSpPr>
        <p:sp>
          <p:nvSpPr>
            <p:cNvPr id="39" name="Rectangle : coins arrondis 38">
              <a:extLst>
                <a:ext uri="{FF2B5EF4-FFF2-40B4-BE49-F238E27FC236}">
                  <a16:creationId xmlns:a16="http://schemas.microsoft.com/office/drawing/2014/main" id="{BA0129D6-FFD0-3BA0-FDE3-5DE4F8072A11}"/>
                </a:ext>
              </a:extLst>
            </p:cNvPr>
            <p:cNvSpPr/>
            <p:nvPr/>
          </p:nvSpPr>
          <p:spPr>
            <a:xfrm>
              <a:off x="331777" y="1914188"/>
              <a:ext cx="1600346" cy="551406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 الْمُتَساوِيَةَ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Oval 80">
              <a:extLst>
                <a:ext uri="{FF2B5EF4-FFF2-40B4-BE49-F238E27FC236}">
                  <a16:creationId xmlns:a16="http://schemas.microsoft.com/office/drawing/2014/main" id="{42A33518-27BF-7FB0-5442-08E12A6629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82114" y="1990988"/>
              <a:ext cx="409276" cy="40927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b="1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Image 4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E247CF15-FF17-AA27-7113-67C074C172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71734" y="666857"/>
            <a:ext cx="1241949" cy="976883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AB7F422-9967-390A-F8D5-86CB64563B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670" y="2632824"/>
            <a:ext cx="2926334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5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3583F-4DF1-36CB-7B80-E7C5AEC2C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2">
            <a:extLst>
              <a:ext uri="{FF2B5EF4-FFF2-40B4-BE49-F238E27FC236}">
                <a16:creationId xmlns:a16="http://schemas.microsoft.com/office/drawing/2014/main" id="{EB51F5F6-415E-7D99-20F4-D94DCE625B21}"/>
              </a:ext>
            </a:extLst>
          </p:cNvPr>
          <p:cNvSpPr txBox="1"/>
          <p:nvPr/>
        </p:nvSpPr>
        <p:spPr>
          <a:xfrm>
            <a:off x="1862317" y="948723"/>
            <a:ext cx="5587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متساوية الجمع.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69B6A52-CBBB-21D3-CF30-70AD90413A68}"/>
              </a:ext>
            </a:extLst>
          </p:cNvPr>
          <p:cNvSpPr/>
          <p:nvPr/>
        </p:nvSpPr>
        <p:spPr>
          <a:xfrm>
            <a:off x="4506760" y="3798277"/>
            <a:ext cx="3842653" cy="892628"/>
          </a:xfrm>
          <a:prstGeom prst="roundRect">
            <a:avLst>
              <a:gd name="adj" fmla="val 36179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3600" dirty="0">
                <a:solidFill>
                  <a:schemeClr val="bg1">
                    <a:lumMod val="65000"/>
                  </a:schemeClr>
                </a:solidFill>
                <a:latin typeface="Amasis MT Pro Light" panose="020403040500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………………….</a:t>
            </a:r>
            <a:endParaRPr lang="fr-MA" sz="4800" dirty="0">
              <a:solidFill>
                <a:schemeClr val="bg1">
                  <a:lumMod val="65000"/>
                </a:schemeClr>
              </a:solidFill>
              <a:latin typeface="Amasis MT Pro Light" panose="020403040500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40B6B8F8-9DDD-2452-6274-32FE24147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71734" y="666857"/>
            <a:ext cx="1241949" cy="976883"/>
          </a:xfrm>
          <a:prstGeom prst="ellipse">
            <a:avLst/>
          </a:prstGeom>
        </p:spPr>
      </p:pic>
      <p:grpSp>
        <p:nvGrpSpPr>
          <p:cNvPr id="4" name="Group 12">
            <a:extLst>
              <a:ext uri="{FF2B5EF4-FFF2-40B4-BE49-F238E27FC236}">
                <a16:creationId xmlns:a16="http://schemas.microsoft.com/office/drawing/2014/main" id="{DC81EB3C-5998-CF71-9225-5658493AC6FB}"/>
              </a:ext>
            </a:extLst>
          </p:cNvPr>
          <p:cNvGrpSpPr/>
          <p:nvPr/>
        </p:nvGrpSpPr>
        <p:grpSpPr>
          <a:xfrm>
            <a:off x="5627914" y="1615690"/>
            <a:ext cx="2038349" cy="551406"/>
            <a:chOff x="6322832" y="1914188"/>
            <a:chExt cx="2038349" cy="551406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4763380A-A061-7749-20E5-974AD757B8F3}"/>
                </a:ext>
              </a:extLst>
            </p:cNvPr>
            <p:cNvSpPr/>
            <p:nvPr/>
          </p:nvSpPr>
          <p:spPr>
            <a:xfrm>
              <a:off x="6322832" y="1914188"/>
              <a:ext cx="1600346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أضَعُ الْعَمَلِيَّةَ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Oval 80">
              <a:extLst>
                <a:ext uri="{FF2B5EF4-FFF2-40B4-BE49-F238E27FC236}">
                  <a16:creationId xmlns:a16="http://schemas.microsoft.com/office/drawing/2014/main" id="{DC3FFAB6-71BC-9938-63B5-28CFA49341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8563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11">
            <a:extLst>
              <a:ext uri="{FF2B5EF4-FFF2-40B4-BE49-F238E27FC236}">
                <a16:creationId xmlns:a16="http://schemas.microsoft.com/office/drawing/2014/main" id="{1453446E-BCA5-26F4-F3D7-C4CF6331276A}"/>
              </a:ext>
            </a:extLst>
          </p:cNvPr>
          <p:cNvGrpSpPr/>
          <p:nvPr/>
        </p:nvGrpSpPr>
        <p:grpSpPr>
          <a:xfrm>
            <a:off x="3276598" y="1615690"/>
            <a:ext cx="2038507" cy="551406"/>
            <a:chOff x="3462479" y="1914188"/>
            <a:chExt cx="2038507" cy="551406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311A4913-FE19-26C4-12A2-A40E1380D8A8}"/>
                </a:ext>
              </a:extLst>
            </p:cNvPr>
            <p:cNvSpPr/>
            <p:nvPr/>
          </p:nvSpPr>
          <p:spPr>
            <a:xfrm>
              <a:off x="3462479" y="1914188"/>
              <a:ext cx="1600346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أُنْجِزُ الْعَمَلِيَّةَ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248F15B1-2CD2-F937-910F-B4FE7B1F80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1710" y="1990988"/>
              <a:ext cx="409276" cy="40927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3">
            <a:extLst>
              <a:ext uri="{FF2B5EF4-FFF2-40B4-BE49-F238E27FC236}">
                <a16:creationId xmlns:a16="http://schemas.microsoft.com/office/drawing/2014/main" id="{B3F442EC-071A-B67F-7065-08BCAE02B0EF}"/>
              </a:ext>
            </a:extLst>
          </p:cNvPr>
          <p:cNvGrpSpPr/>
          <p:nvPr/>
        </p:nvGrpSpPr>
        <p:grpSpPr>
          <a:xfrm>
            <a:off x="856057" y="1615690"/>
            <a:ext cx="2059613" cy="551406"/>
            <a:chOff x="331777" y="1914188"/>
            <a:chExt cx="2059613" cy="551406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AEE3B85D-5EC3-982A-6043-FD73711358DB}"/>
                </a:ext>
              </a:extLst>
            </p:cNvPr>
            <p:cNvSpPr/>
            <p:nvPr/>
          </p:nvSpPr>
          <p:spPr>
            <a:xfrm>
              <a:off x="331777" y="1914188"/>
              <a:ext cx="1600346" cy="551406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 الْمُتَساوِيَةَ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Oval 80">
              <a:extLst>
                <a:ext uri="{FF2B5EF4-FFF2-40B4-BE49-F238E27FC236}">
                  <a16:creationId xmlns:a16="http://schemas.microsoft.com/office/drawing/2014/main" id="{5F7E8CEE-E9A2-A618-60B1-8918327A0A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82114" y="1990988"/>
              <a:ext cx="409276" cy="40927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b="1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0" name="Image 29">
            <a:extLst>
              <a:ext uri="{FF2B5EF4-FFF2-40B4-BE49-F238E27FC236}">
                <a16:creationId xmlns:a16="http://schemas.microsoft.com/office/drawing/2014/main" id="{AAA7533F-FA7D-5AC2-06C2-A46438FCD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057" y="2541531"/>
            <a:ext cx="2926334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1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406E9-7481-6A8A-399B-10B3E2EEB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483A2AD-8A27-7D97-4B5E-7880C8518B9B}"/>
              </a:ext>
            </a:extLst>
          </p:cNvPr>
          <p:cNvSpPr txBox="1"/>
          <p:nvPr/>
        </p:nvSpPr>
        <p:spPr>
          <a:xfrm>
            <a:off x="1260964" y="9553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D05AB80-0B6D-4F79-C9F4-54404FC6D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3140B59-5696-555E-9CB3-384B1CDE88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938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A04BBB-919B-A2D8-ED3D-1DBCE9BC4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2">
            <a:extLst>
              <a:ext uri="{FF2B5EF4-FFF2-40B4-BE49-F238E27FC236}">
                <a16:creationId xmlns:a16="http://schemas.microsoft.com/office/drawing/2014/main" id="{48458109-4553-FEFE-C964-F58BBE5BA93E}"/>
              </a:ext>
            </a:extLst>
          </p:cNvPr>
          <p:cNvSpPr txBox="1"/>
          <p:nvPr/>
        </p:nvSpPr>
        <p:spPr>
          <a:xfrm>
            <a:off x="4109013" y="961732"/>
            <a:ext cx="3341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</a:t>
            </a:r>
          </a:p>
        </p:txBody>
      </p:sp>
      <p:pic>
        <p:nvPicPr>
          <p:cNvPr id="33" name="Image 32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2A36CE4F-5F5F-3204-45EC-EC7319303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71734" y="666857"/>
            <a:ext cx="1241949" cy="976883"/>
          </a:xfrm>
          <a:prstGeom prst="ellipse">
            <a:avLst/>
          </a:prstGeom>
        </p:spPr>
      </p:pic>
      <p:grpSp>
        <p:nvGrpSpPr>
          <p:cNvPr id="34" name="Group 12">
            <a:extLst>
              <a:ext uri="{FF2B5EF4-FFF2-40B4-BE49-F238E27FC236}">
                <a16:creationId xmlns:a16="http://schemas.microsoft.com/office/drawing/2014/main" id="{1F8FA05E-6924-FB58-78BA-38B1F0CCF757}"/>
              </a:ext>
            </a:extLst>
          </p:cNvPr>
          <p:cNvGrpSpPr/>
          <p:nvPr/>
        </p:nvGrpSpPr>
        <p:grpSpPr>
          <a:xfrm>
            <a:off x="5627914" y="1615690"/>
            <a:ext cx="2038349" cy="551406"/>
            <a:chOff x="6322832" y="1914188"/>
            <a:chExt cx="2038349" cy="551406"/>
          </a:xfrm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5F7B7360-5FE4-74DC-42B3-EF229BB17697}"/>
                </a:ext>
              </a:extLst>
            </p:cNvPr>
            <p:cNvSpPr/>
            <p:nvPr/>
          </p:nvSpPr>
          <p:spPr>
            <a:xfrm>
              <a:off x="6322832" y="1914188"/>
              <a:ext cx="1600346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أضَعُ الْعَمَلِيَّةَ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Oval 80">
              <a:extLst>
                <a:ext uri="{FF2B5EF4-FFF2-40B4-BE49-F238E27FC236}">
                  <a16:creationId xmlns:a16="http://schemas.microsoft.com/office/drawing/2014/main" id="{457E9D96-7156-CB0E-970E-501EE30B68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28563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7" name="Group 11">
            <a:extLst>
              <a:ext uri="{FF2B5EF4-FFF2-40B4-BE49-F238E27FC236}">
                <a16:creationId xmlns:a16="http://schemas.microsoft.com/office/drawing/2014/main" id="{12FB144E-0ED4-D6C4-08CB-F1D937B4503F}"/>
              </a:ext>
            </a:extLst>
          </p:cNvPr>
          <p:cNvGrpSpPr/>
          <p:nvPr/>
        </p:nvGrpSpPr>
        <p:grpSpPr>
          <a:xfrm>
            <a:off x="3276598" y="1615690"/>
            <a:ext cx="2038507" cy="551406"/>
            <a:chOff x="3462479" y="1914188"/>
            <a:chExt cx="2038507" cy="551406"/>
          </a:xfrm>
        </p:grpSpPr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602FF30C-6A2C-9C08-C2E9-880988483A6E}"/>
                </a:ext>
              </a:extLst>
            </p:cNvPr>
            <p:cNvSpPr/>
            <p:nvPr/>
          </p:nvSpPr>
          <p:spPr>
            <a:xfrm>
              <a:off x="3462479" y="1914188"/>
              <a:ext cx="1600346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أُنْجِزُ الْعَمَلِيَّةَ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Oval 80">
              <a:extLst>
                <a:ext uri="{FF2B5EF4-FFF2-40B4-BE49-F238E27FC236}">
                  <a16:creationId xmlns:a16="http://schemas.microsoft.com/office/drawing/2014/main" id="{7F34191C-5355-5ED1-F4C2-8C405FD61E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1710" y="1990988"/>
              <a:ext cx="409276" cy="40927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0" name="Group 3">
            <a:extLst>
              <a:ext uri="{FF2B5EF4-FFF2-40B4-BE49-F238E27FC236}">
                <a16:creationId xmlns:a16="http://schemas.microsoft.com/office/drawing/2014/main" id="{803D41AB-2FC6-2FAE-0BE8-21AF074D6BED}"/>
              </a:ext>
            </a:extLst>
          </p:cNvPr>
          <p:cNvGrpSpPr/>
          <p:nvPr/>
        </p:nvGrpSpPr>
        <p:grpSpPr>
          <a:xfrm>
            <a:off x="856057" y="1615690"/>
            <a:ext cx="2059613" cy="551406"/>
            <a:chOff x="331777" y="1914188"/>
            <a:chExt cx="2059613" cy="551406"/>
          </a:xfrm>
        </p:grpSpPr>
        <p:sp>
          <p:nvSpPr>
            <p:cNvPr id="41" name="Rectangle : coins arrondis 40">
              <a:extLst>
                <a:ext uri="{FF2B5EF4-FFF2-40B4-BE49-F238E27FC236}">
                  <a16:creationId xmlns:a16="http://schemas.microsoft.com/office/drawing/2014/main" id="{960A88D8-2154-9226-DE71-92133E64817C}"/>
                </a:ext>
              </a:extLst>
            </p:cNvPr>
            <p:cNvSpPr/>
            <p:nvPr/>
          </p:nvSpPr>
          <p:spPr>
            <a:xfrm>
              <a:off x="331777" y="1914188"/>
              <a:ext cx="1600346" cy="551406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أَكْتُبُ الْمُتَساوِيَةَ</a:t>
              </a:r>
              <a:endPara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Oval 80">
              <a:extLst>
                <a:ext uri="{FF2B5EF4-FFF2-40B4-BE49-F238E27FC236}">
                  <a16:creationId xmlns:a16="http://schemas.microsoft.com/office/drawing/2014/main" id="{D1CB117E-B36F-F402-170D-1C3EF488A8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82114" y="1990988"/>
              <a:ext cx="409276" cy="40927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SA" b="1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AA14C738-FF71-D86A-8D7A-7D335EFB1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057" y="2541531"/>
            <a:ext cx="2926334" cy="3737172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6A60EE1-6A69-6DF2-96D5-D017E76E5C30}"/>
              </a:ext>
            </a:extLst>
          </p:cNvPr>
          <p:cNvSpPr/>
          <p:nvPr/>
        </p:nvSpPr>
        <p:spPr>
          <a:xfrm>
            <a:off x="4506760" y="3798277"/>
            <a:ext cx="3842653" cy="892628"/>
          </a:xfrm>
          <a:prstGeom prst="roundRect">
            <a:avLst>
              <a:gd name="adj" fmla="val 36179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6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46 + 7 = 53</a:t>
            </a:r>
          </a:p>
        </p:txBody>
      </p:sp>
    </p:spTree>
    <p:extLst>
      <p:ext uri="{BB962C8B-B14F-4D97-AF65-F5344CB8AC3E}">
        <p14:creationId xmlns:p14="http://schemas.microsoft.com/office/powerpoint/2010/main" val="360179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D4897-DD1A-A2B4-F912-6EFDF9BEC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7D5B023-6348-5762-6A7D-67E3B59168A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30CB808-017E-5A0E-CAA5-963A51B2EA13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863F916C-6B63-F4D6-9A6E-B0074D3695E7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E32F4750-78E9-0910-91CF-9DB13DDF2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71501" y="3778477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5FBF0E2-280A-8624-AECC-3BDD9F3C9D40}"/>
                </a:ext>
              </a:extLst>
            </p:cNvPr>
            <p:cNvSpPr txBox="1"/>
            <p:nvPr/>
          </p:nvSpPr>
          <p:spPr>
            <a:xfrm>
              <a:off x="2092525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51E8BA8A-BC9C-FC01-2C59-C0CA67720B34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2AAB3E61-3BF5-6771-D3CA-4B8835854A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FD5228F9-8697-B76A-A9C9-1324D40584F1}"/>
                </a:ext>
              </a:extLst>
            </p:cNvPr>
            <p:cNvSpPr txBox="1"/>
            <p:nvPr/>
          </p:nvSpPr>
          <p:spPr>
            <a:xfrm>
              <a:off x="2196914" y="3833315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B3CE6AE6-2AD1-5FD8-AE78-2F4D03851350}"/>
                </a:ext>
              </a:extLst>
            </p:cNvPr>
            <p:cNvSpPr txBox="1"/>
            <p:nvPr/>
          </p:nvSpPr>
          <p:spPr>
            <a:xfrm>
              <a:off x="2077751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045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4E909-26D3-39D3-1DCE-F37569FC3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69273BA-AC0C-C576-28CC-DD3435BD24D2}"/>
              </a:ext>
            </a:extLst>
          </p:cNvPr>
          <p:cNvSpPr txBox="1"/>
          <p:nvPr/>
        </p:nvSpPr>
        <p:spPr>
          <a:xfrm>
            <a:off x="657031" y="86858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ضعوا وأنجزوا هذه العملية.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5D94606-28ED-1024-27C1-58DE56E2E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DC3E7B3-0A00-75CB-035F-431AC31F1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412" y="1768248"/>
            <a:ext cx="2853175" cy="436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35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9AC21-1362-A6CE-529E-B8A63866C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07ECB97-E081-9E11-0C06-E51678990862}"/>
              </a:ext>
            </a:extLst>
          </p:cNvPr>
          <p:cNvSpPr txBox="1"/>
          <p:nvPr/>
        </p:nvSpPr>
        <p:spPr>
          <a:xfrm>
            <a:off x="1260964" y="9553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219BBAC-6117-A308-5D92-9BBE5532C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5A5B74E-AF79-72DE-AC30-9383BBDC71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483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333EF-D35E-38F4-2835-79A1D7696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3A9C63D-1B12-556A-D604-3229FFB658D1}"/>
              </a:ext>
            </a:extLst>
          </p:cNvPr>
          <p:cNvSpPr txBox="1"/>
          <p:nvPr/>
        </p:nvSpPr>
        <p:spPr>
          <a:xfrm>
            <a:off x="330317" y="970632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يعيد وضع وإنجاز العملية على السبورة الجانبية مع الشرح؟</a:t>
            </a:r>
          </a:p>
        </p:txBody>
      </p:sp>
      <p:pic>
        <p:nvPicPr>
          <p:cNvPr id="12" name="Image 11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35C7DC83-BAAE-3FD1-EA69-5502825621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71734" y="666857"/>
            <a:ext cx="1241949" cy="976883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65E7F14-C6B9-647F-6C03-DB9240C09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833" y="1768892"/>
            <a:ext cx="2926334" cy="476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9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814F11-71C7-337C-8C4F-BF447352D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924157F-D009-8A21-8739-DAC5D7DA2AFA}"/>
              </a:ext>
            </a:extLst>
          </p:cNvPr>
          <p:cNvSpPr txBox="1"/>
          <p:nvPr/>
        </p:nvSpPr>
        <p:spPr>
          <a:xfrm>
            <a:off x="597805" y="93711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متساوية الجمع.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4EB18F40-03D6-1B83-1B19-CA99250910A2}"/>
              </a:ext>
            </a:extLst>
          </p:cNvPr>
          <p:cNvSpPr/>
          <p:nvPr/>
        </p:nvSpPr>
        <p:spPr>
          <a:xfrm>
            <a:off x="2603727" y="5315332"/>
            <a:ext cx="3842653" cy="892628"/>
          </a:xfrm>
          <a:prstGeom prst="roundRect">
            <a:avLst>
              <a:gd name="adj" fmla="val 36179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sz="48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…………………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8DB6899-E892-0A9F-11A7-A8C55416C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A640665-C6E9-05A7-B127-8D240403B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5786" y="1687898"/>
            <a:ext cx="2920237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62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DE0DCF-6239-D158-243A-C3CF103AF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EFEC538-3DF8-EF63-AAC2-0125F65C6429}"/>
              </a:ext>
            </a:extLst>
          </p:cNvPr>
          <p:cNvSpPr txBox="1"/>
          <p:nvPr/>
        </p:nvSpPr>
        <p:spPr>
          <a:xfrm>
            <a:off x="1238815" y="84183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E72B8FE-2AE3-9A4F-B278-F361BC538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23A31E8-BEBB-DFEF-584E-6B56C81F2E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3038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  <a:endParaRPr lang="ar-MA" sz="36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8589B9F8-91F4-0E12-F451-42F92D77D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0944" r="-1" b="-1260"/>
          <a:stretch>
            <a:fillRect/>
          </a:stretch>
        </p:blipFill>
        <p:spPr>
          <a:xfrm>
            <a:off x="1655689" y="5386638"/>
            <a:ext cx="558587" cy="754927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1839D1C6-F51D-6885-BDAF-5715862E0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6" t="60837" r="1736" b="18847"/>
          <a:stretch>
            <a:fillRect/>
          </a:stretch>
        </p:blipFill>
        <p:spPr>
          <a:xfrm>
            <a:off x="1655689" y="4652994"/>
            <a:ext cx="558587" cy="754926"/>
          </a:xfrm>
          <a:prstGeom prst="rect">
            <a:avLst/>
          </a:prstGeom>
        </p:spPr>
      </p:pic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283AC15E-9BD6-92BD-7136-6CC756C069EE}"/>
              </a:ext>
            </a:extLst>
          </p:cNvPr>
          <p:cNvGrpSpPr/>
          <p:nvPr/>
        </p:nvGrpSpPr>
        <p:grpSpPr>
          <a:xfrm>
            <a:off x="1653038" y="2477857"/>
            <a:ext cx="558587" cy="625740"/>
            <a:chOff x="976754" y="2489217"/>
            <a:chExt cx="558587" cy="625740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CBF1698E-3A69-E0B5-F9A3-FA1D5038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2F2DEA8-A74D-904C-CABB-8907DFEF94DC}"/>
                </a:ext>
              </a:extLst>
            </p:cNvPr>
            <p:cNvSpPr txBox="1"/>
            <p:nvPr/>
          </p:nvSpPr>
          <p:spPr>
            <a:xfrm>
              <a:off x="1033904" y="2641600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40362808-6A54-B3AC-EDCB-C5DC360AE4A3}"/>
              </a:ext>
            </a:extLst>
          </p:cNvPr>
          <p:cNvGrpSpPr/>
          <p:nvPr/>
        </p:nvGrpSpPr>
        <p:grpSpPr>
          <a:xfrm>
            <a:off x="1626293" y="3237261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E1872AA4-78F9-BDD0-835C-2666555ED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A8AD85F6-6C61-0461-4135-0DFE4461EEC4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4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2B7FCE3B-DA79-7656-EEA7-E9C769E2CB03}"/>
              </a:ext>
            </a:extLst>
          </p:cNvPr>
          <p:cNvGrpSpPr/>
          <p:nvPr/>
        </p:nvGrpSpPr>
        <p:grpSpPr>
          <a:xfrm>
            <a:off x="1653038" y="4011911"/>
            <a:ext cx="612561" cy="625740"/>
            <a:chOff x="976754" y="4005561"/>
            <a:chExt cx="612561" cy="625740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36070E25-1926-855A-DEA7-865B4A020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3D3E8AEB-7175-CD90-18E9-3FE4B5FAE739}"/>
                </a:ext>
              </a:extLst>
            </p:cNvPr>
            <p:cNvSpPr txBox="1"/>
            <p:nvPr/>
          </p:nvSpPr>
          <p:spPr>
            <a:xfrm>
              <a:off x="1030728" y="4161932"/>
              <a:ext cx="55858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  <a:r>
                <a:rPr lang="ar-MA" sz="1900" b="1" dirty="0">
                  <a:solidFill>
                    <a:srgbClr val="33878B"/>
                  </a:solidFill>
                </a:rPr>
                <a:t>8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99318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387465-4028-3F8C-500E-B2220B985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2A79CA1F-47B2-5B3F-2991-043AB36D384C}"/>
              </a:ext>
            </a:extLst>
          </p:cNvPr>
          <p:cNvSpPr txBox="1"/>
          <p:nvPr/>
        </p:nvSpPr>
        <p:spPr>
          <a:xfrm>
            <a:off x="635620" y="868581"/>
            <a:ext cx="6807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34" name="Image 33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31067002-9440-A29B-4C70-84DC43EB6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71734" y="666857"/>
            <a:ext cx="1241949" cy="976883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DD852A6E-9D71-3430-C8EB-3C897662E13F}"/>
              </a:ext>
            </a:extLst>
          </p:cNvPr>
          <p:cNvGrpSpPr/>
          <p:nvPr/>
        </p:nvGrpSpPr>
        <p:grpSpPr>
          <a:xfrm>
            <a:off x="3215425" y="1791881"/>
            <a:ext cx="2775858" cy="3274238"/>
            <a:chOff x="3132049" y="2743200"/>
            <a:chExt cx="2775858" cy="3274238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B3DA44D2-EDF8-3B36-0D8E-FDA3B2A318E9}"/>
                </a:ext>
              </a:extLst>
            </p:cNvPr>
            <p:cNvSpPr/>
            <p:nvPr/>
          </p:nvSpPr>
          <p:spPr>
            <a:xfrm>
              <a:off x="3132049" y="2743200"/>
              <a:ext cx="2775858" cy="3274238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MA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4" name="Connecteur droit 3">
              <a:extLst>
                <a:ext uri="{FF2B5EF4-FFF2-40B4-BE49-F238E27FC236}">
                  <a16:creationId xmlns:a16="http://schemas.microsoft.com/office/drawing/2014/main" id="{CEE39E67-C64F-7920-B1A3-4552E5332484}"/>
                </a:ext>
              </a:extLst>
            </p:cNvPr>
            <p:cNvCxnSpPr>
              <a:cxnSpLocks/>
            </p:cNvCxnSpPr>
            <p:nvPr/>
          </p:nvCxnSpPr>
          <p:spPr>
            <a:xfrm>
              <a:off x="3727237" y="5151835"/>
              <a:ext cx="1842390" cy="0"/>
            </a:xfrm>
            <a:prstGeom prst="line">
              <a:avLst/>
            </a:prstGeom>
            <a:ln w="285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4B4C2DC-FD4B-BE4C-50BD-E3D8A12CDDEC}"/>
                </a:ext>
              </a:extLst>
            </p:cNvPr>
            <p:cNvSpPr txBox="1"/>
            <p:nvPr/>
          </p:nvSpPr>
          <p:spPr>
            <a:xfrm>
              <a:off x="3510254" y="3279490"/>
              <a:ext cx="22589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5400" b="1" dirty="0">
                  <a:solidFill>
                    <a:schemeClr val="accen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</a:t>
              </a:r>
              <a:r>
                <a:rPr lang="fr-MA" sz="5400" b="1" dirty="0">
                  <a:solidFill>
                    <a:schemeClr val="accen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   </a:t>
              </a:r>
              <a:r>
                <a:rPr lang="ar-SA" sz="5400" b="1" dirty="0">
                  <a:solidFill>
                    <a:schemeClr val="accen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fr-MA" sz="5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0FA6B065-1F69-3E52-63AA-C131A297A059}"/>
                </a:ext>
              </a:extLst>
            </p:cNvPr>
            <p:cNvSpPr txBox="1"/>
            <p:nvPr/>
          </p:nvSpPr>
          <p:spPr>
            <a:xfrm>
              <a:off x="3510254" y="4128576"/>
              <a:ext cx="22589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5400" b="1" dirty="0">
                  <a:solidFill>
                    <a:schemeClr val="accen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fr-MA" sz="5400" b="1" dirty="0">
                  <a:solidFill>
                    <a:schemeClr val="accen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   </a:t>
              </a:r>
              <a:r>
                <a:rPr lang="ar-SA" sz="5400" b="1" dirty="0">
                  <a:solidFill>
                    <a:schemeClr val="accen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54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2CCE9FEC-7401-F800-4FD2-C38C8FB23530}"/>
                </a:ext>
              </a:extLst>
            </p:cNvPr>
            <p:cNvSpPr txBox="1"/>
            <p:nvPr/>
          </p:nvSpPr>
          <p:spPr>
            <a:xfrm>
              <a:off x="3553796" y="5075635"/>
              <a:ext cx="22589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MA" sz="5400" b="1" dirty="0">
                  <a:solidFill>
                    <a:schemeClr val="accen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8      2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DC3B426F-D134-98AB-E60C-E34E539CEC23}"/>
                </a:ext>
              </a:extLst>
            </p:cNvPr>
            <p:cNvSpPr txBox="1"/>
            <p:nvPr/>
          </p:nvSpPr>
          <p:spPr>
            <a:xfrm>
              <a:off x="3277974" y="3795387"/>
              <a:ext cx="46455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4800" dirty="0">
                  <a:solidFill>
                    <a:schemeClr val="accent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+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C4FA9A1-DA61-98A2-9EFA-7B7D829B7993}"/>
                </a:ext>
              </a:extLst>
            </p:cNvPr>
            <p:cNvSpPr txBox="1"/>
            <p:nvPr/>
          </p:nvSpPr>
          <p:spPr>
            <a:xfrm>
              <a:off x="3820882" y="2884716"/>
              <a:ext cx="435428" cy="4327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algn="r" defTabSz="914400" rtl="1" eaLnBrk="1" latinLnBrk="0" hangingPunct="1"/>
              <a:endParaRPr lang="fr-MA" sz="1400" dirty="0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E9E90BB8-EC25-2FD1-D787-40B235821C89}"/>
                </a:ext>
              </a:extLst>
            </p:cNvPr>
            <p:cNvSpPr txBox="1"/>
            <p:nvPr/>
          </p:nvSpPr>
          <p:spPr>
            <a:xfrm>
              <a:off x="3853540" y="2884713"/>
              <a:ext cx="3483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2400" dirty="0">
                  <a:solidFill>
                    <a:schemeClr val="accent1"/>
                  </a:solidFill>
                </a:rPr>
                <a:t>1</a:t>
              </a:r>
            </a:p>
          </p:txBody>
        </p:sp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03B343FA-F7E0-FF89-9F29-B74C80D7A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633" y="5255703"/>
            <a:ext cx="385910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60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BE35C-66F1-1A2F-4AC6-B9BA56321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E10D8A9-DB16-CBF7-05F4-2C8410949C5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273B50C-9335-DA93-9687-1204C9058202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4F38CAFE-44ED-A6B7-2E6B-1230BDF8778A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A6504EB3-F4E9-8E2C-FB0C-CF50F2A9B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95267" y="435704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6805480-5775-880A-CC38-F81A23ED1A22}"/>
                </a:ext>
              </a:extLst>
            </p:cNvPr>
            <p:cNvSpPr txBox="1"/>
            <p:nvPr/>
          </p:nvSpPr>
          <p:spPr>
            <a:xfrm>
              <a:off x="2092525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DB2D968D-5867-8185-5E16-7ED2484C2A53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4690F108-5906-32E9-540C-57BA966F10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4A02E33-0F32-46DB-459E-02314E10C41E}"/>
                </a:ext>
              </a:extLst>
            </p:cNvPr>
            <p:cNvSpPr txBox="1"/>
            <p:nvPr/>
          </p:nvSpPr>
          <p:spPr>
            <a:xfrm>
              <a:off x="2146114" y="386409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5F37873C-FBD5-743F-894D-400F5CBB004F}"/>
                </a:ext>
              </a:extLst>
            </p:cNvPr>
            <p:cNvSpPr txBox="1"/>
            <p:nvPr/>
          </p:nvSpPr>
          <p:spPr>
            <a:xfrm>
              <a:off x="2077751" y="4411373"/>
              <a:ext cx="3584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016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67005" y="989780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الآن،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21.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D60002E-2018-74AF-B96D-39A8B4A86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A652292-4BAF-3939-7561-633175207B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43" y="1891192"/>
            <a:ext cx="5974114" cy="412280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C43E0D9-7FCB-EBBC-4BAA-C746BC9FE830}"/>
              </a:ext>
            </a:extLst>
          </p:cNvPr>
          <p:cNvSpPr/>
          <p:nvPr/>
        </p:nvSpPr>
        <p:spPr>
          <a:xfrm>
            <a:off x="2284722" y="2199862"/>
            <a:ext cx="2213113" cy="1113182"/>
          </a:xfrm>
          <a:prstGeom prst="roundRect">
            <a:avLst>
              <a:gd name="adj" fmla="val 1113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4552F-C165-5E62-5374-05FDD2963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B407E9D7-1425-ED9B-C6FC-C402C4EDAE34}"/>
              </a:ext>
            </a:extLst>
          </p:cNvPr>
          <p:cNvSpPr txBox="1"/>
          <p:nvPr/>
        </p:nvSpPr>
        <p:spPr>
          <a:xfrm>
            <a:off x="363952" y="982985"/>
            <a:ext cx="7139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دقائق  لإنجاز هذا النشاط، سأمر بين الصفوف لمساعدتكم.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49E3674-D091-FE49-992F-CC4A217B0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408" y="2463212"/>
            <a:ext cx="5293487" cy="215292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C995E5E-C183-E927-E52C-8321145D58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9029" y="2689774"/>
            <a:ext cx="1781854" cy="1699803"/>
          </a:xfrm>
          <a:prstGeom prst="rect">
            <a:avLst/>
          </a:prstGeom>
        </p:spPr>
      </p:pic>
      <p:pic>
        <p:nvPicPr>
          <p:cNvPr id="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8FF783D-FDE4-63D3-5369-114096BB1F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5" name="Groupe 5">
            <a:extLst>
              <a:ext uri="{FF2B5EF4-FFF2-40B4-BE49-F238E27FC236}">
                <a16:creationId xmlns:a16="http://schemas.microsoft.com/office/drawing/2014/main" id="{7FB05669-B309-5A05-7946-BBF71EE7DAAD}"/>
              </a:ext>
            </a:extLst>
          </p:cNvPr>
          <p:cNvGrpSpPr>
            <a:grpSpLocks/>
          </p:cNvGrpSpPr>
          <p:nvPr/>
        </p:nvGrpSpPr>
        <p:grpSpPr bwMode="auto">
          <a:xfrm>
            <a:off x="525463" y="922338"/>
            <a:ext cx="614362" cy="688975"/>
            <a:chOff x="924143" y="3511073"/>
            <a:chExt cx="614494" cy="68836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81317B6C-256A-BE6B-D3F0-1552392CF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99B2D3E8-0B5B-7A08-A3D0-4AE9F70B67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MA" alt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6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063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D392F-0343-F160-5933-A9DFB83D6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CC431C3-A15C-E82E-F1D7-64EDFBEC32D7}"/>
              </a:ext>
            </a:extLst>
          </p:cNvPr>
          <p:cNvSpPr txBox="1"/>
          <p:nvPr/>
        </p:nvSpPr>
        <p:spPr>
          <a:xfrm>
            <a:off x="367005" y="1049022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 واحد يقارن إنجازه مع إنجاز زميله. تأكدوا أنكم اتبعتم الخطوات بشكل سليم.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8FD838B-9620-4997-1562-C9F160FBFF4A}"/>
              </a:ext>
            </a:extLst>
          </p:cNvPr>
          <p:cNvSpPr txBox="1"/>
          <p:nvPr/>
        </p:nvSpPr>
        <p:spPr>
          <a:xfrm>
            <a:off x="367005" y="787767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الآن، ستشتغلون في ثنائيات.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Image 4" descr="Une image contenant dessin humoristique, Dessin animé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90A27BDA-B95E-797B-CAD1-CE46628AA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629" y="2685325"/>
            <a:ext cx="2166529" cy="2391495"/>
          </a:xfrm>
          <a:prstGeom prst="rect">
            <a:avLst/>
          </a:prstGeom>
        </p:spPr>
      </p:pic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357176A-A795-39BD-7D92-1F72194B0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7" name="Image 6" descr="Une image contenant texte, capture d’écran, Police, Rectangle&#10;&#10;Le contenu généré par l’IA peut être incorrect.">
            <a:extLst>
              <a:ext uri="{FF2B5EF4-FFF2-40B4-BE49-F238E27FC236}">
                <a16:creationId xmlns:a16="http://schemas.microsoft.com/office/drawing/2014/main" id="{81BAF021-5A0F-8FC0-1EFA-D81AF1042C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81" y="2512194"/>
            <a:ext cx="5043405" cy="279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4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BAF21-B0EC-7ACA-6F15-ED9717F12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8EB3345-77D8-B370-575D-07B6031D68D4}"/>
              </a:ext>
            </a:extLst>
          </p:cNvPr>
          <p:cNvSpPr txBox="1"/>
          <p:nvPr/>
        </p:nvSpPr>
        <p:spPr>
          <a:xfrm>
            <a:off x="1608287" y="969579"/>
            <a:ext cx="5860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C5A1615-4528-F4B6-C16F-71FCE1655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857" y="2211729"/>
            <a:ext cx="7112987" cy="3258928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871F6AF7-B706-305C-508D-D51DA071AF80}"/>
              </a:ext>
            </a:extLst>
          </p:cNvPr>
          <p:cNvSpPr txBox="1"/>
          <p:nvPr/>
        </p:nvSpPr>
        <p:spPr>
          <a:xfrm>
            <a:off x="3388004" y="3424398"/>
            <a:ext cx="1000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7   5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98605FF-3798-7B2F-B11E-6F5176D7D7DF}"/>
              </a:ext>
            </a:extLst>
          </p:cNvPr>
          <p:cNvSpPr txBox="1"/>
          <p:nvPr/>
        </p:nvSpPr>
        <p:spPr>
          <a:xfrm>
            <a:off x="3388002" y="3877962"/>
            <a:ext cx="1000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8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FA87145-64FD-88A7-DC39-D6E814BE4586}"/>
              </a:ext>
            </a:extLst>
          </p:cNvPr>
          <p:cNvSpPr txBox="1"/>
          <p:nvPr/>
        </p:nvSpPr>
        <p:spPr>
          <a:xfrm>
            <a:off x="3397621" y="4322268"/>
            <a:ext cx="1000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8   3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AC25FCF-592D-5C5B-3451-3550513F4F8F}"/>
              </a:ext>
            </a:extLst>
          </p:cNvPr>
          <p:cNvSpPr txBox="1"/>
          <p:nvPr/>
        </p:nvSpPr>
        <p:spPr>
          <a:xfrm>
            <a:off x="3055629" y="4948680"/>
            <a:ext cx="139531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75 + 8 = 83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405E654-9B59-2246-4F3F-F4837E30DFD5}"/>
              </a:ext>
            </a:extLst>
          </p:cNvPr>
          <p:cNvSpPr txBox="1"/>
          <p:nvPr/>
        </p:nvSpPr>
        <p:spPr>
          <a:xfrm>
            <a:off x="5070782" y="3424396"/>
            <a:ext cx="1000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4   3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02EAECF-D2BC-6BAB-3093-F9C64CFB8C77}"/>
              </a:ext>
            </a:extLst>
          </p:cNvPr>
          <p:cNvSpPr txBox="1"/>
          <p:nvPr/>
        </p:nvSpPr>
        <p:spPr>
          <a:xfrm>
            <a:off x="5080395" y="3877962"/>
            <a:ext cx="1000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2   4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1A2722C-BF22-247A-8342-0CE869A0D196}"/>
              </a:ext>
            </a:extLst>
          </p:cNvPr>
          <p:cNvSpPr txBox="1"/>
          <p:nvPr/>
        </p:nvSpPr>
        <p:spPr>
          <a:xfrm>
            <a:off x="5099631" y="4340780"/>
            <a:ext cx="1000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6   7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E3350B1-85C5-DBBE-A863-27870C8FE390}"/>
              </a:ext>
            </a:extLst>
          </p:cNvPr>
          <p:cNvSpPr txBox="1"/>
          <p:nvPr/>
        </p:nvSpPr>
        <p:spPr>
          <a:xfrm>
            <a:off x="4811845" y="4948680"/>
            <a:ext cx="126860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43+24 =67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5D7EE351-C50C-E017-F28E-4CCBA9CCA9BA}"/>
              </a:ext>
            </a:extLst>
          </p:cNvPr>
          <p:cNvSpPr txBox="1"/>
          <p:nvPr/>
        </p:nvSpPr>
        <p:spPr>
          <a:xfrm>
            <a:off x="6743940" y="3415140"/>
            <a:ext cx="1000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 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6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3B55CD1-32F3-0F15-7156-B1AB2151B43F}"/>
              </a:ext>
            </a:extLst>
          </p:cNvPr>
          <p:cNvSpPr txBox="1"/>
          <p:nvPr/>
        </p:nvSpPr>
        <p:spPr>
          <a:xfrm>
            <a:off x="6676624" y="3868706"/>
            <a:ext cx="1000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1    9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23CD2CCD-C211-DA7D-CA6B-5A82A80EE819}"/>
              </a:ext>
            </a:extLst>
          </p:cNvPr>
          <p:cNvSpPr txBox="1"/>
          <p:nvPr/>
        </p:nvSpPr>
        <p:spPr>
          <a:xfrm>
            <a:off x="6763173" y="4313012"/>
            <a:ext cx="1000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5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B42BD9F0-A33A-3036-A214-1EA5FC04B036}"/>
              </a:ext>
            </a:extLst>
          </p:cNvPr>
          <p:cNvSpPr txBox="1"/>
          <p:nvPr/>
        </p:nvSpPr>
        <p:spPr>
          <a:xfrm>
            <a:off x="6388165" y="4923930"/>
            <a:ext cx="128851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19+46 =65</a:t>
            </a:r>
          </a:p>
        </p:txBody>
      </p:sp>
      <p:pic>
        <p:nvPicPr>
          <p:cNvPr id="1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2FDEB55-5923-8E57-EC34-29AB631D96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10" name="Groupe 5">
            <a:extLst>
              <a:ext uri="{FF2B5EF4-FFF2-40B4-BE49-F238E27FC236}">
                <a16:creationId xmlns:a16="http://schemas.microsoft.com/office/drawing/2014/main" id="{F25D69CD-2D09-68D0-D330-31E8DAAC88B4}"/>
              </a:ext>
            </a:extLst>
          </p:cNvPr>
          <p:cNvGrpSpPr>
            <a:grpSpLocks/>
          </p:cNvGrpSpPr>
          <p:nvPr/>
        </p:nvGrpSpPr>
        <p:grpSpPr bwMode="auto">
          <a:xfrm>
            <a:off x="525463" y="922338"/>
            <a:ext cx="614362" cy="688975"/>
            <a:chOff x="924143" y="3511073"/>
            <a:chExt cx="614494" cy="688367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A851A9DD-C98D-B566-F2DF-B37BC0B81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8BB2FCE2-3EBE-D25F-BF5F-4FB0DDF8DB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MA" alt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sp>
        <p:nvSpPr>
          <p:cNvPr id="18" name="Ellipse 17">
            <a:extLst>
              <a:ext uri="{FF2B5EF4-FFF2-40B4-BE49-F238E27FC236}">
                <a16:creationId xmlns:a16="http://schemas.microsoft.com/office/drawing/2014/main" id="{717FC100-8F63-C236-CFDC-AF9E5F602012}"/>
              </a:ext>
            </a:extLst>
          </p:cNvPr>
          <p:cNvSpPr/>
          <p:nvPr/>
        </p:nvSpPr>
        <p:spPr>
          <a:xfrm>
            <a:off x="3434346" y="3298622"/>
            <a:ext cx="236005" cy="217524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C02C882-5D2A-53A1-F083-AA44BD7CA69B}"/>
              </a:ext>
            </a:extLst>
          </p:cNvPr>
          <p:cNvSpPr txBox="1"/>
          <p:nvPr/>
        </p:nvSpPr>
        <p:spPr>
          <a:xfrm>
            <a:off x="3407263" y="3210873"/>
            <a:ext cx="210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EC4DB81-D234-B852-758D-A321C67E722F}"/>
              </a:ext>
            </a:extLst>
          </p:cNvPr>
          <p:cNvSpPr/>
          <p:nvPr/>
        </p:nvSpPr>
        <p:spPr>
          <a:xfrm>
            <a:off x="6813462" y="3289229"/>
            <a:ext cx="236005" cy="217524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F9EC9E1-FF7C-294C-EAAA-888D6547E3BD}"/>
              </a:ext>
            </a:extLst>
          </p:cNvPr>
          <p:cNvSpPr txBox="1"/>
          <p:nvPr/>
        </p:nvSpPr>
        <p:spPr>
          <a:xfrm>
            <a:off x="6786379" y="3201480"/>
            <a:ext cx="210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6056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B13551D-3BA5-81C8-322E-8DEA13090E99}"/>
              </a:ext>
            </a:extLst>
          </p:cNvPr>
          <p:cNvGrpSpPr/>
          <p:nvPr/>
        </p:nvGrpSpPr>
        <p:grpSpPr>
          <a:xfrm>
            <a:off x="1930085" y="2415654"/>
            <a:ext cx="5182232" cy="2026691"/>
            <a:chOff x="1997212" y="2436266"/>
            <a:chExt cx="4747833" cy="1742377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879E11BB-F682-44D0-7BC2-DC00ED7EA6B0}"/>
                </a:ext>
              </a:extLst>
            </p:cNvPr>
            <p:cNvSpPr/>
            <p:nvPr/>
          </p:nvSpPr>
          <p:spPr>
            <a:xfrm>
              <a:off x="2268784" y="2817097"/>
              <a:ext cx="4476261" cy="136154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5CE68030-86C0-D905-2F9F-5CA4D65B6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5555034" y="3293807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993D2A88-51C3-AF38-1856-9F403BB20B67}"/>
                </a:ext>
              </a:extLst>
            </p:cNvPr>
            <p:cNvSpPr txBox="1"/>
            <p:nvPr/>
          </p:nvSpPr>
          <p:spPr>
            <a:xfrm>
              <a:off x="1997212" y="3219252"/>
              <a:ext cx="3555109" cy="6156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74A91FD8-4E35-99D5-CA17-D71B9462D921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777D77DB-6365-2D5B-B57B-95DC223DE4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406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2">
            <a:extLst>
              <a:ext uri="{FF2B5EF4-FFF2-40B4-BE49-F238E27FC236}">
                <a16:creationId xmlns:a16="http://schemas.microsoft.com/office/drawing/2014/main" id="{75F84F37-239B-7DC2-30AB-091674AC1BD7}"/>
              </a:ext>
            </a:extLst>
          </p:cNvPr>
          <p:cNvSpPr txBox="1"/>
          <p:nvPr/>
        </p:nvSpPr>
        <p:spPr>
          <a:xfrm>
            <a:off x="773571" y="816877"/>
            <a:ext cx="6731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الصفحة 21 أنجزوا النشاط رقم 5. لديكم 6 دقائق.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لأقدم  المساعدة إليكم وأدون ملاحظاتي في كراساتكم.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2ED4362-6940-2DBE-6EFE-BE85E823A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1455" y="2726671"/>
            <a:ext cx="2351313" cy="2244089"/>
          </a:xfrm>
          <a:prstGeom prst="rect">
            <a:avLst/>
          </a:prstGeom>
        </p:spPr>
      </p:pic>
      <p:pic>
        <p:nvPicPr>
          <p:cNvPr id="1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49AD0D8-1581-278C-76A2-16792F88B1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11" name="Groupe 5">
            <a:extLst>
              <a:ext uri="{FF2B5EF4-FFF2-40B4-BE49-F238E27FC236}">
                <a16:creationId xmlns:a16="http://schemas.microsoft.com/office/drawing/2014/main" id="{98DA2BCB-950C-396F-D1BB-3C676BCE530D}"/>
              </a:ext>
            </a:extLst>
          </p:cNvPr>
          <p:cNvGrpSpPr>
            <a:grpSpLocks/>
          </p:cNvGrpSpPr>
          <p:nvPr/>
        </p:nvGrpSpPr>
        <p:grpSpPr bwMode="auto">
          <a:xfrm>
            <a:off x="525463" y="922338"/>
            <a:ext cx="614362" cy="688975"/>
            <a:chOff x="924143" y="3511073"/>
            <a:chExt cx="614494" cy="68836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25AC49D4-2396-98E3-8CC8-E6DC8E1A4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CAF288D8-98A2-B190-3C89-0A5C4F5D98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MA" alt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6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5" name="Image 4" descr="Une image contenant texte, capture d’écran, diagramme, Police&#10;&#10;Le contenu généré par l’IA peut être incorrect.">
            <a:extLst>
              <a:ext uri="{FF2B5EF4-FFF2-40B4-BE49-F238E27FC236}">
                <a16:creationId xmlns:a16="http://schemas.microsoft.com/office/drawing/2014/main" id="{6C5832DB-6035-57EE-1ECA-F87670D141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1811840"/>
            <a:ext cx="3212823" cy="4475747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C0FA83F7-148F-27E8-7635-2B7BEE1D8CFE}"/>
              </a:ext>
            </a:extLst>
          </p:cNvPr>
          <p:cNvSpPr/>
          <p:nvPr/>
        </p:nvSpPr>
        <p:spPr>
          <a:xfrm>
            <a:off x="2205789" y="3335951"/>
            <a:ext cx="2783305" cy="1500744"/>
          </a:xfrm>
          <a:prstGeom prst="roundRect">
            <a:avLst>
              <a:gd name="adj" fmla="val 1058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472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0724C-602D-5A52-EF1E-35933C19A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872FA661-9EDB-744B-328A-BB318DA46CB4}"/>
              </a:ext>
            </a:extLst>
          </p:cNvPr>
          <p:cNvSpPr txBox="1"/>
          <p:nvPr/>
        </p:nvSpPr>
        <p:spPr>
          <a:xfrm>
            <a:off x="2209800" y="955377"/>
            <a:ext cx="5311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 النشاط رقم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دقيقتان.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03E386A-97B5-69BD-D8FA-72FC54A5B5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516E9BD-5098-72FF-832E-F49AE4B1A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023" y="2179183"/>
            <a:ext cx="7200900" cy="3457575"/>
          </a:xfrm>
          <a:prstGeom prst="rect">
            <a:avLst/>
          </a:prstGeom>
        </p:spPr>
      </p:pic>
      <p:grpSp>
        <p:nvGrpSpPr>
          <p:cNvPr id="4" name="Groupe 5">
            <a:extLst>
              <a:ext uri="{FF2B5EF4-FFF2-40B4-BE49-F238E27FC236}">
                <a16:creationId xmlns:a16="http://schemas.microsoft.com/office/drawing/2014/main" id="{BA5871B3-D869-723B-6A2A-B6CE2A3080DD}"/>
              </a:ext>
            </a:extLst>
          </p:cNvPr>
          <p:cNvGrpSpPr>
            <a:grpSpLocks/>
          </p:cNvGrpSpPr>
          <p:nvPr/>
        </p:nvGrpSpPr>
        <p:grpSpPr bwMode="auto">
          <a:xfrm>
            <a:off x="525463" y="922338"/>
            <a:ext cx="614362" cy="688975"/>
            <a:chOff x="924143" y="3511073"/>
            <a:chExt cx="614494" cy="68836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52A9F33-8DE6-1304-A4C8-DF7DD4545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40254A8D-FF73-ED3F-56D0-D8F8BD6E23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MA" alt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2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30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870852AD-3B59-9C8C-192B-87B555B61DA2}"/>
              </a:ext>
            </a:extLst>
          </p:cNvPr>
          <p:cNvSpPr/>
          <p:nvPr/>
        </p:nvSpPr>
        <p:spPr>
          <a:xfrm>
            <a:off x="2563159" y="32888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333B9A0D-6E5B-4337-A5E5-F1F575696792}"/>
              </a:ext>
            </a:extLst>
          </p:cNvPr>
          <p:cNvSpPr>
            <a:spLocks noChangeAspect="1"/>
          </p:cNvSpPr>
          <p:nvPr/>
        </p:nvSpPr>
        <p:spPr>
          <a:xfrm>
            <a:off x="6321204" y="33409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3200" b="1" dirty="0">
                <a:cs typeface="Calibri" panose="020F0502020204030204" pitchFamily="34" charset="0"/>
              </a:rPr>
              <a:t>5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319313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A4270409-47D4-04D7-6829-BE43D91B0067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DA386291-89F8-D7A6-A7EF-5A028AD91254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436CF3BF-3E58-BCCD-E7DB-38F4296B6DB1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578E0241-D13D-6F74-B0CB-132CC3864041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917FA913-1B3E-99C2-B767-A3D5A94B836E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4373D28A-CF2C-2581-7D72-A89A99F8F866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EEC91571-D438-F70D-72C2-075BA063EB9D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DE7792CC-B4DC-51FC-E6EA-913B429E9D82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3FC61AC9-747C-DF78-D18B-2A5CB3C9563D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2" name="Chevron 5">
                <a:extLst>
                  <a:ext uri="{FF2B5EF4-FFF2-40B4-BE49-F238E27FC236}">
                    <a16:creationId xmlns:a16="http://schemas.microsoft.com/office/drawing/2014/main" id="{436A494B-058A-4FFB-424E-A84C30ABC9BB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D145BE0D-D6D6-F6A7-9F3F-5AF2B4E6BCAA}"/>
                  </a:ext>
                </a:extLst>
              </p:cNvPr>
              <p:cNvCxnSpPr>
                <a:cxnSpLocks/>
                <a:stCxn id="22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8CF17F8E-F5BD-0CAC-B765-07555B344E6B}"/>
              </a:ext>
            </a:extLst>
          </p:cNvPr>
          <p:cNvSpPr txBox="1"/>
          <p:nvPr/>
        </p:nvSpPr>
        <p:spPr>
          <a:xfrm>
            <a:off x="2365285" y="3647024"/>
            <a:ext cx="474248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ctr" rtl="1">
              <a:spcAft>
                <a:spcPts val="600"/>
              </a:spcAft>
              <a:defRPr sz="2600" b="1" ker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ar-MA" dirty="0"/>
              <a:t>وضع وإنجاز عمليات جمع باحتفاظ في نطاق الأعداد من 0 إلى 99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931937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F490379-FFC8-4DE2-9F80-2632D41F3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5" name="ZoneTexte 2">
            <a:extLst>
              <a:ext uri="{FF2B5EF4-FFF2-40B4-BE49-F238E27FC236}">
                <a16:creationId xmlns:a16="http://schemas.microsoft.com/office/drawing/2014/main" id="{14BF8E78-AD85-4546-122F-ED679140B808}"/>
              </a:ext>
            </a:extLst>
          </p:cNvPr>
          <p:cNvSpPr txBox="1"/>
          <p:nvPr/>
        </p:nvSpPr>
        <p:spPr>
          <a:xfrm>
            <a:off x="78059" y="955377"/>
            <a:ext cx="7419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جيدا! أكملوا في المنزل الأنشطة التي لم نقم بإنجازها في  الصفحتين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24B1C44-6B75-EA86-39A8-F7EE23C776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43" y="1891192"/>
            <a:ext cx="5974114" cy="412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62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15537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35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73"/>
          <p:cNvSpPr txBox="1"/>
          <p:nvPr/>
        </p:nvSpPr>
        <p:spPr>
          <a:xfrm>
            <a:off x="6374255" y="1063104"/>
            <a:ext cx="3108897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rPr lang="ar-MA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(ة)خاص بالأستاذ </a:t>
            </a:r>
            <a:endParaRPr sz="18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952" name="Google Shape;952;p73"/>
          <p:cNvSpPr/>
          <p:nvPr/>
        </p:nvSpPr>
        <p:spPr>
          <a:xfrm>
            <a:off x="2836678" y="3537378"/>
            <a:ext cx="5297867" cy="1455017"/>
          </a:xfrm>
          <a:prstGeom prst="roundRect">
            <a:avLst>
              <a:gd name="adj" fmla="val 16667"/>
            </a:avLst>
          </a:prstGeom>
          <a:solidFill>
            <a:srgbClr val="DCF0F2"/>
          </a:solidFill>
          <a:ln w="1905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3" name="Google Shape;953;p73"/>
          <p:cNvSpPr txBox="1"/>
          <p:nvPr/>
        </p:nvSpPr>
        <p:spPr>
          <a:xfrm>
            <a:off x="3032213" y="3664332"/>
            <a:ext cx="456489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400" b="1">
                <a:solidFill>
                  <a:srgbClr val="FC8D00"/>
                </a:solidFill>
                <a:latin typeface="Calibri"/>
                <a:ea typeface="Calibri"/>
                <a:cs typeface="Calibri"/>
                <a:sym typeface="Calibri"/>
              </a:rPr>
              <a:t>ما تقديرك لنسبة التحكم في هدف الدرس؟ </a:t>
            </a:r>
            <a:endParaRPr sz="2400" b="1">
              <a:solidFill>
                <a:srgbClr val="FC8D00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954" name="Google Shape;954;p73"/>
          <p:cNvSpPr txBox="1"/>
          <p:nvPr/>
        </p:nvSpPr>
        <p:spPr>
          <a:xfrm>
            <a:off x="2858683" y="2814542"/>
            <a:ext cx="4939415" cy="362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000" b="1">
                <a:solidFill>
                  <a:srgbClr val="266F8B"/>
                </a:solidFill>
                <a:latin typeface="Calibri"/>
                <a:ea typeface="Calibri"/>
                <a:cs typeface="Calibri"/>
                <a:sym typeface="Calibri"/>
              </a:rPr>
              <a:t>بناء على إنجازات المتعلمين خلال الممارسة المستقلة </a:t>
            </a:r>
            <a:endParaRPr/>
          </a:p>
        </p:txBody>
      </p:sp>
      <p:sp>
        <p:nvSpPr>
          <p:cNvPr id="955" name="Google Shape;955;p73"/>
          <p:cNvSpPr txBox="1"/>
          <p:nvPr/>
        </p:nvSpPr>
        <p:spPr>
          <a:xfrm>
            <a:off x="3071473" y="4356523"/>
            <a:ext cx="4682407" cy="362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000" b="1">
                <a:solidFill>
                  <a:srgbClr val="266F8B"/>
                </a:solidFill>
                <a:latin typeface="Calibri"/>
                <a:ea typeface="Calibri"/>
                <a:cs typeface="Calibri"/>
                <a:sym typeface="Calibri"/>
              </a:rPr>
              <a:t>تسجل النسبة على صفحة اليوم من مذكرة الأستاذ.</a:t>
            </a:r>
            <a:endParaRPr/>
          </a:p>
        </p:txBody>
      </p:sp>
      <p:grpSp>
        <p:nvGrpSpPr>
          <p:cNvPr id="956" name="Google Shape;956;p73"/>
          <p:cNvGrpSpPr/>
          <p:nvPr/>
        </p:nvGrpSpPr>
        <p:grpSpPr>
          <a:xfrm>
            <a:off x="7642410" y="3594208"/>
            <a:ext cx="1038721" cy="851084"/>
            <a:chOff x="7018463" y="3167952"/>
            <a:chExt cx="1409771" cy="1277341"/>
          </a:xfrm>
        </p:grpSpPr>
        <p:grpSp>
          <p:nvGrpSpPr>
            <p:cNvPr id="957" name="Google Shape;957;p73"/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958" name="Google Shape;958;p73"/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>
                <a:solidFill>
                  <a:srgbClr val="00E4C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9" name="Google Shape;959;p73"/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>
                <a:solidFill>
                  <a:srgbClr val="00E4C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60" name="Google Shape;960;p73"/>
            <p:cNvGrpSpPr/>
            <p:nvPr/>
          </p:nvGrpSpPr>
          <p:grpSpPr>
            <a:xfrm rot="692408">
              <a:off x="7464335" y="3248500"/>
              <a:ext cx="889501" cy="833668"/>
              <a:chOff x="6478252" y="1754598"/>
              <a:chExt cx="889501" cy="833668"/>
            </a:xfrm>
          </p:grpSpPr>
          <p:sp>
            <p:nvSpPr>
              <p:cNvPr id="961" name="Google Shape;961;p73"/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rgbClr val="595959"/>
              </a:solidFill>
              <a:ln w="19050" cap="flat" cmpd="sng">
                <a:solidFill>
                  <a:srgbClr val="4B5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962" name="Google Shape;962;p73"/>
              <p:cNvCxnSpPr>
                <a:stCxn id="961" idx="3"/>
              </p:cNvCxnSpPr>
              <p:nvPr/>
            </p:nvCxnSpPr>
            <p:spPr>
              <a:xfrm rot="-692927" flipH="1">
                <a:off x="6513959" y="2113783"/>
                <a:ext cx="606887" cy="417966"/>
              </a:xfrm>
              <a:prstGeom prst="straightConnector1">
                <a:avLst/>
              </a:prstGeom>
              <a:noFill/>
              <a:ln w="38100" cap="flat" cmpd="sng">
                <a:solidFill>
                  <a:srgbClr val="4B5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pic>
        <p:nvPicPr>
          <p:cNvPr id="963" name="Google Shape;963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5345" y="2334414"/>
            <a:ext cx="2102555" cy="28623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902124" y="2239767"/>
            <a:ext cx="5044145" cy="2819009"/>
            <a:chOff x="2332467" y="2221113"/>
            <a:chExt cx="4649246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964270" y="3137711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505452" y="3738437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A6A6A6"/>
                  </a:solidFill>
                  <a:latin typeface="Dosis" pitchFamily="2" charset="0"/>
                  <a:cs typeface="Calibri" panose="020F0502020204030204" pitchFamily="34" charset="0"/>
                </a:rPr>
                <a:t>حساب ذهني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098BA7FE-873A-E8AC-3F4F-0825AF5D0526}"/>
                </a:ext>
              </a:extLst>
            </p:cNvPr>
            <p:cNvSpPr txBox="1"/>
            <p:nvPr/>
          </p:nvSpPr>
          <p:spPr>
            <a:xfrm>
              <a:off x="2332467" y="4262519"/>
              <a:ext cx="3584657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1191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D6B4D-2573-D291-AD13-483741B7E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D1923DA-3A70-1362-5B5F-3BC5560F6025}"/>
              </a:ext>
            </a:extLst>
          </p:cNvPr>
          <p:cNvSpPr txBox="1"/>
          <p:nvPr/>
        </p:nvSpPr>
        <p:spPr>
          <a:xfrm>
            <a:off x="2865243" y="94892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الصفحة 19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D4606EF-8296-AFFA-79B2-8B66F2FE2E2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" name="Picture 2" descr="An open book with text and pictures&#10;&#10;Description automatically generated">
            <a:extLst>
              <a:ext uri="{FF2B5EF4-FFF2-40B4-BE49-F238E27FC236}">
                <a16:creationId xmlns:a16="http://schemas.microsoft.com/office/drawing/2014/main" id="{602DA2F7-9D7C-11D2-1FC7-8E4262676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510" y="1144999"/>
            <a:ext cx="8574744" cy="5716496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705869F-E7F6-D772-C6E0-F796100551F9}"/>
              </a:ext>
            </a:extLst>
          </p:cNvPr>
          <p:cNvSpPr/>
          <p:nvPr/>
        </p:nvSpPr>
        <p:spPr>
          <a:xfrm>
            <a:off x="2222695" y="3543855"/>
            <a:ext cx="2349305" cy="98594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5115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D6B4D-2573-D291-AD13-483741B7E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D1923DA-3A70-1362-5B5F-3BC5560F6025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التمرين رقم 5. لديكم دقيقة.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D4606EF-8296-AFFA-79B2-8B66F2FE2E2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0E9E600-4524-85BC-4EC4-FC4552516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801" y="2217479"/>
            <a:ext cx="6054301" cy="2971092"/>
          </a:xfrm>
          <a:prstGeom prst="rect">
            <a:avLst/>
          </a:prstGeom>
        </p:spPr>
      </p:pic>
      <p:grpSp>
        <p:nvGrpSpPr>
          <p:cNvPr id="7" name="Groupe 5">
            <a:extLst>
              <a:ext uri="{FF2B5EF4-FFF2-40B4-BE49-F238E27FC236}">
                <a16:creationId xmlns:a16="http://schemas.microsoft.com/office/drawing/2014/main" id="{2855FBED-EE0C-FEE1-01DC-1A04C3B1A127}"/>
              </a:ext>
            </a:extLst>
          </p:cNvPr>
          <p:cNvGrpSpPr>
            <a:grpSpLocks/>
          </p:cNvGrpSpPr>
          <p:nvPr/>
        </p:nvGrpSpPr>
        <p:grpSpPr bwMode="auto">
          <a:xfrm>
            <a:off x="525463" y="922338"/>
            <a:ext cx="614362" cy="688975"/>
            <a:chOff x="924143" y="3511073"/>
            <a:chExt cx="614494" cy="68836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6435830-DEF7-D9C6-3D6B-E678FD2EF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BA06DD50-B38D-6A2B-FE97-B0F3550316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MA" alt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708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Bleu vert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17254</TotalTime>
  <Words>901</Words>
  <Application>Microsoft Office PowerPoint</Application>
  <PresentationFormat>On-screen Show (4:3)</PresentationFormat>
  <Paragraphs>282</Paragraphs>
  <Slides>62</Slides>
  <Notes>10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62</vt:i4>
      </vt:variant>
    </vt:vector>
  </HeadingPairs>
  <TitlesOfParts>
    <vt:vector size="75" baseType="lpstr">
      <vt:lpstr>Amasis MT Pro Light</vt:lpstr>
      <vt:lpstr>Aptos</vt:lpstr>
      <vt:lpstr>Effra CC Arbc</vt:lpstr>
      <vt:lpstr>DengXian</vt:lpstr>
      <vt:lpstr>Arial</vt:lpstr>
      <vt:lpstr>Noto Sans Symbols</vt:lpstr>
      <vt:lpstr>Dosis</vt:lpstr>
      <vt:lpstr>Calibri</vt:lpstr>
      <vt:lpstr>Chalkboard</vt:lpstr>
      <vt:lpstr>Play</vt:lpstr>
      <vt:lpstr>2_Conception personnalisée</vt:lpstr>
      <vt:lpstr>Page d'entree</vt:lpstr>
      <vt:lpstr>partie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Mme Chraibi</dc:creator>
  <cp:lastModifiedBy>Lenovo</cp:lastModifiedBy>
  <cp:revision>161</cp:revision>
  <cp:lastPrinted>2025-08-13T10:11:39Z</cp:lastPrinted>
  <dcterms:created xsi:type="dcterms:W3CDTF">2025-08-01T12:31:49Z</dcterms:created>
  <dcterms:modified xsi:type="dcterms:W3CDTF">2025-11-03T18:41:21Z</dcterms:modified>
</cp:coreProperties>
</file>