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4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25.xml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22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25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2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23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2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  <p:sldId id="277" r:id="rId27"/>
    <p:sldId id="278" r:id="rId28"/>
    <p:sldId id="279" r:id="rId29"/>
    <p:sldId id="280" r:id="rId30"/>
  </p:sldIdLst>
  <p:sldSz cy="6858000" cx="12192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384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5.xml"/><Relationship Id="rId22" Type="http://schemas.openxmlformats.org/officeDocument/2006/relationships/slide" Target="slides/slide17.xml"/><Relationship Id="rId21" Type="http://schemas.openxmlformats.org/officeDocument/2006/relationships/slide" Target="slides/slide16.xml"/><Relationship Id="rId24" Type="http://schemas.openxmlformats.org/officeDocument/2006/relationships/slide" Target="slides/slide19.xml"/><Relationship Id="rId23" Type="http://schemas.openxmlformats.org/officeDocument/2006/relationships/slide" Target="slides/slide18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26" Type="http://schemas.openxmlformats.org/officeDocument/2006/relationships/slide" Target="slides/slide21.xml"/><Relationship Id="rId25" Type="http://schemas.openxmlformats.org/officeDocument/2006/relationships/slide" Target="slides/slide20.xml"/><Relationship Id="rId28" Type="http://schemas.openxmlformats.org/officeDocument/2006/relationships/slide" Target="slides/slide23.xml"/><Relationship Id="rId27" Type="http://schemas.openxmlformats.org/officeDocument/2006/relationships/slide" Target="slides/slide22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29" Type="http://schemas.openxmlformats.org/officeDocument/2006/relationships/slide" Target="slides/slide24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30" Type="http://schemas.openxmlformats.org/officeDocument/2006/relationships/slide" Target="slides/slide25.xml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19" Type="http://schemas.openxmlformats.org/officeDocument/2006/relationships/slide" Target="slides/slide14.xml"/><Relationship Id="rId18" Type="http://schemas.openxmlformats.org/officeDocument/2006/relationships/slide" Target="slides/slide1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1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9" name="Google Shape;19;p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" name="Google Shape;20;p1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49" name="Shape 3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0" name="Google Shape;350;p10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351" name="Google Shape;351;p10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52" name="Google Shape;352;p10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88" name="Shape 3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" name="Google Shape;389;p11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390" name="Google Shape;390;p1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91" name="Google Shape;391;p11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21" name="Shape 4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2" name="Google Shape;422;p12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23" name="Google Shape;423;p12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24" name="Google Shape;424;p12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77" name="Shape 5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8" name="Google Shape;578;p13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579" name="Google Shape;579;p13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80" name="Google Shape;580;p13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18" name="Shape 6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9" name="Google Shape;619;p14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20" name="Google Shape;620;p14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21" name="Google Shape;621;p14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72" name="Shape 6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3" name="Google Shape;673;p15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74" name="Google Shape;674;p15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75" name="Google Shape;675;p15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31" name="Shape 7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2" name="Google Shape;732;p16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733" name="Google Shape;733;p16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34" name="Google Shape;734;p16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63" name="Shape 7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4" name="Google Shape;764;p17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765" name="Google Shape;765;p17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66" name="Google Shape;766;p17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8" name="Shape 8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9" name="Google Shape;809;p18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810" name="Google Shape;810;p18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11" name="Google Shape;811;p18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41" name="Shape 8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2" name="Google Shape;842;p19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843" name="Google Shape;843;p19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44" name="Google Shape;844;p19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2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4" name="Google Shape;64;p2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5" name="Google Shape;65;p2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01" name="Shape 9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2" name="Google Shape;902;p20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903" name="Google Shape;903;p20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04" name="Google Shape;904;p20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60" name="Shape 9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1" name="Google Shape;961;p21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962" name="Google Shape;962;p2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63" name="Google Shape;963;p21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84" name="Shape 9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5" name="Google Shape;985;p22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986" name="Google Shape;986;p22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87" name="Google Shape;987;p22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19" name="Shape 10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0" name="Google Shape;1020;p23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021" name="Google Shape;1021;p23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22" name="Google Shape;1022;p23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94" name="Shape 10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" name="Google Shape;1095;p24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096" name="Google Shape;1096;p24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97" name="Google Shape;1097;p24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34" name="Shape 1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5" name="Google Shape;1135;p25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136" name="Google Shape;1136;p25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37" name="Google Shape;1137;p25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3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83" name="Google Shape;83;p3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4" name="Google Shape;84;p3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0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p4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42" name="Google Shape;142;p4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3" name="Google Shape;143;p4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4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Google Shape;175;p5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76" name="Google Shape;176;p5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7" name="Google Shape;177;p5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5" name="Shape 2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Google Shape;206;p6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07" name="Google Shape;207;p6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8" name="Google Shape;208;p6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2" name="Shape 2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7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34" name="Google Shape;234;p7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5" name="Google Shape;235;p7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61" name="Shape 2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2" name="Google Shape;262;p8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63" name="Google Shape;263;p8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4" name="Google Shape;264;p8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90" name="Shape 2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" name="Google Shape;291;p9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92" name="Google Shape;292;p9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3" name="Google Shape;293;p9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1" showMasterSp="0">
  <p:cSld name="Slide 1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2" type="blank">
  <p:cSld name="BLANK">
    <p:spTree>
      <p:nvGrpSpPr>
        <p:cNvPr id="12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3">
  <p:cSld name="Slide 3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4">
  <p:cSld name="Slide 4">
    <p:spTree>
      <p:nvGrpSpPr>
        <p:cNvPr id="14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5"/>
          <p:cNvSpPr txBox="1"/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Libre Franklin"/>
              <a:buNone/>
              <a:defRPr b="0" i="0" sz="44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6" name="Google Shape;16;p5"/>
          <p:cNvSpPr/>
          <p:nvPr/>
        </p:nvSpPr>
        <p:spPr>
          <a:xfrm>
            <a:off x="4928885" y="6284168"/>
            <a:ext cx="775136" cy="24622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PPT模板下载：www.1ppt.com/moban/     行业PPT模板：www.1ppt.com/hangye/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节日PPT模板：www.1ppt.com/jieri/           PPT素材下载：www.1ppt.com/sucai/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PPT背景图片：www.1ppt.com/beijing/      PPT图表下载：www.1ppt.com/tubiao/     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优秀PPT下载：www.1ppt.com/xiazai/        PPT教程： www.1ppt.com/powerpoint/     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Word教程： www.1ppt.com/word/              Excel教程：www.1ppt.com/excel/ 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资料下载：www.1ppt.com/ziliao/                PPT课件下载：www.1ppt.com/kejian/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范文下载：www.1ppt.com/fanwen/             试卷下载：www.1ppt.com/shiti/ 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教案下载：www.1ppt.com/jiaoan/       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字体下载：www.1ppt.com/ziti/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sz="10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Google Shape;10;p1"/>
          <p:cNvPicPr preferRelativeResize="0"/>
          <p:nvPr/>
        </p:nvPicPr>
        <p:blipFill rotWithShape="1">
          <a:blip r:embed="rId1">
            <a:alphaModFix/>
          </a:blip>
          <a:srcRect b="0" l="0" r="0" t="0"/>
          <a:stretch/>
        </p:blipFill>
        <p:spPr>
          <a:xfrm rot="-5400000">
            <a:off x="4561684" y="-772319"/>
            <a:ext cx="3068637" cy="12192002"/>
          </a:xfrm>
          <a:prstGeom prst="rect">
            <a:avLst/>
          </a:prstGeom>
          <a:noFill/>
          <a:ln>
            <a:noFill/>
          </a:ln>
        </p:spPr>
      </p:pic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2"/>
    <p:sldLayoutId id="2147483649" r:id="rId3"/>
    <p:sldLayoutId id="2147483650" r:id="rId4"/>
    <p:sldLayoutId id="2147483651" r:id="rId5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6.pn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2.pn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20.jpg"/><Relationship Id="rId4" Type="http://schemas.openxmlformats.org/officeDocument/2006/relationships/image" Target="../media/image14.jpg"/><Relationship Id="rId5" Type="http://schemas.openxmlformats.org/officeDocument/2006/relationships/image" Target="../media/image19.jpg"/><Relationship Id="rId6" Type="http://schemas.openxmlformats.org/officeDocument/2006/relationships/image" Target="../media/image2.png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2.png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Relationship Id="rId3" Type="http://schemas.openxmlformats.org/officeDocument/2006/relationships/image" Target="../media/image2.png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Relationship Id="rId3" Type="http://schemas.openxmlformats.org/officeDocument/2006/relationships/image" Target="../media/image2.png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Relationship Id="rId3" Type="http://schemas.openxmlformats.org/officeDocument/2006/relationships/image" Target="../media/image2.png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Relationship Id="rId3" Type="http://schemas.openxmlformats.org/officeDocument/2006/relationships/image" Target="../media/image2.png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Relationship Id="rId3" Type="http://schemas.openxmlformats.org/officeDocument/2006/relationships/image" Target="../media/image23.jpg"/><Relationship Id="rId4" Type="http://schemas.openxmlformats.org/officeDocument/2006/relationships/image" Target="../media/image17.jpg"/><Relationship Id="rId5" Type="http://schemas.openxmlformats.org/officeDocument/2006/relationships/image" Target="../media/image16.jpg"/><Relationship Id="rId6" Type="http://schemas.openxmlformats.org/officeDocument/2006/relationships/image" Target="../media/image21.jpg"/><Relationship Id="rId7" Type="http://schemas.openxmlformats.org/officeDocument/2006/relationships/image" Target="../media/image18.jpg"/><Relationship Id="rId8" Type="http://schemas.openxmlformats.org/officeDocument/2006/relationships/image" Target="../media/image2.png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Relationship Id="rId3" Type="http://schemas.openxmlformats.org/officeDocument/2006/relationships/image" Target="../media/image2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7.png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1.xml"/><Relationship Id="rId3" Type="http://schemas.openxmlformats.org/officeDocument/2006/relationships/image" Target="../media/image22.jpg"/><Relationship Id="rId4" Type="http://schemas.openxmlformats.org/officeDocument/2006/relationships/image" Target="../media/image2.png"/></Relationships>
</file>

<file path=ppt/slides/_rels/slide2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2.xml"/><Relationship Id="rId3" Type="http://schemas.openxmlformats.org/officeDocument/2006/relationships/image" Target="../media/image2.png"/></Relationships>
</file>

<file path=ppt/slides/_rels/slide2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3.xml"/><Relationship Id="rId3" Type="http://schemas.openxmlformats.org/officeDocument/2006/relationships/image" Target="../media/image2.png"/></Relationships>
</file>

<file path=ppt/slides/_rels/slide2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4.xml"/><Relationship Id="rId3" Type="http://schemas.openxmlformats.org/officeDocument/2006/relationships/image" Target="../media/image2.png"/></Relationships>
</file>

<file path=ppt/slides/_rels/slide2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5.xml"/><Relationship Id="rId3" Type="http://schemas.openxmlformats.org/officeDocument/2006/relationships/image" Target="../media/image6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3.jpg"/><Relationship Id="rId4" Type="http://schemas.openxmlformats.org/officeDocument/2006/relationships/image" Target="../media/image8.jpg"/><Relationship Id="rId5" Type="http://schemas.openxmlformats.org/officeDocument/2006/relationships/image" Target="../media/image4.jpg"/><Relationship Id="rId6" Type="http://schemas.openxmlformats.org/officeDocument/2006/relationships/image" Target="../media/image24.jpg"/><Relationship Id="rId7" Type="http://schemas.openxmlformats.org/officeDocument/2006/relationships/image" Target="../media/image2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12.jpg"/><Relationship Id="rId4" Type="http://schemas.openxmlformats.org/officeDocument/2006/relationships/image" Target="../media/image11.jpg"/><Relationship Id="rId5" Type="http://schemas.openxmlformats.org/officeDocument/2006/relationships/image" Target="../media/image15.jpg"/><Relationship Id="rId6" Type="http://schemas.openxmlformats.org/officeDocument/2006/relationships/image" Target="../media/image9.jpg"/><Relationship Id="rId7" Type="http://schemas.openxmlformats.org/officeDocument/2006/relationships/image" Target="../media/image2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10.jpg"/><Relationship Id="rId4" Type="http://schemas.openxmlformats.org/officeDocument/2006/relationships/image" Target="../media/image1.jpg"/><Relationship Id="rId5" Type="http://schemas.openxmlformats.org/officeDocument/2006/relationships/image" Target="../media/image5.jpg"/><Relationship Id="rId6" Type="http://schemas.openxmlformats.org/officeDocument/2006/relationships/image" Target="../media/image2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13.jpg"/><Relationship Id="rId4" Type="http://schemas.openxmlformats.org/officeDocument/2006/relationships/image" Target="../media/image2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2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Google Shape;22;p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 rot="-5400000">
            <a:off x="4379486" y="-954517"/>
            <a:ext cx="3433033" cy="12192002"/>
          </a:xfrm>
          <a:prstGeom prst="rect">
            <a:avLst/>
          </a:prstGeom>
          <a:noFill/>
          <a:ln>
            <a:noFill/>
          </a:ln>
        </p:spPr>
      </p:pic>
      <p:sp>
        <p:nvSpPr>
          <p:cNvPr id="23" name="Google Shape;23;p6"/>
          <p:cNvSpPr txBox="1"/>
          <p:nvPr/>
        </p:nvSpPr>
        <p:spPr>
          <a:xfrm>
            <a:off x="782725" y="2142550"/>
            <a:ext cx="6027300" cy="1323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8000" u="none" cap="none" strike="noStrike">
                <a:solidFill>
                  <a:srgbClr val="262626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FINANCIER</a:t>
            </a:r>
            <a:endParaRPr b="1" i="0" sz="6600" u="none" cap="none" strike="noStrike">
              <a:solidFill>
                <a:schemeClr val="accent1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24" name="Google Shape;24;p6"/>
          <p:cNvSpPr/>
          <p:nvPr/>
        </p:nvSpPr>
        <p:spPr>
          <a:xfrm>
            <a:off x="1069292" y="3470495"/>
            <a:ext cx="5514388" cy="4136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25" name="Google Shape;25;p6"/>
          <p:cNvSpPr txBox="1"/>
          <p:nvPr/>
        </p:nvSpPr>
        <p:spPr>
          <a:xfrm>
            <a:off x="1069292" y="3483145"/>
            <a:ext cx="5514388" cy="4001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000" u="none" cap="none" strike="noStrike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PRESENTATION TEMPLATE</a:t>
            </a:r>
            <a:endParaRPr b="0" i="0" sz="2000" u="none" cap="none" strike="noStrike">
              <a:solidFill>
                <a:schemeClr val="lt1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grpSp>
        <p:nvGrpSpPr>
          <p:cNvPr id="26" name="Google Shape;26;p6"/>
          <p:cNvGrpSpPr/>
          <p:nvPr/>
        </p:nvGrpSpPr>
        <p:grpSpPr>
          <a:xfrm>
            <a:off x="7566576" y="0"/>
            <a:ext cx="4645717" cy="6858000"/>
            <a:chOff x="7566576" y="0"/>
            <a:chExt cx="4645717" cy="6858000"/>
          </a:xfrm>
        </p:grpSpPr>
        <p:sp>
          <p:nvSpPr>
            <p:cNvPr id="27" name="Google Shape;27;p6"/>
            <p:cNvSpPr/>
            <p:nvPr/>
          </p:nvSpPr>
          <p:spPr>
            <a:xfrm>
              <a:off x="9564080" y="3426490"/>
              <a:ext cx="1327558" cy="1144447"/>
            </a:xfrm>
            <a:prstGeom prst="triangle">
              <a:avLst>
                <a:gd fmla="val 50000" name="adj"/>
              </a:avLst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28" name="Google Shape;28;p6"/>
            <p:cNvSpPr/>
            <p:nvPr/>
          </p:nvSpPr>
          <p:spPr>
            <a:xfrm flipH="1" rot="10800000">
              <a:off x="10225386" y="3426490"/>
              <a:ext cx="1327558" cy="1144447"/>
            </a:xfrm>
            <a:prstGeom prst="triangle">
              <a:avLst>
                <a:gd fmla="val 50000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29" name="Google Shape;29;p6"/>
            <p:cNvSpPr/>
            <p:nvPr/>
          </p:nvSpPr>
          <p:spPr>
            <a:xfrm flipH="1" rot="10800000">
              <a:off x="9561607" y="2283697"/>
              <a:ext cx="1327558" cy="1144447"/>
            </a:xfrm>
            <a:prstGeom prst="triangle">
              <a:avLst>
                <a:gd fmla="val 50000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30" name="Google Shape;30;p6"/>
            <p:cNvSpPr/>
            <p:nvPr/>
          </p:nvSpPr>
          <p:spPr>
            <a:xfrm>
              <a:off x="10221754" y="2283697"/>
              <a:ext cx="1327558" cy="1144447"/>
            </a:xfrm>
            <a:prstGeom prst="triangle">
              <a:avLst>
                <a:gd fmla="val 50000" name="adj"/>
              </a:avLst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31" name="Google Shape;31;p6"/>
            <p:cNvSpPr/>
            <p:nvPr/>
          </p:nvSpPr>
          <p:spPr>
            <a:xfrm flipH="1" rot="10800000">
              <a:off x="8905534" y="3422241"/>
              <a:ext cx="1327558" cy="1144447"/>
            </a:xfrm>
            <a:prstGeom prst="triangle">
              <a:avLst>
                <a:gd fmla="val 50000" name="adj"/>
              </a:avLst>
            </a:prstGeom>
            <a:solidFill>
              <a:srgbClr val="7B0F13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32" name="Google Shape;32;p6"/>
            <p:cNvSpPr/>
            <p:nvPr/>
          </p:nvSpPr>
          <p:spPr>
            <a:xfrm>
              <a:off x="8900390" y="2284644"/>
              <a:ext cx="1327558" cy="1144447"/>
            </a:xfrm>
            <a:prstGeom prst="triangle">
              <a:avLst>
                <a:gd fmla="val 50000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33" name="Google Shape;33;p6"/>
            <p:cNvSpPr/>
            <p:nvPr/>
          </p:nvSpPr>
          <p:spPr>
            <a:xfrm>
              <a:off x="7566576" y="3"/>
              <a:ext cx="4625424" cy="6857997"/>
            </a:xfrm>
            <a:custGeom>
              <a:rect b="b" l="l" r="r" t="t"/>
              <a:pathLst>
                <a:path extrusionOk="0" h="6857997" w="4625424">
                  <a:moveTo>
                    <a:pt x="3304712" y="0"/>
                  </a:moveTo>
                  <a:lnTo>
                    <a:pt x="3310736" y="0"/>
                  </a:lnTo>
                  <a:lnTo>
                    <a:pt x="4625424" y="0"/>
                  </a:lnTo>
                  <a:lnTo>
                    <a:pt x="4625424" y="6857997"/>
                  </a:lnTo>
                  <a:lnTo>
                    <a:pt x="4620402" y="6857997"/>
                  </a:lnTo>
                  <a:lnTo>
                    <a:pt x="3314752" y="6857997"/>
                  </a:lnTo>
                  <a:lnTo>
                    <a:pt x="3310322" y="6857997"/>
                  </a:lnTo>
                  <a:lnTo>
                    <a:pt x="3312538" y="6854178"/>
                  </a:lnTo>
                  <a:lnTo>
                    <a:pt x="2650973" y="5713551"/>
                  </a:lnTo>
                  <a:lnTo>
                    <a:pt x="1998786" y="4570934"/>
                  </a:lnTo>
                  <a:lnTo>
                    <a:pt x="1997825" y="4570934"/>
                  </a:lnTo>
                  <a:lnTo>
                    <a:pt x="688004" y="4570934"/>
                  </a:lnTo>
                  <a:lnTo>
                    <a:pt x="0" y="3435760"/>
                  </a:lnTo>
                  <a:lnTo>
                    <a:pt x="669384" y="2296394"/>
                  </a:lnTo>
                  <a:lnTo>
                    <a:pt x="1347610" y="1160995"/>
                  </a:lnTo>
                  <a:lnTo>
                    <a:pt x="2646201" y="1139426"/>
                  </a:lnTo>
                  <a:lnTo>
                    <a:pt x="2646544" y="1138836"/>
                  </a:lnTo>
                  <a:lnTo>
                    <a:pt x="2646886" y="1139426"/>
                  </a:lnTo>
                  <a:lnTo>
                    <a:pt x="2649869" y="1139426"/>
                  </a:lnTo>
                  <a:lnTo>
                    <a:pt x="3307725" y="5193"/>
                  </a:lnTo>
                  <a:lnTo>
                    <a:pt x="3304712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34" name="Google Shape;34;p6"/>
            <p:cNvSpPr/>
            <p:nvPr/>
          </p:nvSpPr>
          <p:spPr>
            <a:xfrm flipH="1" rot="10800000">
              <a:off x="11532276" y="1144447"/>
              <a:ext cx="659725" cy="1137457"/>
            </a:xfrm>
            <a:custGeom>
              <a:rect b="b" l="l" r="r" t="t"/>
              <a:pathLst>
                <a:path extrusionOk="0" h="1137457" w="659725">
                  <a:moveTo>
                    <a:pt x="0" y="1137457"/>
                  </a:moveTo>
                  <a:lnTo>
                    <a:pt x="659725" y="1137457"/>
                  </a:lnTo>
                  <a:lnTo>
                    <a:pt x="659725" y="0"/>
                  </a:lnTo>
                  <a:close/>
                </a:path>
              </a:pathLst>
            </a:custGeom>
            <a:solidFill>
              <a:srgbClr val="7B0F13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35" name="Google Shape;35;p6"/>
            <p:cNvSpPr/>
            <p:nvPr/>
          </p:nvSpPr>
          <p:spPr>
            <a:xfrm>
              <a:off x="10216607" y="0"/>
              <a:ext cx="1327558" cy="1144447"/>
            </a:xfrm>
            <a:prstGeom prst="triangle">
              <a:avLst>
                <a:gd fmla="val 50000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36" name="Google Shape;36;p6"/>
            <p:cNvSpPr/>
            <p:nvPr/>
          </p:nvSpPr>
          <p:spPr>
            <a:xfrm flipH="1" rot="10800000">
              <a:off x="10879125" y="0"/>
              <a:ext cx="1327558" cy="1144447"/>
            </a:xfrm>
            <a:prstGeom prst="triangle">
              <a:avLst>
                <a:gd fmla="val 50000" name="adj"/>
              </a:avLst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37" name="Google Shape;37;p6"/>
            <p:cNvSpPr/>
            <p:nvPr/>
          </p:nvSpPr>
          <p:spPr>
            <a:xfrm flipH="1" rot="10800000">
              <a:off x="9569224" y="4564087"/>
              <a:ext cx="1327558" cy="1144447"/>
            </a:xfrm>
            <a:prstGeom prst="triangle">
              <a:avLst>
                <a:gd fmla="val 50000" name="adj"/>
              </a:avLst>
            </a:prstGeom>
            <a:solidFill>
              <a:srgbClr val="7B0F13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38" name="Google Shape;38;p6"/>
            <p:cNvSpPr/>
            <p:nvPr/>
          </p:nvSpPr>
          <p:spPr>
            <a:xfrm>
              <a:off x="10879125" y="1144447"/>
              <a:ext cx="1327558" cy="1144447"/>
            </a:xfrm>
            <a:prstGeom prst="triangle">
              <a:avLst>
                <a:gd fmla="val 50000" name="adj"/>
              </a:avLst>
            </a:prstGeom>
            <a:solidFill>
              <a:srgbClr val="EF8286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39" name="Google Shape;39;p6"/>
            <p:cNvSpPr/>
            <p:nvPr/>
          </p:nvSpPr>
          <p:spPr>
            <a:xfrm>
              <a:off x="11538298" y="17374"/>
              <a:ext cx="653702" cy="1127073"/>
            </a:xfrm>
            <a:custGeom>
              <a:rect b="b" l="l" r="r" t="t"/>
              <a:pathLst>
                <a:path extrusionOk="0" h="1127073" w="653702">
                  <a:moveTo>
                    <a:pt x="653702" y="0"/>
                  </a:moveTo>
                  <a:lnTo>
                    <a:pt x="653702" y="1127073"/>
                  </a:lnTo>
                  <a:lnTo>
                    <a:pt x="0" y="1127073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40" name="Google Shape;40;p6"/>
            <p:cNvSpPr/>
            <p:nvPr/>
          </p:nvSpPr>
          <p:spPr>
            <a:xfrm flipH="1" rot="10800000">
              <a:off x="8897827" y="1139427"/>
              <a:ext cx="1327558" cy="1144447"/>
            </a:xfrm>
            <a:prstGeom prst="triangle">
              <a:avLst>
                <a:gd fmla="val 50000" name="adj"/>
              </a:avLst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41" name="Google Shape;41;p6"/>
            <p:cNvSpPr/>
            <p:nvPr/>
          </p:nvSpPr>
          <p:spPr>
            <a:xfrm>
              <a:off x="9557177" y="1138837"/>
              <a:ext cx="1327558" cy="1144447"/>
            </a:xfrm>
            <a:prstGeom prst="triangle">
              <a:avLst>
                <a:gd fmla="val 50000" name="adj"/>
              </a:avLst>
            </a:prstGeom>
            <a:solidFill>
              <a:srgbClr val="7B0F13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42" name="Google Shape;42;p6"/>
            <p:cNvSpPr/>
            <p:nvPr/>
          </p:nvSpPr>
          <p:spPr>
            <a:xfrm>
              <a:off x="8235152" y="1138837"/>
              <a:ext cx="1327558" cy="1144447"/>
            </a:xfrm>
            <a:prstGeom prst="triangle">
              <a:avLst>
                <a:gd fmla="val 50000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43" name="Google Shape;43;p6"/>
            <p:cNvSpPr/>
            <p:nvPr/>
          </p:nvSpPr>
          <p:spPr>
            <a:xfrm flipH="1" rot="10800000">
              <a:off x="10879126" y="2283697"/>
              <a:ext cx="1327558" cy="1144447"/>
            </a:xfrm>
            <a:prstGeom prst="triangle">
              <a:avLst>
                <a:gd fmla="val 50000" name="adj"/>
              </a:avLst>
            </a:prstGeom>
            <a:solidFill>
              <a:srgbClr val="7B0F13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44" name="Google Shape;44;p6"/>
            <p:cNvSpPr/>
            <p:nvPr/>
          </p:nvSpPr>
          <p:spPr>
            <a:xfrm>
              <a:off x="11532276" y="2290687"/>
              <a:ext cx="659725" cy="1137457"/>
            </a:xfrm>
            <a:custGeom>
              <a:rect b="b" l="l" r="r" t="t"/>
              <a:pathLst>
                <a:path extrusionOk="0" h="1137457" w="659725">
                  <a:moveTo>
                    <a:pt x="659725" y="0"/>
                  </a:moveTo>
                  <a:lnTo>
                    <a:pt x="659725" y="1137457"/>
                  </a:lnTo>
                  <a:lnTo>
                    <a:pt x="0" y="1137457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45" name="Google Shape;45;p6"/>
            <p:cNvSpPr/>
            <p:nvPr/>
          </p:nvSpPr>
          <p:spPr>
            <a:xfrm>
              <a:off x="10884735" y="3426490"/>
              <a:ext cx="1327558" cy="1144447"/>
            </a:xfrm>
            <a:prstGeom prst="triangle">
              <a:avLst>
                <a:gd fmla="val 50000" name="adj"/>
              </a:avLst>
            </a:prstGeom>
            <a:solidFill>
              <a:srgbClr val="B9171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46" name="Google Shape;46;p6"/>
            <p:cNvSpPr/>
            <p:nvPr/>
          </p:nvSpPr>
          <p:spPr>
            <a:xfrm flipH="1" rot="10800000">
              <a:off x="11532866" y="3426490"/>
              <a:ext cx="659134" cy="1136438"/>
            </a:xfrm>
            <a:custGeom>
              <a:rect b="b" l="l" r="r" t="t"/>
              <a:pathLst>
                <a:path extrusionOk="0" h="1136438" w="659134">
                  <a:moveTo>
                    <a:pt x="0" y="1136438"/>
                  </a:moveTo>
                  <a:lnTo>
                    <a:pt x="659134" y="1136438"/>
                  </a:lnTo>
                  <a:lnTo>
                    <a:pt x="659134" y="0"/>
                  </a:lnTo>
                  <a:close/>
                </a:path>
              </a:pathLst>
            </a:custGeom>
            <a:solidFill>
              <a:srgbClr val="7B0F13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47" name="Google Shape;47;p6"/>
            <p:cNvSpPr/>
            <p:nvPr/>
          </p:nvSpPr>
          <p:spPr>
            <a:xfrm>
              <a:off x="10223089" y="4573140"/>
              <a:ext cx="1327558" cy="1144447"/>
            </a:xfrm>
            <a:prstGeom prst="triangle">
              <a:avLst>
                <a:gd fmla="val 50000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48" name="Google Shape;48;p6"/>
            <p:cNvSpPr/>
            <p:nvPr/>
          </p:nvSpPr>
          <p:spPr>
            <a:xfrm flipH="1" rot="10800000">
              <a:off x="10877170" y="4564087"/>
              <a:ext cx="1327558" cy="1144447"/>
            </a:xfrm>
            <a:prstGeom prst="triangle">
              <a:avLst>
                <a:gd fmla="val 50000" name="adj"/>
              </a:avLst>
            </a:prstGeom>
            <a:solidFill>
              <a:srgbClr val="7B0F13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49" name="Google Shape;49;p6"/>
            <p:cNvSpPr/>
            <p:nvPr/>
          </p:nvSpPr>
          <p:spPr>
            <a:xfrm>
              <a:off x="11531036" y="4568939"/>
              <a:ext cx="660965" cy="1139595"/>
            </a:xfrm>
            <a:custGeom>
              <a:rect b="b" l="l" r="r" t="t"/>
              <a:pathLst>
                <a:path extrusionOk="0" h="1139595" w="660965">
                  <a:moveTo>
                    <a:pt x="660965" y="0"/>
                  </a:moveTo>
                  <a:lnTo>
                    <a:pt x="660965" y="1139595"/>
                  </a:lnTo>
                  <a:lnTo>
                    <a:pt x="0" y="1139595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50" name="Google Shape;50;p6"/>
            <p:cNvSpPr/>
            <p:nvPr/>
          </p:nvSpPr>
          <p:spPr>
            <a:xfrm flipH="1" rot="10800000">
              <a:off x="11531036" y="5713553"/>
              <a:ext cx="660965" cy="1139595"/>
            </a:xfrm>
            <a:custGeom>
              <a:rect b="b" l="l" r="r" t="t"/>
              <a:pathLst>
                <a:path extrusionOk="0" h="1139595" w="660965">
                  <a:moveTo>
                    <a:pt x="0" y="1139595"/>
                  </a:moveTo>
                  <a:lnTo>
                    <a:pt x="660965" y="1139595"/>
                  </a:lnTo>
                  <a:lnTo>
                    <a:pt x="660965" y="0"/>
                  </a:lnTo>
                  <a:close/>
                </a:path>
              </a:pathLst>
            </a:custGeom>
            <a:solidFill>
              <a:srgbClr val="7B0F13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51" name="Google Shape;51;p6"/>
            <p:cNvSpPr/>
            <p:nvPr/>
          </p:nvSpPr>
          <p:spPr>
            <a:xfrm flipH="1" rot="10800000">
              <a:off x="8243402" y="2280521"/>
              <a:ext cx="1327558" cy="1144447"/>
            </a:xfrm>
            <a:prstGeom prst="triangle">
              <a:avLst>
                <a:gd fmla="val 50000" name="adj"/>
              </a:avLst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52" name="Google Shape;52;p6"/>
            <p:cNvSpPr/>
            <p:nvPr/>
          </p:nvSpPr>
          <p:spPr>
            <a:xfrm>
              <a:off x="7574973" y="2280521"/>
              <a:ext cx="1327558" cy="1144447"/>
            </a:xfrm>
            <a:prstGeom prst="triangle">
              <a:avLst>
                <a:gd fmla="val 50000" name="adj"/>
              </a:avLst>
            </a:prstGeom>
            <a:solidFill>
              <a:srgbClr val="7B0F13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53" name="Google Shape;53;p6"/>
            <p:cNvSpPr/>
            <p:nvPr/>
          </p:nvSpPr>
          <p:spPr>
            <a:xfrm flipH="1" rot="10800000">
              <a:off x="7574973" y="3426490"/>
              <a:ext cx="1327558" cy="1144447"/>
            </a:xfrm>
            <a:prstGeom prst="triangle">
              <a:avLst>
                <a:gd fmla="val 50000" name="adj"/>
              </a:avLst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54" name="Google Shape;54;p6"/>
            <p:cNvSpPr/>
            <p:nvPr/>
          </p:nvSpPr>
          <p:spPr>
            <a:xfrm>
              <a:off x="8240227" y="3426490"/>
              <a:ext cx="1327558" cy="1144447"/>
            </a:xfrm>
            <a:prstGeom prst="triangle">
              <a:avLst>
                <a:gd fmla="val 50000" name="adj"/>
              </a:avLst>
            </a:prstGeom>
            <a:solidFill>
              <a:srgbClr val="7B0F13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55" name="Google Shape;55;p6"/>
            <p:cNvSpPr/>
            <p:nvPr/>
          </p:nvSpPr>
          <p:spPr>
            <a:xfrm flipH="1" rot="10800000">
              <a:off x="10225386" y="5713553"/>
              <a:ext cx="1327558" cy="1144447"/>
            </a:xfrm>
            <a:prstGeom prst="triangle">
              <a:avLst>
                <a:gd fmla="val 50000" name="adj"/>
              </a:avLst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56" name="Google Shape;56;p6"/>
            <p:cNvSpPr/>
            <p:nvPr/>
          </p:nvSpPr>
          <p:spPr>
            <a:xfrm>
              <a:off x="10884735" y="5713553"/>
              <a:ext cx="1327558" cy="1144447"/>
            </a:xfrm>
            <a:prstGeom prst="triangle">
              <a:avLst>
                <a:gd fmla="val 50000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57" name="Google Shape;57;p6"/>
            <p:cNvSpPr/>
            <p:nvPr/>
          </p:nvSpPr>
          <p:spPr>
            <a:xfrm flipH="1" rot="10800000">
              <a:off x="10220623" y="1144703"/>
              <a:ext cx="1327558" cy="1144447"/>
            </a:xfrm>
            <a:prstGeom prst="triangle">
              <a:avLst>
                <a:gd fmla="val 50000" name="adj"/>
              </a:avLst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58" name="Google Shape;58;p6"/>
            <p:cNvSpPr/>
            <p:nvPr/>
          </p:nvSpPr>
          <p:spPr>
            <a:xfrm flipH="1" rot="10800000">
              <a:off x="8246763" y="4564087"/>
              <a:ext cx="1327558" cy="1144447"/>
            </a:xfrm>
            <a:prstGeom prst="triangle">
              <a:avLst>
                <a:gd fmla="val 50000" name="adj"/>
              </a:avLst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59" name="Google Shape;59;p6"/>
            <p:cNvSpPr/>
            <p:nvPr/>
          </p:nvSpPr>
          <p:spPr>
            <a:xfrm>
              <a:off x="8900628" y="4573140"/>
              <a:ext cx="1327558" cy="1144447"/>
            </a:xfrm>
            <a:prstGeom prst="triangle">
              <a:avLst>
                <a:gd fmla="val 50000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60" name="Google Shape;60;p6"/>
            <p:cNvSpPr/>
            <p:nvPr/>
          </p:nvSpPr>
          <p:spPr>
            <a:xfrm>
              <a:off x="9097066" y="2457450"/>
              <a:ext cx="2238158" cy="1939732"/>
            </a:xfrm>
            <a:custGeom>
              <a:rect b="b" l="l" r="r" t="t"/>
              <a:pathLst>
                <a:path extrusionOk="0" h="2287240" w="2639128">
                  <a:moveTo>
                    <a:pt x="960" y="1142793"/>
                  </a:moveTo>
                  <a:lnTo>
                    <a:pt x="663779" y="0"/>
                  </a:lnTo>
                  <a:lnTo>
                    <a:pt x="1976308" y="0"/>
                  </a:lnTo>
                  <a:lnTo>
                    <a:pt x="1977312" y="0"/>
                  </a:lnTo>
                  <a:lnTo>
                    <a:pt x="2639128" y="1142793"/>
                  </a:lnTo>
                  <a:lnTo>
                    <a:pt x="1983040" y="2284644"/>
                  </a:lnTo>
                  <a:lnTo>
                    <a:pt x="1984546" y="2287240"/>
                  </a:lnTo>
                  <a:lnTo>
                    <a:pt x="1981534" y="2287240"/>
                  </a:lnTo>
                  <a:lnTo>
                    <a:pt x="663779" y="2287240"/>
                  </a:lnTo>
                  <a:lnTo>
                    <a:pt x="960" y="1144447"/>
                  </a:lnTo>
                  <a:lnTo>
                    <a:pt x="0" y="1144447"/>
                  </a:lnTo>
                  <a:lnTo>
                    <a:pt x="480" y="1143620"/>
                  </a:lnTo>
                  <a:lnTo>
                    <a:pt x="0" y="1142793"/>
                  </a:lnTo>
                  <a:lnTo>
                    <a:pt x="960" y="1142793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61" name="Google Shape;61;p6"/>
            <p:cNvSpPr txBox="1"/>
            <p:nvPr/>
          </p:nvSpPr>
          <p:spPr>
            <a:xfrm>
              <a:off x="9245475" y="3013600"/>
              <a:ext cx="1961700" cy="831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en-US" sz="4800" u="none" cap="none" strike="noStrike">
                  <a:solidFill>
                    <a:srgbClr val="B9171C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20XX</a:t>
              </a:r>
              <a:endParaRPr b="0" i="0" sz="4800" u="none" cap="none" strike="noStrike">
                <a:solidFill>
                  <a:srgbClr val="B9171C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</p:grpSp>
    </p:spTree>
  </p:cSld>
  <p:clrMapOvr>
    <a:masterClrMapping/>
  </p:clrMapOvr>
  <mc:AlternateContent>
    <mc:Choice Requires="p14">
      <p:transition spd="slow" p14:dur="3900">
        <p:fade thruBlk="1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0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53" name="Shape 3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descr="本素材由iSlide™ 提供&#10;iSlide™尊重知识产权并注重保护用户享有的各项权利。郑重提醒您：&#10;iSlide™插件中提供的任何信息内容的所有权、知识产权归其原始权利人或权利受让人所有，您免费/购买获得的是信息内容的使用权，并受下述条款的约束；&#10;1. 您仅可以个人非商业用途使用该等信息内容，不可将信息内容的全部或部分用于出售，或以出租、出借、转让、分销、发布等其他任何方式供他人使用；&#10;2. 禁止在接入互联网或移动互联网的任何网站、平台、应用或程序上以任何方式为他人提供iSlide™插件资源内容的下载。&#10;The resource is supplied by iSlide™.&#10;iSlide™ respects all intellectual property rights and protects all the rights its users acquired.Solemnly remind you:&#10;The ownership and intellectual property of the resources supplied in iSlide Add-in belongs to its owner or the assignee of this ownership.you only acquired the usage of the resources supplied in iSlide Add-in, as well as respected the following restrain terms:&#10;1.You are only allowed to use such resource for personal and non-commercial aim, not allowed to use such resource or part of it for the sale; or rent, lend, transfer to others; or distribution or release it in any way.&#10;2.You are not permitted to provide the resource of iSlide Add-in in any website, platform, application access to the Internet or mobile Internet." id="354" name="Google Shape;354;p15" title="iSlide™ 版权声明  COPYRIGHT NOTICE"/>
          <p:cNvGrpSpPr/>
          <p:nvPr/>
        </p:nvGrpSpPr>
        <p:grpSpPr>
          <a:xfrm>
            <a:off x="1404938" y="2297515"/>
            <a:ext cx="5808662" cy="3354668"/>
            <a:chOff x="719138" y="2073800"/>
            <a:chExt cx="6960982" cy="4020166"/>
          </a:xfrm>
        </p:grpSpPr>
        <p:sp>
          <p:nvSpPr>
            <p:cNvPr id="355" name="Google Shape;355;p15"/>
            <p:cNvSpPr/>
            <p:nvPr/>
          </p:nvSpPr>
          <p:spPr>
            <a:xfrm>
              <a:off x="3587802" y="4445436"/>
              <a:ext cx="1224136" cy="431426"/>
            </a:xfrm>
            <a:prstGeom prst="rect">
              <a:avLst/>
            </a:prstGeom>
            <a:solidFill>
              <a:schemeClr val="accent2"/>
            </a:solidFill>
            <a:ln cap="flat" cmpd="sng" w="1905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600">
                  <a:solidFill>
                    <a:schemeClr val="lt1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STEP HERE</a:t>
              </a:r>
              <a:endParaRPr sz="1600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356" name="Google Shape;356;p15"/>
            <p:cNvSpPr/>
            <p:nvPr/>
          </p:nvSpPr>
          <p:spPr>
            <a:xfrm>
              <a:off x="5021893" y="3613918"/>
              <a:ext cx="1224136" cy="431426"/>
            </a:xfrm>
            <a:prstGeom prst="rect">
              <a:avLst/>
            </a:prstGeom>
            <a:solidFill>
              <a:schemeClr val="accent3"/>
            </a:solidFill>
            <a:ln cap="flat" cmpd="sng" w="1905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600">
                  <a:solidFill>
                    <a:schemeClr val="lt1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STEP HERE</a:t>
              </a:r>
              <a:endParaRPr sz="1600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357" name="Google Shape;357;p15"/>
            <p:cNvSpPr/>
            <p:nvPr/>
          </p:nvSpPr>
          <p:spPr>
            <a:xfrm>
              <a:off x="6455984" y="2782400"/>
              <a:ext cx="1224136" cy="431426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600">
                  <a:solidFill>
                    <a:schemeClr val="lt1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STEP HERE</a:t>
              </a:r>
              <a:endParaRPr sz="1600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cxnSp>
          <p:nvCxnSpPr>
            <p:cNvPr id="358" name="Google Shape;358;p15"/>
            <p:cNvCxnSpPr>
              <a:stCxn id="355" idx="3"/>
              <a:endCxn id="356" idx="2"/>
            </p:cNvCxnSpPr>
            <p:nvPr/>
          </p:nvCxnSpPr>
          <p:spPr>
            <a:xfrm flipH="1" rot="10800000">
              <a:off x="4811938" y="4045249"/>
              <a:ext cx="822000" cy="615900"/>
            </a:xfrm>
            <a:prstGeom prst="bentConnector2">
              <a:avLst/>
            </a:prstGeom>
            <a:noFill/>
            <a:ln cap="flat" cmpd="sng" w="9525">
              <a:solidFill>
                <a:srgbClr val="D8D8D8"/>
              </a:solidFill>
              <a:prstDash val="dash"/>
              <a:miter lim="800000"/>
              <a:headEnd len="sm" w="sm" type="none"/>
              <a:tailEnd len="sm" w="sm" type="none"/>
            </a:ln>
          </p:spPr>
        </p:cxnSp>
        <p:cxnSp>
          <p:nvCxnSpPr>
            <p:cNvPr id="359" name="Google Shape;359;p15"/>
            <p:cNvCxnSpPr>
              <a:stCxn id="356" idx="3"/>
              <a:endCxn id="357" idx="2"/>
            </p:cNvCxnSpPr>
            <p:nvPr/>
          </p:nvCxnSpPr>
          <p:spPr>
            <a:xfrm flipH="1" rot="10800000">
              <a:off x="6246029" y="3213731"/>
              <a:ext cx="822000" cy="615900"/>
            </a:xfrm>
            <a:prstGeom prst="bentConnector2">
              <a:avLst/>
            </a:prstGeom>
            <a:noFill/>
            <a:ln cap="flat" cmpd="sng" w="9525">
              <a:solidFill>
                <a:srgbClr val="D8D8D8"/>
              </a:solidFill>
              <a:prstDash val="dash"/>
              <a:miter lim="800000"/>
              <a:headEnd len="sm" w="sm" type="none"/>
              <a:tailEnd len="sm" w="sm" type="none"/>
            </a:ln>
          </p:spPr>
        </p:cxnSp>
        <p:grpSp>
          <p:nvGrpSpPr>
            <p:cNvPr id="360" name="Google Shape;360;p15"/>
            <p:cNvGrpSpPr/>
            <p:nvPr/>
          </p:nvGrpSpPr>
          <p:grpSpPr>
            <a:xfrm>
              <a:off x="719138" y="2073800"/>
              <a:ext cx="2634344" cy="4020166"/>
              <a:chOff x="719138" y="2073800"/>
              <a:chExt cx="2634344" cy="4020166"/>
            </a:xfrm>
          </p:grpSpPr>
          <p:sp>
            <p:nvSpPr>
              <p:cNvPr id="361" name="Google Shape;361;p15"/>
              <p:cNvSpPr/>
              <p:nvPr/>
            </p:nvSpPr>
            <p:spPr>
              <a:xfrm>
                <a:off x="912292" y="2073800"/>
                <a:ext cx="2224763" cy="3679238"/>
              </a:xfrm>
              <a:custGeom>
                <a:rect b="b" l="l" r="r" t="t"/>
                <a:pathLst>
                  <a:path extrusionOk="0" h="1781" w="1077">
                    <a:moveTo>
                      <a:pt x="1033" y="280"/>
                    </a:moveTo>
                    <a:cubicBezTo>
                      <a:pt x="1018" y="287"/>
                      <a:pt x="970" y="303"/>
                      <a:pt x="966" y="315"/>
                    </a:cubicBezTo>
                    <a:cubicBezTo>
                      <a:pt x="962" y="326"/>
                      <a:pt x="967" y="350"/>
                      <a:pt x="951" y="359"/>
                    </a:cubicBezTo>
                    <a:cubicBezTo>
                      <a:pt x="936" y="368"/>
                      <a:pt x="803" y="466"/>
                      <a:pt x="793" y="486"/>
                    </a:cubicBezTo>
                    <a:cubicBezTo>
                      <a:pt x="793" y="486"/>
                      <a:pt x="745" y="390"/>
                      <a:pt x="717" y="375"/>
                    </a:cubicBezTo>
                    <a:cubicBezTo>
                      <a:pt x="717" y="375"/>
                      <a:pt x="708" y="301"/>
                      <a:pt x="650" y="297"/>
                    </a:cubicBezTo>
                    <a:cubicBezTo>
                      <a:pt x="629" y="296"/>
                      <a:pt x="617" y="294"/>
                      <a:pt x="609" y="291"/>
                    </a:cubicBezTo>
                    <a:cubicBezTo>
                      <a:pt x="625" y="266"/>
                      <a:pt x="625" y="266"/>
                      <a:pt x="625" y="266"/>
                    </a:cubicBezTo>
                    <a:cubicBezTo>
                      <a:pt x="609" y="266"/>
                      <a:pt x="609" y="266"/>
                      <a:pt x="609" y="266"/>
                    </a:cubicBezTo>
                    <a:cubicBezTo>
                      <a:pt x="617" y="253"/>
                      <a:pt x="628" y="236"/>
                      <a:pt x="632" y="236"/>
                    </a:cubicBezTo>
                    <a:cubicBezTo>
                      <a:pt x="637" y="235"/>
                      <a:pt x="674" y="230"/>
                      <a:pt x="679" y="228"/>
                    </a:cubicBezTo>
                    <a:cubicBezTo>
                      <a:pt x="683" y="225"/>
                      <a:pt x="687" y="201"/>
                      <a:pt x="682" y="187"/>
                    </a:cubicBezTo>
                    <a:cubicBezTo>
                      <a:pt x="677" y="173"/>
                      <a:pt x="687" y="159"/>
                      <a:pt x="687" y="159"/>
                    </a:cubicBezTo>
                    <a:cubicBezTo>
                      <a:pt x="698" y="150"/>
                      <a:pt x="698" y="150"/>
                      <a:pt x="698" y="150"/>
                    </a:cubicBezTo>
                    <a:cubicBezTo>
                      <a:pt x="698" y="150"/>
                      <a:pt x="684" y="128"/>
                      <a:pt x="676" y="117"/>
                    </a:cubicBezTo>
                    <a:cubicBezTo>
                      <a:pt x="667" y="106"/>
                      <a:pt x="669" y="92"/>
                      <a:pt x="665" y="82"/>
                    </a:cubicBezTo>
                    <a:cubicBezTo>
                      <a:pt x="661" y="72"/>
                      <a:pt x="672" y="65"/>
                      <a:pt x="672" y="65"/>
                    </a:cubicBezTo>
                    <a:cubicBezTo>
                      <a:pt x="672" y="65"/>
                      <a:pt x="668" y="55"/>
                      <a:pt x="661" y="50"/>
                    </a:cubicBezTo>
                    <a:cubicBezTo>
                      <a:pt x="653" y="46"/>
                      <a:pt x="666" y="44"/>
                      <a:pt x="649" y="36"/>
                    </a:cubicBezTo>
                    <a:cubicBezTo>
                      <a:pt x="632" y="28"/>
                      <a:pt x="641" y="32"/>
                      <a:pt x="627" y="24"/>
                    </a:cubicBezTo>
                    <a:cubicBezTo>
                      <a:pt x="612" y="16"/>
                      <a:pt x="634" y="21"/>
                      <a:pt x="612" y="16"/>
                    </a:cubicBezTo>
                    <a:cubicBezTo>
                      <a:pt x="591" y="11"/>
                      <a:pt x="579" y="3"/>
                      <a:pt x="576" y="3"/>
                    </a:cubicBezTo>
                    <a:cubicBezTo>
                      <a:pt x="573" y="3"/>
                      <a:pt x="582" y="6"/>
                      <a:pt x="573" y="3"/>
                    </a:cubicBezTo>
                    <a:cubicBezTo>
                      <a:pt x="563" y="0"/>
                      <a:pt x="498" y="33"/>
                      <a:pt x="492" y="48"/>
                    </a:cubicBezTo>
                    <a:cubicBezTo>
                      <a:pt x="485" y="64"/>
                      <a:pt x="475" y="83"/>
                      <a:pt x="475" y="83"/>
                    </a:cubicBezTo>
                    <a:cubicBezTo>
                      <a:pt x="475" y="83"/>
                      <a:pt x="469" y="104"/>
                      <a:pt x="471" y="119"/>
                    </a:cubicBezTo>
                    <a:cubicBezTo>
                      <a:pt x="474" y="134"/>
                      <a:pt x="484" y="147"/>
                      <a:pt x="488" y="152"/>
                    </a:cubicBezTo>
                    <a:cubicBezTo>
                      <a:pt x="491" y="156"/>
                      <a:pt x="508" y="184"/>
                      <a:pt x="513" y="199"/>
                    </a:cubicBezTo>
                    <a:cubicBezTo>
                      <a:pt x="517" y="212"/>
                      <a:pt x="521" y="228"/>
                      <a:pt x="506" y="235"/>
                    </a:cubicBezTo>
                    <a:cubicBezTo>
                      <a:pt x="495" y="223"/>
                      <a:pt x="495" y="223"/>
                      <a:pt x="495" y="223"/>
                    </a:cubicBezTo>
                    <a:cubicBezTo>
                      <a:pt x="476" y="237"/>
                      <a:pt x="476" y="237"/>
                      <a:pt x="476" y="237"/>
                    </a:cubicBezTo>
                    <a:cubicBezTo>
                      <a:pt x="454" y="233"/>
                      <a:pt x="427" y="222"/>
                      <a:pt x="386" y="230"/>
                    </a:cubicBezTo>
                    <a:cubicBezTo>
                      <a:pt x="333" y="241"/>
                      <a:pt x="313" y="257"/>
                      <a:pt x="281" y="265"/>
                    </a:cubicBezTo>
                    <a:cubicBezTo>
                      <a:pt x="249" y="272"/>
                      <a:pt x="128" y="293"/>
                      <a:pt x="106" y="313"/>
                    </a:cubicBezTo>
                    <a:cubicBezTo>
                      <a:pt x="84" y="332"/>
                      <a:pt x="76" y="418"/>
                      <a:pt x="82" y="553"/>
                    </a:cubicBezTo>
                    <a:cubicBezTo>
                      <a:pt x="82" y="553"/>
                      <a:pt x="62" y="616"/>
                      <a:pt x="60" y="630"/>
                    </a:cubicBezTo>
                    <a:cubicBezTo>
                      <a:pt x="59" y="644"/>
                      <a:pt x="67" y="703"/>
                      <a:pt x="139" y="690"/>
                    </a:cubicBezTo>
                    <a:cubicBezTo>
                      <a:pt x="203" y="679"/>
                      <a:pt x="151" y="622"/>
                      <a:pt x="138" y="599"/>
                    </a:cubicBezTo>
                    <a:cubicBezTo>
                      <a:pt x="146" y="594"/>
                      <a:pt x="154" y="590"/>
                      <a:pt x="154" y="590"/>
                    </a:cubicBezTo>
                    <a:cubicBezTo>
                      <a:pt x="154" y="590"/>
                      <a:pt x="168" y="554"/>
                      <a:pt x="169" y="527"/>
                    </a:cubicBezTo>
                    <a:cubicBezTo>
                      <a:pt x="169" y="510"/>
                      <a:pt x="174" y="454"/>
                      <a:pt x="176" y="409"/>
                    </a:cubicBezTo>
                    <a:cubicBezTo>
                      <a:pt x="176" y="408"/>
                      <a:pt x="176" y="407"/>
                      <a:pt x="176" y="406"/>
                    </a:cubicBezTo>
                    <a:cubicBezTo>
                      <a:pt x="178" y="394"/>
                      <a:pt x="179" y="384"/>
                      <a:pt x="180" y="378"/>
                    </a:cubicBezTo>
                    <a:cubicBezTo>
                      <a:pt x="190" y="376"/>
                      <a:pt x="204" y="375"/>
                      <a:pt x="220" y="373"/>
                    </a:cubicBezTo>
                    <a:cubicBezTo>
                      <a:pt x="224" y="373"/>
                      <a:pt x="229" y="373"/>
                      <a:pt x="234" y="372"/>
                    </a:cubicBezTo>
                    <a:cubicBezTo>
                      <a:pt x="265" y="370"/>
                      <a:pt x="294" y="364"/>
                      <a:pt x="308" y="360"/>
                    </a:cubicBezTo>
                    <a:cubicBezTo>
                      <a:pt x="308" y="360"/>
                      <a:pt x="308" y="360"/>
                      <a:pt x="308" y="360"/>
                    </a:cubicBezTo>
                    <a:cubicBezTo>
                      <a:pt x="311" y="360"/>
                      <a:pt x="314" y="359"/>
                      <a:pt x="317" y="358"/>
                    </a:cubicBezTo>
                    <a:cubicBezTo>
                      <a:pt x="317" y="360"/>
                      <a:pt x="319" y="371"/>
                      <a:pt x="322" y="385"/>
                    </a:cubicBezTo>
                    <a:cubicBezTo>
                      <a:pt x="310" y="466"/>
                      <a:pt x="270" y="740"/>
                      <a:pt x="256" y="760"/>
                    </a:cubicBezTo>
                    <a:cubicBezTo>
                      <a:pt x="240" y="784"/>
                      <a:pt x="232" y="799"/>
                      <a:pt x="232" y="799"/>
                    </a:cubicBezTo>
                    <a:cubicBezTo>
                      <a:pt x="232" y="799"/>
                      <a:pt x="242" y="797"/>
                      <a:pt x="254" y="794"/>
                    </a:cubicBezTo>
                    <a:cubicBezTo>
                      <a:pt x="250" y="811"/>
                      <a:pt x="249" y="832"/>
                      <a:pt x="252" y="861"/>
                    </a:cubicBezTo>
                    <a:cubicBezTo>
                      <a:pt x="252" y="861"/>
                      <a:pt x="254" y="876"/>
                      <a:pt x="261" y="896"/>
                    </a:cubicBezTo>
                    <a:cubicBezTo>
                      <a:pt x="247" y="979"/>
                      <a:pt x="227" y="1177"/>
                      <a:pt x="200" y="1256"/>
                    </a:cubicBezTo>
                    <a:cubicBezTo>
                      <a:pt x="174" y="1282"/>
                      <a:pt x="141" y="1326"/>
                      <a:pt x="123" y="1406"/>
                    </a:cubicBezTo>
                    <a:cubicBezTo>
                      <a:pt x="123" y="1406"/>
                      <a:pt x="123" y="1406"/>
                      <a:pt x="123" y="1406"/>
                    </a:cubicBezTo>
                    <a:cubicBezTo>
                      <a:pt x="86" y="1483"/>
                      <a:pt x="47" y="1577"/>
                      <a:pt x="47" y="1578"/>
                    </a:cubicBezTo>
                    <a:cubicBezTo>
                      <a:pt x="25" y="1596"/>
                      <a:pt x="10" y="1604"/>
                      <a:pt x="5" y="1627"/>
                    </a:cubicBezTo>
                    <a:cubicBezTo>
                      <a:pt x="4" y="1630"/>
                      <a:pt x="4" y="1631"/>
                      <a:pt x="4" y="1633"/>
                    </a:cubicBezTo>
                    <a:cubicBezTo>
                      <a:pt x="0" y="1665"/>
                      <a:pt x="0" y="1665"/>
                      <a:pt x="0" y="1665"/>
                    </a:cubicBezTo>
                    <a:cubicBezTo>
                      <a:pt x="0" y="1665"/>
                      <a:pt x="44" y="1698"/>
                      <a:pt x="56" y="1688"/>
                    </a:cubicBezTo>
                    <a:cubicBezTo>
                      <a:pt x="64" y="1682"/>
                      <a:pt x="74" y="1683"/>
                      <a:pt x="85" y="1692"/>
                    </a:cubicBezTo>
                    <a:cubicBezTo>
                      <a:pt x="91" y="1698"/>
                      <a:pt x="97" y="1705"/>
                      <a:pt x="104" y="1714"/>
                    </a:cubicBezTo>
                    <a:cubicBezTo>
                      <a:pt x="105" y="1715"/>
                      <a:pt x="105" y="1716"/>
                      <a:pt x="106" y="1717"/>
                    </a:cubicBezTo>
                    <a:cubicBezTo>
                      <a:pt x="111" y="1724"/>
                      <a:pt x="116" y="1731"/>
                      <a:pt x="122" y="1741"/>
                    </a:cubicBezTo>
                    <a:cubicBezTo>
                      <a:pt x="122" y="1741"/>
                      <a:pt x="153" y="1781"/>
                      <a:pt x="193" y="1765"/>
                    </a:cubicBezTo>
                    <a:cubicBezTo>
                      <a:pt x="193" y="1765"/>
                      <a:pt x="208" y="1732"/>
                      <a:pt x="174" y="1703"/>
                    </a:cubicBezTo>
                    <a:cubicBezTo>
                      <a:pt x="147" y="1680"/>
                      <a:pt x="145" y="1650"/>
                      <a:pt x="148" y="1630"/>
                    </a:cubicBezTo>
                    <a:cubicBezTo>
                      <a:pt x="161" y="1636"/>
                      <a:pt x="161" y="1636"/>
                      <a:pt x="161" y="1636"/>
                    </a:cubicBezTo>
                    <a:cubicBezTo>
                      <a:pt x="161" y="1636"/>
                      <a:pt x="161" y="1636"/>
                      <a:pt x="170" y="1587"/>
                    </a:cubicBezTo>
                    <a:cubicBezTo>
                      <a:pt x="179" y="1539"/>
                      <a:pt x="301" y="1314"/>
                      <a:pt x="323" y="1294"/>
                    </a:cubicBezTo>
                    <a:cubicBezTo>
                      <a:pt x="336" y="1282"/>
                      <a:pt x="352" y="1230"/>
                      <a:pt x="365" y="1185"/>
                    </a:cubicBezTo>
                    <a:cubicBezTo>
                      <a:pt x="372" y="1176"/>
                      <a:pt x="379" y="1165"/>
                      <a:pt x="385" y="1152"/>
                    </a:cubicBezTo>
                    <a:cubicBezTo>
                      <a:pt x="404" y="1111"/>
                      <a:pt x="437" y="960"/>
                      <a:pt x="437" y="960"/>
                    </a:cubicBezTo>
                    <a:cubicBezTo>
                      <a:pt x="437" y="960"/>
                      <a:pt x="470" y="949"/>
                      <a:pt x="481" y="943"/>
                    </a:cubicBezTo>
                    <a:cubicBezTo>
                      <a:pt x="492" y="938"/>
                      <a:pt x="508" y="937"/>
                      <a:pt x="573" y="923"/>
                    </a:cubicBezTo>
                    <a:cubicBezTo>
                      <a:pt x="637" y="908"/>
                      <a:pt x="699" y="879"/>
                      <a:pt x="699" y="879"/>
                    </a:cubicBezTo>
                    <a:cubicBezTo>
                      <a:pt x="699" y="879"/>
                      <a:pt x="679" y="928"/>
                      <a:pt x="681" y="965"/>
                    </a:cubicBezTo>
                    <a:cubicBezTo>
                      <a:pt x="681" y="969"/>
                      <a:pt x="682" y="972"/>
                      <a:pt x="682" y="976"/>
                    </a:cubicBezTo>
                    <a:cubicBezTo>
                      <a:pt x="673" y="1023"/>
                      <a:pt x="663" y="1072"/>
                      <a:pt x="657" y="1085"/>
                    </a:cubicBezTo>
                    <a:cubicBezTo>
                      <a:pt x="645" y="1110"/>
                      <a:pt x="632" y="1141"/>
                      <a:pt x="632" y="1141"/>
                    </a:cubicBezTo>
                    <a:cubicBezTo>
                      <a:pt x="632" y="1141"/>
                      <a:pt x="639" y="1142"/>
                      <a:pt x="649" y="1143"/>
                    </a:cubicBezTo>
                    <a:cubicBezTo>
                      <a:pt x="633" y="1177"/>
                      <a:pt x="615" y="1211"/>
                      <a:pt x="618" y="1225"/>
                    </a:cubicBezTo>
                    <a:cubicBezTo>
                      <a:pt x="614" y="1247"/>
                      <a:pt x="614" y="1247"/>
                      <a:pt x="614" y="1247"/>
                    </a:cubicBezTo>
                    <a:cubicBezTo>
                      <a:pt x="670" y="1269"/>
                      <a:pt x="670" y="1269"/>
                      <a:pt x="670" y="1269"/>
                    </a:cubicBezTo>
                    <a:cubicBezTo>
                      <a:pt x="670" y="1269"/>
                      <a:pt x="694" y="1263"/>
                      <a:pt x="728" y="1274"/>
                    </a:cubicBezTo>
                    <a:cubicBezTo>
                      <a:pt x="752" y="1285"/>
                      <a:pt x="777" y="1293"/>
                      <a:pt x="795" y="1285"/>
                    </a:cubicBezTo>
                    <a:cubicBezTo>
                      <a:pt x="825" y="1273"/>
                      <a:pt x="867" y="1244"/>
                      <a:pt x="867" y="1226"/>
                    </a:cubicBezTo>
                    <a:cubicBezTo>
                      <a:pt x="867" y="1208"/>
                      <a:pt x="855" y="1215"/>
                      <a:pt x="830" y="1219"/>
                    </a:cubicBezTo>
                    <a:cubicBezTo>
                      <a:pt x="806" y="1223"/>
                      <a:pt x="766" y="1195"/>
                      <a:pt x="753" y="1179"/>
                    </a:cubicBezTo>
                    <a:cubicBezTo>
                      <a:pt x="750" y="1176"/>
                      <a:pt x="748" y="1171"/>
                      <a:pt x="746" y="1165"/>
                    </a:cubicBezTo>
                    <a:cubicBezTo>
                      <a:pt x="753" y="1179"/>
                      <a:pt x="766" y="1180"/>
                      <a:pt x="766" y="1180"/>
                    </a:cubicBezTo>
                    <a:cubicBezTo>
                      <a:pt x="766" y="1180"/>
                      <a:pt x="817" y="952"/>
                      <a:pt x="840" y="864"/>
                    </a:cubicBezTo>
                    <a:cubicBezTo>
                      <a:pt x="840" y="864"/>
                      <a:pt x="840" y="864"/>
                      <a:pt x="840" y="864"/>
                    </a:cubicBezTo>
                    <a:cubicBezTo>
                      <a:pt x="856" y="847"/>
                      <a:pt x="886" y="780"/>
                      <a:pt x="831" y="762"/>
                    </a:cubicBezTo>
                    <a:cubicBezTo>
                      <a:pt x="777" y="744"/>
                      <a:pt x="577" y="746"/>
                      <a:pt x="521" y="760"/>
                    </a:cubicBezTo>
                    <a:cubicBezTo>
                      <a:pt x="514" y="762"/>
                      <a:pt x="510" y="761"/>
                      <a:pt x="507" y="757"/>
                    </a:cubicBezTo>
                    <a:cubicBezTo>
                      <a:pt x="508" y="757"/>
                      <a:pt x="508" y="757"/>
                      <a:pt x="508" y="757"/>
                    </a:cubicBezTo>
                    <a:cubicBezTo>
                      <a:pt x="508" y="758"/>
                      <a:pt x="508" y="758"/>
                      <a:pt x="508" y="758"/>
                    </a:cubicBezTo>
                    <a:cubicBezTo>
                      <a:pt x="536" y="738"/>
                      <a:pt x="536" y="738"/>
                      <a:pt x="536" y="738"/>
                    </a:cubicBezTo>
                    <a:cubicBezTo>
                      <a:pt x="536" y="738"/>
                      <a:pt x="543" y="691"/>
                      <a:pt x="560" y="658"/>
                    </a:cubicBezTo>
                    <a:cubicBezTo>
                      <a:pt x="576" y="625"/>
                      <a:pt x="599" y="520"/>
                      <a:pt x="607" y="511"/>
                    </a:cubicBezTo>
                    <a:cubicBezTo>
                      <a:pt x="607" y="511"/>
                      <a:pt x="607" y="511"/>
                      <a:pt x="607" y="511"/>
                    </a:cubicBezTo>
                    <a:cubicBezTo>
                      <a:pt x="611" y="506"/>
                      <a:pt x="615" y="500"/>
                      <a:pt x="620" y="491"/>
                    </a:cubicBezTo>
                    <a:cubicBezTo>
                      <a:pt x="634" y="465"/>
                      <a:pt x="643" y="449"/>
                      <a:pt x="643" y="449"/>
                    </a:cubicBezTo>
                    <a:cubicBezTo>
                      <a:pt x="643" y="449"/>
                      <a:pt x="695" y="520"/>
                      <a:pt x="715" y="529"/>
                    </a:cubicBezTo>
                    <a:cubicBezTo>
                      <a:pt x="734" y="537"/>
                      <a:pt x="767" y="599"/>
                      <a:pt x="784" y="596"/>
                    </a:cubicBezTo>
                    <a:cubicBezTo>
                      <a:pt x="795" y="594"/>
                      <a:pt x="812" y="585"/>
                      <a:pt x="836" y="566"/>
                    </a:cubicBezTo>
                    <a:cubicBezTo>
                      <a:pt x="836" y="566"/>
                      <a:pt x="836" y="566"/>
                      <a:pt x="836" y="566"/>
                    </a:cubicBezTo>
                    <a:cubicBezTo>
                      <a:pt x="872" y="554"/>
                      <a:pt x="1000" y="429"/>
                      <a:pt x="1013" y="425"/>
                    </a:cubicBezTo>
                    <a:cubicBezTo>
                      <a:pt x="1019" y="423"/>
                      <a:pt x="1010" y="412"/>
                      <a:pt x="999" y="402"/>
                    </a:cubicBezTo>
                    <a:cubicBezTo>
                      <a:pt x="1000" y="401"/>
                      <a:pt x="1000" y="401"/>
                      <a:pt x="1001" y="401"/>
                    </a:cubicBezTo>
                    <a:cubicBezTo>
                      <a:pt x="1016" y="396"/>
                      <a:pt x="1030" y="394"/>
                      <a:pt x="1042" y="374"/>
                    </a:cubicBezTo>
                    <a:cubicBezTo>
                      <a:pt x="1054" y="355"/>
                      <a:pt x="1077" y="306"/>
                      <a:pt x="1072" y="296"/>
                    </a:cubicBezTo>
                    <a:cubicBezTo>
                      <a:pt x="1067" y="287"/>
                      <a:pt x="1047" y="274"/>
                      <a:pt x="1033" y="28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400">
                  <a:solidFill>
                    <a:schemeClr val="dk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362" name="Google Shape;362;p15"/>
              <p:cNvSpPr/>
              <p:nvPr/>
            </p:nvSpPr>
            <p:spPr>
              <a:xfrm>
                <a:off x="719138" y="5893830"/>
                <a:ext cx="719092" cy="200136"/>
              </a:xfrm>
              <a:custGeom>
                <a:rect b="b" l="l" r="r" t="t"/>
                <a:pathLst>
                  <a:path extrusionOk="0" h="172" w="618">
                    <a:moveTo>
                      <a:pt x="590" y="0"/>
                    </a:moveTo>
                    <a:lnTo>
                      <a:pt x="0" y="0"/>
                    </a:lnTo>
                    <a:lnTo>
                      <a:pt x="0" y="16"/>
                    </a:lnTo>
                    <a:lnTo>
                      <a:pt x="590" y="16"/>
                    </a:lnTo>
                    <a:lnTo>
                      <a:pt x="590" y="33"/>
                    </a:lnTo>
                    <a:lnTo>
                      <a:pt x="29" y="33"/>
                    </a:lnTo>
                    <a:lnTo>
                      <a:pt x="29" y="140"/>
                    </a:lnTo>
                    <a:lnTo>
                      <a:pt x="590" y="140"/>
                    </a:lnTo>
                    <a:lnTo>
                      <a:pt x="590" y="156"/>
                    </a:lnTo>
                    <a:lnTo>
                      <a:pt x="0" y="156"/>
                    </a:lnTo>
                    <a:lnTo>
                      <a:pt x="0" y="172"/>
                    </a:lnTo>
                    <a:lnTo>
                      <a:pt x="590" y="172"/>
                    </a:lnTo>
                    <a:lnTo>
                      <a:pt x="618" y="172"/>
                    </a:lnTo>
                    <a:lnTo>
                      <a:pt x="618" y="156"/>
                    </a:lnTo>
                    <a:lnTo>
                      <a:pt x="618" y="140"/>
                    </a:lnTo>
                    <a:lnTo>
                      <a:pt x="618" y="33"/>
                    </a:lnTo>
                    <a:lnTo>
                      <a:pt x="618" y="16"/>
                    </a:lnTo>
                    <a:lnTo>
                      <a:pt x="618" y="0"/>
                    </a:lnTo>
                    <a:lnTo>
                      <a:pt x="590" y="0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400">
                  <a:solidFill>
                    <a:schemeClr val="dk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363" name="Google Shape;363;p15"/>
              <p:cNvSpPr/>
              <p:nvPr/>
            </p:nvSpPr>
            <p:spPr>
              <a:xfrm>
                <a:off x="719138" y="5728602"/>
                <a:ext cx="766799" cy="160574"/>
              </a:xfrm>
              <a:custGeom>
                <a:rect b="b" l="l" r="r" t="t"/>
                <a:pathLst>
                  <a:path extrusionOk="0" h="138" w="659">
                    <a:moveTo>
                      <a:pt x="627" y="0"/>
                    </a:moveTo>
                    <a:lnTo>
                      <a:pt x="0" y="0"/>
                    </a:lnTo>
                    <a:lnTo>
                      <a:pt x="0" y="14"/>
                    </a:lnTo>
                    <a:lnTo>
                      <a:pt x="627" y="14"/>
                    </a:lnTo>
                    <a:lnTo>
                      <a:pt x="627" y="26"/>
                    </a:lnTo>
                    <a:lnTo>
                      <a:pt x="31" y="26"/>
                    </a:lnTo>
                    <a:lnTo>
                      <a:pt x="31" y="113"/>
                    </a:lnTo>
                    <a:lnTo>
                      <a:pt x="627" y="113"/>
                    </a:lnTo>
                    <a:lnTo>
                      <a:pt x="627" y="126"/>
                    </a:lnTo>
                    <a:lnTo>
                      <a:pt x="0" y="126"/>
                    </a:lnTo>
                    <a:lnTo>
                      <a:pt x="0" y="138"/>
                    </a:lnTo>
                    <a:lnTo>
                      <a:pt x="627" y="138"/>
                    </a:lnTo>
                    <a:lnTo>
                      <a:pt x="659" y="138"/>
                    </a:lnTo>
                    <a:lnTo>
                      <a:pt x="659" y="126"/>
                    </a:lnTo>
                    <a:lnTo>
                      <a:pt x="659" y="113"/>
                    </a:lnTo>
                    <a:lnTo>
                      <a:pt x="659" y="26"/>
                    </a:lnTo>
                    <a:lnTo>
                      <a:pt x="659" y="14"/>
                    </a:lnTo>
                    <a:lnTo>
                      <a:pt x="659" y="0"/>
                    </a:lnTo>
                    <a:lnTo>
                      <a:pt x="627" y="0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400">
                  <a:solidFill>
                    <a:schemeClr val="dk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364" name="Google Shape;364;p15"/>
              <p:cNvSpPr/>
              <p:nvPr/>
            </p:nvSpPr>
            <p:spPr>
              <a:xfrm>
                <a:off x="1637202" y="5905466"/>
                <a:ext cx="719092" cy="172210"/>
              </a:xfrm>
              <a:custGeom>
                <a:rect b="b" l="l" r="r" t="t"/>
                <a:pathLst>
                  <a:path extrusionOk="0" h="148" w="618">
                    <a:moveTo>
                      <a:pt x="589" y="0"/>
                    </a:moveTo>
                    <a:lnTo>
                      <a:pt x="0" y="0"/>
                    </a:lnTo>
                    <a:lnTo>
                      <a:pt x="0" y="15"/>
                    </a:lnTo>
                    <a:lnTo>
                      <a:pt x="589" y="15"/>
                    </a:lnTo>
                    <a:lnTo>
                      <a:pt x="589" y="29"/>
                    </a:lnTo>
                    <a:lnTo>
                      <a:pt x="28" y="29"/>
                    </a:lnTo>
                    <a:lnTo>
                      <a:pt x="28" y="121"/>
                    </a:lnTo>
                    <a:lnTo>
                      <a:pt x="589" y="121"/>
                    </a:lnTo>
                    <a:lnTo>
                      <a:pt x="589" y="134"/>
                    </a:lnTo>
                    <a:lnTo>
                      <a:pt x="0" y="134"/>
                    </a:lnTo>
                    <a:lnTo>
                      <a:pt x="0" y="148"/>
                    </a:lnTo>
                    <a:lnTo>
                      <a:pt x="589" y="148"/>
                    </a:lnTo>
                    <a:lnTo>
                      <a:pt x="618" y="148"/>
                    </a:lnTo>
                    <a:lnTo>
                      <a:pt x="618" y="134"/>
                    </a:lnTo>
                    <a:lnTo>
                      <a:pt x="618" y="121"/>
                    </a:lnTo>
                    <a:lnTo>
                      <a:pt x="618" y="29"/>
                    </a:lnTo>
                    <a:lnTo>
                      <a:pt x="618" y="15"/>
                    </a:lnTo>
                    <a:lnTo>
                      <a:pt x="618" y="0"/>
                    </a:lnTo>
                    <a:lnTo>
                      <a:pt x="589" y="0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400">
                  <a:solidFill>
                    <a:schemeClr val="dk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365" name="Google Shape;365;p15"/>
              <p:cNvSpPr/>
              <p:nvPr/>
            </p:nvSpPr>
            <p:spPr>
              <a:xfrm>
                <a:off x="1637202" y="5763510"/>
                <a:ext cx="765635" cy="138466"/>
              </a:xfrm>
              <a:custGeom>
                <a:rect b="b" l="l" r="r" t="t"/>
                <a:pathLst>
                  <a:path extrusionOk="0" h="119" w="658">
                    <a:moveTo>
                      <a:pt x="628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628" y="12"/>
                    </a:lnTo>
                    <a:lnTo>
                      <a:pt x="628" y="23"/>
                    </a:lnTo>
                    <a:lnTo>
                      <a:pt x="30" y="23"/>
                    </a:lnTo>
                    <a:lnTo>
                      <a:pt x="30" y="98"/>
                    </a:lnTo>
                    <a:lnTo>
                      <a:pt x="628" y="98"/>
                    </a:lnTo>
                    <a:lnTo>
                      <a:pt x="628" y="108"/>
                    </a:lnTo>
                    <a:lnTo>
                      <a:pt x="0" y="108"/>
                    </a:lnTo>
                    <a:lnTo>
                      <a:pt x="0" y="119"/>
                    </a:lnTo>
                    <a:lnTo>
                      <a:pt x="628" y="119"/>
                    </a:lnTo>
                    <a:lnTo>
                      <a:pt x="658" y="119"/>
                    </a:lnTo>
                    <a:lnTo>
                      <a:pt x="658" y="108"/>
                    </a:lnTo>
                    <a:lnTo>
                      <a:pt x="658" y="98"/>
                    </a:lnTo>
                    <a:lnTo>
                      <a:pt x="658" y="23"/>
                    </a:lnTo>
                    <a:lnTo>
                      <a:pt x="658" y="12"/>
                    </a:lnTo>
                    <a:lnTo>
                      <a:pt x="658" y="0"/>
                    </a:lnTo>
                    <a:lnTo>
                      <a:pt x="628" y="0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400">
                  <a:solidFill>
                    <a:schemeClr val="dk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366" name="Google Shape;366;p15"/>
              <p:cNvSpPr/>
              <p:nvPr/>
            </p:nvSpPr>
            <p:spPr>
              <a:xfrm>
                <a:off x="1560406" y="5592463"/>
                <a:ext cx="719092" cy="171046"/>
              </a:xfrm>
              <a:custGeom>
                <a:rect b="b" l="l" r="r" t="t"/>
                <a:pathLst>
                  <a:path extrusionOk="0" h="147" w="618">
                    <a:moveTo>
                      <a:pt x="590" y="0"/>
                    </a:moveTo>
                    <a:lnTo>
                      <a:pt x="0" y="0"/>
                    </a:lnTo>
                    <a:lnTo>
                      <a:pt x="0" y="14"/>
                    </a:lnTo>
                    <a:lnTo>
                      <a:pt x="590" y="14"/>
                    </a:lnTo>
                    <a:lnTo>
                      <a:pt x="590" y="28"/>
                    </a:lnTo>
                    <a:lnTo>
                      <a:pt x="28" y="28"/>
                    </a:lnTo>
                    <a:lnTo>
                      <a:pt x="28" y="120"/>
                    </a:lnTo>
                    <a:lnTo>
                      <a:pt x="590" y="120"/>
                    </a:lnTo>
                    <a:lnTo>
                      <a:pt x="590" y="133"/>
                    </a:lnTo>
                    <a:lnTo>
                      <a:pt x="0" y="133"/>
                    </a:lnTo>
                    <a:lnTo>
                      <a:pt x="0" y="147"/>
                    </a:lnTo>
                    <a:lnTo>
                      <a:pt x="590" y="147"/>
                    </a:lnTo>
                    <a:lnTo>
                      <a:pt x="618" y="147"/>
                    </a:lnTo>
                    <a:lnTo>
                      <a:pt x="618" y="133"/>
                    </a:lnTo>
                    <a:lnTo>
                      <a:pt x="618" y="120"/>
                    </a:lnTo>
                    <a:lnTo>
                      <a:pt x="618" y="28"/>
                    </a:lnTo>
                    <a:lnTo>
                      <a:pt x="618" y="14"/>
                    </a:lnTo>
                    <a:lnTo>
                      <a:pt x="618" y="0"/>
                    </a:lnTo>
                    <a:lnTo>
                      <a:pt x="590" y="0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400">
                  <a:solidFill>
                    <a:schemeClr val="dk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367" name="Google Shape;367;p15"/>
              <p:cNvSpPr/>
              <p:nvPr/>
            </p:nvSpPr>
            <p:spPr>
              <a:xfrm>
                <a:off x="1560406" y="5451670"/>
                <a:ext cx="766799" cy="138466"/>
              </a:xfrm>
              <a:custGeom>
                <a:rect b="b" l="l" r="r" t="t"/>
                <a:pathLst>
                  <a:path extrusionOk="0" h="119" w="659">
                    <a:moveTo>
                      <a:pt x="629" y="0"/>
                    </a:moveTo>
                    <a:lnTo>
                      <a:pt x="0" y="0"/>
                    </a:lnTo>
                    <a:lnTo>
                      <a:pt x="0" y="10"/>
                    </a:lnTo>
                    <a:lnTo>
                      <a:pt x="629" y="10"/>
                    </a:lnTo>
                    <a:lnTo>
                      <a:pt x="629" y="23"/>
                    </a:lnTo>
                    <a:lnTo>
                      <a:pt x="30" y="23"/>
                    </a:lnTo>
                    <a:lnTo>
                      <a:pt x="30" y="97"/>
                    </a:lnTo>
                    <a:lnTo>
                      <a:pt x="629" y="97"/>
                    </a:lnTo>
                    <a:lnTo>
                      <a:pt x="629" y="108"/>
                    </a:lnTo>
                    <a:lnTo>
                      <a:pt x="0" y="108"/>
                    </a:lnTo>
                    <a:lnTo>
                      <a:pt x="0" y="119"/>
                    </a:lnTo>
                    <a:lnTo>
                      <a:pt x="629" y="119"/>
                    </a:lnTo>
                    <a:lnTo>
                      <a:pt x="659" y="119"/>
                    </a:lnTo>
                    <a:lnTo>
                      <a:pt x="659" y="108"/>
                    </a:lnTo>
                    <a:lnTo>
                      <a:pt x="659" y="97"/>
                    </a:lnTo>
                    <a:lnTo>
                      <a:pt x="659" y="23"/>
                    </a:lnTo>
                    <a:lnTo>
                      <a:pt x="659" y="10"/>
                    </a:lnTo>
                    <a:lnTo>
                      <a:pt x="659" y="0"/>
                    </a:lnTo>
                    <a:lnTo>
                      <a:pt x="629" y="0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400">
                  <a:solidFill>
                    <a:schemeClr val="dk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368" name="Google Shape;368;p15"/>
              <p:cNvSpPr/>
              <p:nvPr/>
            </p:nvSpPr>
            <p:spPr>
              <a:xfrm>
                <a:off x="1637202" y="5313204"/>
                <a:ext cx="765635" cy="138466"/>
              </a:xfrm>
              <a:custGeom>
                <a:rect b="b" l="l" r="r" t="t"/>
                <a:pathLst>
                  <a:path extrusionOk="0" h="119" w="658">
                    <a:moveTo>
                      <a:pt x="628" y="0"/>
                    </a:moveTo>
                    <a:lnTo>
                      <a:pt x="0" y="0"/>
                    </a:lnTo>
                    <a:lnTo>
                      <a:pt x="0" y="10"/>
                    </a:lnTo>
                    <a:lnTo>
                      <a:pt x="628" y="10"/>
                    </a:lnTo>
                    <a:lnTo>
                      <a:pt x="628" y="23"/>
                    </a:lnTo>
                    <a:lnTo>
                      <a:pt x="30" y="23"/>
                    </a:lnTo>
                    <a:lnTo>
                      <a:pt x="30" y="97"/>
                    </a:lnTo>
                    <a:lnTo>
                      <a:pt x="628" y="97"/>
                    </a:lnTo>
                    <a:lnTo>
                      <a:pt x="628" y="108"/>
                    </a:lnTo>
                    <a:lnTo>
                      <a:pt x="0" y="108"/>
                    </a:lnTo>
                    <a:lnTo>
                      <a:pt x="0" y="119"/>
                    </a:lnTo>
                    <a:lnTo>
                      <a:pt x="628" y="119"/>
                    </a:lnTo>
                    <a:lnTo>
                      <a:pt x="658" y="119"/>
                    </a:lnTo>
                    <a:lnTo>
                      <a:pt x="658" y="108"/>
                    </a:lnTo>
                    <a:lnTo>
                      <a:pt x="658" y="97"/>
                    </a:lnTo>
                    <a:lnTo>
                      <a:pt x="658" y="23"/>
                    </a:lnTo>
                    <a:lnTo>
                      <a:pt x="658" y="10"/>
                    </a:lnTo>
                    <a:lnTo>
                      <a:pt x="658" y="0"/>
                    </a:lnTo>
                    <a:lnTo>
                      <a:pt x="628" y="0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400">
                  <a:solidFill>
                    <a:schemeClr val="dk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369" name="Google Shape;369;p15"/>
              <p:cNvSpPr/>
              <p:nvPr/>
            </p:nvSpPr>
            <p:spPr>
              <a:xfrm>
                <a:off x="2586683" y="5922920"/>
                <a:ext cx="719092" cy="171046"/>
              </a:xfrm>
              <a:custGeom>
                <a:rect b="b" l="l" r="r" t="t"/>
                <a:pathLst>
                  <a:path extrusionOk="0" h="147" w="618">
                    <a:moveTo>
                      <a:pt x="590" y="0"/>
                    </a:moveTo>
                    <a:lnTo>
                      <a:pt x="0" y="0"/>
                    </a:lnTo>
                    <a:lnTo>
                      <a:pt x="0" y="14"/>
                    </a:lnTo>
                    <a:lnTo>
                      <a:pt x="590" y="14"/>
                    </a:lnTo>
                    <a:lnTo>
                      <a:pt x="590" y="28"/>
                    </a:lnTo>
                    <a:lnTo>
                      <a:pt x="29" y="28"/>
                    </a:lnTo>
                    <a:lnTo>
                      <a:pt x="29" y="120"/>
                    </a:lnTo>
                    <a:lnTo>
                      <a:pt x="590" y="120"/>
                    </a:lnTo>
                    <a:lnTo>
                      <a:pt x="590" y="133"/>
                    </a:lnTo>
                    <a:lnTo>
                      <a:pt x="0" y="133"/>
                    </a:lnTo>
                    <a:lnTo>
                      <a:pt x="0" y="147"/>
                    </a:lnTo>
                    <a:lnTo>
                      <a:pt x="590" y="147"/>
                    </a:lnTo>
                    <a:lnTo>
                      <a:pt x="618" y="147"/>
                    </a:lnTo>
                    <a:lnTo>
                      <a:pt x="618" y="133"/>
                    </a:lnTo>
                    <a:lnTo>
                      <a:pt x="618" y="120"/>
                    </a:lnTo>
                    <a:lnTo>
                      <a:pt x="618" y="28"/>
                    </a:lnTo>
                    <a:lnTo>
                      <a:pt x="618" y="14"/>
                    </a:lnTo>
                    <a:lnTo>
                      <a:pt x="618" y="0"/>
                    </a:lnTo>
                    <a:lnTo>
                      <a:pt x="590" y="0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400">
                  <a:solidFill>
                    <a:schemeClr val="dk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370" name="Google Shape;370;p15"/>
              <p:cNvSpPr/>
              <p:nvPr/>
            </p:nvSpPr>
            <p:spPr>
              <a:xfrm>
                <a:off x="2586683" y="5779800"/>
                <a:ext cx="766799" cy="138466"/>
              </a:xfrm>
              <a:custGeom>
                <a:rect b="b" l="l" r="r" t="t"/>
                <a:pathLst>
                  <a:path extrusionOk="0" h="119" w="659">
                    <a:moveTo>
                      <a:pt x="627" y="0"/>
                    </a:moveTo>
                    <a:lnTo>
                      <a:pt x="0" y="0"/>
                    </a:lnTo>
                    <a:lnTo>
                      <a:pt x="0" y="13"/>
                    </a:lnTo>
                    <a:lnTo>
                      <a:pt x="627" y="13"/>
                    </a:lnTo>
                    <a:lnTo>
                      <a:pt x="627" y="23"/>
                    </a:lnTo>
                    <a:lnTo>
                      <a:pt x="31" y="23"/>
                    </a:lnTo>
                    <a:lnTo>
                      <a:pt x="31" y="98"/>
                    </a:lnTo>
                    <a:lnTo>
                      <a:pt x="627" y="98"/>
                    </a:lnTo>
                    <a:lnTo>
                      <a:pt x="627" y="108"/>
                    </a:lnTo>
                    <a:lnTo>
                      <a:pt x="0" y="108"/>
                    </a:lnTo>
                    <a:lnTo>
                      <a:pt x="0" y="119"/>
                    </a:lnTo>
                    <a:lnTo>
                      <a:pt x="627" y="119"/>
                    </a:lnTo>
                    <a:lnTo>
                      <a:pt x="659" y="119"/>
                    </a:lnTo>
                    <a:lnTo>
                      <a:pt x="659" y="108"/>
                    </a:lnTo>
                    <a:lnTo>
                      <a:pt x="659" y="98"/>
                    </a:lnTo>
                    <a:lnTo>
                      <a:pt x="659" y="23"/>
                    </a:lnTo>
                    <a:lnTo>
                      <a:pt x="659" y="13"/>
                    </a:lnTo>
                    <a:lnTo>
                      <a:pt x="659" y="0"/>
                    </a:lnTo>
                    <a:lnTo>
                      <a:pt x="627" y="0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400">
                  <a:solidFill>
                    <a:schemeClr val="dk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371" name="Google Shape;371;p15"/>
              <p:cNvSpPr/>
              <p:nvPr/>
            </p:nvSpPr>
            <p:spPr>
              <a:xfrm>
                <a:off x="2508723" y="5608753"/>
                <a:ext cx="719092" cy="171046"/>
              </a:xfrm>
              <a:custGeom>
                <a:rect b="b" l="l" r="r" t="t"/>
                <a:pathLst>
                  <a:path extrusionOk="0" h="147" w="618">
                    <a:moveTo>
                      <a:pt x="589" y="0"/>
                    </a:moveTo>
                    <a:lnTo>
                      <a:pt x="0" y="0"/>
                    </a:lnTo>
                    <a:lnTo>
                      <a:pt x="0" y="14"/>
                    </a:lnTo>
                    <a:lnTo>
                      <a:pt x="589" y="14"/>
                    </a:lnTo>
                    <a:lnTo>
                      <a:pt x="589" y="28"/>
                    </a:lnTo>
                    <a:lnTo>
                      <a:pt x="28" y="28"/>
                    </a:lnTo>
                    <a:lnTo>
                      <a:pt x="28" y="120"/>
                    </a:lnTo>
                    <a:lnTo>
                      <a:pt x="589" y="120"/>
                    </a:lnTo>
                    <a:lnTo>
                      <a:pt x="589" y="133"/>
                    </a:lnTo>
                    <a:lnTo>
                      <a:pt x="0" y="133"/>
                    </a:lnTo>
                    <a:lnTo>
                      <a:pt x="0" y="147"/>
                    </a:lnTo>
                    <a:lnTo>
                      <a:pt x="589" y="147"/>
                    </a:lnTo>
                    <a:lnTo>
                      <a:pt x="618" y="147"/>
                    </a:lnTo>
                    <a:lnTo>
                      <a:pt x="618" y="133"/>
                    </a:lnTo>
                    <a:lnTo>
                      <a:pt x="618" y="120"/>
                    </a:lnTo>
                    <a:lnTo>
                      <a:pt x="618" y="28"/>
                    </a:lnTo>
                    <a:lnTo>
                      <a:pt x="618" y="14"/>
                    </a:lnTo>
                    <a:lnTo>
                      <a:pt x="618" y="0"/>
                    </a:lnTo>
                    <a:lnTo>
                      <a:pt x="589" y="0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400">
                  <a:solidFill>
                    <a:schemeClr val="dk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372" name="Google Shape;372;p15"/>
              <p:cNvSpPr/>
              <p:nvPr/>
            </p:nvSpPr>
            <p:spPr>
              <a:xfrm>
                <a:off x="2508723" y="5467960"/>
                <a:ext cx="766799" cy="138466"/>
              </a:xfrm>
              <a:custGeom>
                <a:rect b="b" l="l" r="r" t="t"/>
                <a:pathLst>
                  <a:path extrusionOk="0" h="119" w="659">
                    <a:moveTo>
                      <a:pt x="629" y="0"/>
                    </a:moveTo>
                    <a:lnTo>
                      <a:pt x="0" y="0"/>
                    </a:lnTo>
                    <a:lnTo>
                      <a:pt x="0" y="11"/>
                    </a:lnTo>
                    <a:lnTo>
                      <a:pt x="629" y="11"/>
                    </a:lnTo>
                    <a:lnTo>
                      <a:pt x="629" y="23"/>
                    </a:lnTo>
                    <a:lnTo>
                      <a:pt x="30" y="23"/>
                    </a:lnTo>
                    <a:lnTo>
                      <a:pt x="30" y="98"/>
                    </a:lnTo>
                    <a:lnTo>
                      <a:pt x="629" y="98"/>
                    </a:lnTo>
                    <a:lnTo>
                      <a:pt x="629" y="108"/>
                    </a:lnTo>
                    <a:lnTo>
                      <a:pt x="0" y="108"/>
                    </a:lnTo>
                    <a:lnTo>
                      <a:pt x="0" y="119"/>
                    </a:lnTo>
                    <a:lnTo>
                      <a:pt x="629" y="119"/>
                    </a:lnTo>
                    <a:lnTo>
                      <a:pt x="659" y="119"/>
                    </a:lnTo>
                    <a:lnTo>
                      <a:pt x="659" y="108"/>
                    </a:lnTo>
                    <a:lnTo>
                      <a:pt x="659" y="98"/>
                    </a:lnTo>
                    <a:lnTo>
                      <a:pt x="659" y="23"/>
                    </a:lnTo>
                    <a:lnTo>
                      <a:pt x="659" y="11"/>
                    </a:lnTo>
                    <a:lnTo>
                      <a:pt x="659" y="0"/>
                    </a:lnTo>
                    <a:lnTo>
                      <a:pt x="629" y="0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400">
                  <a:solidFill>
                    <a:schemeClr val="dk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373" name="Google Shape;373;p15"/>
              <p:cNvSpPr/>
              <p:nvPr/>
            </p:nvSpPr>
            <p:spPr>
              <a:xfrm>
                <a:off x="2431927" y="5191029"/>
                <a:ext cx="766799" cy="138466"/>
              </a:xfrm>
              <a:custGeom>
                <a:rect b="b" l="l" r="r" t="t"/>
                <a:pathLst>
                  <a:path extrusionOk="0" h="119" w="659">
                    <a:moveTo>
                      <a:pt x="629" y="0"/>
                    </a:moveTo>
                    <a:lnTo>
                      <a:pt x="0" y="0"/>
                    </a:lnTo>
                    <a:lnTo>
                      <a:pt x="0" y="11"/>
                    </a:lnTo>
                    <a:lnTo>
                      <a:pt x="629" y="11"/>
                    </a:lnTo>
                    <a:lnTo>
                      <a:pt x="629" y="23"/>
                    </a:lnTo>
                    <a:lnTo>
                      <a:pt x="30" y="23"/>
                    </a:lnTo>
                    <a:lnTo>
                      <a:pt x="30" y="98"/>
                    </a:lnTo>
                    <a:lnTo>
                      <a:pt x="629" y="98"/>
                    </a:lnTo>
                    <a:lnTo>
                      <a:pt x="629" y="108"/>
                    </a:lnTo>
                    <a:lnTo>
                      <a:pt x="0" y="108"/>
                    </a:lnTo>
                    <a:lnTo>
                      <a:pt x="0" y="119"/>
                    </a:lnTo>
                    <a:lnTo>
                      <a:pt x="629" y="119"/>
                    </a:lnTo>
                    <a:lnTo>
                      <a:pt x="659" y="119"/>
                    </a:lnTo>
                    <a:lnTo>
                      <a:pt x="659" y="108"/>
                    </a:lnTo>
                    <a:lnTo>
                      <a:pt x="659" y="98"/>
                    </a:lnTo>
                    <a:lnTo>
                      <a:pt x="659" y="23"/>
                    </a:lnTo>
                    <a:lnTo>
                      <a:pt x="659" y="11"/>
                    </a:lnTo>
                    <a:lnTo>
                      <a:pt x="659" y="0"/>
                    </a:lnTo>
                    <a:lnTo>
                      <a:pt x="629" y="0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400">
                  <a:solidFill>
                    <a:schemeClr val="dk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374" name="Google Shape;374;p15"/>
              <p:cNvSpPr/>
              <p:nvPr/>
            </p:nvSpPr>
            <p:spPr>
              <a:xfrm>
                <a:off x="2409819" y="4738396"/>
                <a:ext cx="765635" cy="138466"/>
              </a:xfrm>
              <a:custGeom>
                <a:rect b="b" l="l" r="r" t="t"/>
                <a:pathLst>
                  <a:path extrusionOk="0" h="119" w="658">
                    <a:moveTo>
                      <a:pt x="628" y="0"/>
                    </a:moveTo>
                    <a:lnTo>
                      <a:pt x="0" y="0"/>
                    </a:lnTo>
                    <a:lnTo>
                      <a:pt x="0" y="13"/>
                    </a:lnTo>
                    <a:lnTo>
                      <a:pt x="628" y="13"/>
                    </a:lnTo>
                    <a:lnTo>
                      <a:pt x="628" y="23"/>
                    </a:lnTo>
                    <a:lnTo>
                      <a:pt x="30" y="23"/>
                    </a:lnTo>
                    <a:lnTo>
                      <a:pt x="30" y="98"/>
                    </a:lnTo>
                    <a:lnTo>
                      <a:pt x="628" y="98"/>
                    </a:lnTo>
                    <a:lnTo>
                      <a:pt x="628" y="109"/>
                    </a:lnTo>
                    <a:lnTo>
                      <a:pt x="0" y="109"/>
                    </a:lnTo>
                    <a:lnTo>
                      <a:pt x="0" y="119"/>
                    </a:lnTo>
                    <a:lnTo>
                      <a:pt x="628" y="119"/>
                    </a:lnTo>
                    <a:lnTo>
                      <a:pt x="658" y="119"/>
                    </a:lnTo>
                    <a:lnTo>
                      <a:pt x="658" y="109"/>
                    </a:lnTo>
                    <a:lnTo>
                      <a:pt x="658" y="98"/>
                    </a:lnTo>
                    <a:lnTo>
                      <a:pt x="658" y="23"/>
                    </a:lnTo>
                    <a:lnTo>
                      <a:pt x="658" y="13"/>
                    </a:lnTo>
                    <a:lnTo>
                      <a:pt x="658" y="0"/>
                    </a:lnTo>
                    <a:lnTo>
                      <a:pt x="628" y="0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400">
                  <a:solidFill>
                    <a:schemeClr val="dk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375" name="Google Shape;375;p15"/>
              <p:cNvSpPr/>
              <p:nvPr/>
            </p:nvSpPr>
            <p:spPr>
              <a:xfrm>
                <a:off x="2356294" y="5019982"/>
                <a:ext cx="717929" cy="171046"/>
              </a:xfrm>
              <a:custGeom>
                <a:rect b="b" l="l" r="r" t="t"/>
                <a:pathLst>
                  <a:path extrusionOk="0" h="147" w="617">
                    <a:moveTo>
                      <a:pt x="589" y="0"/>
                    </a:moveTo>
                    <a:lnTo>
                      <a:pt x="0" y="0"/>
                    </a:lnTo>
                    <a:lnTo>
                      <a:pt x="0" y="14"/>
                    </a:lnTo>
                    <a:lnTo>
                      <a:pt x="589" y="14"/>
                    </a:lnTo>
                    <a:lnTo>
                      <a:pt x="589" y="28"/>
                    </a:lnTo>
                    <a:lnTo>
                      <a:pt x="28" y="28"/>
                    </a:lnTo>
                    <a:lnTo>
                      <a:pt x="28" y="120"/>
                    </a:lnTo>
                    <a:lnTo>
                      <a:pt x="589" y="120"/>
                    </a:lnTo>
                    <a:lnTo>
                      <a:pt x="589" y="133"/>
                    </a:lnTo>
                    <a:lnTo>
                      <a:pt x="0" y="133"/>
                    </a:lnTo>
                    <a:lnTo>
                      <a:pt x="0" y="147"/>
                    </a:lnTo>
                    <a:lnTo>
                      <a:pt x="589" y="147"/>
                    </a:lnTo>
                    <a:lnTo>
                      <a:pt x="617" y="147"/>
                    </a:lnTo>
                    <a:lnTo>
                      <a:pt x="617" y="133"/>
                    </a:lnTo>
                    <a:lnTo>
                      <a:pt x="617" y="120"/>
                    </a:lnTo>
                    <a:lnTo>
                      <a:pt x="617" y="28"/>
                    </a:lnTo>
                    <a:lnTo>
                      <a:pt x="617" y="14"/>
                    </a:lnTo>
                    <a:lnTo>
                      <a:pt x="617" y="0"/>
                    </a:lnTo>
                    <a:lnTo>
                      <a:pt x="589" y="0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400">
                  <a:solidFill>
                    <a:schemeClr val="dk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376" name="Google Shape;376;p15"/>
              <p:cNvSpPr/>
              <p:nvPr/>
            </p:nvSpPr>
            <p:spPr>
              <a:xfrm>
                <a:off x="2356294" y="4876862"/>
                <a:ext cx="765635" cy="138466"/>
              </a:xfrm>
              <a:custGeom>
                <a:rect b="b" l="l" r="r" t="t"/>
                <a:pathLst>
                  <a:path extrusionOk="0" h="119" w="658">
                    <a:moveTo>
                      <a:pt x="628" y="0"/>
                    </a:moveTo>
                    <a:lnTo>
                      <a:pt x="0" y="0"/>
                    </a:lnTo>
                    <a:lnTo>
                      <a:pt x="0" y="13"/>
                    </a:lnTo>
                    <a:lnTo>
                      <a:pt x="628" y="13"/>
                    </a:lnTo>
                    <a:lnTo>
                      <a:pt x="628" y="23"/>
                    </a:lnTo>
                    <a:lnTo>
                      <a:pt x="30" y="23"/>
                    </a:lnTo>
                    <a:lnTo>
                      <a:pt x="30" y="98"/>
                    </a:lnTo>
                    <a:lnTo>
                      <a:pt x="628" y="98"/>
                    </a:lnTo>
                    <a:lnTo>
                      <a:pt x="628" y="108"/>
                    </a:lnTo>
                    <a:lnTo>
                      <a:pt x="0" y="108"/>
                    </a:lnTo>
                    <a:lnTo>
                      <a:pt x="0" y="119"/>
                    </a:lnTo>
                    <a:lnTo>
                      <a:pt x="628" y="119"/>
                    </a:lnTo>
                    <a:lnTo>
                      <a:pt x="658" y="119"/>
                    </a:lnTo>
                    <a:lnTo>
                      <a:pt x="658" y="108"/>
                    </a:lnTo>
                    <a:lnTo>
                      <a:pt x="658" y="98"/>
                    </a:lnTo>
                    <a:lnTo>
                      <a:pt x="658" y="23"/>
                    </a:lnTo>
                    <a:lnTo>
                      <a:pt x="658" y="13"/>
                    </a:lnTo>
                    <a:lnTo>
                      <a:pt x="658" y="0"/>
                    </a:lnTo>
                    <a:lnTo>
                      <a:pt x="628" y="0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400">
                  <a:solidFill>
                    <a:schemeClr val="dk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377" name="Google Shape;377;p15"/>
              <p:cNvSpPr/>
              <p:nvPr/>
            </p:nvSpPr>
            <p:spPr>
              <a:xfrm>
                <a:off x="2586683" y="5329494"/>
                <a:ext cx="766799" cy="138466"/>
              </a:xfrm>
              <a:custGeom>
                <a:rect b="b" l="l" r="r" t="t"/>
                <a:pathLst>
                  <a:path extrusionOk="0" h="119" w="659">
                    <a:moveTo>
                      <a:pt x="627" y="0"/>
                    </a:moveTo>
                    <a:lnTo>
                      <a:pt x="0" y="0"/>
                    </a:lnTo>
                    <a:lnTo>
                      <a:pt x="0" y="11"/>
                    </a:lnTo>
                    <a:lnTo>
                      <a:pt x="627" y="11"/>
                    </a:lnTo>
                    <a:lnTo>
                      <a:pt x="627" y="23"/>
                    </a:lnTo>
                    <a:lnTo>
                      <a:pt x="31" y="23"/>
                    </a:lnTo>
                    <a:lnTo>
                      <a:pt x="31" y="98"/>
                    </a:lnTo>
                    <a:lnTo>
                      <a:pt x="627" y="98"/>
                    </a:lnTo>
                    <a:lnTo>
                      <a:pt x="627" y="108"/>
                    </a:lnTo>
                    <a:lnTo>
                      <a:pt x="0" y="108"/>
                    </a:lnTo>
                    <a:lnTo>
                      <a:pt x="0" y="119"/>
                    </a:lnTo>
                    <a:lnTo>
                      <a:pt x="627" y="119"/>
                    </a:lnTo>
                    <a:lnTo>
                      <a:pt x="659" y="119"/>
                    </a:lnTo>
                    <a:lnTo>
                      <a:pt x="659" y="108"/>
                    </a:lnTo>
                    <a:lnTo>
                      <a:pt x="659" y="98"/>
                    </a:lnTo>
                    <a:lnTo>
                      <a:pt x="659" y="23"/>
                    </a:lnTo>
                    <a:lnTo>
                      <a:pt x="659" y="11"/>
                    </a:lnTo>
                    <a:lnTo>
                      <a:pt x="659" y="0"/>
                    </a:lnTo>
                    <a:lnTo>
                      <a:pt x="627" y="0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400">
                  <a:solidFill>
                    <a:schemeClr val="dk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</p:grpSp>
      </p:grpSp>
      <p:sp>
        <p:nvSpPr>
          <p:cNvPr id="378" name="Google Shape;378;p15"/>
          <p:cNvSpPr txBox="1"/>
          <p:nvPr/>
        </p:nvSpPr>
        <p:spPr>
          <a:xfrm>
            <a:off x="4207131" y="4946825"/>
            <a:ext cx="4182419" cy="44319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>
                <a:solidFill>
                  <a:srgbClr val="595959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We hope that this template will return to you as a time, money and reputation.</a:t>
            </a:r>
            <a:endParaRPr/>
          </a:p>
        </p:txBody>
      </p:sp>
      <p:sp>
        <p:nvSpPr>
          <p:cNvPr id="379" name="Google Shape;379;p15"/>
          <p:cNvSpPr txBox="1"/>
          <p:nvPr/>
        </p:nvSpPr>
        <p:spPr>
          <a:xfrm>
            <a:off x="6217840" y="3996686"/>
            <a:ext cx="4182419" cy="44319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>
                <a:solidFill>
                  <a:srgbClr val="595959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We hope that this template will return to you as a time, money and reputation.</a:t>
            </a:r>
            <a:endParaRPr/>
          </a:p>
        </p:txBody>
      </p:sp>
      <p:sp>
        <p:nvSpPr>
          <p:cNvPr id="380" name="Google Shape;380;p15"/>
          <p:cNvSpPr txBox="1"/>
          <p:nvPr/>
        </p:nvSpPr>
        <p:spPr>
          <a:xfrm>
            <a:off x="7313215" y="3041862"/>
            <a:ext cx="4182419" cy="44319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>
                <a:solidFill>
                  <a:srgbClr val="595959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We hope that this template will return to you as a time, money and reputation.</a:t>
            </a:r>
            <a:endParaRPr/>
          </a:p>
        </p:txBody>
      </p:sp>
      <p:sp>
        <p:nvSpPr>
          <p:cNvPr id="381" name="Google Shape;381;p15"/>
          <p:cNvSpPr txBox="1"/>
          <p:nvPr/>
        </p:nvSpPr>
        <p:spPr>
          <a:xfrm>
            <a:off x="1104900" y="1731100"/>
            <a:ext cx="9982200" cy="66941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>
                <a:solidFill>
                  <a:srgbClr val="7F7F7F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We use well-known development methodologies to create a customized approach for each of the projects. This allows us to achieve high quality outcomes and full transparency towards. We use well-known development methodologies to create a customized approach for each of the projects. This allows us to achieve high quality outcomes and full transparency towards.</a:t>
            </a:r>
            <a:endParaRPr/>
          </a:p>
        </p:txBody>
      </p:sp>
      <p:grpSp>
        <p:nvGrpSpPr>
          <p:cNvPr id="382" name="Google Shape;382;p15"/>
          <p:cNvGrpSpPr/>
          <p:nvPr/>
        </p:nvGrpSpPr>
        <p:grpSpPr>
          <a:xfrm>
            <a:off x="0" y="0"/>
            <a:ext cx="6483537" cy="1886857"/>
            <a:chOff x="0" y="0"/>
            <a:chExt cx="6483537" cy="1886857"/>
          </a:xfrm>
        </p:grpSpPr>
        <p:pic>
          <p:nvPicPr>
            <p:cNvPr id="383" name="Google Shape;383;p15"/>
            <p:cNvPicPr preferRelativeResize="0"/>
            <p:nvPr/>
          </p:nvPicPr>
          <p:blipFill rotWithShape="1">
            <a:blip r:embed="rId3">
              <a:alphaModFix/>
            </a:blip>
            <a:srcRect b="0" l="0" r="0" t="0"/>
            <a:stretch/>
          </p:blipFill>
          <p:spPr>
            <a:xfrm>
              <a:off x="0" y="0"/>
              <a:ext cx="1825273" cy="1886857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384" name="Google Shape;384;p15"/>
            <p:cNvSpPr txBox="1"/>
            <p:nvPr/>
          </p:nvSpPr>
          <p:spPr>
            <a:xfrm>
              <a:off x="142875" y="236750"/>
              <a:ext cx="1171575" cy="76944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1" lang="en-US" sz="4400">
                  <a:solidFill>
                    <a:srgbClr val="B9171C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02</a:t>
              </a:r>
              <a:endParaRPr b="1" i="1" sz="4400">
                <a:solidFill>
                  <a:srgbClr val="B9171C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grpSp>
          <p:nvGrpSpPr>
            <p:cNvPr id="385" name="Google Shape;385;p15"/>
            <p:cNvGrpSpPr/>
            <p:nvPr/>
          </p:nvGrpSpPr>
          <p:grpSpPr>
            <a:xfrm>
              <a:off x="1825273" y="434760"/>
              <a:ext cx="4658264" cy="720357"/>
              <a:chOff x="1893616" y="449275"/>
              <a:chExt cx="4658264" cy="720357"/>
            </a:xfrm>
          </p:grpSpPr>
          <p:sp>
            <p:nvSpPr>
              <p:cNvPr id="386" name="Google Shape;386;p15"/>
              <p:cNvSpPr txBox="1"/>
              <p:nvPr/>
            </p:nvSpPr>
            <p:spPr>
              <a:xfrm>
                <a:off x="1893616" y="449275"/>
                <a:ext cx="3904343" cy="52322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sp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en-US" sz="2800">
                    <a:solidFill>
                      <a:srgbClr val="3F3F3F"/>
                    </a:solidFill>
                    <a:latin typeface="Libre Franklin"/>
                    <a:ea typeface="Libre Franklin"/>
                    <a:cs typeface="Libre Franklin"/>
                    <a:sym typeface="Libre Franklin"/>
                  </a:rPr>
                  <a:t>TITLE HERE</a:t>
                </a:r>
                <a:endParaRPr b="1" sz="2800">
                  <a:solidFill>
                    <a:srgbClr val="3F3F3F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387" name="Google Shape;387;p15"/>
              <p:cNvSpPr txBox="1"/>
              <p:nvPr/>
            </p:nvSpPr>
            <p:spPr>
              <a:xfrm>
                <a:off x="1893616" y="892633"/>
                <a:ext cx="4658264" cy="276999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spAutoFit/>
              </a:bodyPr>
              <a:lstStyle/>
              <a:p>
                <a:pPr indent="0" lvl="0" marL="0" marR="0" rtl="0" algn="l">
                  <a:lnSpc>
                    <a:spcPct val="12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1000">
                    <a:solidFill>
                      <a:srgbClr val="7F7F7F"/>
                    </a:solidFill>
                    <a:latin typeface="Libre Franklin"/>
                    <a:ea typeface="Libre Franklin"/>
                    <a:cs typeface="Libre Franklin"/>
                    <a:sym typeface="Libre Franklin"/>
                  </a:rPr>
                  <a:t>CLICK TO ADD CAPTION TEXT</a:t>
                </a:r>
                <a:endParaRPr/>
              </a:p>
            </p:txBody>
          </p:sp>
        </p:grpSp>
      </p:grpSp>
    </p:spTree>
  </p:cSld>
  <p:clrMapOvr>
    <a:masterClrMapping/>
  </p:clrMapOvr>
  <mc:AlternateContent>
    <mc:Choice Requires="p14">
      <p:transition spd="slow" p14:dur="1500">
        <p:fade thruBlk="1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3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92" name="Shape 3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3" name="Google Shape;393;p16"/>
          <p:cNvGrpSpPr/>
          <p:nvPr/>
        </p:nvGrpSpPr>
        <p:grpSpPr>
          <a:xfrm>
            <a:off x="1144588" y="2202945"/>
            <a:ext cx="9926638" cy="2381954"/>
            <a:chOff x="2711093" y="1849852"/>
            <a:chExt cx="11649937" cy="2795468"/>
          </a:xfrm>
        </p:grpSpPr>
        <p:grpSp>
          <p:nvGrpSpPr>
            <p:cNvPr id="394" name="Google Shape;394;p16"/>
            <p:cNvGrpSpPr/>
            <p:nvPr/>
          </p:nvGrpSpPr>
          <p:grpSpPr>
            <a:xfrm>
              <a:off x="6074475" y="1849852"/>
              <a:ext cx="4909086" cy="2795468"/>
              <a:chOff x="2448694" y="1658841"/>
              <a:chExt cx="7294609" cy="4153896"/>
            </a:xfrm>
          </p:grpSpPr>
          <p:grpSp>
            <p:nvGrpSpPr>
              <p:cNvPr id="395" name="Google Shape;395;p16"/>
              <p:cNvGrpSpPr/>
              <p:nvPr/>
            </p:nvGrpSpPr>
            <p:grpSpPr>
              <a:xfrm>
                <a:off x="2448694" y="1658841"/>
                <a:ext cx="7294609" cy="4153896"/>
                <a:chOff x="8540751" y="4843463"/>
                <a:chExt cx="8012112" cy="4562475"/>
              </a:xfrm>
            </p:grpSpPr>
            <p:sp>
              <p:nvSpPr>
                <p:cNvPr id="396" name="Google Shape;396;p16"/>
                <p:cNvSpPr/>
                <p:nvPr/>
              </p:nvSpPr>
              <p:spPr>
                <a:xfrm>
                  <a:off x="9321800" y="4843463"/>
                  <a:ext cx="6480176" cy="4421188"/>
                </a:xfrm>
                <a:custGeom>
                  <a:rect b="b" l="l" r="r" t="t"/>
                  <a:pathLst>
                    <a:path extrusionOk="0" h="12281" w="18000">
                      <a:moveTo>
                        <a:pt x="17508" y="12280"/>
                      </a:moveTo>
                      <a:lnTo>
                        <a:pt x="491" y="12280"/>
                      </a:lnTo>
                      <a:cubicBezTo>
                        <a:pt x="220" y="12280"/>
                        <a:pt x="0" y="12061"/>
                        <a:pt x="0" y="11792"/>
                      </a:cubicBezTo>
                      <a:lnTo>
                        <a:pt x="0" y="488"/>
                      </a:lnTo>
                      <a:cubicBezTo>
                        <a:pt x="0" y="219"/>
                        <a:pt x="220" y="0"/>
                        <a:pt x="491" y="0"/>
                      </a:cubicBezTo>
                      <a:lnTo>
                        <a:pt x="17508" y="0"/>
                      </a:lnTo>
                      <a:cubicBezTo>
                        <a:pt x="17779" y="0"/>
                        <a:pt x="17999" y="219"/>
                        <a:pt x="17999" y="488"/>
                      </a:cubicBezTo>
                      <a:lnTo>
                        <a:pt x="17999" y="11792"/>
                      </a:lnTo>
                      <a:cubicBezTo>
                        <a:pt x="17999" y="12061"/>
                        <a:pt x="17779" y="12280"/>
                        <a:pt x="17508" y="12280"/>
                      </a:cubicBezTo>
                    </a:path>
                  </a:pathLst>
                </a:custGeom>
                <a:solidFill>
                  <a:srgbClr val="3A414B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Libre Franklin"/>
                    <a:ea typeface="Libre Franklin"/>
                    <a:cs typeface="Libre Franklin"/>
                    <a:sym typeface="Libre Franklin"/>
                  </a:endParaRPr>
                </a:p>
              </p:txBody>
            </p:sp>
            <p:sp>
              <p:nvSpPr>
                <p:cNvPr id="397" name="Google Shape;397;p16"/>
                <p:cNvSpPr/>
                <p:nvPr/>
              </p:nvSpPr>
              <p:spPr>
                <a:xfrm>
                  <a:off x="8542336" y="9169402"/>
                  <a:ext cx="8008936" cy="142874"/>
                </a:xfrm>
                <a:custGeom>
                  <a:rect b="b" l="l" r="r" t="t"/>
                  <a:pathLst>
                    <a:path extrusionOk="0" h="657" w="22248">
                      <a:moveTo>
                        <a:pt x="22247" y="398"/>
                      </a:moveTo>
                      <a:cubicBezTo>
                        <a:pt x="22247" y="398"/>
                        <a:pt x="21890" y="656"/>
                        <a:pt x="21410" y="656"/>
                      </a:cubicBezTo>
                      <a:lnTo>
                        <a:pt x="870" y="656"/>
                      </a:lnTo>
                      <a:cubicBezTo>
                        <a:pt x="462" y="656"/>
                        <a:pt x="0" y="398"/>
                        <a:pt x="0" y="398"/>
                      </a:cubicBezTo>
                      <a:lnTo>
                        <a:pt x="0" y="0"/>
                      </a:lnTo>
                      <a:lnTo>
                        <a:pt x="22247" y="0"/>
                      </a:lnTo>
                      <a:lnTo>
                        <a:pt x="22247" y="398"/>
                      </a:lnTo>
                    </a:path>
                  </a:pathLst>
                </a:custGeom>
                <a:solidFill>
                  <a:srgbClr val="F2F2F2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Libre Franklin"/>
                    <a:ea typeface="Libre Franklin"/>
                    <a:cs typeface="Libre Franklin"/>
                    <a:sym typeface="Libre Franklin"/>
                  </a:endParaRPr>
                </a:p>
              </p:txBody>
            </p:sp>
            <p:sp>
              <p:nvSpPr>
                <p:cNvPr id="398" name="Google Shape;398;p16"/>
                <p:cNvSpPr/>
                <p:nvPr/>
              </p:nvSpPr>
              <p:spPr>
                <a:xfrm>
                  <a:off x="8542339" y="9169399"/>
                  <a:ext cx="8008939" cy="236539"/>
                </a:xfrm>
                <a:custGeom>
                  <a:rect b="b" l="l" r="r" t="t"/>
                  <a:pathLst>
                    <a:path extrusionOk="0" h="657" w="22248">
                      <a:moveTo>
                        <a:pt x="22247" y="398"/>
                      </a:moveTo>
                      <a:cubicBezTo>
                        <a:pt x="22247" y="398"/>
                        <a:pt x="21890" y="656"/>
                        <a:pt x="21410" y="656"/>
                      </a:cubicBezTo>
                      <a:lnTo>
                        <a:pt x="870" y="656"/>
                      </a:lnTo>
                      <a:cubicBezTo>
                        <a:pt x="462" y="656"/>
                        <a:pt x="0" y="398"/>
                        <a:pt x="0" y="398"/>
                      </a:cubicBezTo>
                      <a:lnTo>
                        <a:pt x="0" y="0"/>
                      </a:lnTo>
                      <a:lnTo>
                        <a:pt x="22247" y="0"/>
                      </a:lnTo>
                      <a:lnTo>
                        <a:pt x="22247" y="398"/>
                      </a:lnTo>
                    </a:path>
                  </a:pathLst>
                </a:custGeom>
                <a:noFill/>
                <a:ln cap="flat" cmpd="sng" w="10075">
                  <a:solidFill>
                    <a:schemeClr val="dk2"/>
                  </a:solidFill>
                  <a:prstDash val="solid"/>
                  <a:miter lim="800000"/>
                  <a:headEnd len="sm" w="sm" type="none"/>
                  <a:tailEnd len="sm" w="sm" type="none"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Libre Franklin"/>
                    <a:ea typeface="Libre Franklin"/>
                    <a:cs typeface="Libre Franklin"/>
                    <a:sym typeface="Libre Franklin"/>
                  </a:endParaRPr>
                </a:p>
              </p:txBody>
            </p:sp>
            <p:sp>
              <p:nvSpPr>
                <p:cNvPr id="399" name="Google Shape;399;p16"/>
                <p:cNvSpPr/>
                <p:nvPr/>
              </p:nvSpPr>
              <p:spPr>
                <a:xfrm>
                  <a:off x="8540751" y="9312275"/>
                  <a:ext cx="8012112" cy="93663"/>
                </a:xfrm>
                <a:custGeom>
                  <a:rect b="b" l="l" r="r" t="t"/>
                  <a:pathLst>
                    <a:path extrusionOk="0" h="262" w="22256">
                      <a:moveTo>
                        <a:pt x="0" y="0"/>
                      </a:moveTo>
                      <a:cubicBezTo>
                        <a:pt x="0" y="0"/>
                        <a:pt x="462" y="261"/>
                        <a:pt x="870" y="261"/>
                      </a:cubicBezTo>
                      <a:lnTo>
                        <a:pt x="21418" y="261"/>
                      </a:lnTo>
                      <a:cubicBezTo>
                        <a:pt x="21898" y="261"/>
                        <a:pt x="22255" y="0"/>
                        <a:pt x="22255" y="0"/>
                      </a:cubicBezTo>
                      <a:lnTo>
                        <a:pt x="0" y="0"/>
                      </a:lnTo>
                    </a:path>
                  </a:pathLst>
                </a:custGeom>
                <a:solidFill>
                  <a:srgbClr val="3A414B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Libre Franklin"/>
                    <a:ea typeface="Libre Franklin"/>
                    <a:cs typeface="Libre Franklin"/>
                    <a:sym typeface="Libre Franklin"/>
                  </a:endParaRPr>
                </a:p>
              </p:txBody>
            </p:sp>
            <p:sp>
              <p:nvSpPr>
                <p:cNvPr id="400" name="Google Shape;400;p16"/>
                <p:cNvSpPr/>
                <p:nvPr/>
              </p:nvSpPr>
              <p:spPr>
                <a:xfrm>
                  <a:off x="11979275" y="9167813"/>
                  <a:ext cx="1141413" cy="88900"/>
                </a:xfrm>
                <a:custGeom>
                  <a:rect b="b" l="l" r="r" t="t"/>
                  <a:pathLst>
                    <a:path extrusionOk="0" h="249" w="3171">
                      <a:moveTo>
                        <a:pt x="0" y="0"/>
                      </a:moveTo>
                      <a:cubicBezTo>
                        <a:pt x="49" y="144"/>
                        <a:pt x="187" y="248"/>
                        <a:pt x="349" y="248"/>
                      </a:cubicBezTo>
                      <a:lnTo>
                        <a:pt x="2821" y="248"/>
                      </a:lnTo>
                      <a:cubicBezTo>
                        <a:pt x="2983" y="248"/>
                        <a:pt x="3120" y="144"/>
                        <a:pt x="3170" y="0"/>
                      </a:cubicBezTo>
                      <a:lnTo>
                        <a:pt x="0" y="0"/>
                      </a:lnTo>
                    </a:path>
                  </a:pathLst>
                </a:custGeom>
                <a:solidFill>
                  <a:srgbClr val="3A414B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Libre Franklin"/>
                    <a:ea typeface="Libre Franklin"/>
                    <a:cs typeface="Libre Franklin"/>
                    <a:sym typeface="Libre Franklin"/>
                  </a:endParaRPr>
                </a:p>
              </p:txBody>
            </p:sp>
            <p:sp>
              <p:nvSpPr>
                <p:cNvPr id="401" name="Google Shape;401;p16"/>
                <p:cNvSpPr/>
                <p:nvPr/>
              </p:nvSpPr>
              <p:spPr>
                <a:xfrm>
                  <a:off x="12571413" y="4937125"/>
                  <a:ext cx="38100" cy="36513"/>
                </a:xfrm>
                <a:custGeom>
                  <a:rect b="b" l="l" r="r" t="t"/>
                  <a:pathLst>
                    <a:path extrusionOk="0" h="103" w="104">
                      <a:moveTo>
                        <a:pt x="51" y="102"/>
                      </a:moveTo>
                      <a:cubicBezTo>
                        <a:pt x="23" y="102"/>
                        <a:pt x="0" y="79"/>
                        <a:pt x="0" y="51"/>
                      </a:cubicBezTo>
                      <a:cubicBezTo>
                        <a:pt x="0" y="22"/>
                        <a:pt x="23" y="0"/>
                        <a:pt x="51" y="0"/>
                      </a:cubicBezTo>
                      <a:cubicBezTo>
                        <a:pt x="80" y="0"/>
                        <a:pt x="103" y="22"/>
                        <a:pt x="103" y="51"/>
                      </a:cubicBezTo>
                      <a:cubicBezTo>
                        <a:pt x="103" y="79"/>
                        <a:pt x="80" y="102"/>
                        <a:pt x="51" y="102"/>
                      </a:cubicBezTo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Libre Franklin"/>
                    <a:ea typeface="Libre Franklin"/>
                    <a:cs typeface="Libre Franklin"/>
                    <a:sym typeface="Libre Franklin"/>
                  </a:endParaRPr>
                </a:p>
              </p:txBody>
            </p:sp>
          </p:grpSp>
          <p:sp>
            <p:nvSpPr>
              <p:cNvPr id="402" name="Google Shape;402;p16"/>
              <p:cNvSpPr/>
              <p:nvPr/>
            </p:nvSpPr>
            <p:spPr>
              <a:xfrm>
                <a:off x="3387047" y="1980045"/>
                <a:ext cx="5417906" cy="3417867"/>
              </a:xfrm>
              <a:prstGeom prst="rect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</p:grpSp>
        <p:sp>
          <p:nvSpPr>
            <p:cNvPr id="403" name="Google Shape;403;p16"/>
            <p:cNvSpPr/>
            <p:nvPr/>
          </p:nvSpPr>
          <p:spPr>
            <a:xfrm>
              <a:off x="6705961" y="2061150"/>
              <a:ext cx="3646113" cy="2300955"/>
            </a:xfrm>
            <a:prstGeom prst="rect">
              <a:avLst/>
            </a:prstGeom>
            <a:blipFill rotWithShape="1">
              <a:blip r:embed="rId3">
                <a:alphaModFix/>
              </a:blip>
              <a:stretch>
                <a:fillRect b="0" l="0" r="0" t="0"/>
              </a:stretch>
            </a:blip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404" name="Google Shape;404;p16"/>
            <p:cNvSpPr/>
            <p:nvPr/>
          </p:nvSpPr>
          <p:spPr>
            <a:xfrm>
              <a:off x="2711093" y="2061150"/>
              <a:ext cx="3646111" cy="2300955"/>
            </a:xfrm>
            <a:prstGeom prst="rect">
              <a:avLst/>
            </a:prstGeom>
            <a:blipFill rotWithShape="1">
              <a:blip r:embed="rId4">
                <a:alphaModFix/>
              </a:blip>
              <a:stretch>
                <a:fillRect b="0" l="0" r="0" t="0"/>
              </a:stretch>
            </a:blip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405" name="Google Shape;405;p16"/>
            <p:cNvSpPr/>
            <p:nvPr/>
          </p:nvSpPr>
          <p:spPr>
            <a:xfrm>
              <a:off x="10714917" y="2061150"/>
              <a:ext cx="3646113" cy="2300955"/>
            </a:xfrm>
            <a:prstGeom prst="rect">
              <a:avLst/>
            </a:prstGeom>
            <a:blipFill rotWithShape="1">
              <a:blip r:embed="rId5">
                <a:alphaModFix/>
              </a:blip>
              <a:stretch>
                <a:fillRect b="0" l="0" r="0" t="0"/>
              </a:stretch>
            </a:blip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</p:grpSp>
      <p:grpSp>
        <p:nvGrpSpPr>
          <p:cNvPr id="406" name="Google Shape;406;p16"/>
          <p:cNvGrpSpPr/>
          <p:nvPr/>
        </p:nvGrpSpPr>
        <p:grpSpPr>
          <a:xfrm>
            <a:off x="1220247" y="4584899"/>
            <a:ext cx="2351472" cy="781752"/>
            <a:chOff x="3624780" y="2412339"/>
            <a:chExt cx="2351472" cy="781752"/>
          </a:xfrm>
        </p:grpSpPr>
        <p:sp>
          <p:nvSpPr>
            <p:cNvPr id="407" name="Google Shape;407;p16"/>
            <p:cNvSpPr txBox="1"/>
            <p:nvPr/>
          </p:nvSpPr>
          <p:spPr>
            <a:xfrm>
              <a:off x="3624780" y="2412339"/>
              <a:ext cx="2133781" cy="36933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800">
                  <a:solidFill>
                    <a:srgbClr val="3F3F3F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STAGE HERE</a:t>
              </a:r>
              <a:endParaRPr b="1" sz="1800">
                <a:solidFill>
                  <a:srgbClr val="3F3F3F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408" name="Google Shape;408;p16"/>
            <p:cNvSpPr txBox="1"/>
            <p:nvPr/>
          </p:nvSpPr>
          <p:spPr>
            <a:xfrm>
              <a:off x="3624780" y="2750893"/>
              <a:ext cx="2351472" cy="44319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lnSpc>
                  <a:spcPct val="114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000">
                  <a:solidFill>
                    <a:srgbClr val="595959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We hope that this template will return to you as a time, money and reputation.</a:t>
              </a:r>
              <a:endParaRPr/>
            </a:p>
          </p:txBody>
        </p:sp>
      </p:grpSp>
      <p:grpSp>
        <p:nvGrpSpPr>
          <p:cNvPr id="409" name="Google Shape;409;p16"/>
          <p:cNvGrpSpPr/>
          <p:nvPr/>
        </p:nvGrpSpPr>
        <p:grpSpPr>
          <a:xfrm>
            <a:off x="8637381" y="4584899"/>
            <a:ext cx="2351472" cy="781752"/>
            <a:chOff x="3624780" y="2412339"/>
            <a:chExt cx="2351472" cy="781752"/>
          </a:xfrm>
        </p:grpSpPr>
        <p:sp>
          <p:nvSpPr>
            <p:cNvPr id="410" name="Google Shape;410;p16"/>
            <p:cNvSpPr txBox="1"/>
            <p:nvPr/>
          </p:nvSpPr>
          <p:spPr>
            <a:xfrm>
              <a:off x="3842471" y="2412339"/>
              <a:ext cx="2133781" cy="36933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800">
                  <a:solidFill>
                    <a:srgbClr val="3F3F3F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STAGE HERE</a:t>
              </a:r>
              <a:endParaRPr b="1" sz="1800">
                <a:solidFill>
                  <a:srgbClr val="3F3F3F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411" name="Google Shape;411;p16"/>
            <p:cNvSpPr txBox="1"/>
            <p:nvPr/>
          </p:nvSpPr>
          <p:spPr>
            <a:xfrm>
              <a:off x="3624780" y="2750893"/>
              <a:ext cx="2351472" cy="44319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r">
                <a:lnSpc>
                  <a:spcPct val="114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000">
                  <a:solidFill>
                    <a:srgbClr val="595959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We hope that this template will return to you as a time, money and reputation.</a:t>
              </a:r>
              <a:endParaRPr/>
            </a:p>
          </p:txBody>
        </p:sp>
      </p:grpSp>
      <p:grpSp>
        <p:nvGrpSpPr>
          <p:cNvPr id="412" name="Google Shape;412;p16"/>
          <p:cNvGrpSpPr/>
          <p:nvPr/>
        </p:nvGrpSpPr>
        <p:grpSpPr>
          <a:xfrm>
            <a:off x="4421382" y="4760332"/>
            <a:ext cx="3379964" cy="781752"/>
            <a:chOff x="3110534" y="2412339"/>
            <a:chExt cx="3379964" cy="781752"/>
          </a:xfrm>
        </p:grpSpPr>
        <p:sp>
          <p:nvSpPr>
            <p:cNvPr id="413" name="Google Shape;413;p16"/>
            <p:cNvSpPr txBox="1"/>
            <p:nvPr/>
          </p:nvSpPr>
          <p:spPr>
            <a:xfrm>
              <a:off x="3733626" y="2412339"/>
              <a:ext cx="2133781" cy="36933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800">
                  <a:solidFill>
                    <a:srgbClr val="3F3F3F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STAGE HERE</a:t>
              </a:r>
              <a:endParaRPr b="1" sz="1800">
                <a:solidFill>
                  <a:srgbClr val="3F3F3F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414" name="Google Shape;414;p16"/>
            <p:cNvSpPr txBox="1"/>
            <p:nvPr/>
          </p:nvSpPr>
          <p:spPr>
            <a:xfrm>
              <a:off x="3110534" y="2750893"/>
              <a:ext cx="3379964" cy="44319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lnSpc>
                  <a:spcPct val="114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000">
                  <a:solidFill>
                    <a:srgbClr val="595959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We hope that this template will return to you as a time, money and reputation.</a:t>
              </a:r>
              <a:endParaRPr/>
            </a:p>
          </p:txBody>
        </p:sp>
      </p:grpSp>
      <p:grpSp>
        <p:nvGrpSpPr>
          <p:cNvPr id="415" name="Google Shape;415;p16"/>
          <p:cNvGrpSpPr/>
          <p:nvPr/>
        </p:nvGrpSpPr>
        <p:grpSpPr>
          <a:xfrm>
            <a:off x="0" y="0"/>
            <a:ext cx="6483537" cy="1886857"/>
            <a:chOff x="0" y="0"/>
            <a:chExt cx="6483537" cy="1886857"/>
          </a:xfrm>
        </p:grpSpPr>
        <p:pic>
          <p:nvPicPr>
            <p:cNvPr id="416" name="Google Shape;416;p16"/>
            <p:cNvPicPr preferRelativeResize="0"/>
            <p:nvPr/>
          </p:nvPicPr>
          <p:blipFill rotWithShape="1">
            <a:blip r:embed="rId6">
              <a:alphaModFix/>
            </a:blip>
            <a:srcRect b="0" l="0" r="0" t="0"/>
            <a:stretch/>
          </p:blipFill>
          <p:spPr>
            <a:xfrm>
              <a:off x="0" y="0"/>
              <a:ext cx="1825273" cy="1886857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417" name="Google Shape;417;p16"/>
            <p:cNvSpPr txBox="1"/>
            <p:nvPr/>
          </p:nvSpPr>
          <p:spPr>
            <a:xfrm>
              <a:off x="142875" y="236750"/>
              <a:ext cx="1171575" cy="76944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1" lang="en-US" sz="4400">
                  <a:solidFill>
                    <a:srgbClr val="B9171C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02</a:t>
              </a:r>
              <a:endParaRPr b="1" i="1" sz="4400">
                <a:solidFill>
                  <a:srgbClr val="B9171C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grpSp>
          <p:nvGrpSpPr>
            <p:cNvPr id="418" name="Google Shape;418;p16"/>
            <p:cNvGrpSpPr/>
            <p:nvPr/>
          </p:nvGrpSpPr>
          <p:grpSpPr>
            <a:xfrm>
              <a:off x="1825273" y="434760"/>
              <a:ext cx="4658264" cy="720357"/>
              <a:chOff x="1893616" y="449275"/>
              <a:chExt cx="4658264" cy="720357"/>
            </a:xfrm>
          </p:grpSpPr>
          <p:sp>
            <p:nvSpPr>
              <p:cNvPr id="419" name="Google Shape;419;p16"/>
              <p:cNvSpPr txBox="1"/>
              <p:nvPr/>
            </p:nvSpPr>
            <p:spPr>
              <a:xfrm>
                <a:off x="1893616" y="449275"/>
                <a:ext cx="3904343" cy="52322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sp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en-US" sz="2800">
                    <a:solidFill>
                      <a:srgbClr val="3F3F3F"/>
                    </a:solidFill>
                    <a:latin typeface="Libre Franklin"/>
                    <a:ea typeface="Libre Franklin"/>
                    <a:cs typeface="Libre Franklin"/>
                    <a:sym typeface="Libre Franklin"/>
                  </a:rPr>
                  <a:t>TITLE HERE</a:t>
                </a:r>
                <a:endParaRPr b="1" sz="2800">
                  <a:solidFill>
                    <a:srgbClr val="3F3F3F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420" name="Google Shape;420;p16"/>
              <p:cNvSpPr txBox="1"/>
              <p:nvPr/>
            </p:nvSpPr>
            <p:spPr>
              <a:xfrm>
                <a:off x="1893616" y="892633"/>
                <a:ext cx="4658264" cy="276999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spAutoFit/>
              </a:bodyPr>
              <a:lstStyle/>
              <a:p>
                <a:pPr indent="0" lvl="0" marL="0" marR="0" rtl="0" algn="l">
                  <a:lnSpc>
                    <a:spcPct val="12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1000">
                    <a:solidFill>
                      <a:srgbClr val="7F7F7F"/>
                    </a:solidFill>
                    <a:latin typeface="Libre Franklin"/>
                    <a:ea typeface="Libre Franklin"/>
                    <a:cs typeface="Libre Franklin"/>
                    <a:sym typeface="Libre Franklin"/>
                  </a:rPr>
                  <a:t>CLICK TO ADD CAPTION TEXT</a:t>
                </a:r>
                <a:endParaRPr/>
              </a:p>
            </p:txBody>
          </p:sp>
        </p:grpSp>
      </p:grpSp>
    </p:spTree>
  </p:cSld>
  <p:clrMapOvr>
    <a:masterClrMapping/>
  </p:clrMapOvr>
  <mc:AlternateContent>
    <mc:Choice Requires="p14">
      <p:transition spd="slow" p14:dur="1500">
        <p:fade thruBlk="1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3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4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4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4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4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25" name="Shape 4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6" name="Google Shape;426;p17"/>
          <p:cNvGrpSpPr/>
          <p:nvPr/>
        </p:nvGrpSpPr>
        <p:grpSpPr>
          <a:xfrm>
            <a:off x="5287862" y="2307786"/>
            <a:ext cx="6029426" cy="2963154"/>
            <a:chOff x="3011298" y="414885"/>
            <a:chExt cx="5646554" cy="2774951"/>
          </a:xfrm>
        </p:grpSpPr>
        <p:sp>
          <p:nvSpPr>
            <p:cNvPr id="427" name="Google Shape;427;p17"/>
            <p:cNvSpPr/>
            <p:nvPr/>
          </p:nvSpPr>
          <p:spPr>
            <a:xfrm>
              <a:off x="6523058" y="505936"/>
              <a:ext cx="42023" cy="22413"/>
            </a:xfrm>
            <a:custGeom>
              <a:rect b="b" l="l" r="r" t="t"/>
              <a:pathLst>
                <a:path extrusionOk="0" h="11" w="20">
                  <a:moveTo>
                    <a:pt x="10" y="0"/>
                  </a:moveTo>
                  <a:cubicBezTo>
                    <a:pt x="12" y="0"/>
                    <a:pt x="12" y="1"/>
                    <a:pt x="12" y="2"/>
                  </a:cubicBezTo>
                  <a:cubicBezTo>
                    <a:pt x="14" y="5"/>
                    <a:pt x="20" y="5"/>
                    <a:pt x="16" y="9"/>
                  </a:cubicBezTo>
                  <a:cubicBezTo>
                    <a:pt x="10" y="11"/>
                    <a:pt x="13" y="3"/>
                    <a:pt x="6" y="6"/>
                  </a:cubicBezTo>
                  <a:cubicBezTo>
                    <a:pt x="0" y="3"/>
                    <a:pt x="14" y="6"/>
                    <a:pt x="10" y="0"/>
                  </a:cubicBezTo>
                  <a:close/>
                </a:path>
              </a:pathLst>
            </a:custGeom>
            <a:solidFill>
              <a:srgbClr val="7F7F7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428" name="Google Shape;428;p17"/>
            <p:cNvSpPr/>
            <p:nvPr/>
          </p:nvSpPr>
          <p:spPr>
            <a:xfrm>
              <a:off x="7114188" y="505936"/>
              <a:ext cx="81245" cy="42023"/>
            </a:xfrm>
            <a:custGeom>
              <a:rect b="b" l="l" r="r" t="t"/>
              <a:pathLst>
                <a:path extrusionOk="0" h="20" w="39">
                  <a:moveTo>
                    <a:pt x="37" y="15"/>
                  </a:moveTo>
                  <a:cubicBezTo>
                    <a:pt x="32" y="16"/>
                    <a:pt x="23" y="13"/>
                    <a:pt x="23" y="19"/>
                  </a:cubicBezTo>
                  <a:cubicBezTo>
                    <a:pt x="19" y="16"/>
                    <a:pt x="12" y="20"/>
                    <a:pt x="4" y="19"/>
                  </a:cubicBezTo>
                  <a:cubicBezTo>
                    <a:pt x="5" y="16"/>
                    <a:pt x="2" y="15"/>
                    <a:pt x="0" y="15"/>
                  </a:cubicBezTo>
                  <a:cubicBezTo>
                    <a:pt x="4" y="4"/>
                    <a:pt x="15" y="0"/>
                    <a:pt x="30" y="0"/>
                  </a:cubicBezTo>
                  <a:cubicBezTo>
                    <a:pt x="28" y="5"/>
                    <a:pt x="34" y="2"/>
                    <a:pt x="36" y="4"/>
                  </a:cubicBezTo>
                  <a:cubicBezTo>
                    <a:pt x="37" y="5"/>
                    <a:pt x="32" y="5"/>
                    <a:pt x="32" y="6"/>
                  </a:cubicBezTo>
                  <a:cubicBezTo>
                    <a:pt x="31" y="8"/>
                    <a:pt x="39" y="7"/>
                    <a:pt x="37" y="15"/>
                  </a:cubicBezTo>
                  <a:close/>
                </a:path>
              </a:pathLst>
            </a:custGeom>
            <a:solidFill>
              <a:srgbClr val="7F7F7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429" name="Google Shape;429;p17"/>
            <p:cNvSpPr/>
            <p:nvPr/>
          </p:nvSpPr>
          <p:spPr>
            <a:xfrm>
              <a:off x="6651930" y="510139"/>
              <a:ext cx="39222" cy="22413"/>
            </a:xfrm>
            <a:custGeom>
              <a:rect b="b" l="l" r="r" t="t"/>
              <a:pathLst>
                <a:path extrusionOk="0" h="11" w="19">
                  <a:moveTo>
                    <a:pt x="19" y="2"/>
                  </a:moveTo>
                  <a:cubicBezTo>
                    <a:pt x="18" y="3"/>
                    <a:pt x="17" y="6"/>
                    <a:pt x="17" y="9"/>
                  </a:cubicBezTo>
                  <a:cubicBezTo>
                    <a:pt x="13" y="8"/>
                    <a:pt x="12" y="11"/>
                    <a:pt x="10" y="11"/>
                  </a:cubicBezTo>
                  <a:cubicBezTo>
                    <a:pt x="6" y="9"/>
                    <a:pt x="0" y="11"/>
                    <a:pt x="0" y="6"/>
                  </a:cubicBezTo>
                  <a:cubicBezTo>
                    <a:pt x="6" y="6"/>
                    <a:pt x="8" y="1"/>
                    <a:pt x="12" y="6"/>
                  </a:cubicBezTo>
                  <a:cubicBezTo>
                    <a:pt x="14" y="5"/>
                    <a:pt x="13" y="0"/>
                    <a:pt x="19" y="2"/>
                  </a:cubicBezTo>
                  <a:close/>
                </a:path>
              </a:pathLst>
            </a:custGeom>
            <a:solidFill>
              <a:srgbClr val="7F7F7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430" name="Google Shape;430;p17"/>
            <p:cNvSpPr/>
            <p:nvPr/>
          </p:nvSpPr>
          <p:spPr>
            <a:xfrm>
              <a:off x="6402591" y="522746"/>
              <a:ext cx="50428" cy="26615"/>
            </a:xfrm>
            <a:custGeom>
              <a:rect b="b" l="l" r="r" t="t"/>
              <a:pathLst>
                <a:path extrusionOk="0" h="13" w="24">
                  <a:moveTo>
                    <a:pt x="23" y="0"/>
                  </a:moveTo>
                  <a:cubicBezTo>
                    <a:pt x="24" y="4"/>
                    <a:pt x="20" y="2"/>
                    <a:pt x="20" y="5"/>
                  </a:cubicBezTo>
                  <a:cubicBezTo>
                    <a:pt x="20" y="6"/>
                    <a:pt x="17" y="10"/>
                    <a:pt x="14" y="11"/>
                  </a:cubicBezTo>
                  <a:cubicBezTo>
                    <a:pt x="10" y="13"/>
                    <a:pt x="11" y="7"/>
                    <a:pt x="10" y="7"/>
                  </a:cubicBezTo>
                  <a:cubicBezTo>
                    <a:pt x="10" y="7"/>
                    <a:pt x="7" y="9"/>
                    <a:pt x="5" y="9"/>
                  </a:cubicBezTo>
                  <a:cubicBezTo>
                    <a:pt x="4" y="9"/>
                    <a:pt x="3" y="5"/>
                    <a:pt x="1" y="5"/>
                  </a:cubicBezTo>
                  <a:cubicBezTo>
                    <a:pt x="0" y="0"/>
                    <a:pt x="8" y="5"/>
                    <a:pt x="10" y="3"/>
                  </a:cubicBezTo>
                  <a:cubicBezTo>
                    <a:pt x="11" y="3"/>
                    <a:pt x="10" y="1"/>
                    <a:pt x="10" y="1"/>
                  </a:cubicBezTo>
                  <a:cubicBezTo>
                    <a:pt x="15" y="0"/>
                    <a:pt x="17" y="1"/>
                    <a:pt x="23" y="0"/>
                  </a:cubicBezTo>
                  <a:close/>
                </a:path>
              </a:pathLst>
            </a:custGeom>
            <a:solidFill>
              <a:srgbClr val="7F7F7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431" name="Google Shape;431;p17"/>
            <p:cNvSpPr/>
            <p:nvPr/>
          </p:nvSpPr>
          <p:spPr>
            <a:xfrm>
              <a:off x="6604304" y="518544"/>
              <a:ext cx="42023" cy="14008"/>
            </a:xfrm>
            <a:custGeom>
              <a:rect b="b" l="l" r="r" t="t"/>
              <a:pathLst>
                <a:path extrusionOk="0" h="7" w="20">
                  <a:moveTo>
                    <a:pt x="18" y="7"/>
                  </a:moveTo>
                  <a:cubicBezTo>
                    <a:pt x="13" y="7"/>
                    <a:pt x="8" y="7"/>
                    <a:pt x="3" y="7"/>
                  </a:cubicBezTo>
                  <a:cubicBezTo>
                    <a:pt x="0" y="1"/>
                    <a:pt x="9" y="6"/>
                    <a:pt x="8" y="2"/>
                  </a:cubicBezTo>
                  <a:cubicBezTo>
                    <a:pt x="10" y="5"/>
                    <a:pt x="20" y="0"/>
                    <a:pt x="18" y="7"/>
                  </a:cubicBezTo>
                  <a:close/>
                </a:path>
              </a:pathLst>
            </a:custGeom>
            <a:solidFill>
              <a:srgbClr val="7F7F7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432" name="Google Shape;432;p17"/>
            <p:cNvSpPr/>
            <p:nvPr/>
          </p:nvSpPr>
          <p:spPr>
            <a:xfrm>
              <a:off x="6544070" y="536753"/>
              <a:ext cx="50428" cy="18211"/>
            </a:xfrm>
            <a:custGeom>
              <a:rect b="b" l="l" r="r" t="t"/>
              <a:pathLst>
                <a:path extrusionOk="0" h="9" w="24">
                  <a:moveTo>
                    <a:pt x="17" y="0"/>
                  </a:moveTo>
                  <a:cubicBezTo>
                    <a:pt x="24" y="3"/>
                    <a:pt x="17" y="2"/>
                    <a:pt x="17" y="7"/>
                  </a:cubicBezTo>
                  <a:cubicBezTo>
                    <a:pt x="11" y="7"/>
                    <a:pt x="3" y="9"/>
                    <a:pt x="0" y="6"/>
                  </a:cubicBezTo>
                  <a:cubicBezTo>
                    <a:pt x="3" y="1"/>
                    <a:pt x="13" y="4"/>
                    <a:pt x="17" y="0"/>
                  </a:cubicBezTo>
                  <a:close/>
                </a:path>
              </a:pathLst>
            </a:custGeom>
            <a:solidFill>
              <a:srgbClr val="7F7F7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433" name="Google Shape;433;p17"/>
            <p:cNvSpPr/>
            <p:nvPr/>
          </p:nvSpPr>
          <p:spPr>
            <a:xfrm>
              <a:off x="4077293" y="552163"/>
              <a:ext cx="22413" cy="15409"/>
            </a:xfrm>
            <a:custGeom>
              <a:rect b="b" l="l" r="r" t="t"/>
              <a:pathLst>
                <a:path extrusionOk="0" h="8" w="11">
                  <a:moveTo>
                    <a:pt x="1" y="0"/>
                  </a:moveTo>
                  <a:cubicBezTo>
                    <a:pt x="6" y="1"/>
                    <a:pt x="11" y="1"/>
                    <a:pt x="10" y="8"/>
                  </a:cubicBezTo>
                  <a:cubicBezTo>
                    <a:pt x="7" y="5"/>
                    <a:pt x="0" y="6"/>
                    <a:pt x="1" y="0"/>
                  </a:cubicBezTo>
                  <a:close/>
                </a:path>
              </a:pathLst>
            </a:custGeom>
            <a:solidFill>
              <a:srgbClr val="7F7F7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434" name="Google Shape;434;p17"/>
            <p:cNvSpPr/>
            <p:nvPr/>
          </p:nvSpPr>
          <p:spPr>
            <a:xfrm>
              <a:off x="7143605" y="549361"/>
              <a:ext cx="89650" cy="46226"/>
            </a:xfrm>
            <a:custGeom>
              <a:rect b="b" l="l" r="r" t="t"/>
              <a:pathLst>
                <a:path extrusionOk="0" h="22" w="43">
                  <a:moveTo>
                    <a:pt x="38" y="5"/>
                  </a:moveTo>
                  <a:cubicBezTo>
                    <a:pt x="37" y="11"/>
                    <a:pt x="31" y="15"/>
                    <a:pt x="42" y="15"/>
                  </a:cubicBezTo>
                  <a:cubicBezTo>
                    <a:pt x="43" y="22"/>
                    <a:pt x="31" y="21"/>
                    <a:pt x="23" y="20"/>
                  </a:cubicBezTo>
                  <a:cubicBezTo>
                    <a:pt x="20" y="20"/>
                    <a:pt x="21" y="20"/>
                    <a:pt x="20" y="18"/>
                  </a:cubicBezTo>
                  <a:cubicBezTo>
                    <a:pt x="16" y="15"/>
                    <a:pt x="17" y="21"/>
                    <a:pt x="12" y="18"/>
                  </a:cubicBezTo>
                  <a:cubicBezTo>
                    <a:pt x="12" y="18"/>
                    <a:pt x="13" y="15"/>
                    <a:pt x="12" y="15"/>
                  </a:cubicBezTo>
                  <a:cubicBezTo>
                    <a:pt x="11" y="14"/>
                    <a:pt x="9" y="17"/>
                    <a:pt x="7" y="16"/>
                  </a:cubicBezTo>
                  <a:cubicBezTo>
                    <a:pt x="6" y="16"/>
                    <a:pt x="9" y="13"/>
                    <a:pt x="9" y="13"/>
                  </a:cubicBezTo>
                  <a:cubicBezTo>
                    <a:pt x="7" y="11"/>
                    <a:pt x="0" y="15"/>
                    <a:pt x="1" y="11"/>
                  </a:cubicBezTo>
                  <a:cubicBezTo>
                    <a:pt x="0" y="7"/>
                    <a:pt x="3" y="8"/>
                    <a:pt x="5" y="7"/>
                  </a:cubicBezTo>
                  <a:cubicBezTo>
                    <a:pt x="7" y="5"/>
                    <a:pt x="6" y="4"/>
                    <a:pt x="10" y="3"/>
                  </a:cubicBezTo>
                  <a:cubicBezTo>
                    <a:pt x="12" y="3"/>
                    <a:pt x="20" y="0"/>
                    <a:pt x="27" y="1"/>
                  </a:cubicBezTo>
                  <a:cubicBezTo>
                    <a:pt x="27" y="2"/>
                    <a:pt x="27" y="5"/>
                    <a:pt x="27" y="5"/>
                  </a:cubicBezTo>
                  <a:cubicBezTo>
                    <a:pt x="30" y="7"/>
                    <a:pt x="37" y="3"/>
                    <a:pt x="38" y="5"/>
                  </a:cubicBezTo>
                  <a:close/>
                </a:path>
              </a:pathLst>
            </a:custGeom>
            <a:solidFill>
              <a:srgbClr val="7F7F7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435" name="Google Shape;435;p17"/>
            <p:cNvSpPr/>
            <p:nvPr/>
          </p:nvSpPr>
          <p:spPr>
            <a:xfrm>
              <a:off x="7105784" y="552163"/>
              <a:ext cx="35020" cy="22413"/>
            </a:xfrm>
            <a:custGeom>
              <a:rect b="b" l="l" r="r" t="t"/>
              <a:pathLst>
                <a:path extrusionOk="0" h="11" w="17">
                  <a:moveTo>
                    <a:pt x="17" y="6"/>
                  </a:moveTo>
                  <a:cubicBezTo>
                    <a:pt x="16" y="9"/>
                    <a:pt x="14" y="6"/>
                    <a:pt x="12" y="6"/>
                  </a:cubicBezTo>
                  <a:cubicBezTo>
                    <a:pt x="10" y="6"/>
                    <a:pt x="10" y="8"/>
                    <a:pt x="10" y="10"/>
                  </a:cubicBezTo>
                  <a:cubicBezTo>
                    <a:pt x="4" y="11"/>
                    <a:pt x="6" y="5"/>
                    <a:pt x="0" y="6"/>
                  </a:cubicBezTo>
                  <a:cubicBezTo>
                    <a:pt x="4" y="0"/>
                    <a:pt x="12" y="4"/>
                    <a:pt x="17" y="6"/>
                  </a:cubicBezTo>
                  <a:close/>
                </a:path>
              </a:pathLst>
            </a:custGeom>
            <a:solidFill>
              <a:srgbClr val="7F7F7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436" name="Google Shape;436;p17"/>
            <p:cNvSpPr/>
            <p:nvPr/>
          </p:nvSpPr>
          <p:spPr>
            <a:xfrm>
              <a:off x="3997449" y="578777"/>
              <a:ext cx="91051" cy="49028"/>
            </a:xfrm>
            <a:custGeom>
              <a:rect b="b" l="l" r="r" t="t"/>
              <a:pathLst>
                <a:path extrusionOk="0" h="24" w="44">
                  <a:moveTo>
                    <a:pt x="31" y="6"/>
                  </a:moveTo>
                  <a:cubicBezTo>
                    <a:pt x="34" y="8"/>
                    <a:pt x="35" y="11"/>
                    <a:pt x="37" y="14"/>
                  </a:cubicBezTo>
                  <a:cubicBezTo>
                    <a:pt x="39" y="16"/>
                    <a:pt x="44" y="18"/>
                    <a:pt x="42" y="23"/>
                  </a:cubicBezTo>
                  <a:cubicBezTo>
                    <a:pt x="41" y="22"/>
                    <a:pt x="38" y="24"/>
                    <a:pt x="37" y="23"/>
                  </a:cubicBezTo>
                  <a:cubicBezTo>
                    <a:pt x="36" y="22"/>
                    <a:pt x="37" y="20"/>
                    <a:pt x="37" y="19"/>
                  </a:cubicBezTo>
                  <a:cubicBezTo>
                    <a:pt x="36" y="19"/>
                    <a:pt x="32" y="23"/>
                    <a:pt x="33" y="17"/>
                  </a:cubicBezTo>
                  <a:cubicBezTo>
                    <a:pt x="22" y="17"/>
                    <a:pt x="15" y="17"/>
                    <a:pt x="9" y="15"/>
                  </a:cubicBezTo>
                  <a:cubicBezTo>
                    <a:pt x="8" y="11"/>
                    <a:pt x="12" y="12"/>
                    <a:pt x="15" y="12"/>
                  </a:cubicBezTo>
                  <a:cubicBezTo>
                    <a:pt x="14" y="10"/>
                    <a:pt x="11" y="10"/>
                    <a:pt x="11" y="8"/>
                  </a:cubicBezTo>
                  <a:cubicBezTo>
                    <a:pt x="4" y="6"/>
                    <a:pt x="1" y="11"/>
                    <a:pt x="0" y="2"/>
                  </a:cubicBezTo>
                  <a:cubicBezTo>
                    <a:pt x="4" y="0"/>
                    <a:pt x="10" y="1"/>
                    <a:pt x="15" y="2"/>
                  </a:cubicBezTo>
                  <a:cubicBezTo>
                    <a:pt x="17" y="3"/>
                    <a:pt x="18" y="3"/>
                    <a:pt x="18" y="6"/>
                  </a:cubicBezTo>
                  <a:cubicBezTo>
                    <a:pt x="20" y="8"/>
                    <a:pt x="26" y="0"/>
                    <a:pt x="26" y="6"/>
                  </a:cubicBezTo>
                  <a:cubicBezTo>
                    <a:pt x="26" y="8"/>
                    <a:pt x="32" y="9"/>
                    <a:pt x="31" y="6"/>
                  </a:cubicBezTo>
                  <a:close/>
                </a:path>
              </a:pathLst>
            </a:custGeom>
            <a:solidFill>
              <a:srgbClr val="7F7F7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437" name="Google Shape;437;p17"/>
            <p:cNvSpPr/>
            <p:nvPr/>
          </p:nvSpPr>
          <p:spPr>
            <a:xfrm>
              <a:off x="7237457" y="578777"/>
              <a:ext cx="88250" cy="44825"/>
            </a:xfrm>
            <a:custGeom>
              <a:rect b="b" l="l" r="r" t="t"/>
              <a:pathLst>
                <a:path extrusionOk="0" h="22" w="43">
                  <a:moveTo>
                    <a:pt x="18" y="1"/>
                  </a:moveTo>
                  <a:cubicBezTo>
                    <a:pt x="19" y="4"/>
                    <a:pt x="27" y="0"/>
                    <a:pt x="25" y="6"/>
                  </a:cubicBezTo>
                  <a:cubicBezTo>
                    <a:pt x="27" y="7"/>
                    <a:pt x="27" y="2"/>
                    <a:pt x="27" y="2"/>
                  </a:cubicBezTo>
                  <a:cubicBezTo>
                    <a:pt x="29" y="2"/>
                    <a:pt x="29" y="5"/>
                    <a:pt x="31" y="6"/>
                  </a:cubicBezTo>
                  <a:cubicBezTo>
                    <a:pt x="31" y="7"/>
                    <a:pt x="34" y="5"/>
                    <a:pt x="34" y="6"/>
                  </a:cubicBezTo>
                  <a:cubicBezTo>
                    <a:pt x="35" y="6"/>
                    <a:pt x="34" y="8"/>
                    <a:pt x="34" y="8"/>
                  </a:cubicBezTo>
                  <a:cubicBezTo>
                    <a:pt x="37" y="9"/>
                    <a:pt x="42" y="6"/>
                    <a:pt x="42" y="10"/>
                  </a:cubicBezTo>
                  <a:cubicBezTo>
                    <a:pt x="43" y="17"/>
                    <a:pt x="33" y="12"/>
                    <a:pt x="29" y="14"/>
                  </a:cubicBezTo>
                  <a:cubicBezTo>
                    <a:pt x="27" y="13"/>
                    <a:pt x="28" y="17"/>
                    <a:pt x="27" y="17"/>
                  </a:cubicBezTo>
                  <a:cubicBezTo>
                    <a:pt x="23" y="19"/>
                    <a:pt x="12" y="18"/>
                    <a:pt x="10" y="17"/>
                  </a:cubicBezTo>
                  <a:cubicBezTo>
                    <a:pt x="8" y="17"/>
                    <a:pt x="9" y="20"/>
                    <a:pt x="8" y="21"/>
                  </a:cubicBezTo>
                  <a:cubicBezTo>
                    <a:pt x="4" y="18"/>
                    <a:pt x="5" y="22"/>
                    <a:pt x="1" y="19"/>
                  </a:cubicBezTo>
                  <a:cubicBezTo>
                    <a:pt x="2" y="18"/>
                    <a:pt x="0" y="14"/>
                    <a:pt x="1" y="14"/>
                  </a:cubicBezTo>
                  <a:cubicBezTo>
                    <a:pt x="1" y="13"/>
                    <a:pt x="4" y="14"/>
                    <a:pt x="5" y="14"/>
                  </a:cubicBezTo>
                  <a:cubicBezTo>
                    <a:pt x="6" y="12"/>
                    <a:pt x="5" y="9"/>
                    <a:pt x="6" y="8"/>
                  </a:cubicBezTo>
                  <a:cubicBezTo>
                    <a:pt x="7" y="7"/>
                    <a:pt x="10" y="9"/>
                    <a:pt x="10" y="8"/>
                  </a:cubicBezTo>
                  <a:cubicBezTo>
                    <a:pt x="12" y="5"/>
                    <a:pt x="15" y="4"/>
                    <a:pt x="18" y="1"/>
                  </a:cubicBezTo>
                  <a:close/>
                </a:path>
              </a:pathLst>
            </a:custGeom>
            <a:solidFill>
              <a:srgbClr val="7F7F7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438" name="Google Shape;438;p17"/>
            <p:cNvSpPr/>
            <p:nvPr/>
          </p:nvSpPr>
          <p:spPr>
            <a:xfrm>
              <a:off x="3837759" y="612396"/>
              <a:ext cx="16809" cy="26615"/>
            </a:xfrm>
            <a:custGeom>
              <a:rect b="b" l="l" r="r" t="t"/>
              <a:pathLst>
                <a:path extrusionOk="0" h="13" w="8">
                  <a:moveTo>
                    <a:pt x="8" y="7"/>
                  </a:moveTo>
                  <a:cubicBezTo>
                    <a:pt x="3" y="13"/>
                    <a:pt x="0" y="0"/>
                    <a:pt x="8" y="7"/>
                  </a:cubicBezTo>
                  <a:close/>
                </a:path>
              </a:pathLst>
            </a:custGeom>
            <a:solidFill>
              <a:srgbClr val="7F7F7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439" name="Google Shape;439;p17"/>
            <p:cNvSpPr/>
            <p:nvPr/>
          </p:nvSpPr>
          <p:spPr>
            <a:xfrm>
              <a:off x="3872779" y="617999"/>
              <a:ext cx="50428" cy="29417"/>
            </a:xfrm>
            <a:custGeom>
              <a:rect b="b" l="l" r="r" t="t"/>
              <a:pathLst>
                <a:path extrusionOk="0" h="14" w="24">
                  <a:moveTo>
                    <a:pt x="22" y="4"/>
                  </a:moveTo>
                  <a:cubicBezTo>
                    <a:pt x="24" y="14"/>
                    <a:pt x="10" y="9"/>
                    <a:pt x="6" y="13"/>
                  </a:cubicBezTo>
                  <a:cubicBezTo>
                    <a:pt x="2" y="13"/>
                    <a:pt x="4" y="7"/>
                    <a:pt x="0" y="8"/>
                  </a:cubicBezTo>
                  <a:cubicBezTo>
                    <a:pt x="1" y="2"/>
                    <a:pt x="11" y="9"/>
                    <a:pt x="11" y="4"/>
                  </a:cubicBezTo>
                  <a:cubicBezTo>
                    <a:pt x="11" y="0"/>
                    <a:pt x="16" y="6"/>
                    <a:pt x="22" y="4"/>
                  </a:cubicBezTo>
                  <a:close/>
                </a:path>
              </a:pathLst>
            </a:custGeom>
            <a:solidFill>
              <a:srgbClr val="7F7F7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440" name="Google Shape;440;p17"/>
            <p:cNvSpPr/>
            <p:nvPr/>
          </p:nvSpPr>
          <p:spPr>
            <a:xfrm>
              <a:off x="4148733" y="622202"/>
              <a:ext cx="44825" cy="22413"/>
            </a:xfrm>
            <a:custGeom>
              <a:rect b="b" l="l" r="r" t="t"/>
              <a:pathLst>
                <a:path extrusionOk="0" h="11" w="21">
                  <a:moveTo>
                    <a:pt x="18" y="4"/>
                  </a:moveTo>
                  <a:cubicBezTo>
                    <a:pt x="21" y="5"/>
                    <a:pt x="19" y="7"/>
                    <a:pt x="18" y="7"/>
                  </a:cubicBezTo>
                  <a:cubicBezTo>
                    <a:pt x="16" y="9"/>
                    <a:pt x="15" y="9"/>
                    <a:pt x="12" y="9"/>
                  </a:cubicBezTo>
                  <a:cubicBezTo>
                    <a:pt x="11" y="10"/>
                    <a:pt x="10" y="11"/>
                    <a:pt x="10" y="11"/>
                  </a:cubicBezTo>
                  <a:cubicBezTo>
                    <a:pt x="9" y="11"/>
                    <a:pt x="7" y="9"/>
                    <a:pt x="5" y="9"/>
                  </a:cubicBezTo>
                  <a:cubicBezTo>
                    <a:pt x="5" y="9"/>
                    <a:pt x="4" y="11"/>
                    <a:pt x="3" y="11"/>
                  </a:cubicBezTo>
                  <a:cubicBezTo>
                    <a:pt x="1" y="11"/>
                    <a:pt x="1" y="11"/>
                    <a:pt x="1" y="9"/>
                  </a:cubicBezTo>
                  <a:cubicBezTo>
                    <a:pt x="0" y="0"/>
                    <a:pt x="17" y="10"/>
                    <a:pt x="18" y="4"/>
                  </a:cubicBezTo>
                  <a:close/>
                </a:path>
              </a:pathLst>
            </a:custGeom>
            <a:solidFill>
              <a:srgbClr val="7F7F7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441" name="Google Shape;441;p17"/>
            <p:cNvSpPr/>
            <p:nvPr/>
          </p:nvSpPr>
          <p:spPr>
            <a:xfrm>
              <a:off x="3984841" y="634808"/>
              <a:ext cx="25214" cy="9806"/>
            </a:xfrm>
            <a:custGeom>
              <a:rect b="b" l="l" r="r" t="t"/>
              <a:pathLst>
                <a:path extrusionOk="0" h="5" w="12">
                  <a:moveTo>
                    <a:pt x="0" y="3"/>
                  </a:moveTo>
                  <a:cubicBezTo>
                    <a:pt x="0" y="0"/>
                    <a:pt x="12" y="0"/>
                    <a:pt x="9" y="5"/>
                  </a:cubicBezTo>
                  <a:cubicBezTo>
                    <a:pt x="5" y="3"/>
                    <a:pt x="6" y="5"/>
                    <a:pt x="0" y="3"/>
                  </a:cubicBezTo>
                  <a:close/>
                </a:path>
              </a:pathLst>
            </a:custGeom>
            <a:solidFill>
              <a:srgbClr val="7F7F7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442" name="Google Shape;442;p17"/>
            <p:cNvSpPr/>
            <p:nvPr/>
          </p:nvSpPr>
          <p:spPr>
            <a:xfrm>
              <a:off x="4228577" y="636209"/>
              <a:ext cx="12607" cy="12607"/>
            </a:xfrm>
            <a:custGeom>
              <a:rect b="b" l="l" r="r" t="t"/>
              <a:pathLst>
                <a:path extrusionOk="0" h="6" w="6">
                  <a:moveTo>
                    <a:pt x="0" y="0"/>
                  </a:moveTo>
                  <a:cubicBezTo>
                    <a:pt x="4" y="0"/>
                    <a:pt x="6" y="2"/>
                    <a:pt x="6" y="6"/>
                  </a:cubicBezTo>
                  <a:cubicBezTo>
                    <a:pt x="4" y="6"/>
                    <a:pt x="2" y="6"/>
                    <a:pt x="0" y="6"/>
                  </a:cubicBezTo>
                  <a:cubicBezTo>
                    <a:pt x="0" y="4"/>
                    <a:pt x="0" y="2"/>
                    <a:pt x="0" y="0"/>
                  </a:cubicBezTo>
                  <a:close/>
                </a:path>
              </a:pathLst>
            </a:custGeom>
            <a:solidFill>
              <a:srgbClr val="7F7F7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443" name="Google Shape;443;p17"/>
            <p:cNvSpPr/>
            <p:nvPr/>
          </p:nvSpPr>
          <p:spPr>
            <a:xfrm>
              <a:off x="4124919" y="657221"/>
              <a:ext cx="274553" cy="84047"/>
            </a:xfrm>
            <a:custGeom>
              <a:rect b="b" l="l" r="r" t="t"/>
              <a:pathLst>
                <a:path extrusionOk="0" h="40" w="132">
                  <a:moveTo>
                    <a:pt x="132" y="22"/>
                  </a:moveTo>
                  <a:cubicBezTo>
                    <a:pt x="132" y="25"/>
                    <a:pt x="132" y="28"/>
                    <a:pt x="132" y="31"/>
                  </a:cubicBezTo>
                  <a:cubicBezTo>
                    <a:pt x="129" y="31"/>
                    <a:pt x="128" y="33"/>
                    <a:pt x="127" y="35"/>
                  </a:cubicBezTo>
                  <a:cubicBezTo>
                    <a:pt x="118" y="36"/>
                    <a:pt x="111" y="35"/>
                    <a:pt x="104" y="35"/>
                  </a:cubicBezTo>
                  <a:cubicBezTo>
                    <a:pt x="102" y="35"/>
                    <a:pt x="99" y="38"/>
                    <a:pt x="97" y="39"/>
                  </a:cubicBezTo>
                  <a:cubicBezTo>
                    <a:pt x="94" y="40"/>
                    <a:pt x="94" y="37"/>
                    <a:pt x="91" y="37"/>
                  </a:cubicBezTo>
                  <a:cubicBezTo>
                    <a:pt x="92" y="37"/>
                    <a:pt x="90" y="39"/>
                    <a:pt x="90" y="39"/>
                  </a:cubicBezTo>
                  <a:cubicBezTo>
                    <a:pt x="89" y="39"/>
                    <a:pt x="82" y="39"/>
                    <a:pt x="82" y="39"/>
                  </a:cubicBezTo>
                  <a:cubicBezTo>
                    <a:pt x="82" y="39"/>
                    <a:pt x="82" y="37"/>
                    <a:pt x="82" y="37"/>
                  </a:cubicBezTo>
                  <a:cubicBezTo>
                    <a:pt x="80" y="37"/>
                    <a:pt x="78" y="39"/>
                    <a:pt x="78" y="39"/>
                  </a:cubicBezTo>
                  <a:cubicBezTo>
                    <a:pt x="74" y="38"/>
                    <a:pt x="74" y="35"/>
                    <a:pt x="71" y="35"/>
                  </a:cubicBezTo>
                  <a:cubicBezTo>
                    <a:pt x="63" y="35"/>
                    <a:pt x="54" y="40"/>
                    <a:pt x="43" y="35"/>
                  </a:cubicBezTo>
                  <a:cubicBezTo>
                    <a:pt x="43" y="34"/>
                    <a:pt x="45" y="33"/>
                    <a:pt x="45" y="31"/>
                  </a:cubicBezTo>
                  <a:cubicBezTo>
                    <a:pt x="44" y="29"/>
                    <a:pt x="42" y="31"/>
                    <a:pt x="41" y="30"/>
                  </a:cubicBezTo>
                  <a:cubicBezTo>
                    <a:pt x="39" y="27"/>
                    <a:pt x="41" y="23"/>
                    <a:pt x="37" y="22"/>
                  </a:cubicBezTo>
                  <a:cubicBezTo>
                    <a:pt x="38" y="20"/>
                    <a:pt x="41" y="21"/>
                    <a:pt x="41" y="18"/>
                  </a:cubicBezTo>
                  <a:cubicBezTo>
                    <a:pt x="41" y="15"/>
                    <a:pt x="36" y="16"/>
                    <a:pt x="37" y="11"/>
                  </a:cubicBezTo>
                  <a:cubicBezTo>
                    <a:pt x="34" y="14"/>
                    <a:pt x="26" y="12"/>
                    <a:pt x="21" y="13"/>
                  </a:cubicBezTo>
                  <a:cubicBezTo>
                    <a:pt x="17" y="14"/>
                    <a:pt x="18" y="10"/>
                    <a:pt x="17" y="9"/>
                  </a:cubicBezTo>
                  <a:cubicBezTo>
                    <a:pt x="16" y="8"/>
                    <a:pt x="13" y="10"/>
                    <a:pt x="13" y="7"/>
                  </a:cubicBezTo>
                  <a:cubicBezTo>
                    <a:pt x="11" y="9"/>
                    <a:pt x="9" y="9"/>
                    <a:pt x="6" y="9"/>
                  </a:cubicBezTo>
                  <a:cubicBezTo>
                    <a:pt x="12" y="3"/>
                    <a:pt x="0" y="8"/>
                    <a:pt x="2" y="2"/>
                  </a:cubicBezTo>
                  <a:cubicBezTo>
                    <a:pt x="10" y="3"/>
                    <a:pt x="16" y="1"/>
                    <a:pt x="22" y="0"/>
                  </a:cubicBezTo>
                  <a:cubicBezTo>
                    <a:pt x="22" y="2"/>
                    <a:pt x="26" y="1"/>
                    <a:pt x="26" y="2"/>
                  </a:cubicBezTo>
                  <a:cubicBezTo>
                    <a:pt x="27" y="2"/>
                    <a:pt x="26" y="5"/>
                    <a:pt x="26" y="5"/>
                  </a:cubicBezTo>
                  <a:cubicBezTo>
                    <a:pt x="28" y="7"/>
                    <a:pt x="33" y="4"/>
                    <a:pt x="32" y="9"/>
                  </a:cubicBezTo>
                  <a:cubicBezTo>
                    <a:pt x="37" y="4"/>
                    <a:pt x="42" y="10"/>
                    <a:pt x="49" y="9"/>
                  </a:cubicBezTo>
                  <a:cubicBezTo>
                    <a:pt x="47" y="15"/>
                    <a:pt x="52" y="15"/>
                    <a:pt x="49" y="18"/>
                  </a:cubicBezTo>
                  <a:cubicBezTo>
                    <a:pt x="52" y="19"/>
                    <a:pt x="57" y="18"/>
                    <a:pt x="62" y="20"/>
                  </a:cubicBezTo>
                  <a:cubicBezTo>
                    <a:pt x="63" y="21"/>
                    <a:pt x="53" y="25"/>
                    <a:pt x="62" y="24"/>
                  </a:cubicBezTo>
                  <a:cubicBezTo>
                    <a:pt x="63" y="24"/>
                    <a:pt x="63" y="22"/>
                    <a:pt x="65" y="22"/>
                  </a:cubicBezTo>
                  <a:cubicBezTo>
                    <a:pt x="71" y="22"/>
                    <a:pt x="80" y="21"/>
                    <a:pt x="88" y="22"/>
                  </a:cubicBezTo>
                  <a:cubicBezTo>
                    <a:pt x="89" y="22"/>
                    <a:pt x="92" y="24"/>
                    <a:pt x="91" y="24"/>
                  </a:cubicBezTo>
                  <a:cubicBezTo>
                    <a:pt x="96" y="24"/>
                    <a:pt x="88" y="21"/>
                    <a:pt x="97" y="20"/>
                  </a:cubicBezTo>
                  <a:cubicBezTo>
                    <a:pt x="99" y="20"/>
                    <a:pt x="101" y="21"/>
                    <a:pt x="103" y="20"/>
                  </a:cubicBezTo>
                  <a:cubicBezTo>
                    <a:pt x="110" y="19"/>
                    <a:pt x="122" y="19"/>
                    <a:pt x="132" y="22"/>
                  </a:cubicBezTo>
                  <a:close/>
                </a:path>
              </a:pathLst>
            </a:custGeom>
            <a:solidFill>
              <a:srgbClr val="7F7F7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444" name="Google Shape;444;p17"/>
            <p:cNvSpPr/>
            <p:nvPr/>
          </p:nvSpPr>
          <p:spPr>
            <a:xfrm>
              <a:off x="6475432" y="655820"/>
              <a:ext cx="278756" cy="198911"/>
            </a:xfrm>
            <a:custGeom>
              <a:rect b="b" l="l" r="r" t="t"/>
              <a:pathLst>
                <a:path extrusionOk="0" h="96" w="134">
                  <a:moveTo>
                    <a:pt x="110" y="3"/>
                  </a:moveTo>
                  <a:cubicBezTo>
                    <a:pt x="116" y="7"/>
                    <a:pt x="124" y="0"/>
                    <a:pt x="132" y="1"/>
                  </a:cubicBezTo>
                  <a:cubicBezTo>
                    <a:pt x="134" y="6"/>
                    <a:pt x="129" y="6"/>
                    <a:pt x="130" y="10"/>
                  </a:cubicBezTo>
                  <a:cubicBezTo>
                    <a:pt x="124" y="7"/>
                    <a:pt x="114" y="13"/>
                    <a:pt x="106" y="14"/>
                  </a:cubicBezTo>
                  <a:cubicBezTo>
                    <a:pt x="104" y="14"/>
                    <a:pt x="103" y="17"/>
                    <a:pt x="102" y="18"/>
                  </a:cubicBezTo>
                  <a:cubicBezTo>
                    <a:pt x="101" y="18"/>
                    <a:pt x="99" y="17"/>
                    <a:pt x="98" y="18"/>
                  </a:cubicBezTo>
                  <a:cubicBezTo>
                    <a:pt x="98" y="18"/>
                    <a:pt x="95" y="21"/>
                    <a:pt x="95" y="21"/>
                  </a:cubicBezTo>
                  <a:cubicBezTo>
                    <a:pt x="93" y="22"/>
                    <a:pt x="93" y="19"/>
                    <a:pt x="91" y="19"/>
                  </a:cubicBezTo>
                  <a:cubicBezTo>
                    <a:pt x="89" y="20"/>
                    <a:pt x="86" y="21"/>
                    <a:pt x="83" y="21"/>
                  </a:cubicBezTo>
                  <a:cubicBezTo>
                    <a:pt x="82" y="22"/>
                    <a:pt x="78" y="22"/>
                    <a:pt x="76" y="23"/>
                  </a:cubicBezTo>
                  <a:cubicBezTo>
                    <a:pt x="74" y="24"/>
                    <a:pt x="76" y="26"/>
                    <a:pt x="74" y="27"/>
                  </a:cubicBezTo>
                  <a:cubicBezTo>
                    <a:pt x="73" y="28"/>
                    <a:pt x="65" y="27"/>
                    <a:pt x="65" y="32"/>
                  </a:cubicBezTo>
                  <a:cubicBezTo>
                    <a:pt x="65" y="34"/>
                    <a:pt x="61" y="35"/>
                    <a:pt x="59" y="36"/>
                  </a:cubicBezTo>
                  <a:cubicBezTo>
                    <a:pt x="58" y="37"/>
                    <a:pt x="56" y="39"/>
                    <a:pt x="56" y="40"/>
                  </a:cubicBezTo>
                  <a:cubicBezTo>
                    <a:pt x="55" y="41"/>
                    <a:pt x="53" y="42"/>
                    <a:pt x="54" y="44"/>
                  </a:cubicBezTo>
                  <a:cubicBezTo>
                    <a:pt x="48" y="46"/>
                    <a:pt x="48" y="42"/>
                    <a:pt x="44" y="47"/>
                  </a:cubicBezTo>
                  <a:cubicBezTo>
                    <a:pt x="44" y="48"/>
                    <a:pt x="43" y="47"/>
                    <a:pt x="43" y="49"/>
                  </a:cubicBezTo>
                  <a:cubicBezTo>
                    <a:pt x="42" y="52"/>
                    <a:pt x="38" y="51"/>
                    <a:pt x="35" y="53"/>
                  </a:cubicBezTo>
                  <a:cubicBezTo>
                    <a:pt x="35" y="56"/>
                    <a:pt x="37" y="62"/>
                    <a:pt x="31" y="60"/>
                  </a:cubicBezTo>
                  <a:cubicBezTo>
                    <a:pt x="32" y="64"/>
                    <a:pt x="29" y="71"/>
                    <a:pt x="33" y="72"/>
                  </a:cubicBezTo>
                  <a:cubicBezTo>
                    <a:pt x="32" y="73"/>
                    <a:pt x="30" y="74"/>
                    <a:pt x="28" y="75"/>
                  </a:cubicBezTo>
                  <a:cubicBezTo>
                    <a:pt x="25" y="80"/>
                    <a:pt x="32" y="79"/>
                    <a:pt x="31" y="83"/>
                  </a:cubicBezTo>
                  <a:cubicBezTo>
                    <a:pt x="31" y="83"/>
                    <a:pt x="28" y="83"/>
                    <a:pt x="29" y="85"/>
                  </a:cubicBezTo>
                  <a:cubicBezTo>
                    <a:pt x="29" y="84"/>
                    <a:pt x="33" y="87"/>
                    <a:pt x="31" y="87"/>
                  </a:cubicBezTo>
                  <a:cubicBezTo>
                    <a:pt x="33" y="87"/>
                    <a:pt x="34" y="85"/>
                    <a:pt x="33" y="85"/>
                  </a:cubicBezTo>
                  <a:cubicBezTo>
                    <a:pt x="35" y="86"/>
                    <a:pt x="35" y="89"/>
                    <a:pt x="39" y="88"/>
                  </a:cubicBezTo>
                  <a:cubicBezTo>
                    <a:pt x="39" y="92"/>
                    <a:pt x="36" y="92"/>
                    <a:pt x="37" y="96"/>
                  </a:cubicBezTo>
                  <a:cubicBezTo>
                    <a:pt x="31" y="96"/>
                    <a:pt x="26" y="96"/>
                    <a:pt x="20" y="96"/>
                  </a:cubicBezTo>
                  <a:cubicBezTo>
                    <a:pt x="20" y="95"/>
                    <a:pt x="23" y="93"/>
                    <a:pt x="22" y="92"/>
                  </a:cubicBezTo>
                  <a:cubicBezTo>
                    <a:pt x="21" y="90"/>
                    <a:pt x="18" y="91"/>
                    <a:pt x="16" y="90"/>
                  </a:cubicBezTo>
                  <a:cubicBezTo>
                    <a:pt x="15" y="90"/>
                    <a:pt x="14" y="87"/>
                    <a:pt x="13" y="87"/>
                  </a:cubicBezTo>
                  <a:cubicBezTo>
                    <a:pt x="12" y="86"/>
                    <a:pt x="9" y="87"/>
                    <a:pt x="9" y="87"/>
                  </a:cubicBezTo>
                  <a:cubicBezTo>
                    <a:pt x="7" y="84"/>
                    <a:pt x="7" y="87"/>
                    <a:pt x="3" y="87"/>
                  </a:cubicBezTo>
                  <a:cubicBezTo>
                    <a:pt x="3" y="82"/>
                    <a:pt x="0" y="80"/>
                    <a:pt x="2" y="73"/>
                  </a:cubicBezTo>
                  <a:cubicBezTo>
                    <a:pt x="7" y="80"/>
                    <a:pt x="2" y="66"/>
                    <a:pt x="11" y="70"/>
                  </a:cubicBezTo>
                  <a:cubicBezTo>
                    <a:pt x="12" y="68"/>
                    <a:pt x="9" y="68"/>
                    <a:pt x="9" y="68"/>
                  </a:cubicBezTo>
                  <a:cubicBezTo>
                    <a:pt x="9" y="66"/>
                    <a:pt x="15" y="65"/>
                    <a:pt x="11" y="64"/>
                  </a:cubicBezTo>
                  <a:cubicBezTo>
                    <a:pt x="12" y="61"/>
                    <a:pt x="17" y="61"/>
                    <a:pt x="20" y="60"/>
                  </a:cubicBezTo>
                  <a:cubicBezTo>
                    <a:pt x="18" y="57"/>
                    <a:pt x="26" y="54"/>
                    <a:pt x="20" y="53"/>
                  </a:cubicBezTo>
                  <a:cubicBezTo>
                    <a:pt x="20" y="51"/>
                    <a:pt x="24" y="51"/>
                    <a:pt x="26" y="51"/>
                  </a:cubicBezTo>
                  <a:cubicBezTo>
                    <a:pt x="26" y="48"/>
                    <a:pt x="27" y="46"/>
                    <a:pt x="29" y="46"/>
                  </a:cubicBezTo>
                  <a:cubicBezTo>
                    <a:pt x="26" y="42"/>
                    <a:pt x="31" y="42"/>
                    <a:pt x="29" y="36"/>
                  </a:cubicBezTo>
                  <a:cubicBezTo>
                    <a:pt x="37" y="37"/>
                    <a:pt x="39" y="32"/>
                    <a:pt x="44" y="31"/>
                  </a:cubicBezTo>
                  <a:cubicBezTo>
                    <a:pt x="47" y="31"/>
                    <a:pt x="45" y="27"/>
                    <a:pt x="46" y="27"/>
                  </a:cubicBezTo>
                  <a:cubicBezTo>
                    <a:pt x="47" y="26"/>
                    <a:pt x="49" y="28"/>
                    <a:pt x="48" y="29"/>
                  </a:cubicBezTo>
                  <a:cubicBezTo>
                    <a:pt x="49" y="28"/>
                    <a:pt x="51" y="26"/>
                    <a:pt x="52" y="25"/>
                  </a:cubicBezTo>
                  <a:cubicBezTo>
                    <a:pt x="53" y="24"/>
                    <a:pt x="54" y="23"/>
                    <a:pt x="54" y="21"/>
                  </a:cubicBezTo>
                  <a:cubicBezTo>
                    <a:pt x="57" y="22"/>
                    <a:pt x="60" y="21"/>
                    <a:pt x="63" y="19"/>
                  </a:cubicBezTo>
                  <a:cubicBezTo>
                    <a:pt x="66" y="18"/>
                    <a:pt x="68" y="19"/>
                    <a:pt x="74" y="18"/>
                  </a:cubicBezTo>
                  <a:cubicBezTo>
                    <a:pt x="76" y="17"/>
                    <a:pt x="75" y="16"/>
                    <a:pt x="76" y="16"/>
                  </a:cubicBezTo>
                  <a:cubicBezTo>
                    <a:pt x="78" y="15"/>
                    <a:pt x="80" y="18"/>
                    <a:pt x="80" y="18"/>
                  </a:cubicBezTo>
                  <a:cubicBezTo>
                    <a:pt x="83" y="17"/>
                    <a:pt x="78" y="14"/>
                    <a:pt x="82" y="14"/>
                  </a:cubicBezTo>
                  <a:cubicBezTo>
                    <a:pt x="82" y="14"/>
                    <a:pt x="83" y="14"/>
                    <a:pt x="83" y="14"/>
                  </a:cubicBezTo>
                  <a:cubicBezTo>
                    <a:pt x="85" y="13"/>
                    <a:pt x="91" y="13"/>
                    <a:pt x="97" y="12"/>
                  </a:cubicBezTo>
                  <a:cubicBezTo>
                    <a:pt x="100" y="11"/>
                    <a:pt x="99" y="12"/>
                    <a:pt x="100" y="10"/>
                  </a:cubicBezTo>
                  <a:cubicBezTo>
                    <a:pt x="100" y="10"/>
                    <a:pt x="102" y="8"/>
                    <a:pt x="102" y="8"/>
                  </a:cubicBezTo>
                  <a:cubicBezTo>
                    <a:pt x="107" y="6"/>
                    <a:pt x="110" y="12"/>
                    <a:pt x="110" y="3"/>
                  </a:cubicBezTo>
                  <a:close/>
                </a:path>
              </a:pathLst>
            </a:custGeom>
            <a:solidFill>
              <a:srgbClr val="7F7F7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445" name="Google Shape;445;p17"/>
            <p:cNvSpPr/>
            <p:nvPr/>
          </p:nvSpPr>
          <p:spPr>
            <a:xfrm>
              <a:off x="4053480" y="668427"/>
              <a:ext cx="29417" cy="12607"/>
            </a:xfrm>
            <a:custGeom>
              <a:rect b="b" l="l" r="r" t="t"/>
              <a:pathLst>
                <a:path extrusionOk="0" h="6" w="14">
                  <a:moveTo>
                    <a:pt x="10" y="0"/>
                  </a:moveTo>
                  <a:cubicBezTo>
                    <a:pt x="11" y="0"/>
                    <a:pt x="12" y="0"/>
                    <a:pt x="14" y="0"/>
                  </a:cubicBezTo>
                  <a:cubicBezTo>
                    <a:pt x="14" y="6"/>
                    <a:pt x="0" y="0"/>
                    <a:pt x="10" y="0"/>
                  </a:cubicBezTo>
                  <a:close/>
                </a:path>
              </a:pathLst>
            </a:custGeom>
            <a:solidFill>
              <a:srgbClr val="7F7F7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446" name="Google Shape;446;p17"/>
            <p:cNvSpPr/>
            <p:nvPr/>
          </p:nvSpPr>
          <p:spPr>
            <a:xfrm>
              <a:off x="7827187" y="682435"/>
              <a:ext cx="85448" cy="67238"/>
            </a:xfrm>
            <a:custGeom>
              <a:rect b="b" l="l" r="r" t="t"/>
              <a:pathLst>
                <a:path extrusionOk="0" h="32" w="41">
                  <a:moveTo>
                    <a:pt x="11" y="1"/>
                  </a:moveTo>
                  <a:cubicBezTo>
                    <a:pt x="13" y="0"/>
                    <a:pt x="13" y="2"/>
                    <a:pt x="13" y="3"/>
                  </a:cubicBezTo>
                  <a:cubicBezTo>
                    <a:pt x="15" y="7"/>
                    <a:pt x="21" y="6"/>
                    <a:pt x="24" y="8"/>
                  </a:cubicBezTo>
                  <a:cubicBezTo>
                    <a:pt x="28" y="10"/>
                    <a:pt x="29" y="5"/>
                    <a:pt x="30" y="5"/>
                  </a:cubicBezTo>
                  <a:cubicBezTo>
                    <a:pt x="32" y="4"/>
                    <a:pt x="35" y="8"/>
                    <a:pt x="41" y="6"/>
                  </a:cubicBezTo>
                  <a:cubicBezTo>
                    <a:pt x="40" y="8"/>
                    <a:pt x="31" y="12"/>
                    <a:pt x="37" y="16"/>
                  </a:cubicBezTo>
                  <a:cubicBezTo>
                    <a:pt x="36" y="20"/>
                    <a:pt x="29" y="20"/>
                    <a:pt x="23" y="19"/>
                  </a:cubicBezTo>
                  <a:cubicBezTo>
                    <a:pt x="20" y="20"/>
                    <a:pt x="21" y="21"/>
                    <a:pt x="23" y="21"/>
                  </a:cubicBezTo>
                  <a:cubicBezTo>
                    <a:pt x="24" y="25"/>
                    <a:pt x="12" y="22"/>
                    <a:pt x="19" y="25"/>
                  </a:cubicBezTo>
                  <a:cubicBezTo>
                    <a:pt x="19" y="32"/>
                    <a:pt x="13" y="21"/>
                    <a:pt x="13" y="27"/>
                  </a:cubicBezTo>
                  <a:cubicBezTo>
                    <a:pt x="10" y="26"/>
                    <a:pt x="12" y="21"/>
                    <a:pt x="6" y="23"/>
                  </a:cubicBezTo>
                  <a:cubicBezTo>
                    <a:pt x="4" y="18"/>
                    <a:pt x="5" y="10"/>
                    <a:pt x="0" y="8"/>
                  </a:cubicBezTo>
                  <a:cubicBezTo>
                    <a:pt x="2" y="4"/>
                    <a:pt x="13" y="8"/>
                    <a:pt x="11" y="1"/>
                  </a:cubicBezTo>
                  <a:close/>
                </a:path>
              </a:pathLst>
            </a:custGeom>
            <a:solidFill>
              <a:srgbClr val="7F7F7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447" name="Google Shape;447;p17"/>
            <p:cNvSpPr/>
            <p:nvPr/>
          </p:nvSpPr>
          <p:spPr>
            <a:xfrm>
              <a:off x="3770522" y="692241"/>
              <a:ext cx="23814" cy="15409"/>
            </a:xfrm>
            <a:custGeom>
              <a:rect b="b" l="l" r="r" t="t"/>
              <a:pathLst>
                <a:path extrusionOk="0" h="7" w="11">
                  <a:moveTo>
                    <a:pt x="6" y="0"/>
                  </a:moveTo>
                  <a:cubicBezTo>
                    <a:pt x="11" y="1"/>
                    <a:pt x="8" y="2"/>
                    <a:pt x="8" y="7"/>
                  </a:cubicBezTo>
                  <a:cubicBezTo>
                    <a:pt x="6" y="6"/>
                    <a:pt x="4" y="5"/>
                    <a:pt x="0" y="5"/>
                  </a:cubicBezTo>
                  <a:cubicBezTo>
                    <a:pt x="1" y="2"/>
                    <a:pt x="7" y="4"/>
                    <a:pt x="6" y="0"/>
                  </a:cubicBezTo>
                  <a:close/>
                </a:path>
              </a:pathLst>
            </a:custGeom>
            <a:solidFill>
              <a:srgbClr val="7F7F7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448" name="Google Shape;448;p17"/>
            <p:cNvSpPr/>
            <p:nvPr/>
          </p:nvSpPr>
          <p:spPr>
            <a:xfrm>
              <a:off x="7921039" y="692241"/>
              <a:ext cx="39222" cy="36420"/>
            </a:xfrm>
            <a:custGeom>
              <a:rect b="b" l="l" r="r" t="t"/>
              <a:pathLst>
                <a:path extrusionOk="0" h="17" w="19">
                  <a:moveTo>
                    <a:pt x="0" y="5"/>
                  </a:moveTo>
                  <a:cubicBezTo>
                    <a:pt x="6" y="0"/>
                    <a:pt x="16" y="5"/>
                    <a:pt x="19" y="9"/>
                  </a:cubicBezTo>
                  <a:cubicBezTo>
                    <a:pt x="18" y="13"/>
                    <a:pt x="10" y="10"/>
                    <a:pt x="11" y="16"/>
                  </a:cubicBezTo>
                  <a:cubicBezTo>
                    <a:pt x="9" y="17"/>
                    <a:pt x="8" y="13"/>
                    <a:pt x="7" y="13"/>
                  </a:cubicBezTo>
                  <a:cubicBezTo>
                    <a:pt x="7" y="12"/>
                    <a:pt x="4" y="13"/>
                    <a:pt x="4" y="13"/>
                  </a:cubicBezTo>
                  <a:cubicBezTo>
                    <a:pt x="2" y="10"/>
                    <a:pt x="4" y="6"/>
                    <a:pt x="0" y="5"/>
                  </a:cubicBezTo>
                  <a:close/>
                </a:path>
              </a:pathLst>
            </a:custGeom>
            <a:solidFill>
              <a:srgbClr val="7F7F7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449" name="Google Shape;449;p17"/>
            <p:cNvSpPr/>
            <p:nvPr/>
          </p:nvSpPr>
          <p:spPr>
            <a:xfrm>
              <a:off x="7971467" y="703447"/>
              <a:ext cx="60234" cy="30817"/>
            </a:xfrm>
            <a:custGeom>
              <a:rect b="b" l="l" r="r" t="t"/>
              <a:pathLst>
                <a:path extrusionOk="0" h="15" w="29">
                  <a:moveTo>
                    <a:pt x="2" y="2"/>
                  </a:moveTo>
                  <a:cubicBezTo>
                    <a:pt x="3" y="2"/>
                    <a:pt x="4" y="2"/>
                    <a:pt x="6" y="2"/>
                  </a:cubicBezTo>
                  <a:cubicBezTo>
                    <a:pt x="11" y="0"/>
                    <a:pt x="11" y="5"/>
                    <a:pt x="15" y="6"/>
                  </a:cubicBezTo>
                  <a:cubicBezTo>
                    <a:pt x="19" y="7"/>
                    <a:pt x="21" y="8"/>
                    <a:pt x="24" y="9"/>
                  </a:cubicBezTo>
                  <a:cubicBezTo>
                    <a:pt x="26" y="11"/>
                    <a:pt x="29" y="9"/>
                    <a:pt x="28" y="13"/>
                  </a:cubicBezTo>
                  <a:cubicBezTo>
                    <a:pt x="17" y="15"/>
                    <a:pt x="14" y="10"/>
                    <a:pt x="6" y="9"/>
                  </a:cubicBezTo>
                  <a:cubicBezTo>
                    <a:pt x="8" y="3"/>
                    <a:pt x="0" y="8"/>
                    <a:pt x="2" y="2"/>
                  </a:cubicBezTo>
                  <a:close/>
                </a:path>
              </a:pathLst>
            </a:custGeom>
            <a:solidFill>
              <a:srgbClr val="7F7F7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450" name="Google Shape;450;p17"/>
            <p:cNvSpPr/>
            <p:nvPr/>
          </p:nvSpPr>
          <p:spPr>
            <a:xfrm>
              <a:off x="4035269" y="752474"/>
              <a:ext cx="98055" cy="81245"/>
            </a:xfrm>
            <a:custGeom>
              <a:rect b="b" l="l" r="r" t="t"/>
              <a:pathLst>
                <a:path extrusionOk="0" h="39" w="47">
                  <a:moveTo>
                    <a:pt x="15" y="8"/>
                  </a:moveTo>
                  <a:cubicBezTo>
                    <a:pt x="17" y="7"/>
                    <a:pt x="16" y="6"/>
                    <a:pt x="15" y="6"/>
                  </a:cubicBezTo>
                  <a:cubicBezTo>
                    <a:pt x="19" y="2"/>
                    <a:pt x="33" y="6"/>
                    <a:pt x="36" y="0"/>
                  </a:cubicBezTo>
                  <a:cubicBezTo>
                    <a:pt x="38" y="2"/>
                    <a:pt x="39" y="4"/>
                    <a:pt x="39" y="8"/>
                  </a:cubicBezTo>
                  <a:cubicBezTo>
                    <a:pt x="40" y="12"/>
                    <a:pt x="36" y="11"/>
                    <a:pt x="36" y="13"/>
                  </a:cubicBezTo>
                  <a:cubicBezTo>
                    <a:pt x="37" y="19"/>
                    <a:pt x="41" y="16"/>
                    <a:pt x="45" y="15"/>
                  </a:cubicBezTo>
                  <a:cubicBezTo>
                    <a:pt x="47" y="23"/>
                    <a:pt x="45" y="22"/>
                    <a:pt x="47" y="30"/>
                  </a:cubicBezTo>
                  <a:cubicBezTo>
                    <a:pt x="46" y="31"/>
                    <a:pt x="42" y="29"/>
                    <a:pt x="41" y="30"/>
                  </a:cubicBezTo>
                  <a:cubicBezTo>
                    <a:pt x="41" y="31"/>
                    <a:pt x="42" y="34"/>
                    <a:pt x="41" y="34"/>
                  </a:cubicBezTo>
                  <a:cubicBezTo>
                    <a:pt x="40" y="35"/>
                    <a:pt x="37" y="34"/>
                    <a:pt x="36" y="34"/>
                  </a:cubicBezTo>
                  <a:cubicBezTo>
                    <a:pt x="33" y="34"/>
                    <a:pt x="33" y="37"/>
                    <a:pt x="30" y="38"/>
                  </a:cubicBezTo>
                  <a:cubicBezTo>
                    <a:pt x="26" y="39"/>
                    <a:pt x="26" y="34"/>
                    <a:pt x="24" y="32"/>
                  </a:cubicBezTo>
                  <a:cubicBezTo>
                    <a:pt x="23" y="31"/>
                    <a:pt x="17" y="31"/>
                    <a:pt x="19" y="26"/>
                  </a:cubicBezTo>
                  <a:cubicBezTo>
                    <a:pt x="16" y="27"/>
                    <a:pt x="15" y="25"/>
                    <a:pt x="15" y="23"/>
                  </a:cubicBezTo>
                  <a:cubicBezTo>
                    <a:pt x="12" y="24"/>
                    <a:pt x="9" y="22"/>
                    <a:pt x="6" y="21"/>
                  </a:cubicBezTo>
                  <a:cubicBezTo>
                    <a:pt x="3" y="20"/>
                    <a:pt x="0" y="22"/>
                    <a:pt x="0" y="17"/>
                  </a:cubicBezTo>
                  <a:cubicBezTo>
                    <a:pt x="8" y="16"/>
                    <a:pt x="11" y="20"/>
                    <a:pt x="19" y="19"/>
                  </a:cubicBezTo>
                  <a:cubicBezTo>
                    <a:pt x="21" y="18"/>
                    <a:pt x="20" y="14"/>
                    <a:pt x="21" y="12"/>
                  </a:cubicBezTo>
                  <a:cubicBezTo>
                    <a:pt x="21" y="7"/>
                    <a:pt x="10" y="13"/>
                    <a:pt x="13" y="6"/>
                  </a:cubicBezTo>
                  <a:cubicBezTo>
                    <a:pt x="15" y="6"/>
                    <a:pt x="15" y="7"/>
                    <a:pt x="15" y="8"/>
                  </a:cubicBezTo>
                  <a:close/>
                </a:path>
              </a:pathLst>
            </a:custGeom>
            <a:solidFill>
              <a:srgbClr val="7F7F7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451" name="Google Shape;451;p17"/>
            <p:cNvSpPr/>
            <p:nvPr/>
          </p:nvSpPr>
          <p:spPr>
            <a:xfrm>
              <a:off x="4384064" y="760879"/>
              <a:ext cx="58833" cy="28016"/>
            </a:xfrm>
            <a:custGeom>
              <a:rect b="b" l="l" r="r" t="t"/>
              <a:pathLst>
                <a:path extrusionOk="0" h="13" w="28">
                  <a:moveTo>
                    <a:pt x="0" y="2"/>
                  </a:moveTo>
                  <a:cubicBezTo>
                    <a:pt x="0" y="0"/>
                    <a:pt x="5" y="0"/>
                    <a:pt x="7" y="0"/>
                  </a:cubicBezTo>
                  <a:cubicBezTo>
                    <a:pt x="14" y="1"/>
                    <a:pt x="22" y="5"/>
                    <a:pt x="28" y="6"/>
                  </a:cubicBezTo>
                  <a:cubicBezTo>
                    <a:pt x="28" y="9"/>
                    <a:pt x="26" y="10"/>
                    <a:pt x="26" y="13"/>
                  </a:cubicBezTo>
                  <a:cubicBezTo>
                    <a:pt x="16" y="13"/>
                    <a:pt x="12" y="11"/>
                    <a:pt x="6" y="6"/>
                  </a:cubicBezTo>
                  <a:cubicBezTo>
                    <a:pt x="4" y="4"/>
                    <a:pt x="4" y="1"/>
                    <a:pt x="0" y="2"/>
                  </a:cubicBezTo>
                  <a:close/>
                </a:path>
              </a:pathLst>
            </a:custGeom>
            <a:solidFill>
              <a:srgbClr val="7F7F7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452" name="Google Shape;452;p17"/>
            <p:cNvSpPr/>
            <p:nvPr/>
          </p:nvSpPr>
          <p:spPr>
            <a:xfrm>
              <a:off x="7881817" y="760879"/>
              <a:ext cx="39222" cy="15409"/>
            </a:xfrm>
            <a:custGeom>
              <a:rect b="b" l="l" r="r" t="t"/>
              <a:pathLst>
                <a:path extrusionOk="0" h="7" w="19">
                  <a:moveTo>
                    <a:pt x="19" y="6"/>
                  </a:moveTo>
                  <a:cubicBezTo>
                    <a:pt x="16" y="7"/>
                    <a:pt x="5" y="6"/>
                    <a:pt x="0" y="4"/>
                  </a:cubicBezTo>
                  <a:cubicBezTo>
                    <a:pt x="1" y="1"/>
                    <a:pt x="6" y="3"/>
                    <a:pt x="6" y="0"/>
                  </a:cubicBezTo>
                  <a:cubicBezTo>
                    <a:pt x="10" y="2"/>
                    <a:pt x="19" y="0"/>
                    <a:pt x="19" y="6"/>
                  </a:cubicBezTo>
                  <a:close/>
                </a:path>
              </a:pathLst>
            </a:custGeom>
            <a:solidFill>
              <a:srgbClr val="7F7F7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453" name="Google Shape;453;p17"/>
            <p:cNvSpPr/>
            <p:nvPr/>
          </p:nvSpPr>
          <p:spPr>
            <a:xfrm>
              <a:off x="4811303" y="846327"/>
              <a:ext cx="30817" cy="21012"/>
            </a:xfrm>
            <a:custGeom>
              <a:rect b="b" l="l" r="r" t="t"/>
              <a:pathLst>
                <a:path extrusionOk="0" h="10" w="15">
                  <a:moveTo>
                    <a:pt x="15" y="8"/>
                  </a:moveTo>
                  <a:cubicBezTo>
                    <a:pt x="6" y="10"/>
                    <a:pt x="8" y="2"/>
                    <a:pt x="0" y="4"/>
                  </a:cubicBezTo>
                  <a:cubicBezTo>
                    <a:pt x="3" y="0"/>
                    <a:pt x="15" y="2"/>
                    <a:pt x="15" y="8"/>
                  </a:cubicBezTo>
                  <a:close/>
                </a:path>
              </a:pathLst>
            </a:custGeom>
            <a:solidFill>
              <a:srgbClr val="7F7F7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454" name="Google Shape;454;p17"/>
            <p:cNvSpPr/>
            <p:nvPr/>
          </p:nvSpPr>
          <p:spPr>
            <a:xfrm>
              <a:off x="4790291" y="867338"/>
              <a:ext cx="43425" cy="25214"/>
            </a:xfrm>
            <a:custGeom>
              <a:rect b="b" l="l" r="r" t="t"/>
              <a:pathLst>
                <a:path extrusionOk="0" h="12" w="21">
                  <a:moveTo>
                    <a:pt x="21" y="7"/>
                  </a:moveTo>
                  <a:cubicBezTo>
                    <a:pt x="19" y="12"/>
                    <a:pt x="5" y="12"/>
                    <a:pt x="3" y="7"/>
                  </a:cubicBezTo>
                  <a:cubicBezTo>
                    <a:pt x="0" y="0"/>
                    <a:pt x="9" y="6"/>
                    <a:pt x="8" y="1"/>
                  </a:cubicBezTo>
                  <a:cubicBezTo>
                    <a:pt x="12" y="4"/>
                    <a:pt x="16" y="6"/>
                    <a:pt x="21" y="7"/>
                  </a:cubicBezTo>
                  <a:close/>
                </a:path>
              </a:pathLst>
            </a:custGeom>
            <a:solidFill>
              <a:srgbClr val="7F7F7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455" name="Google Shape;455;p17"/>
            <p:cNvSpPr/>
            <p:nvPr/>
          </p:nvSpPr>
          <p:spPr>
            <a:xfrm>
              <a:off x="6419400" y="885549"/>
              <a:ext cx="29417" cy="23814"/>
            </a:xfrm>
            <a:custGeom>
              <a:rect b="b" l="l" r="r" t="t"/>
              <a:pathLst>
                <a:path extrusionOk="0" h="11" w="14">
                  <a:moveTo>
                    <a:pt x="6" y="0"/>
                  </a:moveTo>
                  <a:cubicBezTo>
                    <a:pt x="11" y="0"/>
                    <a:pt x="13" y="2"/>
                    <a:pt x="14" y="7"/>
                  </a:cubicBezTo>
                  <a:cubicBezTo>
                    <a:pt x="9" y="7"/>
                    <a:pt x="5" y="7"/>
                    <a:pt x="4" y="11"/>
                  </a:cubicBezTo>
                  <a:cubicBezTo>
                    <a:pt x="0" y="11"/>
                    <a:pt x="3" y="4"/>
                    <a:pt x="2" y="2"/>
                  </a:cubicBezTo>
                  <a:cubicBezTo>
                    <a:pt x="5" y="2"/>
                    <a:pt x="6" y="1"/>
                    <a:pt x="6" y="0"/>
                  </a:cubicBezTo>
                  <a:close/>
                </a:path>
              </a:pathLst>
            </a:custGeom>
            <a:solidFill>
              <a:srgbClr val="7F7F7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456" name="Google Shape;456;p17"/>
            <p:cNvSpPr/>
            <p:nvPr/>
          </p:nvSpPr>
          <p:spPr>
            <a:xfrm>
              <a:off x="3945619" y="900957"/>
              <a:ext cx="29417" cy="21012"/>
            </a:xfrm>
            <a:custGeom>
              <a:rect b="b" l="l" r="r" t="t"/>
              <a:pathLst>
                <a:path extrusionOk="0" h="10" w="14">
                  <a:moveTo>
                    <a:pt x="13" y="8"/>
                  </a:moveTo>
                  <a:cubicBezTo>
                    <a:pt x="7" y="7"/>
                    <a:pt x="5" y="9"/>
                    <a:pt x="0" y="10"/>
                  </a:cubicBezTo>
                  <a:cubicBezTo>
                    <a:pt x="1" y="6"/>
                    <a:pt x="14" y="0"/>
                    <a:pt x="13" y="8"/>
                  </a:cubicBezTo>
                  <a:close/>
                </a:path>
              </a:pathLst>
            </a:custGeom>
            <a:solidFill>
              <a:srgbClr val="7F7F7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457" name="Google Shape;457;p17"/>
            <p:cNvSpPr/>
            <p:nvPr/>
          </p:nvSpPr>
          <p:spPr>
            <a:xfrm>
              <a:off x="4434493" y="917766"/>
              <a:ext cx="47627" cy="29417"/>
            </a:xfrm>
            <a:custGeom>
              <a:rect b="b" l="l" r="r" t="t"/>
              <a:pathLst>
                <a:path extrusionOk="0" h="14" w="23">
                  <a:moveTo>
                    <a:pt x="19" y="2"/>
                  </a:moveTo>
                  <a:cubicBezTo>
                    <a:pt x="21" y="4"/>
                    <a:pt x="23" y="11"/>
                    <a:pt x="21" y="13"/>
                  </a:cubicBezTo>
                  <a:cubicBezTo>
                    <a:pt x="13" y="12"/>
                    <a:pt x="4" y="14"/>
                    <a:pt x="2" y="9"/>
                  </a:cubicBezTo>
                  <a:cubicBezTo>
                    <a:pt x="0" y="3"/>
                    <a:pt x="8" y="8"/>
                    <a:pt x="6" y="2"/>
                  </a:cubicBezTo>
                  <a:cubicBezTo>
                    <a:pt x="11" y="0"/>
                    <a:pt x="19" y="5"/>
                    <a:pt x="19" y="2"/>
                  </a:cubicBezTo>
                  <a:close/>
                </a:path>
              </a:pathLst>
            </a:custGeom>
            <a:solidFill>
              <a:srgbClr val="7F7F7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458" name="Google Shape;458;p17"/>
            <p:cNvSpPr/>
            <p:nvPr/>
          </p:nvSpPr>
          <p:spPr>
            <a:xfrm>
              <a:off x="4416282" y="999012"/>
              <a:ext cx="57433" cy="26615"/>
            </a:xfrm>
            <a:custGeom>
              <a:rect b="b" l="l" r="r" t="t"/>
              <a:pathLst>
                <a:path extrusionOk="0" h="13" w="28">
                  <a:moveTo>
                    <a:pt x="26" y="5"/>
                  </a:moveTo>
                  <a:cubicBezTo>
                    <a:pt x="28" y="11"/>
                    <a:pt x="21" y="9"/>
                    <a:pt x="19" y="9"/>
                  </a:cubicBezTo>
                  <a:cubicBezTo>
                    <a:pt x="18" y="9"/>
                    <a:pt x="13" y="13"/>
                    <a:pt x="11" y="11"/>
                  </a:cubicBezTo>
                  <a:cubicBezTo>
                    <a:pt x="10" y="9"/>
                    <a:pt x="6" y="10"/>
                    <a:pt x="4" y="9"/>
                  </a:cubicBezTo>
                  <a:cubicBezTo>
                    <a:pt x="0" y="4"/>
                    <a:pt x="12" y="6"/>
                    <a:pt x="5" y="4"/>
                  </a:cubicBezTo>
                  <a:cubicBezTo>
                    <a:pt x="6" y="1"/>
                    <a:pt x="11" y="3"/>
                    <a:pt x="11" y="0"/>
                  </a:cubicBezTo>
                  <a:cubicBezTo>
                    <a:pt x="16" y="1"/>
                    <a:pt x="22" y="2"/>
                    <a:pt x="26" y="5"/>
                  </a:cubicBezTo>
                  <a:close/>
                </a:path>
              </a:pathLst>
            </a:custGeom>
            <a:solidFill>
              <a:srgbClr val="7F7F7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459" name="Google Shape;459;p17"/>
            <p:cNvSpPr/>
            <p:nvPr/>
          </p:nvSpPr>
          <p:spPr>
            <a:xfrm>
              <a:off x="4417683" y="1039635"/>
              <a:ext cx="26615" cy="12607"/>
            </a:xfrm>
            <a:custGeom>
              <a:rect b="b" l="l" r="r" t="t"/>
              <a:pathLst>
                <a:path extrusionOk="0" h="6" w="13">
                  <a:moveTo>
                    <a:pt x="10" y="6"/>
                  </a:moveTo>
                  <a:cubicBezTo>
                    <a:pt x="6" y="3"/>
                    <a:pt x="8" y="6"/>
                    <a:pt x="3" y="6"/>
                  </a:cubicBezTo>
                  <a:cubicBezTo>
                    <a:pt x="0" y="0"/>
                    <a:pt x="13" y="0"/>
                    <a:pt x="10" y="6"/>
                  </a:cubicBezTo>
                  <a:close/>
                </a:path>
              </a:pathLst>
            </a:custGeom>
            <a:solidFill>
              <a:srgbClr val="7F7F7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460" name="Google Shape;460;p17"/>
            <p:cNvSpPr/>
            <p:nvPr/>
          </p:nvSpPr>
          <p:spPr>
            <a:xfrm>
              <a:off x="4330835" y="1059246"/>
              <a:ext cx="30817" cy="18211"/>
            </a:xfrm>
            <a:custGeom>
              <a:rect b="b" l="l" r="r" t="t"/>
              <a:pathLst>
                <a:path extrusionOk="0" h="9" w="15">
                  <a:moveTo>
                    <a:pt x="13" y="1"/>
                  </a:moveTo>
                  <a:cubicBezTo>
                    <a:pt x="13" y="3"/>
                    <a:pt x="13" y="4"/>
                    <a:pt x="15" y="4"/>
                  </a:cubicBezTo>
                  <a:cubicBezTo>
                    <a:pt x="15" y="8"/>
                    <a:pt x="9" y="5"/>
                    <a:pt x="7" y="6"/>
                  </a:cubicBezTo>
                  <a:cubicBezTo>
                    <a:pt x="5" y="9"/>
                    <a:pt x="7" y="6"/>
                    <a:pt x="0" y="6"/>
                  </a:cubicBezTo>
                  <a:cubicBezTo>
                    <a:pt x="3" y="3"/>
                    <a:pt x="6" y="0"/>
                    <a:pt x="13" y="1"/>
                  </a:cubicBezTo>
                  <a:close/>
                </a:path>
              </a:pathLst>
            </a:custGeom>
            <a:solidFill>
              <a:srgbClr val="7F7F7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461" name="Google Shape;461;p17"/>
            <p:cNvSpPr/>
            <p:nvPr/>
          </p:nvSpPr>
          <p:spPr>
            <a:xfrm>
              <a:off x="4388266" y="1076055"/>
              <a:ext cx="12607" cy="18211"/>
            </a:xfrm>
            <a:custGeom>
              <a:rect b="b" l="l" r="r" t="t"/>
              <a:pathLst>
                <a:path extrusionOk="0" h="9" w="6">
                  <a:moveTo>
                    <a:pt x="2" y="0"/>
                  </a:moveTo>
                  <a:cubicBezTo>
                    <a:pt x="5" y="1"/>
                    <a:pt x="6" y="3"/>
                    <a:pt x="5" y="8"/>
                  </a:cubicBezTo>
                  <a:cubicBezTo>
                    <a:pt x="0" y="9"/>
                    <a:pt x="2" y="3"/>
                    <a:pt x="2" y="0"/>
                  </a:cubicBezTo>
                  <a:close/>
                </a:path>
              </a:pathLst>
            </a:custGeom>
            <a:solidFill>
              <a:srgbClr val="7F7F7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462" name="Google Shape;462;p17"/>
            <p:cNvSpPr/>
            <p:nvPr/>
          </p:nvSpPr>
          <p:spPr>
            <a:xfrm>
              <a:off x="5499087" y="1237145"/>
              <a:ext cx="68639" cy="84047"/>
            </a:xfrm>
            <a:custGeom>
              <a:rect b="b" l="l" r="r" t="t"/>
              <a:pathLst>
                <a:path extrusionOk="0" h="40" w="33">
                  <a:moveTo>
                    <a:pt x="12" y="0"/>
                  </a:moveTo>
                  <a:cubicBezTo>
                    <a:pt x="14" y="0"/>
                    <a:pt x="14" y="1"/>
                    <a:pt x="14" y="2"/>
                  </a:cubicBezTo>
                  <a:cubicBezTo>
                    <a:pt x="14" y="5"/>
                    <a:pt x="22" y="0"/>
                    <a:pt x="27" y="2"/>
                  </a:cubicBezTo>
                  <a:cubicBezTo>
                    <a:pt x="28" y="5"/>
                    <a:pt x="29" y="6"/>
                    <a:pt x="32" y="6"/>
                  </a:cubicBezTo>
                  <a:cubicBezTo>
                    <a:pt x="33" y="8"/>
                    <a:pt x="32" y="9"/>
                    <a:pt x="31" y="10"/>
                  </a:cubicBezTo>
                  <a:cubicBezTo>
                    <a:pt x="31" y="11"/>
                    <a:pt x="28" y="11"/>
                    <a:pt x="27" y="12"/>
                  </a:cubicBezTo>
                  <a:cubicBezTo>
                    <a:pt x="27" y="16"/>
                    <a:pt x="30" y="17"/>
                    <a:pt x="31" y="21"/>
                  </a:cubicBezTo>
                  <a:cubicBezTo>
                    <a:pt x="31" y="24"/>
                    <a:pt x="28" y="26"/>
                    <a:pt x="29" y="30"/>
                  </a:cubicBezTo>
                  <a:cubicBezTo>
                    <a:pt x="26" y="30"/>
                    <a:pt x="23" y="30"/>
                    <a:pt x="19" y="30"/>
                  </a:cubicBezTo>
                  <a:cubicBezTo>
                    <a:pt x="17" y="30"/>
                    <a:pt x="19" y="34"/>
                    <a:pt x="18" y="36"/>
                  </a:cubicBezTo>
                  <a:cubicBezTo>
                    <a:pt x="17" y="37"/>
                    <a:pt x="12" y="36"/>
                    <a:pt x="14" y="40"/>
                  </a:cubicBezTo>
                  <a:cubicBezTo>
                    <a:pt x="10" y="40"/>
                    <a:pt x="6" y="40"/>
                    <a:pt x="3" y="40"/>
                  </a:cubicBezTo>
                  <a:cubicBezTo>
                    <a:pt x="4" y="36"/>
                    <a:pt x="0" y="27"/>
                    <a:pt x="6" y="28"/>
                  </a:cubicBezTo>
                  <a:cubicBezTo>
                    <a:pt x="7" y="23"/>
                    <a:pt x="3" y="25"/>
                    <a:pt x="6" y="21"/>
                  </a:cubicBezTo>
                  <a:cubicBezTo>
                    <a:pt x="8" y="15"/>
                    <a:pt x="1" y="17"/>
                    <a:pt x="3" y="12"/>
                  </a:cubicBezTo>
                  <a:cubicBezTo>
                    <a:pt x="7" y="11"/>
                    <a:pt x="8" y="13"/>
                    <a:pt x="10" y="13"/>
                  </a:cubicBezTo>
                  <a:cubicBezTo>
                    <a:pt x="14" y="13"/>
                    <a:pt x="11" y="4"/>
                    <a:pt x="12" y="0"/>
                  </a:cubicBezTo>
                  <a:close/>
                </a:path>
              </a:pathLst>
            </a:custGeom>
            <a:solidFill>
              <a:srgbClr val="7F7F7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463" name="Google Shape;463;p17"/>
            <p:cNvSpPr/>
            <p:nvPr/>
          </p:nvSpPr>
          <p:spPr>
            <a:xfrm>
              <a:off x="3054722" y="1241347"/>
              <a:ext cx="21012" cy="19611"/>
            </a:xfrm>
            <a:custGeom>
              <a:rect b="b" l="l" r="r" t="t"/>
              <a:pathLst>
                <a:path extrusionOk="0" h="9" w="10">
                  <a:moveTo>
                    <a:pt x="9" y="0"/>
                  </a:moveTo>
                  <a:cubicBezTo>
                    <a:pt x="10" y="3"/>
                    <a:pt x="8" y="3"/>
                    <a:pt x="7" y="4"/>
                  </a:cubicBezTo>
                  <a:cubicBezTo>
                    <a:pt x="5" y="7"/>
                    <a:pt x="4" y="9"/>
                    <a:pt x="0" y="6"/>
                  </a:cubicBezTo>
                  <a:cubicBezTo>
                    <a:pt x="1" y="2"/>
                    <a:pt x="5" y="1"/>
                    <a:pt x="9" y="0"/>
                  </a:cubicBezTo>
                  <a:close/>
                </a:path>
              </a:pathLst>
            </a:custGeom>
            <a:solidFill>
              <a:srgbClr val="7F7F7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464" name="Google Shape;464;p17"/>
            <p:cNvSpPr/>
            <p:nvPr/>
          </p:nvSpPr>
          <p:spPr>
            <a:xfrm>
              <a:off x="3560405" y="1258157"/>
              <a:ext cx="25214" cy="37822"/>
            </a:xfrm>
            <a:custGeom>
              <a:rect b="b" l="l" r="r" t="t"/>
              <a:pathLst>
                <a:path extrusionOk="0" h="18" w="12">
                  <a:moveTo>
                    <a:pt x="3" y="0"/>
                  </a:moveTo>
                  <a:cubicBezTo>
                    <a:pt x="6" y="4"/>
                    <a:pt x="7" y="11"/>
                    <a:pt x="12" y="13"/>
                  </a:cubicBezTo>
                  <a:cubicBezTo>
                    <a:pt x="10" y="18"/>
                    <a:pt x="5" y="12"/>
                    <a:pt x="5" y="9"/>
                  </a:cubicBezTo>
                  <a:cubicBezTo>
                    <a:pt x="0" y="9"/>
                    <a:pt x="0" y="2"/>
                    <a:pt x="3" y="0"/>
                  </a:cubicBezTo>
                  <a:close/>
                </a:path>
              </a:pathLst>
            </a:custGeom>
            <a:solidFill>
              <a:srgbClr val="7F7F7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465" name="Google Shape;465;p17"/>
            <p:cNvSpPr/>
            <p:nvPr/>
          </p:nvSpPr>
          <p:spPr>
            <a:xfrm>
              <a:off x="7900028" y="1241347"/>
              <a:ext cx="40623" cy="180701"/>
            </a:xfrm>
            <a:custGeom>
              <a:rect b="b" l="l" r="r" t="t"/>
              <a:pathLst>
                <a:path extrusionOk="0" h="87" w="19">
                  <a:moveTo>
                    <a:pt x="6" y="10"/>
                  </a:moveTo>
                  <a:cubicBezTo>
                    <a:pt x="14" y="0"/>
                    <a:pt x="7" y="20"/>
                    <a:pt x="10" y="23"/>
                  </a:cubicBezTo>
                  <a:cubicBezTo>
                    <a:pt x="13" y="25"/>
                    <a:pt x="8" y="26"/>
                    <a:pt x="12" y="30"/>
                  </a:cubicBezTo>
                  <a:cubicBezTo>
                    <a:pt x="14" y="33"/>
                    <a:pt x="12" y="33"/>
                    <a:pt x="12" y="36"/>
                  </a:cubicBezTo>
                  <a:cubicBezTo>
                    <a:pt x="12" y="38"/>
                    <a:pt x="15" y="43"/>
                    <a:pt x="14" y="51"/>
                  </a:cubicBezTo>
                  <a:cubicBezTo>
                    <a:pt x="13" y="55"/>
                    <a:pt x="16" y="56"/>
                    <a:pt x="19" y="58"/>
                  </a:cubicBezTo>
                  <a:cubicBezTo>
                    <a:pt x="19" y="62"/>
                    <a:pt x="14" y="62"/>
                    <a:pt x="12" y="60"/>
                  </a:cubicBezTo>
                  <a:cubicBezTo>
                    <a:pt x="11" y="65"/>
                    <a:pt x="11" y="73"/>
                    <a:pt x="12" y="73"/>
                  </a:cubicBezTo>
                  <a:cubicBezTo>
                    <a:pt x="12" y="73"/>
                    <a:pt x="8" y="73"/>
                    <a:pt x="8" y="73"/>
                  </a:cubicBezTo>
                  <a:cubicBezTo>
                    <a:pt x="8" y="77"/>
                    <a:pt x="13" y="78"/>
                    <a:pt x="12" y="86"/>
                  </a:cubicBezTo>
                  <a:cubicBezTo>
                    <a:pt x="6" y="84"/>
                    <a:pt x="7" y="87"/>
                    <a:pt x="2" y="84"/>
                  </a:cubicBezTo>
                  <a:cubicBezTo>
                    <a:pt x="6" y="79"/>
                    <a:pt x="2" y="78"/>
                    <a:pt x="4" y="73"/>
                  </a:cubicBezTo>
                  <a:cubicBezTo>
                    <a:pt x="4" y="70"/>
                    <a:pt x="3" y="68"/>
                    <a:pt x="1" y="67"/>
                  </a:cubicBezTo>
                  <a:cubicBezTo>
                    <a:pt x="2" y="63"/>
                    <a:pt x="6" y="55"/>
                    <a:pt x="4" y="45"/>
                  </a:cubicBezTo>
                  <a:cubicBezTo>
                    <a:pt x="4" y="41"/>
                    <a:pt x="1" y="39"/>
                    <a:pt x="1" y="36"/>
                  </a:cubicBezTo>
                  <a:cubicBezTo>
                    <a:pt x="0" y="30"/>
                    <a:pt x="5" y="26"/>
                    <a:pt x="1" y="23"/>
                  </a:cubicBezTo>
                  <a:cubicBezTo>
                    <a:pt x="2" y="20"/>
                    <a:pt x="3" y="18"/>
                    <a:pt x="6" y="17"/>
                  </a:cubicBezTo>
                  <a:cubicBezTo>
                    <a:pt x="6" y="14"/>
                    <a:pt x="6" y="12"/>
                    <a:pt x="8" y="11"/>
                  </a:cubicBezTo>
                  <a:cubicBezTo>
                    <a:pt x="8" y="10"/>
                    <a:pt x="7" y="10"/>
                    <a:pt x="6" y="10"/>
                  </a:cubicBezTo>
                  <a:close/>
                </a:path>
              </a:pathLst>
            </a:custGeom>
            <a:solidFill>
              <a:srgbClr val="7F7F7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466" name="Google Shape;466;p17"/>
            <p:cNvSpPr/>
            <p:nvPr/>
          </p:nvSpPr>
          <p:spPr>
            <a:xfrm>
              <a:off x="3023905" y="1260958"/>
              <a:ext cx="9806" cy="18211"/>
            </a:xfrm>
            <a:custGeom>
              <a:rect b="b" l="l" r="r" t="t"/>
              <a:pathLst>
                <a:path extrusionOk="0" h="9" w="5">
                  <a:moveTo>
                    <a:pt x="2" y="1"/>
                  </a:moveTo>
                  <a:cubicBezTo>
                    <a:pt x="5" y="0"/>
                    <a:pt x="4" y="9"/>
                    <a:pt x="0" y="6"/>
                  </a:cubicBezTo>
                  <a:cubicBezTo>
                    <a:pt x="0" y="5"/>
                    <a:pt x="0" y="4"/>
                    <a:pt x="0" y="2"/>
                  </a:cubicBezTo>
                  <a:cubicBezTo>
                    <a:pt x="1" y="3"/>
                    <a:pt x="1" y="2"/>
                    <a:pt x="2" y="1"/>
                  </a:cubicBezTo>
                  <a:close/>
                </a:path>
              </a:pathLst>
            </a:custGeom>
            <a:solidFill>
              <a:srgbClr val="7F7F7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467" name="Google Shape;467;p17"/>
            <p:cNvSpPr/>
            <p:nvPr/>
          </p:nvSpPr>
          <p:spPr>
            <a:xfrm>
              <a:off x="4717451" y="1322593"/>
              <a:ext cx="116265" cy="98055"/>
            </a:xfrm>
            <a:custGeom>
              <a:rect b="b" l="l" r="r" t="t"/>
              <a:pathLst>
                <a:path extrusionOk="0" h="47" w="56">
                  <a:moveTo>
                    <a:pt x="25" y="0"/>
                  </a:moveTo>
                  <a:cubicBezTo>
                    <a:pt x="27" y="1"/>
                    <a:pt x="27" y="4"/>
                    <a:pt x="30" y="4"/>
                  </a:cubicBezTo>
                  <a:cubicBezTo>
                    <a:pt x="29" y="8"/>
                    <a:pt x="24" y="8"/>
                    <a:pt x="28" y="12"/>
                  </a:cubicBezTo>
                  <a:cubicBezTo>
                    <a:pt x="27" y="16"/>
                    <a:pt x="33" y="14"/>
                    <a:pt x="36" y="15"/>
                  </a:cubicBezTo>
                  <a:cubicBezTo>
                    <a:pt x="37" y="16"/>
                    <a:pt x="40" y="22"/>
                    <a:pt x="47" y="19"/>
                  </a:cubicBezTo>
                  <a:cubicBezTo>
                    <a:pt x="47" y="24"/>
                    <a:pt x="50" y="25"/>
                    <a:pt x="45" y="26"/>
                  </a:cubicBezTo>
                  <a:cubicBezTo>
                    <a:pt x="45" y="29"/>
                    <a:pt x="49" y="27"/>
                    <a:pt x="51" y="28"/>
                  </a:cubicBezTo>
                  <a:cubicBezTo>
                    <a:pt x="52" y="30"/>
                    <a:pt x="49" y="36"/>
                    <a:pt x="54" y="34"/>
                  </a:cubicBezTo>
                  <a:cubicBezTo>
                    <a:pt x="56" y="40"/>
                    <a:pt x="49" y="38"/>
                    <a:pt x="51" y="43"/>
                  </a:cubicBezTo>
                  <a:cubicBezTo>
                    <a:pt x="49" y="43"/>
                    <a:pt x="49" y="41"/>
                    <a:pt x="49" y="40"/>
                  </a:cubicBezTo>
                  <a:cubicBezTo>
                    <a:pt x="42" y="40"/>
                    <a:pt x="43" y="42"/>
                    <a:pt x="38" y="40"/>
                  </a:cubicBezTo>
                  <a:cubicBezTo>
                    <a:pt x="35" y="42"/>
                    <a:pt x="30" y="42"/>
                    <a:pt x="30" y="47"/>
                  </a:cubicBezTo>
                  <a:cubicBezTo>
                    <a:pt x="27" y="47"/>
                    <a:pt x="28" y="43"/>
                    <a:pt x="26" y="41"/>
                  </a:cubicBezTo>
                  <a:cubicBezTo>
                    <a:pt x="25" y="40"/>
                    <a:pt x="22" y="41"/>
                    <a:pt x="21" y="40"/>
                  </a:cubicBezTo>
                  <a:cubicBezTo>
                    <a:pt x="19" y="38"/>
                    <a:pt x="18" y="35"/>
                    <a:pt x="13" y="34"/>
                  </a:cubicBezTo>
                  <a:cubicBezTo>
                    <a:pt x="7" y="33"/>
                    <a:pt x="7" y="37"/>
                    <a:pt x="0" y="36"/>
                  </a:cubicBezTo>
                  <a:cubicBezTo>
                    <a:pt x="2" y="34"/>
                    <a:pt x="2" y="32"/>
                    <a:pt x="2" y="28"/>
                  </a:cubicBezTo>
                  <a:cubicBezTo>
                    <a:pt x="8" y="31"/>
                    <a:pt x="4" y="22"/>
                    <a:pt x="10" y="25"/>
                  </a:cubicBezTo>
                  <a:cubicBezTo>
                    <a:pt x="7" y="20"/>
                    <a:pt x="12" y="19"/>
                    <a:pt x="13" y="17"/>
                  </a:cubicBezTo>
                  <a:cubicBezTo>
                    <a:pt x="14" y="15"/>
                    <a:pt x="13" y="11"/>
                    <a:pt x="15" y="8"/>
                  </a:cubicBezTo>
                  <a:cubicBezTo>
                    <a:pt x="16" y="7"/>
                    <a:pt x="18" y="8"/>
                    <a:pt x="19" y="8"/>
                  </a:cubicBezTo>
                  <a:cubicBezTo>
                    <a:pt x="20" y="7"/>
                    <a:pt x="18" y="5"/>
                    <a:pt x="19" y="4"/>
                  </a:cubicBezTo>
                  <a:cubicBezTo>
                    <a:pt x="21" y="3"/>
                    <a:pt x="25" y="4"/>
                    <a:pt x="25" y="0"/>
                  </a:cubicBezTo>
                  <a:close/>
                </a:path>
              </a:pathLst>
            </a:custGeom>
            <a:solidFill>
              <a:srgbClr val="7F7F7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468" name="Google Shape;468;p17"/>
            <p:cNvSpPr/>
            <p:nvPr/>
          </p:nvSpPr>
          <p:spPr>
            <a:xfrm>
              <a:off x="4654415" y="1353410"/>
              <a:ext cx="29417" cy="25214"/>
            </a:xfrm>
            <a:custGeom>
              <a:rect b="b" l="l" r="r" t="t"/>
              <a:pathLst>
                <a:path extrusionOk="0" h="12" w="14">
                  <a:moveTo>
                    <a:pt x="0" y="0"/>
                  </a:moveTo>
                  <a:cubicBezTo>
                    <a:pt x="7" y="0"/>
                    <a:pt x="7" y="6"/>
                    <a:pt x="14" y="6"/>
                  </a:cubicBezTo>
                  <a:cubicBezTo>
                    <a:pt x="12" y="12"/>
                    <a:pt x="1" y="6"/>
                    <a:pt x="0" y="0"/>
                  </a:cubicBezTo>
                  <a:close/>
                </a:path>
              </a:pathLst>
            </a:custGeom>
            <a:solidFill>
              <a:srgbClr val="7F7F7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469" name="Google Shape;469;p17"/>
            <p:cNvSpPr/>
            <p:nvPr/>
          </p:nvSpPr>
          <p:spPr>
            <a:xfrm>
              <a:off x="7886020" y="1451465"/>
              <a:ext cx="81245" cy="58833"/>
            </a:xfrm>
            <a:custGeom>
              <a:rect b="b" l="l" r="r" t="t"/>
              <a:pathLst>
                <a:path extrusionOk="0" h="28" w="39">
                  <a:moveTo>
                    <a:pt x="11" y="0"/>
                  </a:moveTo>
                  <a:cubicBezTo>
                    <a:pt x="13" y="0"/>
                    <a:pt x="13" y="1"/>
                    <a:pt x="13" y="2"/>
                  </a:cubicBezTo>
                  <a:cubicBezTo>
                    <a:pt x="13" y="7"/>
                    <a:pt x="20" y="4"/>
                    <a:pt x="21" y="9"/>
                  </a:cubicBezTo>
                  <a:cubicBezTo>
                    <a:pt x="27" y="7"/>
                    <a:pt x="32" y="10"/>
                    <a:pt x="39" y="7"/>
                  </a:cubicBezTo>
                  <a:cubicBezTo>
                    <a:pt x="39" y="13"/>
                    <a:pt x="32" y="13"/>
                    <a:pt x="32" y="19"/>
                  </a:cubicBezTo>
                  <a:cubicBezTo>
                    <a:pt x="29" y="19"/>
                    <a:pt x="29" y="17"/>
                    <a:pt x="26" y="17"/>
                  </a:cubicBezTo>
                  <a:cubicBezTo>
                    <a:pt x="22" y="16"/>
                    <a:pt x="20" y="25"/>
                    <a:pt x="19" y="20"/>
                  </a:cubicBezTo>
                  <a:cubicBezTo>
                    <a:pt x="17" y="21"/>
                    <a:pt x="17" y="24"/>
                    <a:pt x="17" y="26"/>
                  </a:cubicBezTo>
                  <a:cubicBezTo>
                    <a:pt x="12" y="28"/>
                    <a:pt x="12" y="15"/>
                    <a:pt x="8" y="22"/>
                  </a:cubicBezTo>
                  <a:cubicBezTo>
                    <a:pt x="0" y="17"/>
                    <a:pt x="6" y="3"/>
                    <a:pt x="11" y="0"/>
                  </a:cubicBezTo>
                  <a:close/>
                </a:path>
              </a:pathLst>
            </a:custGeom>
            <a:solidFill>
              <a:srgbClr val="7F7F7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470" name="Google Shape;470;p17"/>
            <p:cNvSpPr/>
            <p:nvPr/>
          </p:nvSpPr>
          <p:spPr>
            <a:xfrm>
              <a:off x="7743140" y="1520103"/>
              <a:ext cx="156888" cy="137277"/>
            </a:xfrm>
            <a:custGeom>
              <a:rect b="b" l="l" r="r" t="t"/>
              <a:pathLst>
                <a:path extrusionOk="0" h="66" w="76">
                  <a:moveTo>
                    <a:pt x="67" y="0"/>
                  </a:moveTo>
                  <a:cubicBezTo>
                    <a:pt x="70" y="0"/>
                    <a:pt x="70" y="2"/>
                    <a:pt x="73" y="2"/>
                  </a:cubicBezTo>
                  <a:cubicBezTo>
                    <a:pt x="73" y="16"/>
                    <a:pt x="76" y="22"/>
                    <a:pt x="73" y="30"/>
                  </a:cubicBezTo>
                  <a:cubicBezTo>
                    <a:pt x="71" y="30"/>
                    <a:pt x="71" y="28"/>
                    <a:pt x="71" y="27"/>
                  </a:cubicBezTo>
                  <a:cubicBezTo>
                    <a:pt x="66" y="28"/>
                    <a:pt x="71" y="34"/>
                    <a:pt x="71" y="38"/>
                  </a:cubicBezTo>
                  <a:cubicBezTo>
                    <a:pt x="69" y="37"/>
                    <a:pt x="69" y="36"/>
                    <a:pt x="67" y="36"/>
                  </a:cubicBezTo>
                  <a:cubicBezTo>
                    <a:pt x="67" y="42"/>
                    <a:pt x="67" y="48"/>
                    <a:pt x="67" y="55"/>
                  </a:cubicBezTo>
                  <a:cubicBezTo>
                    <a:pt x="66" y="54"/>
                    <a:pt x="65" y="53"/>
                    <a:pt x="64" y="53"/>
                  </a:cubicBezTo>
                  <a:cubicBezTo>
                    <a:pt x="60" y="51"/>
                    <a:pt x="59" y="56"/>
                    <a:pt x="58" y="56"/>
                  </a:cubicBezTo>
                  <a:cubicBezTo>
                    <a:pt x="57" y="57"/>
                    <a:pt x="56" y="55"/>
                    <a:pt x="54" y="55"/>
                  </a:cubicBezTo>
                  <a:cubicBezTo>
                    <a:pt x="54" y="54"/>
                    <a:pt x="49" y="56"/>
                    <a:pt x="47" y="56"/>
                  </a:cubicBezTo>
                  <a:cubicBezTo>
                    <a:pt x="46" y="57"/>
                    <a:pt x="42" y="59"/>
                    <a:pt x="37" y="58"/>
                  </a:cubicBezTo>
                  <a:cubicBezTo>
                    <a:pt x="34" y="58"/>
                    <a:pt x="36" y="65"/>
                    <a:pt x="34" y="66"/>
                  </a:cubicBezTo>
                  <a:cubicBezTo>
                    <a:pt x="30" y="64"/>
                    <a:pt x="26" y="62"/>
                    <a:pt x="26" y="56"/>
                  </a:cubicBezTo>
                  <a:cubicBezTo>
                    <a:pt x="23" y="54"/>
                    <a:pt x="23" y="60"/>
                    <a:pt x="23" y="60"/>
                  </a:cubicBezTo>
                  <a:cubicBezTo>
                    <a:pt x="20" y="61"/>
                    <a:pt x="19" y="58"/>
                    <a:pt x="19" y="58"/>
                  </a:cubicBezTo>
                  <a:cubicBezTo>
                    <a:pt x="12" y="59"/>
                    <a:pt x="5" y="65"/>
                    <a:pt x="0" y="62"/>
                  </a:cubicBezTo>
                  <a:cubicBezTo>
                    <a:pt x="2" y="60"/>
                    <a:pt x="2" y="58"/>
                    <a:pt x="2" y="55"/>
                  </a:cubicBezTo>
                  <a:cubicBezTo>
                    <a:pt x="4" y="53"/>
                    <a:pt x="6" y="56"/>
                    <a:pt x="6" y="56"/>
                  </a:cubicBezTo>
                  <a:cubicBezTo>
                    <a:pt x="8" y="56"/>
                    <a:pt x="7" y="53"/>
                    <a:pt x="8" y="53"/>
                  </a:cubicBezTo>
                  <a:cubicBezTo>
                    <a:pt x="14" y="52"/>
                    <a:pt x="26" y="54"/>
                    <a:pt x="34" y="51"/>
                  </a:cubicBezTo>
                  <a:cubicBezTo>
                    <a:pt x="31" y="42"/>
                    <a:pt x="39" y="45"/>
                    <a:pt x="37" y="38"/>
                  </a:cubicBezTo>
                  <a:cubicBezTo>
                    <a:pt x="41" y="40"/>
                    <a:pt x="42" y="39"/>
                    <a:pt x="41" y="34"/>
                  </a:cubicBezTo>
                  <a:cubicBezTo>
                    <a:pt x="45" y="38"/>
                    <a:pt x="49" y="31"/>
                    <a:pt x="52" y="36"/>
                  </a:cubicBezTo>
                  <a:cubicBezTo>
                    <a:pt x="53" y="35"/>
                    <a:pt x="51" y="29"/>
                    <a:pt x="52" y="28"/>
                  </a:cubicBezTo>
                  <a:cubicBezTo>
                    <a:pt x="54" y="27"/>
                    <a:pt x="54" y="32"/>
                    <a:pt x="54" y="32"/>
                  </a:cubicBezTo>
                  <a:cubicBezTo>
                    <a:pt x="56" y="33"/>
                    <a:pt x="60" y="31"/>
                    <a:pt x="56" y="23"/>
                  </a:cubicBezTo>
                  <a:cubicBezTo>
                    <a:pt x="63" y="21"/>
                    <a:pt x="59" y="13"/>
                    <a:pt x="62" y="8"/>
                  </a:cubicBezTo>
                  <a:cubicBezTo>
                    <a:pt x="63" y="5"/>
                    <a:pt x="70" y="5"/>
                    <a:pt x="67" y="0"/>
                  </a:cubicBezTo>
                  <a:close/>
                </a:path>
              </a:pathLst>
            </a:custGeom>
            <a:solidFill>
              <a:srgbClr val="7F7F7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471" name="Google Shape;471;p17"/>
            <p:cNvSpPr/>
            <p:nvPr/>
          </p:nvSpPr>
          <p:spPr>
            <a:xfrm>
              <a:off x="5794652" y="1528507"/>
              <a:ext cx="28016" cy="30817"/>
            </a:xfrm>
            <a:custGeom>
              <a:rect b="b" l="l" r="r" t="t"/>
              <a:pathLst>
                <a:path extrusionOk="0" h="15" w="13">
                  <a:moveTo>
                    <a:pt x="4" y="0"/>
                  </a:moveTo>
                  <a:cubicBezTo>
                    <a:pt x="13" y="0"/>
                    <a:pt x="10" y="15"/>
                    <a:pt x="0" y="13"/>
                  </a:cubicBezTo>
                  <a:cubicBezTo>
                    <a:pt x="4" y="12"/>
                    <a:pt x="0" y="1"/>
                    <a:pt x="4" y="0"/>
                  </a:cubicBezTo>
                  <a:close/>
                </a:path>
              </a:pathLst>
            </a:custGeom>
            <a:solidFill>
              <a:srgbClr val="7F7F7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472" name="Google Shape;472;p17"/>
            <p:cNvSpPr/>
            <p:nvPr/>
          </p:nvSpPr>
          <p:spPr>
            <a:xfrm>
              <a:off x="5861889" y="1571932"/>
              <a:ext cx="39222" cy="29417"/>
            </a:xfrm>
            <a:custGeom>
              <a:rect b="b" l="l" r="r" t="t"/>
              <a:pathLst>
                <a:path extrusionOk="0" h="14" w="19">
                  <a:moveTo>
                    <a:pt x="15" y="3"/>
                  </a:moveTo>
                  <a:cubicBezTo>
                    <a:pt x="18" y="5"/>
                    <a:pt x="19" y="8"/>
                    <a:pt x="19" y="13"/>
                  </a:cubicBezTo>
                  <a:cubicBezTo>
                    <a:pt x="17" y="12"/>
                    <a:pt x="11" y="14"/>
                    <a:pt x="9" y="13"/>
                  </a:cubicBezTo>
                  <a:cubicBezTo>
                    <a:pt x="9" y="13"/>
                    <a:pt x="10" y="11"/>
                    <a:pt x="9" y="11"/>
                  </a:cubicBezTo>
                  <a:cubicBezTo>
                    <a:pt x="7" y="10"/>
                    <a:pt x="2" y="12"/>
                    <a:pt x="2" y="9"/>
                  </a:cubicBezTo>
                  <a:cubicBezTo>
                    <a:pt x="0" y="0"/>
                    <a:pt x="15" y="9"/>
                    <a:pt x="15" y="3"/>
                  </a:cubicBezTo>
                  <a:close/>
                </a:path>
              </a:pathLst>
            </a:custGeom>
            <a:solidFill>
              <a:srgbClr val="7F7F7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473" name="Google Shape;473;p17"/>
            <p:cNvSpPr/>
            <p:nvPr/>
          </p:nvSpPr>
          <p:spPr>
            <a:xfrm>
              <a:off x="6175664" y="1627963"/>
              <a:ext cx="29417" cy="15409"/>
            </a:xfrm>
            <a:custGeom>
              <a:rect b="b" l="l" r="r" t="t"/>
              <a:pathLst>
                <a:path extrusionOk="0" h="7" w="14">
                  <a:moveTo>
                    <a:pt x="0" y="6"/>
                  </a:moveTo>
                  <a:cubicBezTo>
                    <a:pt x="0" y="1"/>
                    <a:pt x="3" y="0"/>
                    <a:pt x="8" y="1"/>
                  </a:cubicBezTo>
                  <a:cubicBezTo>
                    <a:pt x="14" y="0"/>
                    <a:pt x="10" y="4"/>
                    <a:pt x="6" y="3"/>
                  </a:cubicBezTo>
                  <a:cubicBezTo>
                    <a:pt x="4" y="4"/>
                    <a:pt x="4" y="7"/>
                    <a:pt x="0" y="6"/>
                  </a:cubicBezTo>
                  <a:close/>
                </a:path>
              </a:pathLst>
            </a:custGeom>
            <a:solidFill>
              <a:srgbClr val="7F7F7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474" name="Google Shape;474;p17"/>
            <p:cNvSpPr/>
            <p:nvPr/>
          </p:nvSpPr>
          <p:spPr>
            <a:xfrm>
              <a:off x="7757148" y="1651776"/>
              <a:ext cx="29417" cy="18211"/>
            </a:xfrm>
            <a:custGeom>
              <a:rect b="b" l="l" r="r" t="t"/>
              <a:pathLst>
                <a:path extrusionOk="0" h="9" w="14">
                  <a:moveTo>
                    <a:pt x="12" y="1"/>
                  </a:moveTo>
                  <a:cubicBezTo>
                    <a:pt x="14" y="7"/>
                    <a:pt x="6" y="2"/>
                    <a:pt x="8" y="8"/>
                  </a:cubicBezTo>
                  <a:cubicBezTo>
                    <a:pt x="3" y="9"/>
                    <a:pt x="0" y="8"/>
                    <a:pt x="1" y="3"/>
                  </a:cubicBezTo>
                  <a:cubicBezTo>
                    <a:pt x="5" y="8"/>
                    <a:pt x="6" y="0"/>
                    <a:pt x="12" y="1"/>
                  </a:cubicBezTo>
                  <a:close/>
                </a:path>
              </a:pathLst>
            </a:custGeom>
            <a:solidFill>
              <a:srgbClr val="7F7F7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475" name="Google Shape;475;p17"/>
            <p:cNvSpPr/>
            <p:nvPr/>
          </p:nvSpPr>
          <p:spPr>
            <a:xfrm>
              <a:off x="7706720" y="1653177"/>
              <a:ext cx="42023" cy="43425"/>
            </a:xfrm>
            <a:custGeom>
              <a:rect b="b" l="l" r="r" t="t"/>
              <a:pathLst>
                <a:path extrusionOk="0" h="21" w="20">
                  <a:moveTo>
                    <a:pt x="17" y="4"/>
                  </a:moveTo>
                  <a:cubicBezTo>
                    <a:pt x="20" y="9"/>
                    <a:pt x="12" y="14"/>
                    <a:pt x="17" y="17"/>
                  </a:cubicBezTo>
                  <a:cubicBezTo>
                    <a:pt x="17" y="21"/>
                    <a:pt x="9" y="17"/>
                    <a:pt x="6" y="18"/>
                  </a:cubicBezTo>
                  <a:cubicBezTo>
                    <a:pt x="6" y="11"/>
                    <a:pt x="7" y="8"/>
                    <a:pt x="0" y="11"/>
                  </a:cubicBezTo>
                  <a:cubicBezTo>
                    <a:pt x="0" y="2"/>
                    <a:pt x="10" y="0"/>
                    <a:pt x="17" y="4"/>
                  </a:cubicBezTo>
                  <a:close/>
                </a:path>
              </a:pathLst>
            </a:custGeom>
            <a:solidFill>
              <a:srgbClr val="7F7F7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476" name="Google Shape;476;p17"/>
            <p:cNvSpPr/>
            <p:nvPr/>
          </p:nvSpPr>
          <p:spPr>
            <a:xfrm>
              <a:off x="7561038" y="1807263"/>
              <a:ext cx="25214" cy="39222"/>
            </a:xfrm>
            <a:custGeom>
              <a:rect b="b" l="l" r="r" t="t"/>
              <a:pathLst>
                <a:path extrusionOk="0" h="19" w="12">
                  <a:moveTo>
                    <a:pt x="11" y="8"/>
                  </a:moveTo>
                  <a:cubicBezTo>
                    <a:pt x="11" y="13"/>
                    <a:pt x="4" y="11"/>
                    <a:pt x="7" y="19"/>
                  </a:cubicBezTo>
                  <a:cubicBezTo>
                    <a:pt x="5" y="19"/>
                    <a:pt x="2" y="19"/>
                    <a:pt x="0" y="19"/>
                  </a:cubicBezTo>
                  <a:cubicBezTo>
                    <a:pt x="0" y="16"/>
                    <a:pt x="6" y="9"/>
                    <a:pt x="1" y="6"/>
                  </a:cubicBezTo>
                  <a:cubicBezTo>
                    <a:pt x="3" y="2"/>
                    <a:pt x="12" y="0"/>
                    <a:pt x="11" y="8"/>
                  </a:cubicBezTo>
                  <a:close/>
                </a:path>
              </a:pathLst>
            </a:custGeom>
            <a:solidFill>
              <a:srgbClr val="7F7F7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477" name="Google Shape;477;p17"/>
            <p:cNvSpPr/>
            <p:nvPr/>
          </p:nvSpPr>
          <p:spPr>
            <a:xfrm>
              <a:off x="3912000" y="1825473"/>
              <a:ext cx="16809" cy="12607"/>
            </a:xfrm>
            <a:custGeom>
              <a:rect b="b" l="l" r="r" t="t"/>
              <a:pathLst>
                <a:path extrusionOk="0" h="6" w="8">
                  <a:moveTo>
                    <a:pt x="0" y="3"/>
                  </a:moveTo>
                  <a:cubicBezTo>
                    <a:pt x="0" y="0"/>
                    <a:pt x="4" y="1"/>
                    <a:pt x="7" y="1"/>
                  </a:cubicBezTo>
                  <a:cubicBezTo>
                    <a:pt x="8" y="4"/>
                    <a:pt x="5" y="4"/>
                    <a:pt x="5" y="6"/>
                  </a:cubicBezTo>
                  <a:cubicBezTo>
                    <a:pt x="4" y="6"/>
                    <a:pt x="3" y="6"/>
                    <a:pt x="1" y="6"/>
                  </a:cubicBezTo>
                  <a:cubicBezTo>
                    <a:pt x="2" y="4"/>
                    <a:pt x="1" y="3"/>
                    <a:pt x="0" y="3"/>
                  </a:cubicBezTo>
                  <a:close/>
                </a:path>
              </a:pathLst>
            </a:custGeom>
            <a:solidFill>
              <a:srgbClr val="7F7F7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478" name="Google Shape;478;p17"/>
            <p:cNvSpPr/>
            <p:nvPr/>
          </p:nvSpPr>
          <p:spPr>
            <a:xfrm>
              <a:off x="4322430" y="1838081"/>
              <a:ext cx="158289" cy="63036"/>
            </a:xfrm>
            <a:custGeom>
              <a:rect b="b" l="l" r="r" t="t"/>
              <a:pathLst>
                <a:path extrusionOk="0" h="30" w="76">
                  <a:moveTo>
                    <a:pt x="75" y="21"/>
                  </a:moveTo>
                  <a:cubicBezTo>
                    <a:pt x="76" y="30"/>
                    <a:pt x="59" y="20"/>
                    <a:pt x="58" y="26"/>
                  </a:cubicBezTo>
                  <a:cubicBezTo>
                    <a:pt x="54" y="26"/>
                    <a:pt x="57" y="18"/>
                    <a:pt x="54" y="17"/>
                  </a:cubicBezTo>
                  <a:cubicBezTo>
                    <a:pt x="48" y="15"/>
                    <a:pt x="41" y="15"/>
                    <a:pt x="34" y="13"/>
                  </a:cubicBezTo>
                  <a:cubicBezTo>
                    <a:pt x="33" y="12"/>
                    <a:pt x="32" y="10"/>
                    <a:pt x="32" y="8"/>
                  </a:cubicBezTo>
                  <a:cubicBezTo>
                    <a:pt x="24" y="8"/>
                    <a:pt x="19" y="7"/>
                    <a:pt x="13" y="8"/>
                  </a:cubicBezTo>
                  <a:cubicBezTo>
                    <a:pt x="9" y="8"/>
                    <a:pt x="5" y="13"/>
                    <a:pt x="0" y="11"/>
                  </a:cubicBezTo>
                  <a:cubicBezTo>
                    <a:pt x="0" y="6"/>
                    <a:pt x="8" y="8"/>
                    <a:pt x="8" y="2"/>
                  </a:cubicBezTo>
                  <a:cubicBezTo>
                    <a:pt x="13" y="1"/>
                    <a:pt x="22" y="4"/>
                    <a:pt x="24" y="0"/>
                  </a:cubicBezTo>
                  <a:cubicBezTo>
                    <a:pt x="33" y="2"/>
                    <a:pt x="22" y="2"/>
                    <a:pt x="30" y="4"/>
                  </a:cubicBezTo>
                  <a:cubicBezTo>
                    <a:pt x="30" y="4"/>
                    <a:pt x="35" y="6"/>
                    <a:pt x="36" y="6"/>
                  </a:cubicBezTo>
                  <a:cubicBezTo>
                    <a:pt x="37" y="8"/>
                    <a:pt x="43" y="8"/>
                    <a:pt x="50" y="8"/>
                  </a:cubicBezTo>
                  <a:cubicBezTo>
                    <a:pt x="49" y="14"/>
                    <a:pt x="60" y="9"/>
                    <a:pt x="56" y="17"/>
                  </a:cubicBezTo>
                  <a:cubicBezTo>
                    <a:pt x="59" y="15"/>
                    <a:pt x="61" y="15"/>
                    <a:pt x="62" y="19"/>
                  </a:cubicBezTo>
                  <a:cubicBezTo>
                    <a:pt x="66" y="20"/>
                    <a:pt x="74" y="17"/>
                    <a:pt x="75" y="21"/>
                  </a:cubicBezTo>
                  <a:close/>
                </a:path>
              </a:pathLst>
            </a:custGeom>
            <a:solidFill>
              <a:srgbClr val="7F7F7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479" name="Google Shape;479;p17"/>
            <p:cNvSpPr/>
            <p:nvPr/>
          </p:nvSpPr>
          <p:spPr>
            <a:xfrm>
              <a:off x="4508734" y="1892711"/>
              <a:ext cx="64436" cy="35020"/>
            </a:xfrm>
            <a:custGeom>
              <a:rect b="b" l="l" r="r" t="t"/>
              <a:pathLst>
                <a:path extrusionOk="0" h="17" w="31">
                  <a:moveTo>
                    <a:pt x="1" y="0"/>
                  </a:moveTo>
                  <a:cubicBezTo>
                    <a:pt x="5" y="3"/>
                    <a:pt x="12" y="1"/>
                    <a:pt x="16" y="2"/>
                  </a:cubicBezTo>
                  <a:cubicBezTo>
                    <a:pt x="17" y="2"/>
                    <a:pt x="22" y="9"/>
                    <a:pt x="24" y="4"/>
                  </a:cubicBezTo>
                  <a:cubicBezTo>
                    <a:pt x="27" y="5"/>
                    <a:pt x="25" y="10"/>
                    <a:pt x="31" y="8"/>
                  </a:cubicBezTo>
                  <a:cubicBezTo>
                    <a:pt x="31" y="17"/>
                    <a:pt x="11" y="13"/>
                    <a:pt x="5" y="12"/>
                  </a:cubicBezTo>
                  <a:cubicBezTo>
                    <a:pt x="4" y="10"/>
                    <a:pt x="9" y="10"/>
                    <a:pt x="9" y="10"/>
                  </a:cubicBezTo>
                  <a:cubicBezTo>
                    <a:pt x="9" y="7"/>
                    <a:pt x="0" y="7"/>
                    <a:pt x="1" y="0"/>
                  </a:cubicBezTo>
                  <a:close/>
                </a:path>
              </a:pathLst>
            </a:custGeom>
            <a:solidFill>
              <a:srgbClr val="7F7F7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480" name="Google Shape;480;p17"/>
            <p:cNvSpPr/>
            <p:nvPr/>
          </p:nvSpPr>
          <p:spPr>
            <a:xfrm>
              <a:off x="7378937" y="1896914"/>
              <a:ext cx="30817" cy="22413"/>
            </a:xfrm>
            <a:custGeom>
              <a:rect b="b" l="l" r="r" t="t"/>
              <a:pathLst>
                <a:path extrusionOk="0" h="11" w="15">
                  <a:moveTo>
                    <a:pt x="13" y="0"/>
                  </a:moveTo>
                  <a:cubicBezTo>
                    <a:pt x="15" y="7"/>
                    <a:pt x="8" y="6"/>
                    <a:pt x="9" y="11"/>
                  </a:cubicBezTo>
                  <a:cubicBezTo>
                    <a:pt x="5" y="10"/>
                    <a:pt x="0" y="10"/>
                    <a:pt x="0" y="4"/>
                  </a:cubicBezTo>
                  <a:cubicBezTo>
                    <a:pt x="3" y="5"/>
                    <a:pt x="3" y="2"/>
                    <a:pt x="4" y="0"/>
                  </a:cubicBezTo>
                  <a:cubicBezTo>
                    <a:pt x="7" y="0"/>
                    <a:pt x="10" y="0"/>
                    <a:pt x="13" y="0"/>
                  </a:cubicBezTo>
                  <a:close/>
                </a:path>
              </a:pathLst>
            </a:custGeom>
            <a:solidFill>
              <a:srgbClr val="7F7F7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481" name="Google Shape;481;p17"/>
            <p:cNvSpPr/>
            <p:nvPr/>
          </p:nvSpPr>
          <p:spPr>
            <a:xfrm>
              <a:off x="4484921" y="1905318"/>
              <a:ext cx="23814" cy="18211"/>
            </a:xfrm>
            <a:custGeom>
              <a:rect b="b" l="l" r="r" t="t"/>
              <a:pathLst>
                <a:path extrusionOk="0" h="9" w="12">
                  <a:moveTo>
                    <a:pt x="10" y="9"/>
                  </a:moveTo>
                  <a:cubicBezTo>
                    <a:pt x="8" y="8"/>
                    <a:pt x="5" y="7"/>
                    <a:pt x="0" y="7"/>
                  </a:cubicBezTo>
                  <a:cubicBezTo>
                    <a:pt x="1" y="4"/>
                    <a:pt x="12" y="0"/>
                    <a:pt x="10" y="9"/>
                  </a:cubicBezTo>
                  <a:close/>
                </a:path>
              </a:pathLst>
            </a:custGeom>
            <a:solidFill>
              <a:srgbClr val="7F7F7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482" name="Google Shape;482;p17"/>
            <p:cNvSpPr/>
            <p:nvPr/>
          </p:nvSpPr>
          <p:spPr>
            <a:xfrm>
              <a:off x="4420485" y="1910921"/>
              <a:ext cx="30817" cy="19611"/>
            </a:xfrm>
            <a:custGeom>
              <a:rect b="b" l="l" r="r" t="t"/>
              <a:pathLst>
                <a:path extrusionOk="0" h="9" w="15">
                  <a:moveTo>
                    <a:pt x="2" y="3"/>
                  </a:moveTo>
                  <a:cubicBezTo>
                    <a:pt x="5" y="4"/>
                    <a:pt x="15" y="0"/>
                    <a:pt x="13" y="6"/>
                  </a:cubicBezTo>
                  <a:cubicBezTo>
                    <a:pt x="9" y="5"/>
                    <a:pt x="0" y="9"/>
                    <a:pt x="2" y="3"/>
                  </a:cubicBezTo>
                  <a:close/>
                </a:path>
              </a:pathLst>
            </a:custGeom>
            <a:solidFill>
              <a:srgbClr val="7F7F7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483" name="Google Shape;483;p17"/>
            <p:cNvSpPr/>
            <p:nvPr/>
          </p:nvSpPr>
          <p:spPr>
            <a:xfrm>
              <a:off x="7551232" y="1919326"/>
              <a:ext cx="43425" cy="77043"/>
            </a:xfrm>
            <a:custGeom>
              <a:rect b="b" l="l" r="r" t="t"/>
              <a:pathLst>
                <a:path extrusionOk="0" h="37" w="21">
                  <a:moveTo>
                    <a:pt x="10" y="0"/>
                  </a:moveTo>
                  <a:cubicBezTo>
                    <a:pt x="13" y="0"/>
                    <a:pt x="15" y="0"/>
                    <a:pt x="18" y="0"/>
                  </a:cubicBezTo>
                  <a:cubicBezTo>
                    <a:pt x="20" y="4"/>
                    <a:pt x="20" y="9"/>
                    <a:pt x="21" y="13"/>
                  </a:cubicBezTo>
                  <a:cubicBezTo>
                    <a:pt x="18" y="14"/>
                    <a:pt x="20" y="20"/>
                    <a:pt x="16" y="19"/>
                  </a:cubicBezTo>
                  <a:cubicBezTo>
                    <a:pt x="16" y="22"/>
                    <a:pt x="16" y="24"/>
                    <a:pt x="14" y="25"/>
                  </a:cubicBezTo>
                  <a:cubicBezTo>
                    <a:pt x="13" y="27"/>
                    <a:pt x="16" y="34"/>
                    <a:pt x="12" y="34"/>
                  </a:cubicBezTo>
                  <a:cubicBezTo>
                    <a:pt x="6" y="37"/>
                    <a:pt x="11" y="29"/>
                    <a:pt x="6" y="28"/>
                  </a:cubicBezTo>
                  <a:cubicBezTo>
                    <a:pt x="4" y="28"/>
                    <a:pt x="3" y="23"/>
                    <a:pt x="1" y="21"/>
                  </a:cubicBezTo>
                  <a:cubicBezTo>
                    <a:pt x="0" y="16"/>
                    <a:pt x="7" y="17"/>
                    <a:pt x="5" y="10"/>
                  </a:cubicBezTo>
                  <a:cubicBezTo>
                    <a:pt x="9" y="14"/>
                    <a:pt x="9" y="5"/>
                    <a:pt x="10" y="0"/>
                  </a:cubicBezTo>
                  <a:close/>
                </a:path>
              </a:pathLst>
            </a:custGeom>
            <a:solidFill>
              <a:srgbClr val="7F7F7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484" name="Google Shape;484;p17"/>
            <p:cNvSpPr/>
            <p:nvPr/>
          </p:nvSpPr>
          <p:spPr>
            <a:xfrm>
              <a:off x="7594657" y="1983762"/>
              <a:ext cx="58833" cy="60234"/>
            </a:xfrm>
            <a:custGeom>
              <a:rect b="b" l="l" r="r" t="t"/>
              <a:pathLst>
                <a:path extrusionOk="0" h="29" w="28">
                  <a:moveTo>
                    <a:pt x="15" y="3"/>
                  </a:moveTo>
                  <a:cubicBezTo>
                    <a:pt x="10" y="9"/>
                    <a:pt x="20" y="7"/>
                    <a:pt x="21" y="9"/>
                  </a:cubicBezTo>
                  <a:cubicBezTo>
                    <a:pt x="22" y="10"/>
                    <a:pt x="19" y="10"/>
                    <a:pt x="19" y="10"/>
                  </a:cubicBezTo>
                  <a:cubicBezTo>
                    <a:pt x="19" y="11"/>
                    <a:pt x="21" y="14"/>
                    <a:pt x="21" y="14"/>
                  </a:cubicBezTo>
                  <a:cubicBezTo>
                    <a:pt x="23" y="18"/>
                    <a:pt x="28" y="18"/>
                    <a:pt x="28" y="23"/>
                  </a:cubicBezTo>
                  <a:cubicBezTo>
                    <a:pt x="24" y="23"/>
                    <a:pt x="25" y="26"/>
                    <a:pt x="25" y="29"/>
                  </a:cubicBezTo>
                  <a:cubicBezTo>
                    <a:pt x="23" y="28"/>
                    <a:pt x="19" y="26"/>
                    <a:pt x="19" y="29"/>
                  </a:cubicBezTo>
                  <a:cubicBezTo>
                    <a:pt x="14" y="28"/>
                    <a:pt x="15" y="21"/>
                    <a:pt x="10" y="20"/>
                  </a:cubicBezTo>
                  <a:cubicBezTo>
                    <a:pt x="10" y="18"/>
                    <a:pt x="13" y="18"/>
                    <a:pt x="13" y="16"/>
                  </a:cubicBezTo>
                  <a:cubicBezTo>
                    <a:pt x="9" y="13"/>
                    <a:pt x="6" y="7"/>
                    <a:pt x="0" y="5"/>
                  </a:cubicBezTo>
                  <a:cubicBezTo>
                    <a:pt x="5" y="0"/>
                    <a:pt x="9" y="2"/>
                    <a:pt x="15" y="3"/>
                  </a:cubicBezTo>
                  <a:close/>
                </a:path>
              </a:pathLst>
            </a:custGeom>
            <a:solidFill>
              <a:srgbClr val="7F7F7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485" name="Google Shape;485;p17"/>
            <p:cNvSpPr/>
            <p:nvPr/>
          </p:nvSpPr>
          <p:spPr>
            <a:xfrm>
              <a:off x="7572245" y="2008976"/>
              <a:ext cx="12607" cy="8405"/>
            </a:xfrm>
            <a:custGeom>
              <a:rect b="b" l="l" r="r" t="t"/>
              <a:pathLst>
                <a:path extrusionOk="0" h="4" w="6">
                  <a:moveTo>
                    <a:pt x="0" y="0"/>
                  </a:moveTo>
                  <a:cubicBezTo>
                    <a:pt x="2" y="0"/>
                    <a:pt x="4" y="0"/>
                    <a:pt x="6" y="0"/>
                  </a:cubicBezTo>
                  <a:cubicBezTo>
                    <a:pt x="6" y="2"/>
                    <a:pt x="6" y="3"/>
                    <a:pt x="6" y="4"/>
                  </a:cubicBezTo>
                  <a:cubicBezTo>
                    <a:pt x="4" y="4"/>
                    <a:pt x="2" y="4"/>
                    <a:pt x="0" y="4"/>
                  </a:cubicBezTo>
                  <a:cubicBezTo>
                    <a:pt x="0" y="3"/>
                    <a:pt x="0" y="2"/>
                    <a:pt x="0" y="0"/>
                  </a:cubicBezTo>
                  <a:close/>
                </a:path>
              </a:pathLst>
            </a:custGeom>
            <a:solidFill>
              <a:srgbClr val="7F7F7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486" name="Google Shape;486;p17"/>
            <p:cNvSpPr/>
            <p:nvPr/>
          </p:nvSpPr>
          <p:spPr>
            <a:xfrm>
              <a:off x="7590454" y="2018781"/>
              <a:ext cx="33619" cy="50428"/>
            </a:xfrm>
            <a:custGeom>
              <a:rect b="b" l="l" r="r" t="t"/>
              <a:pathLst>
                <a:path extrusionOk="0" h="24" w="16">
                  <a:moveTo>
                    <a:pt x="15" y="20"/>
                  </a:moveTo>
                  <a:cubicBezTo>
                    <a:pt x="16" y="24"/>
                    <a:pt x="9" y="20"/>
                    <a:pt x="6" y="21"/>
                  </a:cubicBezTo>
                  <a:cubicBezTo>
                    <a:pt x="6" y="16"/>
                    <a:pt x="8" y="10"/>
                    <a:pt x="0" y="12"/>
                  </a:cubicBezTo>
                  <a:cubicBezTo>
                    <a:pt x="7" y="0"/>
                    <a:pt x="7" y="21"/>
                    <a:pt x="15" y="20"/>
                  </a:cubicBezTo>
                  <a:close/>
                </a:path>
              </a:pathLst>
            </a:custGeom>
            <a:solidFill>
              <a:srgbClr val="7F7F7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487" name="Google Shape;487;p17"/>
            <p:cNvSpPr/>
            <p:nvPr/>
          </p:nvSpPr>
          <p:spPr>
            <a:xfrm>
              <a:off x="6922282" y="2060805"/>
              <a:ext cx="33619" cy="56031"/>
            </a:xfrm>
            <a:custGeom>
              <a:rect b="b" l="l" r="r" t="t"/>
              <a:pathLst>
                <a:path extrusionOk="0" h="27" w="16">
                  <a:moveTo>
                    <a:pt x="3" y="1"/>
                  </a:moveTo>
                  <a:cubicBezTo>
                    <a:pt x="6" y="0"/>
                    <a:pt x="7" y="5"/>
                    <a:pt x="8" y="7"/>
                  </a:cubicBezTo>
                  <a:cubicBezTo>
                    <a:pt x="9" y="8"/>
                    <a:pt x="10" y="7"/>
                    <a:pt x="10" y="9"/>
                  </a:cubicBezTo>
                  <a:cubicBezTo>
                    <a:pt x="10" y="11"/>
                    <a:pt x="13" y="11"/>
                    <a:pt x="14" y="13"/>
                  </a:cubicBezTo>
                  <a:cubicBezTo>
                    <a:pt x="15" y="15"/>
                    <a:pt x="12" y="14"/>
                    <a:pt x="12" y="14"/>
                  </a:cubicBezTo>
                  <a:cubicBezTo>
                    <a:pt x="12" y="16"/>
                    <a:pt x="16" y="18"/>
                    <a:pt x="14" y="24"/>
                  </a:cubicBezTo>
                  <a:cubicBezTo>
                    <a:pt x="11" y="23"/>
                    <a:pt x="10" y="25"/>
                    <a:pt x="10" y="27"/>
                  </a:cubicBezTo>
                  <a:cubicBezTo>
                    <a:pt x="0" y="24"/>
                    <a:pt x="1" y="13"/>
                    <a:pt x="3" y="1"/>
                  </a:cubicBezTo>
                  <a:close/>
                </a:path>
              </a:pathLst>
            </a:custGeom>
            <a:solidFill>
              <a:srgbClr val="7F7F7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488" name="Google Shape;488;p17"/>
            <p:cNvSpPr/>
            <p:nvPr/>
          </p:nvSpPr>
          <p:spPr>
            <a:xfrm>
              <a:off x="7619871" y="2063606"/>
              <a:ext cx="42023" cy="64436"/>
            </a:xfrm>
            <a:custGeom>
              <a:rect b="b" l="l" r="r" t="t"/>
              <a:pathLst>
                <a:path extrusionOk="0" h="31" w="20">
                  <a:moveTo>
                    <a:pt x="16" y="0"/>
                  </a:moveTo>
                  <a:cubicBezTo>
                    <a:pt x="16" y="7"/>
                    <a:pt x="16" y="13"/>
                    <a:pt x="20" y="15"/>
                  </a:cubicBezTo>
                  <a:cubicBezTo>
                    <a:pt x="20" y="17"/>
                    <a:pt x="17" y="17"/>
                    <a:pt x="14" y="17"/>
                  </a:cubicBezTo>
                  <a:cubicBezTo>
                    <a:pt x="18" y="20"/>
                    <a:pt x="13" y="23"/>
                    <a:pt x="14" y="30"/>
                  </a:cubicBezTo>
                  <a:cubicBezTo>
                    <a:pt x="9" y="31"/>
                    <a:pt x="10" y="25"/>
                    <a:pt x="5" y="25"/>
                  </a:cubicBezTo>
                  <a:cubicBezTo>
                    <a:pt x="4" y="21"/>
                    <a:pt x="7" y="20"/>
                    <a:pt x="7" y="17"/>
                  </a:cubicBezTo>
                  <a:cubicBezTo>
                    <a:pt x="7" y="16"/>
                    <a:pt x="4" y="14"/>
                    <a:pt x="7" y="13"/>
                  </a:cubicBezTo>
                  <a:cubicBezTo>
                    <a:pt x="7" y="11"/>
                    <a:pt x="5" y="12"/>
                    <a:pt x="5" y="13"/>
                  </a:cubicBezTo>
                  <a:cubicBezTo>
                    <a:pt x="0" y="13"/>
                    <a:pt x="5" y="6"/>
                    <a:pt x="9" y="8"/>
                  </a:cubicBezTo>
                  <a:cubicBezTo>
                    <a:pt x="9" y="5"/>
                    <a:pt x="11" y="3"/>
                    <a:pt x="13" y="2"/>
                  </a:cubicBezTo>
                  <a:cubicBezTo>
                    <a:pt x="13" y="2"/>
                    <a:pt x="14" y="0"/>
                    <a:pt x="16" y="0"/>
                  </a:cubicBezTo>
                  <a:close/>
                </a:path>
              </a:pathLst>
            </a:custGeom>
            <a:solidFill>
              <a:srgbClr val="7F7F7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489" name="Google Shape;489;p17"/>
            <p:cNvSpPr/>
            <p:nvPr/>
          </p:nvSpPr>
          <p:spPr>
            <a:xfrm>
              <a:off x="7589054" y="2074812"/>
              <a:ext cx="30817" cy="28016"/>
            </a:xfrm>
            <a:custGeom>
              <a:rect b="b" l="l" r="r" t="t"/>
              <a:pathLst>
                <a:path extrusionOk="0" h="13" w="15">
                  <a:moveTo>
                    <a:pt x="9" y="0"/>
                  </a:moveTo>
                  <a:cubicBezTo>
                    <a:pt x="13" y="0"/>
                    <a:pt x="15" y="2"/>
                    <a:pt x="15" y="6"/>
                  </a:cubicBezTo>
                  <a:cubicBezTo>
                    <a:pt x="11" y="5"/>
                    <a:pt x="11" y="7"/>
                    <a:pt x="13" y="7"/>
                  </a:cubicBezTo>
                  <a:cubicBezTo>
                    <a:pt x="11" y="9"/>
                    <a:pt x="6" y="12"/>
                    <a:pt x="1" y="13"/>
                  </a:cubicBezTo>
                  <a:cubicBezTo>
                    <a:pt x="0" y="5"/>
                    <a:pt x="9" y="7"/>
                    <a:pt x="9" y="0"/>
                  </a:cubicBezTo>
                  <a:close/>
                </a:path>
              </a:pathLst>
            </a:custGeom>
            <a:solidFill>
              <a:srgbClr val="7F7F7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490" name="Google Shape;490;p17"/>
            <p:cNvSpPr/>
            <p:nvPr/>
          </p:nvSpPr>
          <p:spPr>
            <a:xfrm>
              <a:off x="7675902" y="2175669"/>
              <a:ext cx="21012" cy="39222"/>
            </a:xfrm>
            <a:custGeom>
              <a:rect b="b" l="l" r="r" t="t"/>
              <a:pathLst>
                <a:path extrusionOk="0" h="19" w="10">
                  <a:moveTo>
                    <a:pt x="2" y="0"/>
                  </a:moveTo>
                  <a:cubicBezTo>
                    <a:pt x="7" y="0"/>
                    <a:pt x="4" y="8"/>
                    <a:pt x="10" y="6"/>
                  </a:cubicBezTo>
                  <a:cubicBezTo>
                    <a:pt x="8" y="11"/>
                    <a:pt x="9" y="19"/>
                    <a:pt x="0" y="17"/>
                  </a:cubicBezTo>
                  <a:cubicBezTo>
                    <a:pt x="0" y="15"/>
                    <a:pt x="3" y="16"/>
                    <a:pt x="4" y="15"/>
                  </a:cubicBezTo>
                  <a:cubicBezTo>
                    <a:pt x="1" y="8"/>
                    <a:pt x="1" y="10"/>
                    <a:pt x="2" y="0"/>
                  </a:cubicBezTo>
                  <a:close/>
                </a:path>
              </a:pathLst>
            </a:custGeom>
            <a:solidFill>
              <a:srgbClr val="7F7F7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491" name="Google Shape;491;p17"/>
            <p:cNvSpPr/>
            <p:nvPr/>
          </p:nvSpPr>
          <p:spPr>
            <a:xfrm>
              <a:off x="7556835" y="2185475"/>
              <a:ext cx="79845" cy="25214"/>
            </a:xfrm>
            <a:custGeom>
              <a:rect b="b" l="l" r="r" t="t"/>
              <a:pathLst>
                <a:path extrusionOk="0" h="12" w="38">
                  <a:moveTo>
                    <a:pt x="37" y="5"/>
                  </a:moveTo>
                  <a:cubicBezTo>
                    <a:pt x="38" y="10"/>
                    <a:pt x="30" y="10"/>
                    <a:pt x="26" y="10"/>
                  </a:cubicBezTo>
                  <a:cubicBezTo>
                    <a:pt x="18" y="11"/>
                    <a:pt x="7" y="9"/>
                    <a:pt x="0" y="12"/>
                  </a:cubicBezTo>
                  <a:cubicBezTo>
                    <a:pt x="1" y="0"/>
                    <a:pt x="27" y="12"/>
                    <a:pt x="31" y="3"/>
                  </a:cubicBezTo>
                  <a:cubicBezTo>
                    <a:pt x="33" y="4"/>
                    <a:pt x="34" y="5"/>
                    <a:pt x="37" y="5"/>
                  </a:cubicBezTo>
                  <a:close/>
                </a:path>
              </a:pathLst>
            </a:custGeom>
            <a:solidFill>
              <a:srgbClr val="7F7F7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492" name="Google Shape;492;p17"/>
            <p:cNvSpPr/>
            <p:nvPr/>
          </p:nvSpPr>
          <p:spPr>
            <a:xfrm>
              <a:off x="7727731" y="2216292"/>
              <a:ext cx="50428" cy="32218"/>
            </a:xfrm>
            <a:custGeom>
              <a:rect b="b" l="l" r="r" t="t"/>
              <a:pathLst>
                <a:path extrusionOk="0" h="15" w="24">
                  <a:moveTo>
                    <a:pt x="24" y="10"/>
                  </a:moveTo>
                  <a:cubicBezTo>
                    <a:pt x="22" y="11"/>
                    <a:pt x="21" y="12"/>
                    <a:pt x="20" y="14"/>
                  </a:cubicBezTo>
                  <a:cubicBezTo>
                    <a:pt x="16" y="11"/>
                    <a:pt x="13" y="15"/>
                    <a:pt x="9" y="14"/>
                  </a:cubicBezTo>
                  <a:cubicBezTo>
                    <a:pt x="8" y="14"/>
                    <a:pt x="9" y="12"/>
                    <a:pt x="7" y="12"/>
                  </a:cubicBezTo>
                  <a:cubicBezTo>
                    <a:pt x="5" y="12"/>
                    <a:pt x="3" y="8"/>
                    <a:pt x="0" y="7"/>
                  </a:cubicBezTo>
                  <a:cubicBezTo>
                    <a:pt x="0" y="4"/>
                    <a:pt x="6" y="5"/>
                    <a:pt x="9" y="3"/>
                  </a:cubicBezTo>
                  <a:cubicBezTo>
                    <a:pt x="9" y="3"/>
                    <a:pt x="14" y="0"/>
                    <a:pt x="15" y="1"/>
                  </a:cubicBezTo>
                  <a:cubicBezTo>
                    <a:pt x="15" y="1"/>
                    <a:pt x="15" y="3"/>
                    <a:pt x="15" y="3"/>
                  </a:cubicBezTo>
                  <a:cubicBezTo>
                    <a:pt x="16" y="3"/>
                    <a:pt x="17" y="1"/>
                    <a:pt x="16" y="1"/>
                  </a:cubicBezTo>
                  <a:cubicBezTo>
                    <a:pt x="20" y="2"/>
                    <a:pt x="23" y="6"/>
                    <a:pt x="24" y="10"/>
                  </a:cubicBezTo>
                  <a:close/>
                </a:path>
              </a:pathLst>
            </a:custGeom>
            <a:solidFill>
              <a:srgbClr val="7F7F7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493" name="Google Shape;493;p17"/>
            <p:cNvSpPr/>
            <p:nvPr/>
          </p:nvSpPr>
          <p:spPr>
            <a:xfrm>
              <a:off x="7754346" y="2233101"/>
              <a:ext cx="282958" cy="149884"/>
            </a:xfrm>
            <a:custGeom>
              <a:rect b="b" l="l" r="r" t="t"/>
              <a:pathLst>
                <a:path extrusionOk="0" h="72" w="136">
                  <a:moveTo>
                    <a:pt x="44" y="36"/>
                  </a:moveTo>
                  <a:cubicBezTo>
                    <a:pt x="41" y="36"/>
                    <a:pt x="42" y="31"/>
                    <a:pt x="37" y="32"/>
                  </a:cubicBezTo>
                  <a:cubicBezTo>
                    <a:pt x="36" y="29"/>
                    <a:pt x="34" y="27"/>
                    <a:pt x="33" y="25"/>
                  </a:cubicBezTo>
                  <a:cubicBezTo>
                    <a:pt x="25" y="24"/>
                    <a:pt x="17" y="23"/>
                    <a:pt x="13" y="19"/>
                  </a:cubicBezTo>
                  <a:cubicBezTo>
                    <a:pt x="7" y="21"/>
                    <a:pt x="9" y="19"/>
                    <a:pt x="2" y="19"/>
                  </a:cubicBezTo>
                  <a:cubicBezTo>
                    <a:pt x="1" y="16"/>
                    <a:pt x="3" y="12"/>
                    <a:pt x="0" y="12"/>
                  </a:cubicBezTo>
                  <a:cubicBezTo>
                    <a:pt x="1" y="8"/>
                    <a:pt x="3" y="12"/>
                    <a:pt x="5" y="12"/>
                  </a:cubicBezTo>
                  <a:cubicBezTo>
                    <a:pt x="8" y="11"/>
                    <a:pt x="9" y="9"/>
                    <a:pt x="11" y="10"/>
                  </a:cubicBezTo>
                  <a:cubicBezTo>
                    <a:pt x="15" y="10"/>
                    <a:pt x="17" y="13"/>
                    <a:pt x="20" y="13"/>
                  </a:cubicBezTo>
                  <a:cubicBezTo>
                    <a:pt x="24" y="15"/>
                    <a:pt x="25" y="9"/>
                    <a:pt x="28" y="8"/>
                  </a:cubicBezTo>
                  <a:cubicBezTo>
                    <a:pt x="32" y="5"/>
                    <a:pt x="39" y="6"/>
                    <a:pt x="43" y="2"/>
                  </a:cubicBezTo>
                  <a:cubicBezTo>
                    <a:pt x="46" y="0"/>
                    <a:pt x="45" y="5"/>
                    <a:pt x="46" y="6"/>
                  </a:cubicBezTo>
                  <a:cubicBezTo>
                    <a:pt x="50" y="8"/>
                    <a:pt x="61" y="5"/>
                    <a:pt x="61" y="12"/>
                  </a:cubicBezTo>
                  <a:cubicBezTo>
                    <a:pt x="63" y="13"/>
                    <a:pt x="65" y="10"/>
                    <a:pt x="65" y="10"/>
                  </a:cubicBezTo>
                  <a:cubicBezTo>
                    <a:pt x="67" y="10"/>
                    <a:pt x="67" y="13"/>
                    <a:pt x="69" y="13"/>
                  </a:cubicBezTo>
                  <a:cubicBezTo>
                    <a:pt x="71" y="15"/>
                    <a:pt x="75" y="12"/>
                    <a:pt x="78" y="13"/>
                  </a:cubicBezTo>
                  <a:cubicBezTo>
                    <a:pt x="79" y="14"/>
                    <a:pt x="80" y="19"/>
                    <a:pt x="85" y="17"/>
                  </a:cubicBezTo>
                  <a:cubicBezTo>
                    <a:pt x="88" y="20"/>
                    <a:pt x="86" y="20"/>
                    <a:pt x="85" y="23"/>
                  </a:cubicBezTo>
                  <a:cubicBezTo>
                    <a:pt x="88" y="23"/>
                    <a:pt x="89" y="22"/>
                    <a:pt x="89" y="21"/>
                  </a:cubicBezTo>
                  <a:cubicBezTo>
                    <a:pt x="91" y="21"/>
                    <a:pt x="91" y="24"/>
                    <a:pt x="91" y="27"/>
                  </a:cubicBezTo>
                  <a:cubicBezTo>
                    <a:pt x="93" y="30"/>
                    <a:pt x="97" y="30"/>
                    <a:pt x="100" y="32"/>
                  </a:cubicBezTo>
                  <a:cubicBezTo>
                    <a:pt x="102" y="33"/>
                    <a:pt x="109" y="38"/>
                    <a:pt x="115" y="38"/>
                  </a:cubicBezTo>
                  <a:cubicBezTo>
                    <a:pt x="116" y="41"/>
                    <a:pt x="114" y="41"/>
                    <a:pt x="113" y="43"/>
                  </a:cubicBezTo>
                  <a:cubicBezTo>
                    <a:pt x="114" y="46"/>
                    <a:pt x="118" y="45"/>
                    <a:pt x="119" y="47"/>
                  </a:cubicBezTo>
                  <a:cubicBezTo>
                    <a:pt x="120" y="48"/>
                    <a:pt x="118" y="50"/>
                    <a:pt x="119" y="51"/>
                  </a:cubicBezTo>
                  <a:cubicBezTo>
                    <a:pt x="121" y="53"/>
                    <a:pt x="124" y="55"/>
                    <a:pt x="126" y="58"/>
                  </a:cubicBezTo>
                  <a:cubicBezTo>
                    <a:pt x="129" y="62"/>
                    <a:pt x="131" y="67"/>
                    <a:pt x="136" y="68"/>
                  </a:cubicBezTo>
                  <a:cubicBezTo>
                    <a:pt x="132" y="72"/>
                    <a:pt x="125" y="68"/>
                    <a:pt x="123" y="68"/>
                  </a:cubicBezTo>
                  <a:cubicBezTo>
                    <a:pt x="119" y="67"/>
                    <a:pt x="117" y="65"/>
                    <a:pt x="112" y="60"/>
                  </a:cubicBezTo>
                  <a:cubicBezTo>
                    <a:pt x="110" y="59"/>
                    <a:pt x="109" y="57"/>
                    <a:pt x="108" y="56"/>
                  </a:cubicBezTo>
                  <a:cubicBezTo>
                    <a:pt x="107" y="55"/>
                    <a:pt x="106" y="57"/>
                    <a:pt x="106" y="54"/>
                  </a:cubicBezTo>
                  <a:cubicBezTo>
                    <a:pt x="106" y="54"/>
                    <a:pt x="101" y="49"/>
                    <a:pt x="100" y="49"/>
                  </a:cubicBezTo>
                  <a:cubicBezTo>
                    <a:pt x="96" y="47"/>
                    <a:pt x="90" y="50"/>
                    <a:pt x="85" y="47"/>
                  </a:cubicBezTo>
                  <a:cubicBezTo>
                    <a:pt x="81" y="51"/>
                    <a:pt x="80" y="58"/>
                    <a:pt x="78" y="64"/>
                  </a:cubicBezTo>
                  <a:cubicBezTo>
                    <a:pt x="77" y="61"/>
                    <a:pt x="70" y="62"/>
                    <a:pt x="67" y="60"/>
                  </a:cubicBezTo>
                  <a:cubicBezTo>
                    <a:pt x="65" y="58"/>
                    <a:pt x="68" y="55"/>
                    <a:pt x="61" y="58"/>
                  </a:cubicBezTo>
                  <a:cubicBezTo>
                    <a:pt x="65" y="49"/>
                    <a:pt x="52" y="56"/>
                    <a:pt x="54" y="49"/>
                  </a:cubicBezTo>
                  <a:cubicBezTo>
                    <a:pt x="49" y="50"/>
                    <a:pt x="45" y="50"/>
                    <a:pt x="46" y="56"/>
                  </a:cubicBezTo>
                  <a:cubicBezTo>
                    <a:pt x="44" y="55"/>
                    <a:pt x="44" y="52"/>
                    <a:pt x="41" y="53"/>
                  </a:cubicBezTo>
                  <a:cubicBezTo>
                    <a:pt x="41" y="49"/>
                    <a:pt x="44" y="49"/>
                    <a:pt x="46" y="47"/>
                  </a:cubicBezTo>
                  <a:cubicBezTo>
                    <a:pt x="49" y="45"/>
                    <a:pt x="51" y="45"/>
                    <a:pt x="50" y="40"/>
                  </a:cubicBezTo>
                  <a:cubicBezTo>
                    <a:pt x="49" y="38"/>
                    <a:pt x="48" y="43"/>
                    <a:pt x="48" y="43"/>
                  </a:cubicBezTo>
                  <a:cubicBezTo>
                    <a:pt x="45" y="42"/>
                    <a:pt x="46" y="31"/>
                    <a:pt x="44" y="36"/>
                  </a:cubicBezTo>
                  <a:close/>
                </a:path>
              </a:pathLst>
            </a:custGeom>
            <a:solidFill>
              <a:srgbClr val="7F7F7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494" name="Google Shape;494;p17"/>
            <p:cNvSpPr/>
            <p:nvPr/>
          </p:nvSpPr>
          <p:spPr>
            <a:xfrm>
              <a:off x="7688509" y="2252712"/>
              <a:ext cx="29417" cy="23814"/>
            </a:xfrm>
            <a:custGeom>
              <a:rect b="b" l="l" r="r" t="t"/>
              <a:pathLst>
                <a:path extrusionOk="0" h="12" w="14">
                  <a:moveTo>
                    <a:pt x="13" y="4"/>
                  </a:moveTo>
                  <a:cubicBezTo>
                    <a:pt x="14" y="12"/>
                    <a:pt x="3" y="6"/>
                    <a:pt x="0" y="6"/>
                  </a:cubicBezTo>
                  <a:cubicBezTo>
                    <a:pt x="2" y="4"/>
                    <a:pt x="11" y="0"/>
                    <a:pt x="13" y="4"/>
                  </a:cubicBezTo>
                  <a:close/>
                </a:path>
              </a:pathLst>
            </a:custGeom>
            <a:solidFill>
              <a:srgbClr val="7F7F7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495" name="Google Shape;495;p17"/>
            <p:cNvSpPr/>
            <p:nvPr/>
          </p:nvSpPr>
          <p:spPr>
            <a:xfrm>
              <a:off x="7653490" y="2258315"/>
              <a:ext cx="18211" cy="9806"/>
            </a:xfrm>
            <a:custGeom>
              <a:rect b="b" l="l" r="r" t="t"/>
              <a:pathLst>
                <a:path extrusionOk="0" h="5" w="9">
                  <a:moveTo>
                    <a:pt x="0" y="3"/>
                  </a:moveTo>
                  <a:cubicBezTo>
                    <a:pt x="0" y="0"/>
                    <a:pt x="9" y="1"/>
                    <a:pt x="6" y="5"/>
                  </a:cubicBezTo>
                  <a:cubicBezTo>
                    <a:pt x="5" y="5"/>
                    <a:pt x="3" y="5"/>
                    <a:pt x="2" y="5"/>
                  </a:cubicBezTo>
                  <a:cubicBezTo>
                    <a:pt x="2" y="4"/>
                    <a:pt x="1" y="3"/>
                    <a:pt x="0" y="3"/>
                  </a:cubicBezTo>
                  <a:close/>
                </a:path>
              </a:pathLst>
            </a:custGeom>
            <a:solidFill>
              <a:srgbClr val="7F7F7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496" name="Google Shape;496;p17"/>
            <p:cNvSpPr/>
            <p:nvPr/>
          </p:nvSpPr>
          <p:spPr>
            <a:xfrm>
              <a:off x="8013490" y="2280728"/>
              <a:ext cx="56031" cy="40623"/>
            </a:xfrm>
            <a:custGeom>
              <a:rect b="b" l="l" r="r" t="t"/>
              <a:pathLst>
                <a:path extrusionOk="0" h="19" w="27">
                  <a:moveTo>
                    <a:pt x="21" y="0"/>
                  </a:moveTo>
                  <a:cubicBezTo>
                    <a:pt x="23" y="0"/>
                    <a:pt x="25" y="0"/>
                    <a:pt x="27" y="0"/>
                  </a:cubicBezTo>
                  <a:cubicBezTo>
                    <a:pt x="26" y="1"/>
                    <a:pt x="27" y="4"/>
                    <a:pt x="27" y="5"/>
                  </a:cubicBezTo>
                  <a:cubicBezTo>
                    <a:pt x="26" y="7"/>
                    <a:pt x="23" y="6"/>
                    <a:pt x="23" y="7"/>
                  </a:cubicBezTo>
                  <a:cubicBezTo>
                    <a:pt x="22" y="9"/>
                    <a:pt x="26" y="11"/>
                    <a:pt x="23" y="13"/>
                  </a:cubicBezTo>
                  <a:cubicBezTo>
                    <a:pt x="21" y="11"/>
                    <a:pt x="19" y="11"/>
                    <a:pt x="19" y="15"/>
                  </a:cubicBezTo>
                  <a:cubicBezTo>
                    <a:pt x="13" y="13"/>
                    <a:pt x="0" y="19"/>
                    <a:pt x="2" y="9"/>
                  </a:cubicBezTo>
                  <a:cubicBezTo>
                    <a:pt x="12" y="13"/>
                    <a:pt x="18" y="8"/>
                    <a:pt x="21" y="0"/>
                  </a:cubicBezTo>
                  <a:close/>
                </a:path>
              </a:pathLst>
            </a:custGeom>
            <a:solidFill>
              <a:srgbClr val="7F7F7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497" name="Google Shape;497;p17"/>
            <p:cNvSpPr/>
            <p:nvPr/>
          </p:nvSpPr>
          <p:spPr>
            <a:xfrm>
              <a:off x="7509209" y="2340961"/>
              <a:ext cx="30817" cy="15409"/>
            </a:xfrm>
            <a:custGeom>
              <a:rect b="b" l="l" r="r" t="t"/>
              <a:pathLst>
                <a:path extrusionOk="0" h="7" w="15">
                  <a:moveTo>
                    <a:pt x="15" y="1"/>
                  </a:moveTo>
                  <a:cubicBezTo>
                    <a:pt x="12" y="4"/>
                    <a:pt x="8" y="7"/>
                    <a:pt x="0" y="6"/>
                  </a:cubicBezTo>
                  <a:cubicBezTo>
                    <a:pt x="1" y="0"/>
                    <a:pt x="9" y="1"/>
                    <a:pt x="15" y="1"/>
                  </a:cubicBezTo>
                  <a:close/>
                </a:path>
              </a:pathLst>
            </a:custGeom>
            <a:solidFill>
              <a:srgbClr val="7F7F7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498" name="Google Shape;498;p17"/>
            <p:cNvSpPr/>
            <p:nvPr/>
          </p:nvSpPr>
          <p:spPr>
            <a:xfrm>
              <a:off x="7556835" y="2340961"/>
              <a:ext cx="32218" cy="11206"/>
            </a:xfrm>
            <a:custGeom>
              <a:rect b="b" l="l" r="r" t="t"/>
              <a:pathLst>
                <a:path extrusionOk="0" h="5" w="15">
                  <a:moveTo>
                    <a:pt x="15" y="1"/>
                  </a:moveTo>
                  <a:cubicBezTo>
                    <a:pt x="13" y="5"/>
                    <a:pt x="6" y="4"/>
                    <a:pt x="0" y="4"/>
                  </a:cubicBezTo>
                  <a:cubicBezTo>
                    <a:pt x="2" y="0"/>
                    <a:pt x="8" y="0"/>
                    <a:pt x="15" y="1"/>
                  </a:cubicBezTo>
                  <a:close/>
                </a:path>
              </a:pathLst>
            </a:custGeom>
            <a:solidFill>
              <a:srgbClr val="7F7F7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499" name="Google Shape;499;p17"/>
            <p:cNvSpPr/>
            <p:nvPr/>
          </p:nvSpPr>
          <p:spPr>
            <a:xfrm>
              <a:off x="7615668" y="2340961"/>
              <a:ext cx="51829" cy="33619"/>
            </a:xfrm>
            <a:custGeom>
              <a:rect b="b" l="l" r="r" t="t"/>
              <a:pathLst>
                <a:path extrusionOk="0" h="16" w="25">
                  <a:moveTo>
                    <a:pt x="24" y="1"/>
                  </a:moveTo>
                  <a:cubicBezTo>
                    <a:pt x="25" y="4"/>
                    <a:pt x="23" y="7"/>
                    <a:pt x="22" y="8"/>
                  </a:cubicBezTo>
                  <a:cubicBezTo>
                    <a:pt x="21" y="9"/>
                    <a:pt x="19" y="7"/>
                    <a:pt x="18" y="8"/>
                  </a:cubicBezTo>
                  <a:cubicBezTo>
                    <a:pt x="16" y="11"/>
                    <a:pt x="10" y="16"/>
                    <a:pt x="2" y="16"/>
                  </a:cubicBezTo>
                  <a:cubicBezTo>
                    <a:pt x="0" y="11"/>
                    <a:pt x="5" y="11"/>
                    <a:pt x="7" y="10"/>
                  </a:cubicBezTo>
                  <a:cubicBezTo>
                    <a:pt x="8" y="9"/>
                    <a:pt x="10" y="7"/>
                    <a:pt x="11" y="6"/>
                  </a:cubicBezTo>
                  <a:cubicBezTo>
                    <a:pt x="12" y="5"/>
                    <a:pt x="14" y="5"/>
                    <a:pt x="15" y="2"/>
                  </a:cubicBezTo>
                  <a:cubicBezTo>
                    <a:pt x="20" y="4"/>
                    <a:pt x="19" y="0"/>
                    <a:pt x="24" y="1"/>
                  </a:cubicBezTo>
                  <a:close/>
                </a:path>
              </a:pathLst>
            </a:custGeom>
            <a:solidFill>
              <a:srgbClr val="7F7F7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500" name="Google Shape;500;p17"/>
            <p:cNvSpPr/>
            <p:nvPr/>
          </p:nvSpPr>
          <p:spPr>
            <a:xfrm>
              <a:off x="8401508" y="2785009"/>
              <a:ext cx="28016" cy="39222"/>
            </a:xfrm>
            <a:custGeom>
              <a:rect b="b" l="l" r="r" t="t"/>
              <a:pathLst>
                <a:path extrusionOk="0" h="19" w="13">
                  <a:moveTo>
                    <a:pt x="2" y="0"/>
                  </a:moveTo>
                  <a:cubicBezTo>
                    <a:pt x="4" y="0"/>
                    <a:pt x="3" y="2"/>
                    <a:pt x="4" y="4"/>
                  </a:cubicBezTo>
                  <a:cubicBezTo>
                    <a:pt x="2" y="6"/>
                    <a:pt x="12" y="7"/>
                    <a:pt x="9" y="9"/>
                  </a:cubicBezTo>
                  <a:cubicBezTo>
                    <a:pt x="6" y="13"/>
                    <a:pt x="13" y="10"/>
                    <a:pt x="11" y="19"/>
                  </a:cubicBezTo>
                  <a:cubicBezTo>
                    <a:pt x="8" y="19"/>
                    <a:pt x="6" y="16"/>
                    <a:pt x="6" y="19"/>
                  </a:cubicBezTo>
                  <a:cubicBezTo>
                    <a:pt x="3" y="16"/>
                    <a:pt x="2" y="8"/>
                    <a:pt x="0" y="4"/>
                  </a:cubicBezTo>
                  <a:cubicBezTo>
                    <a:pt x="2" y="4"/>
                    <a:pt x="1" y="2"/>
                    <a:pt x="2" y="0"/>
                  </a:cubicBezTo>
                  <a:close/>
                </a:path>
              </a:pathLst>
            </a:custGeom>
            <a:solidFill>
              <a:srgbClr val="7F7F7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501" name="Google Shape;501;p17"/>
            <p:cNvSpPr/>
            <p:nvPr/>
          </p:nvSpPr>
          <p:spPr>
            <a:xfrm>
              <a:off x="8408511" y="2820029"/>
              <a:ext cx="64436" cy="85448"/>
            </a:xfrm>
            <a:custGeom>
              <a:rect b="b" l="l" r="r" t="t"/>
              <a:pathLst>
                <a:path extrusionOk="0" h="41" w="31">
                  <a:moveTo>
                    <a:pt x="10" y="0"/>
                  </a:moveTo>
                  <a:cubicBezTo>
                    <a:pt x="12" y="0"/>
                    <a:pt x="12" y="1"/>
                    <a:pt x="12" y="2"/>
                  </a:cubicBezTo>
                  <a:cubicBezTo>
                    <a:pt x="12" y="5"/>
                    <a:pt x="16" y="2"/>
                    <a:pt x="16" y="2"/>
                  </a:cubicBezTo>
                  <a:cubicBezTo>
                    <a:pt x="21" y="5"/>
                    <a:pt x="19" y="12"/>
                    <a:pt x="31" y="9"/>
                  </a:cubicBezTo>
                  <a:cubicBezTo>
                    <a:pt x="31" y="12"/>
                    <a:pt x="31" y="15"/>
                    <a:pt x="31" y="19"/>
                  </a:cubicBezTo>
                  <a:cubicBezTo>
                    <a:pt x="29" y="19"/>
                    <a:pt x="27" y="19"/>
                    <a:pt x="25" y="19"/>
                  </a:cubicBezTo>
                  <a:cubicBezTo>
                    <a:pt x="25" y="21"/>
                    <a:pt x="25" y="22"/>
                    <a:pt x="23" y="22"/>
                  </a:cubicBezTo>
                  <a:cubicBezTo>
                    <a:pt x="27" y="27"/>
                    <a:pt x="22" y="28"/>
                    <a:pt x="21" y="33"/>
                  </a:cubicBezTo>
                  <a:cubicBezTo>
                    <a:pt x="21" y="35"/>
                    <a:pt x="15" y="36"/>
                    <a:pt x="19" y="37"/>
                  </a:cubicBezTo>
                  <a:cubicBezTo>
                    <a:pt x="20" y="41"/>
                    <a:pt x="13" y="38"/>
                    <a:pt x="10" y="39"/>
                  </a:cubicBezTo>
                  <a:cubicBezTo>
                    <a:pt x="11" y="36"/>
                    <a:pt x="8" y="36"/>
                    <a:pt x="8" y="33"/>
                  </a:cubicBezTo>
                  <a:cubicBezTo>
                    <a:pt x="8" y="30"/>
                    <a:pt x="10" y="30"/>
                    <a:pt x="12" y="30"/>
                  </a:cubicBezTo>
                  <a:cubicBezTo>
                    <a:pt x="9" y="27"/>
                    <a:pt x="8" y="22"/>
                    <a:pt x="1" y="24"/>
                  </a:cubicBezTo>
                  <a:cubicBezTo>
                    <a:pt x="0" y="19"/>
                    <a:pt x="6" y="19"/>
                    <a:pt x="8" y="17"/>
                  </a:cubicBezTo>
                  <a:cubicBezTo>
                    <a:pt x="9" y="7"/>
                    <a:pt x="8" y="7"/>
                    <a:pt x="10" y="0"/>
                  </a:cubicBezTo>
                  <a:close/>
                </a:path>
              </a:pathLst>
            </a:custGeom>
            <a:solidFill>
              <a:srgbClr val="7F7F7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502" name="Google Shape;502;p17"/>
            <p:cNvSpPr/>
            <p:nvPr/>
          </p:nvSpPr>
          <p:spPr>
            <a:xfrm>
              <a:off x="7957459" y="2890068"/>
              <a:ext cx="51829" cy="56031"/>
            </a:xfrm>
            <a:custGeom>
              <a:rect b="b" l="l" r="r" t="t"/>
              <a:pathLst>
                <a:path extrusionOk="0" h="27" w="25">
                  <a:moveTo>
                    <a:pt x="24" y="1"/>
                  </a:moveTo>
                  <a:cubicBezTo>
                    <a:pt x="23" y="5"/>
                    <a:pt x="25" y="8"/>
                    <a:pt x="24" y="12"/>
                  </a:cubicBezTo>
                  <a:cubicBezTo>
                    <a:pt x="24" y="13"/>
                    <a:pt x="22" y="10"/>
                    <a:pt x="22" y="9"/>
                  </a:cubicBezTo>
                  <a:cubicBezTo>
                    <a:pt x="22" y="9"/>
                    <a:pt x="21" y="9"/>
                    <a:pt x="20" y="11"/>
                  </a:cubicBezTo>
                  <a:cubicBezTo>
                    <a:pt x="19" y="13"/>
                    <a:pt x="21" y="17"/>
                    <a:pt x="20" y="20"/>
                  </a:cubicBezTo>
                  <a:cubicBezTo>
                    <a:pt x="20" y="20"/>
                    <a:pt x="17" y="19"/>
                    <a:pt x="16" y="20"/>
                  </a:cubicBezTo>
                  <a:cubicBezTo>
                    <a:pt x="16" y="20"/>
                    <a:pt x="17" y="23"/>
                    <a:pt x="16" y="24"/>
                  </a:cubicBezTo>
                  <a:cubicBezTo>
                    <a:pt x="15" y="25"/>
                    <a:pt x="11" y="24"/>
                    <a:pt x="11" y="27"/>
                  </a:cubicBezTo>
                  <a:cubicBezTo>
                    <a:pt x="9" y="26"/>
                    <a:pt x="8" y="24"/>
                    <a:pt x="7" y="22"/>
                  </a:cubicBezTo>
                  <a:cubicBezTo>
                    <a:pt x="6" y="21"/>
                    <a:pt x="4" y="19"/>
                    <a:pt x="3" y="18"/>
                  </a:cubicBezTo>
                  <a:cubicBezTo>
                    <a:pt x="2" y="14"/>
                    <a:pt x="4" y="9"/>
                    <a:pt x="0" y="7"/>
                  </a:cubicBezTo>
                  <a:cubicBezTo>
                    <a:pt x="2" y="4"/>
                    <a:pt x="9" y="4"/>
                    <a:pt x="15" y="3"/>
                  </a:cubicBezTo>
                  <a:cubicBezTo>
                    <a:pt x="18" y="2"/>
                    <a:pt x="20" y="0"/>
                    <a:pt x="24" y="1"/>
                  </a:cubicBezTo>
                  <a:close/>
                </a:path>
              </a:pathLst>
            </a:custGeom>
            <a:solidFill>
              <a:srgbClr val="7F7F7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503" name="Google Shape;503;p17"/>
            <p:cNvSpPr/>
            <p:nvPr/>
          </p:nvSpPr>
          <p:spPr>
            <a:xfrm>
              <a:off x="4511535" y="414885"/>
              <a:ext cx="952532" cy="710197"/>
            </a:xfrm>
            <a:custGeom>
              <a:rect b="b" l="l" r="r" t="t"/>
              <a:pathLst>
                <a:path extrusionOk="0" h="342" w="458">
                  <a:moveTo>
                    <a:pt x="310" y="35"/>
                  </a:moveTo>
                  <a:cubicBezTo>
                    <a:pt x="310" y="37"/>
                    <a:pt x="314" y="36"/>
                    <a:pt x="314" y="39"/>
                  </a:cubicBezTo>
                  <a:cubicBezTo>
                    <a:pt x="316" y="40"/>
                    <a:pt x="319" y="37"/>
                    <a:pt x="319" y="37"/>
                  </a:cubicBezTo>
                  <a:cubicBezTo>
                    <a:pt x="322" y="36"/>
                    <a:pt x="322" y="39"/>
                    <a:pt x="325" y="39"/>
                  </a:cubicBezTo>
                  <a:cubicBezTo>
                    <a:pt x="326" y="38"/>
                    <a:pt x="327" y="37"/>
                    <a:pt x="329" y="37"/>
                  </a:cubicBezTo>
                  <a:cubicBezTo>
                    <a:pt x="330" y="36"/>
                    <a:pt x="332" y="37"/>
                    <a:pt x="334" y="37"/>
                  </a:cubicBezTo>
                  <a:cubicBezTo>
                    <a:pt x="341" y="35"/>
                    <a:pt x="349" y="32"/>
                    <a:pt x="355" y="35"/>
                  </a:cubicBezTo>
                  <a:cubicBezTo>
                    <a:pt x="353" y="39"/>
                    <a:pt x="345" y="36"/>
                    <a:pt x="343" y="40"/>
                  </a:cubicBezTo>
                  <a:cubicBezTo>
                    <a:pt x="344" y="44"/>
                    <a:pt x="347" y="40"/>
                    <a:pt x="347" y="40"/>
                  </a:cubicBezTo>
                  <a:cubicBezTo>
                    <a:pt x="351" y="41"/>
                    <a:pt x="351" y="43"/>
                    <a:pt x="356" y="40"/>
                  </a:cubicBezTo>
                  <a:cubicBezTo>
                    <a:pt x="358" y="40"/>
                    <a:pt x="359" y="39"/>
                    <a:pt x="360" y="39"/>
                  </a:cubicBezTo>
                  <a:cubicBezTo>
                    <a:pt x="361" y="38"/>
                    <a:pt x="369" y="35"/>
                    <a:pt x="370" y="35"/>
                  </a:cubicBezTo>
                  <a:cubicBezTo>
                    <a:pt x="373" y="40"/>
                    <a:pt x="368" y="33"/>
                    <a:pt x="371" y="33"/>
                  </a:cubicBezTo>
                  <a:cubicBezTo>
                    <a:pt x="372" y="33"/>
                    <a:pt x="377" y="33"/>
                    <a:pt x="377" y="33"/>
                  </a:cubicBezTo>
                  <a:cubicBezTo>
                    <a:pt x="378" y="32"/>
                    <a:pt x="381" y="30"/>
                    <a:pt x="386" y="31"/>
                  </a:cubicBezTo>
                  <a:cubicBezTo>
                    <a:pt x="386" y="34"/>
                    <a:pt x="387" y="36"/>
                    <a:pt x="384" y="37"/>
                  </a:cubicBezTo>
                  <a:cubicBezTo>
                    <a:pt x="384" y="38"/>
                    <a:pt x="382" y="39"/>
                    <a:pt x="381" y="40"/>
                  </a:cubicBezTo>
                  <a:cubicBezTo>
                    <a:pt x="379" y="43"/>
                    <a:pt x="378" y="47"/>
                    <a:pt x="373" y="46"/>
                  </a:cubicBezTo>
                  <a:cubicBezTo>
                    <a:pt x="374" y="52"/>
                    <a:pt x="377" y="44"/>
                    <a:pt x="381" y="46"/>
                  </a:cubicBezTo>
                  <a:cubicBezTo>
                    <a:pt x="383" y="47"/>
                    <a:pt x="382" y="43"/>
                    <a:pt x="383" y="42"/>
                  </a:cubicBezTo>
                  <a:cubicBezTo>
                    <a:pt x="385" y="41"/>
                    <a:pt x="392" y="43"/>
                    <a:pt x="392" y="39"/>
                  </a:cubicBezTo>
                  <a:cubicBezTo>
                    <a:pt x="396" y="45"/>
                    <a:pt x="408" y="36"/>
                    <a:pt x="411" y="40"/>
                  </a:cubicBezTo>
                  <a:cubicBezTo>
                    <a:pt x="412" y="39"/>
                    <a:pt x="414" y="37"/>
                    <a:pt x="416" y="35"/>
                  </a:cubicBezTo>
                  <a:cubicBezTo>
                    <a:pt x="422" y="37"/>
                    <a:pt x="426" y="33"/>
                    <a:pt x="431" y="33"/>
                  </a:cubicBezTo>
                  <a:cubicBezTo>
                    <a:pt x="430" y="33"/>
                    <a:pt x="432" y="35"/>
                    <a:pt x="433" y="35"/>
                  </a:cubicBezTo>
                  <a:cubicBezTo>
                    <a:pt x="434" y="35"/>
                    <a:pt x="441" y="34"/>
                    <a:pt x="442" y="35"/>
                  </a:cubicBezTo>
                  <a:cubicBezTo>
                    <a:pt x="444" y="37"/>
                    <a:pt x="443" y="34"/>
                    <a:pt x="446" y="35"/>
                  </a:cubicBezTo>
                  <a:cubicBezTo>
                    <a:pt x="449" y="36"/>
                    <a:pt x="453" y="39"/>
                    <a:pt x="457" y="39"/>
                  </a:cubicBezTo>
                  <a:cubicBezTo>
                    <a:pt x="458" y="42"/>
                    <a:pt x="455" y="41"/>
                    <a:pt x="453" y="42"/>
                  </a:cubicBezTo>
                  <a:cubicBezTo>
                    <a:pt x="452" y="43"/>
                    <a:pt x="451" y="45"/>
                    <a:pt x="450" y="46"/>
                  </a:cubicBezTo>
                  <a:cubicBezTo>
                    <a:pt x="445" y="48"/>
                    <a:pt x="437" y="47"/>
                    <a:pt x="437" y="53"/>
                  </a:cubicBezTo>
                  <a:cubicBezTo>
                    <a:pt x="432" y="53"/>
                    <a:pt x="426" y="53"/>
                    <a:pt x="424" y="55"/>
                  </a:cubicBezTo>
                  <a:cubicBezTo>
                    <a:pt x="426" y="58"/>
                    <a:pt x="430" y="59"/>
                    <a:pt x="422" y="59"/>
                  </a:cubicBezTo>
                  <a:cubicBezTo>
                    <a:pt x="422" y="61"/>
                    <a:pt x="425" y="61"/>
                    <a:pt x="427" y="61"/>
                  </a:cubicBezTo>
                  <a:cubicBezTo>
                    <a:pt x="424" y="66"/>
                    <a:pt x="415" y="65"/>
                    <a:pt x="414" y="72"/>
                  </a:cubicBezTo>
                  <a:cubicBezTo>
                    <a:pt x="411" y="72"/>
                    <a:pt x="415" y="69"/>
                    <a:pt x="414" y="68"/>
                  </a:cubicBezTo>
                  <a:cubicBezTo>
                    <a:pt x="413" y="68"/>
                    <a:pt x="408" y="71"/>
                    <a:pt x="405" y="72"/>
                  </a:cubicBezTo>
                  <a:cubicBezTo>
                    <a:pt x="405" y="74"/>
                    <a:pt x="407" y="73"/>
                    <a:pt x="409" y="74"/>
                  </a:cubicBezTo>
                  <a:cubicBezTo>
                    <a:pt x="404" y="78"/>
                    <a:pt x="407" y="77"/>
                    <a:pt x="405" y="83"/>
                  </a:cubicBezTo>
                  <a:cubicBezTo>
                    <a:pt x="405" y="85"/>
                    <a:pt x="398" y="86"/>
                    <a:pt x="397" y="87"/>
                  </a:cubicBezTo>
                  <a:cubicBezTo>
                    <a:pt x="397" y="88"/>
                    <a:pt x="398" y="92"/>
                    <a:pt x="397" y="93"/>
                  </a:cubicBezTo>
                  <a:cubicBezTo>
                    <a:pt x="396" y="94"/>
                    <a:pt x="392" y="93"/>
                    <a:pt x="390" y="94"/>
                  </a:cubicBezTo>
                  <a:cubicBezTo>
                    <a:pt x="391" y="97"/>
                    <a:pt x="393" y="97"/>
                    <a:pt x="394" y="100"/>
                  </a:cubicBezTo>
                  <a:cubicBezTo>
                    <a:pt x="395" y="104"/>
                    <a:pt x="399" y="102"/>
                    <a:pt x="401" y="104"/>
                  </a:cubicBezTo>
                  <a:cubicBezTo>
                    <a:pt x="402" y="104"/>
                    <a:pt x="401" y="107"/>
                    <a:pt x="401" y="107"/>
                  </a:cubicBezTo>
                  <a:cubicBezTo>
                    <a:pt x="403" y="109"/>
                    <a:pt x="406" y="108"/>
                    <a:pt x="407" y="109"/>
                  </a:cubicBezTo>
                  <a:cubicBezTo>
                    <a:pt x="407" y="113"/>
                    <a:pt x="409" y="113"/>
                    <a:pt x="409" y="117"/>
                  </a:cubicBezTo>
                  <a:cubicBezTo>
                    <a:pt x="403" y="119"/>
                    <a:pt x="397" y="117"/>
                    <a:pt x="390" y="121"/>
                  </a:cubicBezTo>
                  <a:cubicBezTo>
                    <a:pt x="395" y="125"/>
                    <a:pt x="399" y="131"/>
                    <a:pt x="409" y="130"/>
                  </a:cubicBezTo>
                  <a:cubicBezTo>
                    <a:pt x="408" y="133"/>
                    <a:pt x="410" y="133"/>
                    <a:pt x="412" y="134"/>
                  </a:cubicBezTo>
                  <a:cubicBezTo>
                    <a:pt x="413" y="138"/>
                    <a:pt x="409" y="136"/>
                    <a:pt x="409" y="139"/>
                  </a:cubicBezTo>
                  <a:cubicBezTo>
                    <a:pt x="409" y="141"/>
                    <a:pt x="406" y="143"/>
                    <a:pt x="403" y="143"/>
                  </a:cubicBezTo>
                  <a:cubicBezTo>
                    <a:pt x="401" y="150"/>
                    <a:pt x="410" y="146"/>
                    <a:pt x="409" y="152"/>
                  </a:cubicBezTo>
                  <a:cubicBezTo>
                    <a:pt x="405" y="152"/>
                    <a:pt x="405" y="154"/>
                    <a:pt x="407" y="154"/>
                  </a:cubicBezTo>
                  <a:cubicBezTo>
                    <a:pt x="405" y="160"/>
                    <a:pt x="401" y="153"/>
                    <a:pt x="397" y="154"/>
                  </a:cubicBezTo>
                  <a:cubicBezTo>
                    <a:pt x="394" y="154"/>
                    <a:pt x="396" y="160"/>
                    <a:pt x="392" y="160"/>
                  </a:cubicBezTo>
                  <a:cubicBezTo>
                    <a:pt x="392" y="163"/>
                    <a:pt x="393" y="164"/>
                    <a:pt x="396" y="165"/>
                  </a:cubicBezTo>
                  <a:cubicBezTo>
                    <a:pt x="395" y="168"/>
                    <a:pt x="391" y="166"/>
                    <a:pt x="388" y="167"/>
                  </a:cubicBezTo>
                  <a:cubicBezTo>
                    <a:pt x="383" y="168"/>
                    <a:pt x="378" y="172"/>
                    <a:pt x="373" y="173"/>
                  </a:cubicBezTo>
                  <a:cubicBezTo>
                    <a:pt x="373" y="175"/>
                    <a:pt x="377" y="174"/>
                    <a:pt x="379" y="175"/>
                  </a:cubicBezTo>
                  <a:cubicBezTo>
                    <a:pt x="381" y="176"/>
                    <a:pt x="382" y="182"/>
                    <a:pt x="386" y="180"/>
                  </a:cubicBezTo>
                  <a:cubicBezTo>
                    <a:pt x="388" y="184"/>
                    <a:pt x="383" y="184"/>
                    <a:pt x="383" y="186"/>
                  </a:cubicBezTo>
                  <a:cubicBezTo>
                    <a:pt x="382" y="188"/>
                    <a:pt x="385" y="194"/>
                    <a:pt x="381" y="195"/>
                  </a:cubicBezTo>
                  <a:cubicBezTo>
                    <a:pt x="383" y="202"/>
                    <a:pt x="396" y="200"/>
                    <a:pt x="397" y="208"/>
                  </a:cubicBezTo>
                  <a:cubicBezTo>
                    <a:pt x="395" y="208"/>
                    <a:pt x="390" y="209"/>
                    <a:pt x="390" y="206"/>
                  </a:cubicBezTo>
                  <a:cubicBezTo>
                    <a:pt x="388" y="207"/>
                    <a:pt x="389" y="208"/>
                    <a:pt x="390" y="208"/>
                  </a:cubicBezTo>
                  <a:cubicBezTo>
                    <a:pt x="385" y="214"/>
                    <a:pt x="382" y="213"/>
                    <a:pt x="373" y="212"/>
                  </a:cubicBezTo>
                  <a:cubicBezTo>
                    <a:pt x="376" y="205"/>
                    <a:pt x="365" y="211"/>
                    <a:pt x="368" y="204"/>
                  </a:cubicBezTo>
                  <a:cubicBezTo>
                    <a:pt x="362" y="203"/>
                    <a:pt x="362" y="208"/>
                    <a:pt x="356" y="206"/>
                  </a:cubicBezTo>
                  <a:cubicBezTo>
                    <a:pt x="359" y="209"/>
                    <a:pt x="358" y="210"/>
                    <a:pt x="355" y="210"/>
                  </a:cubicBezTo>
                  <a:cubicBezTo>
                    <a:pt x="355" y="213"/>
                    <a:pt x="366" y="213"/>
                    <a:pt x="356" y="214"/>
                  </a:cubicBezTo>
                  <a:cubicBezTo>
                    <a:pt x="358" y="218"/>
                    <a:pt x="363" y="215"/>
                    <a:pt x="366" y="216"/>
                  </a:cubicBezTo>
                  <a:cubicBezTo>
                    <a:pt x="370" y="216"/>
                    <a:pt x="375" y="219"/>
                    <a:pt x="381" y="217"/>
                  </a:cubicBezTo>
                  <a:cubicBezTo>
                    <a:pt x="377" y="223"/>
                    <a:pt x="372" y="228"/>
                    <a:pt x="368" y="232"/>
                  </a:cubicBezTo>
                  <a:cubicBezTo>
                    <a:pt x="363" y="231"/>
                    <a:pt x="360" y="233"/>
                    <a:pt x="356" y="234"/>
                  </a:cubicBezTo>
                  <a:cubicBezTo>
                    <a:pt x="356" y="234"/>
                    <a:pt x="353" y="234"/>
                    <a:pt x="353" y="234"/>
                  </a:cubicBezTo>
                  <a:cubicBezTo>
                    <a:pt x="351" y="236"/>
                    <a:pt x="352" y="234"/>
                    <a:pt x="349" y="234"/>
                  </a:cubicBezTo>
                  <a:cubicBezTo>
                    <a:pt x="344" y="234"/>
                    <a:pt x="339" y="238"/>
                    <a:pt x="332" y="238"/>
                  </a:cubicBezTo>
                  <a:cubicBezTo>
                    <a:pt x="329" y="238"/>
                    <a:pt x="332" y="240"/>
                    <a:pt x="332" y="240"/>
                  </a:cubicBezTo>
                  <a:cubicBezTo>
                    <a:pt x="330" y="244"/>
                    <a:pt x="329" y="241"/>
                    <a:pt x="323" y="242"/>
                  </a:cubicBezTo>
                  <a:cubicBezTo>
                    <a:pt x="323" y="243"/>
                    <a:pt x="325" y="243"/>
                    <a:pt x="327" y="244"/>
                  </a:cubicBezTo>
                  <a:cubicBezTo>
                    <a:pt x="327" y="246"/>
                    <a:pt x="313" y="248"/>
                    <a:pt x="315" y="242"/>
                  </a:cubicBezTo>
                  <a:cubicBezTo>
                    <a:pt x="314" y="243"/>
                    <a:pt x="309" y="242"/>
                    <a:pt x="308" y="244"/>
                  </a:cubicBezTo>
                  <a:cubicBezTo>
                    <a:pt x="307" y="245"/>
                    <a:pt x="309" y="249"/>
                    <a:pt x="308" y="251"/>
                  </a:cubicBezTo>
                  <a:cubicBezTo>
                    <a:pt x="308" y="251"/>
                    <a:pt x="303" y="249"/>
                    <a:pt x="302" y="251"/>
                  </a:cubicBezTo>
                  <a:cubicBezTo>
                    <a:pt x="302" y="252"/>
                    <a:pt x="305" y="254"/>
                    <a:pt x="304" y="257"/>
                  </a:cubicBezTo>
                  <a:cubicBezTo>
                    <a:pt x="302" y="259"/>
                    <a:pt x="301" y="257"/>
                    <a:pt x="299" y="257"/>
                  </a:cubicBezTo>
                  <a:cubicBezTo>
                    <a:pt x="299" y="258"/>
                    <a:pt x="299" y="260"/>
                    <a:pt x="299" y="262"/>
                  </a:cubicBezTo>
                  <a:cubicBezTo>
                    <a:pt x="298" y="262"/>
                    <a:pt x="296" y="262"/>
                    <a:pt x="295" y="262"/>
                  </a:cubicBezTo>
                  <a:cubicBezTo>
                    <a:pt x="293" y="263"/>
                    <a:pt x="295" y="265"/>
                    <a:pt x="293" y="266"/>
                  </a:cubicBezTo>
                  <a:cubicBezTo>
                    <a:pt x="290" y="267"/>
                    <a:pt x="282" y="265"/>
                    <a:pt x="284" y="271"/>
                  </a:cubicBezTo>
                  <a:cubicBezTo>
                    <a:pt x="276" y="273"/>
                    <a:pt x="267" y="274"/>
                    <a:pt x="258" y="273"/>
                  </a:cubicBezTo>
                  <a:cubicBezTo>
                    <a:pt x="254" y="276"/>
                    <a:pt x="252" y="285"/>
                    <a:pt x="247" y="281"/>
                  </a:cubicBezTo>
                  <a:cubicBezTo>
                    <a:pt x="247" y="282"/>
                    <a:pt x="249" y="284"/>
                    <a:pt x="248" y="286"/>
                  </a:cubicBezTo>
                  <a:cubicBezTo>
                    <a:pt x="248" y="287"/>
                    <a:pt x="245" y="286"/>
                    <a:pt x="245" y="286"/>
                  </a:cubicBezTo>
                  <a:cubicBezTo>
                    <a:pt x="244" y="287"/>
                    <a:pt x="247" y="289"/>
                    <a:pt x="247" y="290"/>
                  </a:cubicBezTo>
                  <a:cubicBezTo>
                    <a:pt x="247" y="290"/>
                    <a:pt x="245" y="291"/>
                    <a:pt x="245" y="292"/>
                  </a:cubicBezTo>
                  <a:cubicBezTo>
                    <a:pt x="245" y="294"/>
                    <a:pt x="239" y="298"/>
                    <a:pt x="243" y="299"/>
                  </a:cubicBezTo>
                  <a:cubicBezTo>
                    <a:pt x="243" y="302"/>
                    <a:pt x="240" y="300"/>
                    <a:pt x="239" y="301"/>
                  </a:cubicBezTo>
                  <a:cubicBezTo>
                    <a:pt x="238" y="302"/>
                    <a:pt x="236" y="304"/>
                    <a:pt x="235" y="305"/>
                  </a:cubicBezTo>
                  <a:cubicBezTo>
                    <a:pt x="235" y="306"/>
                    <a:pt x="236" y="308"/>
                    <a:pt x="235" y="309"/>
                  </a:cubicBezTo>
                  <a:cubicBezTo>
                    <a:pt x="233" y="311"/>
                    <a:pt x="235" y="313"/>
                    <a:pt x="233" y="316"/>
                  </a:cubicBezTo>
                  <a:cubicBezTo>
                    <a:pt x="233" y="317"/>
                    <a:pt x="230" y="316"/>
                    <a:pt x="230" y="316"/>
                  </a:cubicBezTo>
                  <a:cubicBezTo>
                    <a:pt x="230" y="317"/>
                    <a:pt x="231" y="319"/>
                    <a:pt x="232" y="320"/>
                  </a:cubicBezTo>
                  <a:cubicBezTo>
                    <a:pt x="232" y="323"/>
                    <a:pt x="230" y="323"/>
                    <a:pt x="230" y="326"/>
                  </a:cubicBezTo>
                  <a:cubicBezTo>
                    <a:pt x="230" y="327"/>
                    <a:pt x="231" y="330"/>
                    <a:pt x="232" y="329"/>
                  </a:cubicBezTo>
                  <a:cubicBezTo>
                    <a:pt x="229" y="336"/>
                    <a:pt x="226" y="338"/>
                    <a:pt x="220" y="342"/>
                  </a:cubicBezTo>
                  <a:cubicBezTo>
                    <a:pt x="214" y="342"/>
                    <a:pt x="211" y="338"/>
                    <a:pt x="207" y="335"/>
                  </a:cubicBezTo>
                  <a:cubicBezTo>
                    <a:pt x="202" y="342"/>
                    <a:pt x="191" y="331"/>
                    <a:pt x="192" y="331"/>
                  </a:cubicBezTo>
                  <a:cubicBezTo>
                    <a:pt x="191" y="331"/>
                    <a:pt x="190" y="335"/>
                    <a:pt x="191" y="335"/>
                  </a:cubicBezTo>
                  <a:cubicBezTo>
                    <a:pt x="188" y="334"/>
                    <a:pt x="188" y="331"/>
                    <a:pt x="187" y="329"/>
                  </a:cubicBezTo>
                  <a:cubicBezTo>
                    <a:pt x="185" y="327"/>
                    <a:pt x="180" y="327"/>
                    <a:pt x="181" y="322"/>
                  </a:cubicBezTo>
                  <a:cubicBezTo>
                    <a:pt x="179" y="319"/>
                    <a:pt x="176" y="318"/>
                    <a:pt x="174" y="316"/>
                  </a:cubicBezTo>
                  <a:cubicBezTo>
                    <a:pt x="174" y="314"/>
                    <a:pt x="176" y="315"/>
                    <a:pt x="178" y="314"/>
                  </a:cubicBezTo>
                  <a:cubicBezTo>
                    <a:pt x="177" y="310"/>
                    <a:pt x="173" y="312"/>
                    <a:pt x="170" y="309"/>
                  </a:cubicBezTo>
                  <a:cubicBezTo>
                    <a:pt x="169" y="307"/>
                    <a:pt x="169" y="304"/>
                    <a:pt x="166" y="303"/>
                  </a:cubicBezTo>
                  <a:cubicBezTo>
                    <a:pt x="163" y="307"/>
                    <a:pt x="166" y="300"/>
                    <a:pt x="166" y="301"/>
                  </a:cubicBezTo>
                  <a:cubicBezTo>
                    <a:pt x="166" y="299"/>
                    <a:pt x="164" y="301"/>
                    <a:pt x="163" y="299"/>
                  </a:cubicBezTo>
                  <a:cubicBezTo>
                    <a:pt x="161" y="297"/>
                    <a:pt x="164" y="294"/>
                    <a:pt x="161" y="294"/>
                  </a:cubicBezTo>
                  <a:cubicBezTo>
                    <a:pt x="157" y="294"/>
                    <a:pt x="160" y="286"/>
                    <a:pt x="157" y="290"/>
                  </a:cubicBezTo>
                  <a:cubicBezTo>
                    <a:pt x="155" y="289"/>
                    <a:pt x="155" y="286"/>
                    <a:pt x="151" y="286"/>
                  </a:cubicBezTo>
                  <a:cubicBezTo>
                    <a:pt x="152" y="284"/>
                    <a:pt x="155" y="283"/>
                    <a:pt x="155" y="281"/>
                  </a:cubicBezTo>
                  <a:cubicBezTo>
                    <a:pt x="155" y="278"/>
                    <a:pt x="151" y="279"/>
                    <a:pt x="148" y="279"/>
                  </a:cubicBezTo>
                  <a:cubicBezTo>
                    <a:pt x="146" y="272"/>
                    <a:pt x="147" y="269"/>
                    <a:pt x="150" y="262"/>
                  </a:cubicBezTo>
                  <a:cubicBezTo>
                    <a:pt x="145" y="259"/>
                    <a:pt x="153" y="256"/>
                    <a:pt x="146" y="257"/>
                  </a:cubicBezTo>
                  <a:cubicBezTo>
                    <a:pt x="145" y="254"/>
                    <a:pt x="149" y="256"/>
                    <a:pt x="150" y="255"/>
                  </a:cubicBezTo>
                  <a:cubicBezTo>
                    <a:pt x="150" y="254"/>
                    <a:pt x="149" y="251"/>
                    <a:pt x="150" y="251"/>
                  </a:cubicBezTo>
                  <a:cubicBezTo>
                    <a:pt x="151" y="251"/>
                    <a:pt x="152" y="253"/>
                    <a:pt x="153" y="253"/>
                  </a:cubicBezTo>
                  <a:cubicBezTo>
                    <a:pt x="153" y="249"/>
                    <a:pt x="153" y="245"/>
                    <a:pt x="153" y="242"/>
                  </a:cubicBezTo>
                  <a:cubicBezTo>
                    <a:pt x="156" y="242"/>
                    <a:pt x="158" y="240"/>
                    <a:pt x="159" y="238"/>
                  </a:cubicBezTo>
                  <a:cubicBezTo>
                    <a:pt x="161" y="238"/>
                    <a:pt x="160" y="240"/>
                    <a:pt x="161" y="242"/>
                  </a:cubicBezTo>
                  <a:cubicBezTo>
                    <a:pt x="163" y="240"/>
                    <a:pt x="163" y="237"/>
                    <a:pt x="166" y="238"/>
                  </a:cubicBezTo>
                  <a:cubicBezTo>
                    <a:pt x="168" y="236"/>
                    <a:pt x="164" y="235"/>
                    <a:pt x="164" y="234"/>
                  </a:cubicBezTo>
                  <a:cubicBezTo>
                    <a:pt x="165" y="232"/>
                    <a:pt x="170" y="232"/>
                    <a:pt x="170" y="230"/>
                  </a:cubicBezTo>
                  <a:cubicBezTo>
                    <a:pt x="171" y="227"/>
                    <a:pt x="164" y="226"/>
                    <a:pt x="168" y="221"/>
                  </a:cubicBezTo>
                  <a:cubicBezTo>
                    <a:pt x="160" y="226"/>
                    <a:pt x="172" y="217"/>
                    <a:pt x="159" y="219"/>
                  </a:cubicBezTo>
                  <a:cubicBezTo>
                    <a:pt x="158" y="213"/>
                    <a:pt x="164" y="214"/>
                    <a:pt x="170" y="214"/>
                  </a:cubicBezTo>
                  <a:cubicBezTo>
                    <a:pt x="170" y="212"/>
                    <a:pt x="166" y="212"/>
                    <a:pt x="166" y="210"/>
                  </a:cubicBezTo>
                  <a:cubicBezTo>
                    <a:pt x="167" y="208"/>
                    <a:pt x="164" y="209"/>
                    <a:pt x="163" y="208"/>
                  </a:cubicBezTo>
                  <a:cubicBezTo>
                    <a:pt x="162" y="208"/>
                    <a:pt x="163" y="205"/>
                    <a:pt x="163" y="204"/>
                  </a:cubicBezTo>
                  <a:cubicBezTo>
                    <a:pt x="162" y="204"/>
                    <a:pt x="158" y="201"/>
                    <a:pt x="157" y="201"/>
                  </a:cubicBezTo>
                  <a:cubicBezTo>
                    <a:pt x="156" y="201"/>
                    <a:pt x="154" y="196"/>
                    <a:pt x="151" y="193"/>
                  </a:cubicBezTo>
                  <a:cubicBezTo>
                    <a:pt x="149" y="196"/>
                    <a:pt x="148" y="199"/>
                    <a:pt x="146" y="193"/>
                  </a:cubicBezTo>
                  <a:cubicBezTo>
                    <a:pt x="144" y="194"/>
                    <a:pt x="144" y="197"/>
                    <a:pt x="144" y="199"/>
                  </a:cubicBezTo>
                  <a:cubicBezTo>
                    <a:pt x="141" y="199"/>
                    <a:pt x="138" y="199"/>
                    <a:pt x="135" y="199"/>
                  </a:cubicBezTo>
                  <a:cubicBezTo>
                    <a:pt x="129" y="191"/>
                    <a:pt x="133" y="185"/>
                    <a:pt x="135" y="176"/>
                  </a:cubicBezTo>
                  <a:cubicBezTo>
                    <a:pt x="134" y="175"/>
                    <a:pt x="133" y="173"/>
                    <a:pt x="133" y="171"/>
                  </a:cubicBezTo>
                  <a:cubicBezTo>
                    <a:pt x="131" y="171"/>
                    <a:pt x="131" y="173"/>
                    <a:pt x="131" y="175"/>
                  </a:cubicBezTo>
                  <a:cubicBezTo>
                    <a:pt x="126" y="175"/>
                    <a:pt x="133" y="164"/>
                    <a:pt x="125" y="167"/>
                  </a:cubicBezTo>
                  <a:cubicBezTo>
                    <a:pt x="128" y="164"/>
                    <a:pt x="128" y="162"/>
                    <a:pt x="125" y="160"/>
                  </a:cubicBezTo>
                  <a:cubicBezTo>
                    <a:pt x="125" y="157"/>
                    <a:pt x="122" y="158"/>
                    <a:pt x="120" y="158"/>
                  </a:cubicBezTo>
                  <a:cubicBezTo>
                    <a:pt x="118" y="155"/>
                    <a:pt x="119" y="151"/>
                    <a:pt x="118" y="148"/>
                  </a:cubicBezTo>
                  <a:cubicBezTo>
                    <a:pt x="117" y="146"/>
                    <a:pt x="112" y="146"/>
                    <a:pt x="114" y="141"/>
                  </a:cubicBezTo>
                  <a:cubicBezTo>
                    <a:pt x="111" y="142"/>
                    <a:pt x="110" y="140"/>
                    <a:pt x="109" y="139"/>
                  </a:cubicBezTo>
                  <a:cubicBezTo>
                    <a:pt x="108" y="139"/>
                    <a:pt x="105" y="140"/>
                    <a:pt x="105" y="139"/>
                  </a:cubicBezTo>
                  <a:cubicBezTo>
                    <a:pt x="103" y="136"/>
                    <a:pt x="88" y="138"/>
                    <a:pt x="84" y="132"/>
                  </a:cubicBezTo>
                  <a:cubicBezTo>
                    <a:pt x="77" y="135"/>
                    <a:pt x="62" y="127"/>
                    <a:pt x="58" y="132"/>
                  </a:cubicBezTo>
                  <a:cubicBezTo>
                    <a:pt x="56" y="135"/>
                    <a:pt x="56" y="131"/>
                    <a:pt x="53" y="132"/>
                  </a:cubicBezTo>
                  <a:cubicBezTo>
                    <a:pt x="48" y="132"/>
                    <a:pt x="44" y="135"/>
                    <a:pt x="40" y="135"/>
                  </a:cubicBezTo>
                  <a:cubicBezTo>
                    <a:pt x="40" y="135"/>
                    <a:pt x="39" y="134"/>
                    <a:pt x="38" y="134"/>
                  </a:cubicBezTo>
                  <a:cubicBezTo>
                    <a:pt x="36" y="133"/>
                    <a:pt x="34" y="134"/>
                    <a:pt x="32" y="134"/>
                  </a:cubicBezTo>
                  <a:cubicBezTo>
                    <a:pt x="32" y="130"/>
                    <a:pt x="31" y="129"/>
                    <a:pt x="28" y="128"/>
                  </a:cubicBezTo>
                  <a:cubicBezTo>
                    <a:pt x="28" y="125"/>
                    <a:pt x="33" y="127"/>
                    <a:pt x="34" y="126"/>
                  </a:cubicBezTo>
                  <a:cubicBezTo>
                    <a:pt x="35" y="125"/>
                    <a:pt x="29" y="121"/>
                    <a:pt x="38" y="122"/>
                  </a:cubicBezTo>
                  <a:cubicBezTo>
                    <a:pt x="35" y="117"/>
                    <a:pt x="21" y="123"/>
                    <a:pt x="17" y="119"/>
                  </a:cubicBezTo>
                  <a:cubicBezTo>
                    <a:pt x="21" y="109"/>
                    <a:pt x="33" y="119"/>
                    <a:pt x="40" y="111"/>
                  </a:cubicBezTo>
                  <a:cubicBezTo>
                    <a:pt x="36" y="107"/>
                    <a:pt x="24" y="110"/>
                    <a:pt x="19" y="111"/>
                  </a:cubicBezTo>
                  <a:cubicBezTo>
                    <a:pt x="17" y="109"/>
                    <a:pt x="18" y="108"/>
                    <a:pt x="19" y="106"/>
                  </a:cubicBezTo>
                  <a:cubicBezTo>
                    <a:pt x="18" y="105"/>
                    <a:pt x="17" y="106"/>
                    <a:pt x="17" y="107"/>
                  </a:cubicBezTo>
                  <a:cubicBezTo>
                    <a:pt x="15" y="107"/>
                    <a:pt x="16" y="105"/>
                    <a:pt x="15" y="104"/>
                  </a:cubicBezTo>
                  <a:cubicBezTo>
                    <a:pt x="8" y="105"/>
                    <a:pt x="5" y="102"/>
                    <a:pt x="0" y="100"/>
                  </a:cubicBezTo>
                  <a:cubicBezTo>
                    <a:pt x="4" y="88"/>
                    <a:pt x="19" y="91"/>
                    <a:pt x="28" y="89"/>
                  </a:cubicBezTo>
                  <a:cubicBezTo>
                    <a:pt x="31" y="88"/>
                    <a:pt x="30" y="89"/>
                    <a:pt x="32" y="87"/>
                  </a:cubicBezTo>
                  <a:cubicBezTo>
                    <a:pt x="32" y="87"/>
                    <a:pt x="35" y="85"/>
                    <a:pt x="34" y="85"/>
                  </a:cubicBezTo>
                  <a:cubicBezTo>
                    <a:pt x="39" y="83"/>
                    <a:pt x="46" y="85"/>
                    <a:pt x="49" y="83"/>
                  </a:cubicBezTo>
                  <a:cubicBezTo>
                    <a:pt x="51" y="82"/>
                    <a:pt x="49" y="81"/>
                    <a:pt x="51" y="80"/>
                  </a:cubicBezTo>
                  <a:cubicBezTo>
                    <a:pt x="52" y="78"/>
                    <a:pt x="55" y="79"/>
                    <a:pt x="56" y="78"/>
                  </a:cubicBezTo>
                  <a:cubicBezTo>
                    <a:pt x="58" y="76"/>
                    <a:pt x="59" y="74"/>
                    <a:pt x="62" y="72"/>
                  </a:cubicBezTo>
                  <a:cubicBezTo>
                    <a:pt x="64" y="66"/>
                    <a:pt x="56" y="71"/>
                    <a:pt x="58" y="65"/>
                  </a:cubicBezTo>
                  <a:cubicBezTo>
                    <a:pt x="55" y="62"/>
                    <a:pt x="55" y="68"/>
                    <a:pt x="55" y="68"/>
                  </a:cubicBezTo>
                  <a:cubicBezTo>
                    <a:pt x="53" y="69"/>
                    <a:pt x="45" y="64"/>
                    <a:pt x="40" y="66"/>
                  </a:cubicBezTo>
                  <a:cubicBezTo>
                    <a:pt x="37" y="61"/>
                    <a:pt x="44" y="64"/>
                    <a:pt x="45" y="63"/>
                  </a:cubicBezTo>
                  <a:cubicBezTo>
                    <a:pt x="45" y="62"/>
                    <a:pt x="45" y="61"/>
                    <a:pt x="45" y="61"/>
                  </a:cubicBezTo>
                  <a:cubicBezTo>
                    <a:pt x="46" y="60"/>
                    <a:pt x="48" y="61"/>
                    <a:pt x="49" y="61"/>
                  </a:cubicBezTo>
                  <a:cubicBezTo>
                    <a:pt x="49" y="60"/>
                    <a:pt x="50" y="57"/>
                    <a:pt x="51" y="57"/>
                  </a:cubicBezTo>
                  <a:cubicBezTo>
                    <a:pt x="53" y="56"/>
                    <a:pt x="52" y="59"/>
                    <a:pt x="53" y="59"/>
                  </a:cubicBezTo>
                  <a:cubicBezTo>
                    <a:pt x="53" y="59"/>
                    <a:pt x="59" y="58"/>
                    <a:pt x="58" y="53"/>
                  </a:cubicBezTo>
                  <a:cubicBezTo>
                    <a:pt x="62" y="53"/>
                    <a:pt x="62" y="56"/>
                    <a:pt x="66" y="55"/>
                  </a:cubicBezTo>
                  <a:cubicBezTo>
                    <a:pt x="69" y="55"/>
                    <a:pt x="66" y="53"/>
                    <a:pt x="66" y="53"/>
                  </a:cubicBezTo>
                  <a:cubicBezTo>
                    <a:pt x="66" y="51"/>
                    <a:pt x="70" y="52"/>
                    <a:pt x="69" y="48"/>
                  </a:cubicBezTo>
                  <a:cubicBezTo>
                    <a:pt x="74" y="48"/>
                    <a:pt x="78" y="48"/>
                    <a:pt x="83" y="48"/>
                  </a:cubicBezTo>
                  <a:cubicBezTo>
                    <a:pt x="87" y="48"/>
                    <a:pt x="83" y="40"/>
                    <a:pt x="84" y="37"/>
                  </a:cubicBezTo>
                  <a:cubicBezTo>
                    <a:pt x="91" y="38"/>
                    <a:pt x="97" y="40"/>
                    <a:pt x="103" y="37"/>
                  </a:cubicBezTo>
                  <a:cubicBezTo>
                    <a:pt x="103" y="35"/>
                    <a:pt x="101" y="35"/>
                    <a:pt x="99" y="35"/>
                  </a:cubicBezTo>
                  <a:cubicBezTo>
                    <a:pt x="101" y="32"/>
                    <a:pt x="107" y="33"/>
                    <a:pt x="110" y="31"/>
                  </a:cubicBezTo>
                  <a:cubicBezTo>
                    <a:pt x="115" y="28"/>
                    <a:pt x="129" y="30"/>
                    <a:pt x="140" y="29"/>
                  </a:cubicBezTo>
                  <a:cubicBezTo>
                    <a:pt x="143" y="29"/>
                    <a:pt x="144" y="27"/>
                    <a:pt x="146" y="27"/>
                  </a:cubicBezTo>
                  <a:cubicBezTo>
                    <a:pt x="151" y="27"/>
                    <a:pt x="155" y="29"/>
                    <a:pt x="159" y="27"/>
                  </a:cubicBezTo>
                  <a:cubicBezTo>
                    <a:pt x="158" y="29"/>
                    <a:pt x="160" y="34"/>
                    <a:pt x="161" y="33"/>
                  </a:cubicBezTo>
                  <a:cubicBezTo>
                    <a:pt x="163" y="30"/>
                    <a:pt x="161" y="32"/>
                    <a:pt x="166" y="37"/>
                  </a:cubicBezTo>
                  <a:cubicBezTo>
                    <a:pt x="170" y="36"/>
                    <a:pt x="163" y="31"/>
                    <a:pt x="172" y="33"/>
                  </a:cubicBezTo>
                  <a:cubicBezTo>
                    <a:pt x="169" y="30"/>
                    <a:pt x="175" y="26"/>
                    <a:pt x="166" y="25"/>
                  </a:cubicBezTo>
                  <a:cubicBezTo>
                    <a:pt x="167" y="22"/>
                    <a:pt x="181" y="16"/>
                    <a:pt x="181" y="24"/>
                  </a:cubicBezTo>
                  <a:cubicBezTo>
                    <a:pt x="187" y="24"/>
                    <a:pt x="186" y="21"/>
                    <a:pt x="191" y="24"/>
                  </a:cubicBezTo>
                  <a:cubicBezTo>
                    <a:pt x="193" y="25"/>
                    <a:pt x="194" y="26"/>
                    <a:pt x="196" y="27"/>
                  </a:cubicBezTo>
                  <a:cubicBezTo>
                    <a:pt x="198" y="29"/>
                    <a:pt x="204" y="29"/>
                    <a:pt x="211" y="31"/>
                  </a:cubicBezTo>
                  <a:cubicBezTo>
                    <a:pt x="211" y="29"/>
                    <a:pt x="209" y="30"/>
                    <a:pt x="207" y="29"/>
                  </a:cubicBezTo>
                  <a:cubicBezTo>
                    <a:pt x="208" y="27"/>
                    <a:pt x="210" y="25"/>
                    <a:pt x="213" y="25"/>
                  </a:cubicBezTo>
                  <a:cubicBezTo>
                    <a:pt x="210" y="21"/>
                    <a:pt x="202" y="21"/>
                    <a:pt x="196" y="20"/>
                  </a:cubicBezTo>
                  <a:cubicBezTo>
                    <a:pt x="196" y="15"/>
                    <a:pt x="204" y="16"/>
                    <a:pt x="209" y="16"/>
                  </a:cubicBezTo>
                  <a:cubicBezTo>
                    <a:pt x="210" y="12"/>
                    <a:pt x="207" y="13"/>
                    <a:pt x="204" y="12"/>
                  </a:cubicBezTo>
                  <a:cubicBezTo>
                    <a:pt x="208" y="5"/>
                    <a:pt x="215" y="12"/>
                    <a:pt x="220" y="12"/>
                  </a:cubicBezTo>
                  <a:cubicBezTo>
                    <a:pt x="224" y="13"/>
                    <a:pt x="224" y="10"/>
                    <a:pt x="228" y="11"/>
                  </a:cubicBezTo>
                  <a:cubicBezTo>
                    <a:pt x="237" y="11"/>
                    <a:pt x="243" y="15"/>
                    <a:pt x="250" y="11"/>
                  </a:cubicBezTo>
                  <a:cubicBezTo>
                    <a:pt x="253" y="9"/>
                    <a:pt x="257" y="10"/>
                    <a:pt x="261" y="9"/>
                  </a:cubicBezTo>
                  <a:cubicBezTo>
                    <a:pt x="264" y="8"/>
                    <a:pt x="263" y="5"/>
                    <a:pt x="263" y="3"/>
                  </a:cubicBezTo>
                  <a:cubicBezTo>
                    <a:pt x="266" y="3"/>
                    <a:pt x="270" y="4"/>
                    <a:pt x="273" y="3"/>
                  </a:cubicBezTo>
                  <a:cubicBezTo>
                    <a:pt x="275" y="3"/>
                    <a:pt x="276" y="1"/>
                    <a:pt x="278" y="1"/>
                  </a:cubicBezTo>
                  <a:cubicBezTo>
                    <a:pt x="282" y="1"/>
                    <a:pt x="287" y="4"/>
                    <a:pt x="295" y="3"/>
                  </a:cubicBezTo>
                  <a:cubicBezTo>
                    <a:pt x="300" y="2"/>
                    <a:pt x="312" y="0"/>
                    <a:pt x="323" y="1"/>
                  </a:cubicBezTo>
                  <a:cubicBezTo>
                    <a:pt x="326" y="1"/>
                    <a:pt x="326" y="3"/>
                    <a:pt x="329" y="3"/>
                  </a:cubicBezTo>
                  <a:cubicBezTo>
                    <a:pt x="339" y="5"/>
                    <a:pt x="349" y="1"/>
                    <a:pt x="349" y="11"/>
                  </a:cubicBezTo>
                  <a:cubicBezTo>
                    <a:pt x="354" y="12"/>
                    <a:pt x="354" y="8"/>
                    <a:pt x="358" y="9"/>
                  </a:cubicBezTo>
                  <a:cubicBezTo>
                    <a:pt x="358" y="15"/>
                    <a:pt x="365" y="13"/>
                    <a:pt x="368" y="16"/>
                  </a:cubicBezTo>
                  <a:cubicBezTo>
                    <a:pt x="373" y="18"/>
                    <a:pt x="373" y="14"/>
                    <a:pt x="377" y="14"/>
                  </a:cubicBezTo>
                  <a:cubicBezTo>
                    <a:pt x="375" y="21"/>
                    <a:pt x="384" y="17"/>
                    <a:pt x="388" y="18"/>
                  </a:cubicBezTo>
                  <a:cubicBezTo>
                    <a:pt x="385" y="22"/>
                    <a:pt x="385" y="19"/>
                    <a:pt x="386" y="25"/>
                  </a:cubicBezTo>
                  <a:cubicBezTo>
                    <a:pt x="384" y="23"/>
                    <a:pt x="382" y="24"/>
                    <a:pt x="383" y="27"/>
                  </a:cubicBezTo>
                  <a:cubicBezTo>
                    <a:pt x="363" y="29"/>
                    <a:pt x="339" y="30"/>
                    <a:pt x="325" y="31"/>
                  </a:cubicBezTo>
                  <a:cubicBezTo>
                    <a:pt x="323" y="31"/>
                    <a:pt x="323" y="32"/>
                    <a:pt x="323" y="33"/>
                  </a:cubicBezTo>
                  <a:cubicBezTo>
                    <a:pt x="321" y="33"/>
                    <a:pt x="322" y="31"/>
                    <a:pt x="323" y="31"/>
                  </a:cubicBezTo>
                  <a:cubicBezTo>
                    <a:pt x="324" y="30"/>
                    <a:pt x="320" y="29"/>
                    <a:pt x="319" y="29"/>
                  </a:cubicBezTo>
                  <a:cubicBezTo>
                    <a:pt x="319" y="30"/>
                    <a:pt x="320" y="33"/>
                    <a:pt x="319" y="33"/>
                  </a:cubicBezTo>
                  <a:cubicBezTo>
                    <a:pt x="316" y="34"/>
                    <a:pt x="312" y="32"/>
                    <a:pt x="310" y="35"/>
                  </a:cubicBezTo>
                  <a:close/>
                </a:path>
              </a:pathLst>
            </a:custGeom>
            <a:solidFill>
              <a:srgbClr val="7F7F7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504" name="Google Shape;504;p17"/>
            <p:cNvSpPr/>
            <p:nvPr/>
          </p:nvSpPr>
          <p:spPr>
            <a:xfrm>
              <a:off x="4224375" y="434497"/>
              <a:ext cx="466461" cy="253542"/>
            </a:xfrm>
            <a:custGeom>
              <a:rect b="b" l="l" r="r" t="t"/>
              <a:pathLst>
                <a:path extrusionOk="0" h="122" w="224">
                  <a:moveTo>
                    <a:pt x="209" y="4"/>
                  </a:moveTo>
                  <a:cubicBezTo>
                    <a:pt x="206" y="8"/>
                    <a:pt x="209" y="7"/>
                    <a:pt x="209" y="12"/>
                  </a:cubicBezTo>
                  <a:cubicBezTo>
                    <a:pt x="214" y="12"/>
                    <a:pt x="219" y="12"/>
                    <a:pt x="224" y="12"/>
                  </a:cubicBezTo>
                  <a:cubicBezTo>
                    <a:pt x="224" y="15"/>
                    <a:pt x="222" y="16"/>
                    <a:pt x="222" y="19"/>
                  </a:cubicBezTo>
                  <a:cubicBezTo>
                    <a:pt x="221" y="20"/>
                    <a:pt x="218" y="18"/>
                    <a:pt x="217" y="19"/>
                  </a:cubicBezTo>
                  <a:cubicBezTo>
                    <a:pt x="216" y="20"/>
                    <a:pt x="217" y="23"/>
                    <a:pt x="217" y="23"/>
                  </a:cubicBezTo>
                  <a:cubicBezTo>
                    <a:pt x="214" y="24"/>
                    <a:pt x="210" y="25"/>
                    <a:pt x="209" y="23"/>
                  </a:cubicBezTo>
                  <a:cubicBezTo>
                    <a:pt x="207" y="22"/>
                    <a:pt x="208" y="26"/>
                    <a:pt x="207" y="27"/>
                  </a:cubicBezTo>
                  <a:cubicBezTo>
                    <a:pt x="205" y="28"/>
                    <a:pt x="200" y="25"/>
                    <a:pt x="200" y="29"/>
                  </a:cubicBezTo>
                  <a:cubicBezTo>
                    <a:pt x="194" y="28"/>
                    <a:pt x="185" y="26"/>
                    <a:pt x="181" y="32"/>
                  </a:cubicBezTo>
                  <a:cubicBezTo>
                    <a:pt x="183" y="37"/>
                    <a:pt x="191" y="32"/>
                    <a:pt x="193" y="30"/>
                  </a:cubicBezTo>
                  <a:cubicBezTo>
                    <a:pt x="195" y="31"/>
                    <a:pt x="192" y="33"/>
                    <a:pt x="193" y="36"/>
                  </a:cubicBezTo>
                  <a:cubicBezTo>
                    <a:pt x="186" y="36"/>
                    <a:pt x="182" y="39"/>
                    <a:pt x="176" y="40"/>
                  </a:cubicBezTo>
                  <a:cubicBezTo>
                    <a:pt x="173" y="41"/>
                    <a:pt x="171" y="43"/>
                    <a:pt x="170" y="45"/>
                  </a:cubicBezTo>
                  <a:cubicBezTo>
                    <a:pt x="169" y="46"/>
                    <a:pt x="166" y="45"/>
                    <a:pt x="165" y="45"/>
                  </a:cubicBezTo>
                  <a:cubicBezTo>
                    <a:pt x="163" y="46"/>
                    <a:pt x="164" y="48"/>
                    <a:pt x="163" y="49"/>
                  </a:cubicBezTo>
                  <a:cubicBezTo>
                    <a:pt x="161" y="50"/>
                    <a:pt x="157" y="47"/>
                    <a:pt x="157" y="51"/>
                  </a:cubicBezTo>
                  <a:cubicBezTo>
                    <a:pt x="157" y="54"/>
                    <a:pt x="152" y="52"/>
                    <a:pt x="152" y="55"/>
                  </a:cubicBezTo>
                  <a:cubicBezTo>
                    <a:pt x="151" y="59"/>
                    <a:pt x="146" y="56"/>
                    <a:pt x="144" y="58"/>
                  </a:cubicBezTo>
                  <a:cubicBezTo>
                    <a:pt x="142" y="61"/>
                    <a:pt x="137" y="60"/>
                    <a:pt x="133" y="62"/>
                  </a:cubicBezTo>
                  <a:cubicBezTo>
                    <a:pt x="132" y="62"/>
                    <a:pt x="133" y="64"/>
                    <a:pt x="131" y="64"/>
                  </a:cubicBezTo>
                  <a:cubicBezTo>
                    <a:pt x="126" y="64"/>
                    <a:pt x="129" y="66"/>
                    <a:pt x="127" y="68"/>
                  </a:cubicBezTo>
                  <a:cubicBezTo>
                    <a:pt x="127" y="68"/>
                    <a:pt x="126" y="68"/>
                    <a:pt x="125" y="68"/>
                  </a:cubicBezTo>
                  <a:cubicBezTo>
                    <a:pt x="124" y="68"/>
                    <a:pt x="120" y="71"/>
                    <a:pt x="114" y="70"/>
                  </a:cubicBezTo>
                  <a:cubicBezTo>
                    <a:pt x="115" y="72"/>
                    <a:pt x="122" y="73"/>
                    <a:pt x="114" y="73"/>
                  </a:cubicBezTo>
                  <a:cubicBezTo>
                    <a:pt x="115" y="77"/>
                    <a:pt x="124" y="74"/>
                    <a:pt x="122" y="81"/>
                  </a:cubicBezTo>
                  <a:cubicBezTo>
                    <a:pt x="118" y="77"/>
                    <a:pt x="118" y="81"/>
                    <a:pt x="118" y="86"/>
                  </a:cubicBezTo>
                  <a:cubicBezTo>
                    <a:pt x="114" y="81"/>
                    <a:pt x="112" y="88"/>
                    <a:pt x="109" y="90"/>
                  </a:cubicBezTo>
                  <a:cubicBezTo>
                    <a:pt x="105" y="92"/>
                    <a:pt x="100" y="90"/>
                    <a:pt x="97" y="94"/>
                  </a:cubicBezTo>
                  <a:cubicBezTo>
                    <a:pt x="96" y="96"/>
                    <a:pt x="99" y="95"/>
                    <a:pt x="99" y="96"/>
                  </a:cubicBezTo>
                  <a:cubicBezTo>
                    <a:pt x="100" y="97"/>
                    <a:pt x="93" y="99"/>
                    <a:pt x="97" y="99"/>
                  </a:cubicBezTo>
                  <a:cubicBezTo>
                    <a:pt x="95" y="105"/>
                    <a:pt x="85" y="101"/>
                    <a:pt x="83" y="107"/>
                  </a:cubicBezTo>
                  <a:cubicBezTo>
                    <a:pt x="86" y="110"/>
                    <a:pt x="91" y="111"/>
                    <a:pt x="97" y="111"/>
                  </a:cubicBezTo>
                  <a:cubicBezTo>
                    <a:pt x="99" y="117"/>
                    <a:pt x="88" y="112"/>
                    <a:pt x="88" y="116"/>
                  </a:cubicBezTo>
                  <a:cubicBezTo>
                    <a:pt x="88" y="119"/>
                    <a:pt x="86" y="116"/>
                    <a:pt x="84" y="116"/>
                  </a:cubicBezTo>
                  <a:cubicBezTo>
                    <a:pt x="80" y="116"/>
                    <a:pt x="78" y="122"/>
                    <a:pt x="73" y="120"/>
                  </a:cubicBezTo>
                  <a:cubicBezTo>
                    <a:pt x="72" y="118"/>
                    <a:pt x="69" y="118"/>
                    <a:pt x="70" y="114"/>
                  </a:cubicBezTo>
                  <a:cubicBezTo>
                    <a:pt x="60" y="113"/>
                    <a:pt x="54" y="116"/>
                    <a:pt x="45" y="114"/>
                  </a:cubicBezTo>
                  <a:cubicBezTo>
                    <a:pt x="45" y="114"/>
                    <a:pt x="43" y="112"/>
                    <a:pt x="43" y="112"/>
                  </a:cubicBezTo>
                  <a:cubicBezTo>
                    <a:pt x="40" y="112"/>
                    <a:pt x="39" y="116"/>
                    <a:pt x="36" y="116"/>
                  </a:cubicBezTo>
                  <a:cubicBezTo>
                    <a:pt x="27" y="117"/>
                    <a:pt x="20" y="114"/>
                    <a:pt x="10" y="112"/>
                  </a:cubicBezTo>
                  <a:cubicBezTo>
                    <a:pt x="13" y="109"/>
                    <a:pt x="17" y="107"/>
                    <a:pt x="23" y="107"/>
                  </a:cubicBezTo>
                  <a:cubicBezTo>
                    <a:pt x="27" y="106"/>
                    <a:pt x="23" y="99"/>
                    <a:pt x="27" y="97"/>
                  </a:cubicBezTo>
                  <a:cubicBezTo>
                    <a:pt x="32" y="99"/>
                    <a:pt x="31" y="95"/>
                    <a:pt x="36" y="96"/>
                  </a:cubicBezTo>
                  <a:cubicBezTo>
                    <a:pt x="36" y="102"/>
                    <a:pt x="43" y="101"/>
                    <a:pt x="49" y="101"/>
                  </a:cubicBezTo>
                  <a:cubicBezTo>
                    <a:pt x="53" y="100"/>
                    <a:pt x="47" y="98"/>
                    <a:pt x="51" y="96"/>
                  </a:cubicBezTo>
                  <a:cubicBezTo>
                    <a:pt x="50" y="91"/>
                    <a:pt x="40" y="97"/>
                    <a:pt x="43" y="88"/>
                  </a:cubicBezTo>
                  <a:cubicBezTo>
                    <a:pt x="36" y="90"/>
                    <a:pt x="33" y="93"/>
                    <a:pt x="25" y="90"/>
                  </a:cubicBezTo>
                  <a:cubicBezTo>
                    <a:pt x="26" y="86"/>
                    <a:pt x="30" y="85"/>
                    <a:pt x="34" y="84"/>
                  </a:cubicBezTo>
                  <a:cubicBezTo>
                    <a:pt x="36" y="83"/>
                    <a:pt x="38" y="81"/>
                    <a:pt x="40" y="79"/>
                  </a:cubicBezTo>
                  <a:cubicBezTo>
                    <a:pt x="42" y="79"/>
                    <a:pt x="43" y="78"/>
                    <a:pt x="43" y="77"/>
                  </a:cubicBezTo>
                  <a:cubicBezTo>
                    <a:pt x="48" y="76"/>
                    <a:pt x="51" y="77"/>
                    <a:pt x="53" y="79"/>
                  </a:cubicBezTo>
                  <a:cubicBezTo>
                    <a:pt x="55" y="78"/>
                    <a:pt x="57" y="76"/>
                    <a:pt x="58" y="73"/>
                  </a:cubicBezTo>
                  <a:cubicBezTo>
                    <a:pt x="59" y="70"/>
                    <a:pt x="54" y="73"/>
                    <a:pt x="53" y="71"/>
                  </a:cubicBezTo>
                  <a:cubicBezTo>
                    <a:pt x="52" y="71"/>
                    <a:pt x="51" y="67"/>
                    <a:pt x="51" y="66"/>
                  </a:cubicBezTo>
                  <a:cubicBezTo>
                    <a:pt x="50" y="65"/>
                    <a:pt x="48" y="64"/>
                    <a:pt x="49" y="62"/>
                  </a:cubicBezTo>
                  <a:cubicBezTo>
                    <a:pt x="48" y="63"/>
                    <a:pt x="46" y="64"/>
                    <a:pt x="43" y="64"/>
                  </a:cubicBezTo>
                  <a:cubicBezTo>
                    <a:pt x="44" y="60"/>
                    <a:pt x="43" y="58"/>
                    <a:pt x="40" y="58"/>
                  </a:cubicBezTo>
                  <a:cubicBezTo>
                    <a:pt x="41" y="55"/>
                    <a:pt x="43" y="52"/>
                    <a:pt x="49" y="53"/>
                  </a:cubicBezTo>
                  <a:cubicBezTo>
                    <a:pt x="54" y="52"/>
                    <a:pt x="53" y="59"/>
                    <a:pt x="60" y="56"/>
                  </a:cubicBezTo>
                  <a:cubicBezTo>
                    <a:pt x="60" y="59"/>
                    <a:pt x="61" y="60"/>
                    <a:pt x="62" y="60"/>
                  </a:cubicBezTo>
                  <a:cubicBezTo>
                    <a:pt x="68" y="62"/>
                    <a:pt x="65" y="54"/>
                    <a:pt x="68" y="53"/>
                  </a:cubicBezTo>
                  <a:cubicBezTo>
                    <a:pt x="77" y="51"/>
                    <a:pt x="85" y="48"/>
                    <a:pt x="90" y="42"/>
                  </a:cubicBezTo>
                  <a:cubicBezTo>
                    <a:pt x="90" y="37"/>
                    <a:pt x="87" y="44"/>
                    <a:pt x="83" y="42"/>
                  </a:cubicBezTo>
                  <a:cubicBezTo>
                    <a:pt x="80" y="44"/>
                    <a:pt x="75" y="44"/>
                    <a:pt x="73" y="47"/>
                  </a:cubicBezTo>
                  <a:cubicBezTo>
                    <a:pt x="68" y="46"/>
                    <a:pt x="59" y="48"/>
                    <a:pt x="51" y="47"/>
                  </a:cubicBezTo>
                  <a:cubicBezTo>
                    <a:pt x="46" y="47"/>
                    <a:pt x="44" y="44"/>
                    <a:pt x="38" y="47"/>
                  </a:cubicBezTo>
                  <a:cubicBezTo>
                    <a:pt x="36" y="40"/>
                    <a:pt x="31" y="48"/>
                    <a:pt x="29" y="42"/>
                  </a:cubicBezTo>
                  <a:cubicBezTo>
                    <a:pt x="26" y="45"/>
                    <a:pt x="21" y="40"/>
                    <a:pt x="14" y="42"/>
                  </a:cubicBezTo>
                  <a:cubicBezTo>
                    <a:pt x="15" y="36"/>
                    <a:pt x="8" y="39"/>
                    <a:pt x="6" y="36"/>
                  </a:cubicBezTo>
                  <a:cubicBezTo>
                    <a:pt x="5" y="31"/>
                    <a:pt x="10" y="32"/>
                    <a:pt x="12" y="30"/>
                  </a:cubicBezTo>
                  <a:cubicBezTo>
                    <a:pt x="12" y="25"/>
                    <a:pt x="0" y="33"/>
                    <a:pt x="2" y="25"/>
                  </a:cubicBezTo>
                  <a:cubicBezTo>
                    <a:pt x="11" y="22"/>
                    <a:pt x="25" y="21"/>
                    <a:pt x="38" y="19"/>
                  </a:cubicBezTo>
                  <a:cubicBezTo>
                    <a:pt x="40" y="19"/>
                    <a:pt x="39" y="17"/>
                    <a:pt x="40" y="15"/>
                  </a:cubicBezTo>
                  <a:cubicBezTo>
                    <a:pt x="49" y="17"/>
                    <a:pt x="57" y="13"/>
                    <a:pt x="62" y="15"/>
                  </a:cubicBezTo>
                  <a:cubicBezTo>
                    <a:pt x="64" y="14"/>
                    <a:pt x="65" y="12"/>
                    <a:pt x="66" y="10"/>
                  </a:cubicBezTo>
                  <a:cubicBezTo>
                    <a:pt x="77" y="9"/>
                    <a:pt x="87" y="6"/>
                    <a:pt x="96" y="8"/>
                  </a:cubicBezTo>
                  <a:cubicBezTo>
                    <a:pt x="97" y="8"/>
                    <a:pt x="97" y="6"/>
                    <a:pt x="97" y="4"/>
                  </a:cubicBezTo>
                  <a:cubicBezTo>
                    <a:pt x="105" y="5"/>
                    <a:pt x="115" y="3"/>
                    <a:pt x="120" y="6"/>
                  </a:cubicBezTo>
                  <a:cubicBezTo>
                    <a:pt x="121" y="3"/>
                    <a:pt x="129" y="6"/>
                    <a:pt x="129" y="2"/>
                  </a:cubicBezTo>
                  <a:cubicBezTo>
                    <a:pt x="134" y="4"/>
                    <a:pt x="141" y="5"/>
                    <a:pt x="148" y="4"/>
                  </a:cubicBezTo>
                  <a:cubicBezTo>
                    <a:pt x="148" y="3"/>
                    <a:pt x="147" y="3"/>
                    <a:pt x="146" y="2"/>
                  </a:cubicBezTo>
                  <a:cubicBezTo>
                    <a:pt x="146" y="0"/>
                    <a:pt x="148" y="1"/>
                    <a:pt x="148" y="2"/>
                  </a:cubicBezTo>
                  <a:cubicBezTo>
                    <a:pt x="156" y="4"/>
                    <a:pt x="169" y="1"/>
                    <a:pt x="178" y="2"/>
                  </a:cubicBezTo>
                  <a:cubicBezTo>
                    <a:pt x="178" y="2"/>
                    <a:pt x="177" y="6"/>
                    <a:pt x="178" y="6"/>
                  </a:cubicBezTo>
                  <a:cubicBezTo>
                    <a:pt x="192" y="6"/>
                    <a:pt x="193" y="3"/>
                    <a:pt x="209" y="4"/>
                  </a:cubicBezTo>
                  <a:close/>
                </a:path>
              </a:pathLst>
            </a:custGeom>
            <a:solidFill>
              <a:srgbClr val="7F7F7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505" name="Google Shape;505;p17"/>
            <p:cNvSpPr/>
            <p:nvPr/>
          </p:nvSpPr>
          <p:spPr>
            <a:xfrm>
              <a:off x="5955742" y="531150"/>
              <a:ext cx="133075" cy="49028"/>
            </a:xfrm>
            <a:custGeom>
              <a:rect b="b" l="l" r="r" t="t"/>
              <a:pathLst>
                <a:path extrusionOk="0" h="24" w="64">
                  <a:moveTo>
                    <a:pt x="17" y="3"/>
                  </a:moveTo>
                  <a:cubicBezTo>
                    <a:pt x="19" y="3"/>
                    <a:pt x="18" y="5"/>
                    <a:pt x="17" y="5"/>
                  </a:cubicBezTo>
                  <a:cubicBezTo>
                    <a:pt x="16" y="9"/>
                    <a:pt x="25" y="4"/>
                    <a:pt x="22" y="10"/>
                  </a:cubicBezTo>
                  <a:cubicBezTo>
                    <a:pt x="26" y="11"/>
                    <a:pt x="25" y="7"/>
                    <a:pt x="28" y="7"/>
                  </a:cubicBezTo>
                  <a:cubicBezTo>
                    <a:pt x="32" y="11"/>
                    <a:pt x="36" y="3"/>
                    <a:pt x="37" y="10"/>
                  </a:cubicBezTo>
                  <a:cubicBezTo>
                    <a:pt x="42" y="9"/>
                    <a:pt x="49" y="8"/>
                    <a:pt x="54" y="7"/>
                  </a:cubicBezTo>
                  <a:cubicBezTo>
                    <a:pt x="53" y="12"/>
                    <a:pt x="63" y="5"/>
                    <a:pt x="61" y="10"/>
                  </a:cubicBezTo>
                  <a:cubicBezTo>
                    <a:pt x="64" y="16"/>
                    <a:pt x="50" y="14"/>
                    <a:pt x="58" y="18"/>
                  </a:cubicBezTo>
                  <a:cubicBezTo>
                    <a:pt x="56" y="22"/>
                    <a:pt x="46" y="19"/>
                    <a:pt x="41" y="20"/>
                  </a:cubicBezTo>
                  <a:cubicBezTo>
                    <a:pt x="37" y="20"/>
                    <a:pt x="33" y="22"/>
                    <a:pt x="30" y="24"/>
                  </a:cubicBezTo>
                  <a:cubicBezTo>
                    <a:pt x="22" y="20"/>
                    <a:pt x="15" y="17"/>
                    <a:pt x="11" y="10"/>
                  </a:cubicBezTo>
                  <a:cubicBezTo>
                    <a:pt x="8" y="9"/>
                    <a:pt x="1" y="13"/>
                    <a:pt x="2" y="9"/>
                  </a:cubicBezTo>
                  <a:cubicBezTo>
                    <a:pt x="0" y="0"/>
                    <a:pt x="16" y="9"/>
                    <a:pt x="17" y="3"/>
                  </a:cubicBezTo>
                  <a:close/>
                </a:path>
              </a:pathLst>
            </a:custGeom>
            <a:solidFill>
              <a:srgbClr val="7F7F7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506" name="Google Shape;506;p17"/>
            <p:cNvSpPr/>
            <p:nvPr/>
          </p:nvSpPr>
          <p:spPr>
            <a:xfrm>
              <a:off x="3864374" y="596988"/>
              <a:ext cx="63036" cy="19611"/>
            </a:xfrm>
            <a:custGeom>
              <a:rect b="b" l="l" r="r" t="t"/>
              <a:pathLst>
                <a:path extrusionOk="0" h="9" w="30">
                  <a:moveTo>
                    <a:pt x="28" y="1"/>
                  </a:moveTo>
                  <a:cubicBezTo>
                    <a:pt x="30" y="7"/>
                    <a:pt x="22" y="6"/>
                    <a:pt x="17" y="6"/>
                  </a:cubicBezTo>
                  <a:cubicBezTo>
                    <a:pt x="15" y="7"/>
                    <a:pt x="15" y="8"/>
                    <a:pt x="13" y="8"/>
                  </a:cubicBezTo>
                  <a:cubicBezTo>
                    <a:pt x="10" y="8"/>
                    <a:pt x="6" y="6"/>
                    <a:pt x="6" y="8"/>
                  </a:cubicBezTo>
                  <a:cubicBezTo>
                    <a:pt x="0" y="9"/>
                    <a:pt x="9" y="2"/>
                    <a:pt x="10" y="3"/>
                  </a:cubicBezTo>
                  <a:cubicBezTo>
                    <a:pt x="13" y="7"/>
                    <a:pt x="22" y="0"/>
                    <a:pt x="28" y="1"/>
                  </a:cubicBezTo>
                  <a:close/>
                </a:path>
              </a:pathLst>
            </a:custGeom>
            <a:solidFill>
              <a:srgbClr val="7F7F7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507" name="Google Shape;507;p17"/>
            <p:cNvSpPr/>
            <p:nvPr/>
          </p:nvSpPr>
          <p:spPr>
            <a:xfrm>
              <a:off x="4109511" y="596988"/>
              <a:ext cx="56031" cy="37822"/>
            </a:xfrm>
            <a:custGeom>
              <a:rect b="b" l="l" r="r" t="t"/>
              <a:pathLst>
                <a:path extrusionOk="0" h="18" w="27">
                  <a:moveTo>
                    <a:pt x="13" y="1"/>
                  </a:moveTo>
                  <a:cubicBezTo>
                    <a:pt x="13" y="3"/>
                    <a:pt x="10" y="2"/>
                    <a:pt x="9" y="3"/>
                  </a:cubicBezTo>
                  <a:cubicBezTo>
                    <a:pt x="9" y="8"/>
                    <a:pt x="21" y="0"/>
                    <a:pt x="18" y="8"/>
                  </a:cubicBezTo>
                  <a:cubicBezTo>
                    <a:pt x="20" y="9"/>
                    <a:pt x="22" y="8"/>
                    <a:pt x="22" y="6"/>
                  </a:cubicBezTo>
                  <a:cubicBezTo>
                    <a:pt x="27" y="12"/>
                    <a:pt x="12" y="13"/>
                    <a:pt x="11" y="18"/>
                  </a:cubicBezTo>
                  <a:cubicBezTo>
                    <a:pt x="6" y="14"/>
                    <a:pt x="7" y="5"/>
                    <a:pt x="0" y="5"/>
                  </a:cubicBezTo>
                  <a:cubicBezTo>
                    <a:pt x="2" y="1"/>
                    <a:pt x="9" y="3"/>
                    <a:pt x="13" y="1"/>
                  </a:cubicBezTo>
                  <a:close/>
                </a:path>
              </a:pathLst>
            </a:custGeom>
            <a:solidFill>
              <a:srgbClr val="7F7F7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508" name="Google Shape;508;p17"/>
            <p:cNvSpPr/>
            <p:nvPr/>
          </p:nvSpPr>
          <p:spPr>
            <a:xfrm>
              <a:off x="5381422" y="639011"/>
              <a:ext cx="3276430" cy="2147400"/>
            </a:xfrm>
            <a:custGeom>
              <a:rect b="b" l="l" r="r" t="t"/>
              <a:pathLst>
                <a:path extrusionOk="0" h="1033" w="1575">
                  <a:moveTo>
                    <a:pt x="949" y="11"/>
                  </a:moveTo>
                  <a:cubicBezTo>
                    <a:pt x="949" y="13"/>
                    <a:pt x="952" y="12"/>
                    <a:pt x="954" y="13"/>
                  </a:cubicBezTo>
                  <a:cubicBezTo>
                    <a:pt x="954" y="15"/>
                    <a:pt x="951" y="14"/>
                    <a:pt x="949" y="14"/>
                  </a:cubicBezTo>
                  <a:cubicBezTo>
                    <a:pt x="957" y="22"/>
                    <a:pt x="965" y="11"/>
                    <a:pt x="979" y="14"/>
                  </a:cubicBezTo>
                  <a:cubicBezTo>
                    <a:pt x="982" y="19"/>
                    <a:pt x="987" y="22"/>
                    <a:pt x="993" y="24"/>
                  </a:cubicBezTo>
                  <a:cubicBezTo>
                    <a:pt x="994" y="26"/>
                    <a:pt x="993" y="29"/>
                    <a:pt x="993" y="31"/>
                  </a:cubicBezTo>
                  <a:cubicBezTo>
                    <a:pt x="994" y="33"/>
                    <a:pt x="998" y="33"/>
                    <a:pt x="997" y="37"/>
                  </a:cubicBezTo>
                  <a:cubicBezTo>
                    <a:pt x="993" y="36"/>
                    <a:pt x="994" y="39"/>
                    <a:pt x="993" y="42"/>
                  </a:cubicBezTo>
                  <a:cubicBezTo>
                    <a:pt x="992" y="41"/>
                    <a:pt x="989" y="40"/>
                    <a:pt x="986" y="40"/>
                  </a:cubicBezTo>
                  <a:cubicBezTo>
                    <a:pt x="983" y="41"/>
                    <a:pt x="986" y="43"/>
                    <a:pt x="984" y="44"/>
                  </a:cubicBezTo>
                  <a:cubicBezTo>
                    <a:pt x="983" y="45"/>
                    <a:pt x="982" y="42"/>
                    <a:pt x="980" y="42"/>
                  </a:cubicBezTo>
                  <a:cubicBezTo>
                    <a:pt x="979" y="43"/>
                    <a:pt x="975" y="46"/>
                    <a:pt x="969" y="44"/>
                  </a:cubicBezTo>
                  <a:cubicBezTo>
                    <a:pt x="967" y="44"/>
                    <a:pt x="968" y="47"/>
                    <a:pt x="967" y="48"/>
                  </a:cubicBezTo>
                  <a:cubicBezTo>
                    <a:pt x="967" y="48"/>
                    <a:pt x="964" y="47"/>
                    <a:pt x="964" y="48"/>
                  </a:cubicBezTo>
                  <a:cubicBezTo>
                    <a:pt x="963" y="50"/>
                    <a:pt x="967" y="51"/>
                    <a:pt x="964" y="55"/>
                  </a:cubicBezTo>
                  <a:cubicBezTo>
                    <a:pt x="963" y="52"/>
                    <a:pt x="954" y="56"/>
                    <a:pt x="958" y="57"/>
                  </a:cubicBezTo>
                  <a:cubicBezTo>
                    <a:pt x="954" y="61"/>
                    <a:pt x="948" y="59"/>
                    <a:pt x="943" y="61"/>
                  </a:cubicBezTo>
                  <a:cubicBezTo>
                    <a:pt x="940" y="62"/>
                    <a:pt x="938" y="67"/>
                    <a:pt x="934" y="67"/>
                  </a:cubicBezTo>
                  <a:cubicBezTo>
                    <a:pt x="934" y="69"/>
                    <a:pt x="934" y="72"/>
                    <a:pt x="932" y="72"/>
                  </a:cubicBezTo>
                  <a:cubicBezTo>
                    <a:pt x="933" y="75"/>
                    <a:pt x="934" y="72"/>
                    <a:pt x="936" y="72"/>
                  </a:cubicBezTo>
                  <a:cubicBezTo>
                    <a:pt x="941" y="72"/>
                    <a:pt x="943" y="68"/>
                    <a:pt x="947" y="67"/>
                  </a:cubicBezTo>
                  <a:cubicBezTo>
                    <a:pt x="950" y="66"/>
                    <a:pt x="950" y="69"/>
                    <a:pt x="952" y="68"/>
                  </a:cubicBezTo>
                  <a:cubicBezTo>
                    <a:pt x="955" y="68"/>
                    <a:pt x="955" y="65"/>
                    <a:pt x="956" y="65"/>
                  </a:cubicBezTo>
                  <a:cubicBezTo>
                    <a:pt x="960" y="63"/>
                    <a:pt x="965" y="65"/>
                    <a:pt x="969" y="63"/>
                  </a:cubicBezTo>
                  <a:cubicBezTo>
                    <a:pt x="972" y="62"/>
                    <a:pt x="968" y="60"/>
                    <a:pt x="971" y="59"/>
                  </a:cubicBezTo>
                  <a:cubicBezTo>
                    <a:pt x="972" y="59"/>
                    <a:pt x="974" y="60"/>
                    <a:pt x="975" y="59"/>
                  </a:cubicBezTo>
                  <a:cubicBezTo>
                    <a:pt x="975" y="59"/>
                    <a:pt x="976" y="55"/>
                    <a:pt x="977" y="55"/>
                  </a:cubicBezTo>
                  <a:cubicBezTo>
                    <a:pt x="977" y="55"/>
                    <a:pt x="982" y="57"/>
                    <a:pt x="984" y="57"/>
                  </a:cubicBezTo>
                  <a:cubicBezTo>
                    <a:pt x="989" y="57"/>
                    <a:pt x="989" y="56"/>
                    <a:pt x="993" y="55"/>
                  </a:cubicBezTo>
                  <a:cubicBezTo>
                    <a:pt x="993" y="57"/>
                    <a:pt x="993" y="59"/>
                    <a:pt x="993" y="61"/>
                  </a:cubicBezTo>
                  <a:cubicBezTo>
                    <a:pt x="996" y="59"/>
                    <a:pt x="997" y="59"/>
                    <a:pt x="997" y="63"/>
                  </a:cubicBezTo>
                  <a:cubicBezTo>
                    <a:pt x="1007" y="62"/>
                    <a:pt x="1023" y="64"/>
                    <a:pt x="1038" y="63"/>
                  </a:cubicBezTo>
                  <a:cubicBezTo>
                    <a:pt x="1037" y="71"/>
                    <a:pt x="1051" y="65"/>
                    <a:pt x="1049" y="74"/>
                  </a:cubicBezTo>
                  <a:cubicBezTo>
                    <a:pt x="1051" y="71"/>
                    <a:pt x="1054" y="74"/>
                    <a:pt x="1057" y="74"/>
                  </a:cubicBezTo>
                  <a:cubicBezTo>
                    <a:pt x="1062" y="74"/>
                    <a:pt x="1069" y="72"/>
                    <a:pt x="1072" y="74"/>
                  </a:cubicBezTo>
                  <a:cubicBezTo>
                    <a:pt x="1076" y="74"/>
                    <a:pt x="1072" y="66"/>
                    <a:pt x="1076" y="65"/>
                  </a:cubicBezTo>
                  <a:cubicBezTo>
                    <a:pt x="1082" y="66"/>
                    <a:pt x="1088" y="65"/>
                    <a:pt x="1094" y="67"/>
                  </a:cubicBezTo>
                  <a:cubicBezTo>
                    <a:pt x="1094" y="67"/>
                    <a:pt x="1094" y="68"/>
                    <a:pt x="1094" y="68"/>
                  </a:cubicBezTo>
                  <a:cubicBezTo>
                    <a:pt x="1097" y="69"/>
                    <a:pt x="1101" y="68"/>
                    <a:pt x="1103" y="68"/>
                  </a:cubicBezTo>
                  <a:cubicBezTo>
                    <a:pt x="1104" y="69"/>
                    <a:pt x="1105" y="72"/>
                    <a:pt x="1105" y="72"/>
                  </a:cubicBezTo>
                  <a:cubicBezTo>
                    <a:pt x="1108" y="74"/>
                    <a:pt x="1113" y="71"/>
                    <a:pt x="1115" y="74"/>
                  </a:cubicBezTo>
                  <a:cubicBezTo>
                    <a:pt x="1114" y="78"/>
                    <a:pt x="1114" y="82"/>
                    <a:pt x="1109" y="81"/>
                  </a:cubicBezTo>
                  <a:cubicBezTo>
                    <a:pt x="1109" y="85"/>
                    <a:pt x="1112" y="86"/>
                    <a:pt x="1117" y="85"/>
                  </a:cubicBezTo>
                  <a:cubicBezTo>
                    <a:pt x="1115" y="96"/>
                    <a:pt x="1124" y="97"/>
                    <a:pt x="1128" y="102"/>
                  </a:cubicBezTo>
                  <a:cubicBezTo>
                    <a:pt x="1131" y="100"/>
                    <a:pt x="1134" y="99"/>
                    <a:pt x="1137" y="96"/>
                  </a:cubicBezTo>
                  <a:cubicBezTo>
                    <a:pt x="1138" y="95"/>
                    <a:pt x="1138" y="92"/>
                    <a:pt x="1139" y="91"/>
                  </a:cubicBezTo>
                  <a:cubicBezTo>
                    <a:pt x="1140" y="90"/>
                    <a:pt x="1143" y="91"/>
                    <a:pt x="1143" y="89"/>
                  </a:cubicBezTo>
                  <a:cubicBezTo>
                    <a:pt x="1148" y="88"/>
                    <a:pt x="1146" y="93"/>
                    <a:pt x="1148" y="95"/>
                  </a:cubicBezTo>
                  <a:cubicBezTo>
                    <a:pt x="1153" y="95"/>
                    <a:pt x="1157" y="95"/>
                    <a:pt x="1161" y="95"/>
                  </a:cubicBezTo>
                  <a:cubicBezTo>
                    <a:pt x="1163" y="93"/>
                    <a:pt x="1168" y="94"/>
                    <a:pt x="1167" y="89"/>
                  </a:cubicBezTo>
                  <a:cubicBezTo>
                    <a:pt x="1173" y="91"/>
                    <a:pt x="1187" y="85"/>
                    <a:pt x="1187" y="93"/>
                  </a:cubicBezTo>
                  <a:cubicBezTo>
                    <a:pt x="1193" y="93"/>
                    <a:pt x="1191" y="86"/>
                    <a:pt x="1199" y="89"/>
                  </a:cubicBezTo>
                  <a:cubicBezTo>
                    <a:pt x="1198" y="87"/>
                    <a:pt x="1196" y="87"/>
                    <a:pt x="1195" y="87"/>
                  </a:cubicBezTo>
                  <a:cubicBezTo>
                    <a:pt x="1196" y="86"/>
                    <a:pt x="1196" y="82"/>
                    <a:pt x="1199" y="81"/>
                  </a:cubicBezTo>
                  <a:cubicBezTo>
                    <a:pt x="1204" y="82"/>
                    <a:pt x="1202" y="75"/>
                    <a:pt x="1210" y="78"/>
                  </a:cubicBezTo>
                  <a:cubicBezTo>
                    <a:pt x="1212" y="78"/>
                    <a:pt x="1210" y="75"/>
                    <a:pt x="1210" y="76"/>
                  </a:cubicBezTo>
                  <a:cubicBezTo>
                    <a:pt x="1213" y="72"/>
                    <a:pt x="1218" y="75"/>
                    <a:pt x="1225" y="74"/>
                  </a:cubicBezTo>
                  <a:cubicBezTo>
                    <a:pt x="1223" y="84"/>
                    <a:pt x="1235" y="71"/>
                    <a:pt x="1232" y="80"/>
                  </a:cubicBezTo>
                  <a:cubicBezTo>
                    <a:pt x="1240" y="81"/>
                    <a:pt x="1246" y="79"/>
                    <a:pt x="1253" y="78"/>
                  </a:cubicBezTo>
                  <a:cubicBezTo>
                    <a:pt x="1253" y="83"/>
                    <a:pt x="1245" y="79"/>
                    <a:pt x="1247" y="85"/>
                  </a:cubicBezTo>
                  <a:cubicBezTo>
                    <a:pt x="1248" y="89"/>
                    <a:pt x="1254" y="87"/>
                    <a:pt x="1258" y="87"/>
                  </a:cubicBezTo>
                  <a:cubicBezTo>
                    <a:pt x="1265" y="87"/>
                    <a:pt x="1271" y="87"/>
                    <a:pt x="1277" y="85"/>
                  </a:cubicBezTo>
                  <a:cubicBezTo>
                    <a:pt x="1278" y="92"/>
                    <a:pt x="1287" y="92"/>
                    <a:pt x="1290" y="98"/>
                  </a:cubicBezTo>
                  <a:cubicBezTo>
                    <a:pt x="1294" y="97"/>
                    <a:pt x="1296" y="100"/>
                    <a:pt x="1299" y="100"/>
                  </a:cubicBezTo>
                  <a:cubicBezTo>
                    <a:pt x="1311" y="101"/>
                    <a:pt x="1324" y="98"/>
                    <a:pt x="1335" y="100"/>
                  </a:cubicBezTo>
                  <a:cubicBezTo>
                    <a:pt x="1339" y="101"/>
                    <a:pt x="1343" y="106"/>
                    <a:pt x="1348" y="104"/>
                  </a:cubicBezTo>
                  <a:cubicBezTo>
                    <a:pt x="1347" y="107"/>
                    <a:pt x="1349" y="107"/>
                    <a:pt x="1351" y="108"/>
                  </a:cubicBezTo>
                  <a:cubicBezTo>
                    <a:pt x="1351" y="110"/>
                    <a:pt x="1351" y="113"/>
                    <a:pt x="1351" y="115"/>
                  </a:cubicBezTo>
                  <a:cubicBezTo>
                    <a:pt x="1351" y="118"/>
                    <a:pt x="1358" y="115"/>
                    <a:pt x="1359" y="117"/>
                  </a:cubicBezTo>
                  <a:cubicBezTo>
                    <a:pt x="1361" y="120"/>
                    <a:pt x="1360" y="116"/>
                    <a:pt x="1363" y="117"/>
                  </a:cubicBezTo>
                  <a:cubicBezTo>
                    <a:pt x="1363" y="117"/>
                    <a:pt x="1363" y="119"/>
                    <a:pt x="1364" y="119"/>
                  </a:cubicBezTo>
                  <a:cubicBezTo>
                    <a:pt x="1367" y="119"/>
                    <a:pt x="1387" y="121"/>
                    <a:pt x="1389" y="119"/>
                  </a:cubicBezTo>
                  <a:cubicBezTo>
                    <a:pt x="1389" y="119"/>
                    <a:pt x="1389" y="117"/>
                    <a:pt x="1389" y="117"/>
                  </a:cubicBezTo>
                  <a:cubicBezTo>
                    <a:pt x="1390" y="117"/>
                    <a:pt x="1394" y="119"/>
                    <a:pt x="1394" y="119"/>
                  </a:cubicBezTo>
                  <a:cubicBezTo>
                    <a:pt x="1396" y="117"/>
                    <a:pt x="1399" y="116"/>
                    <a:pt x="1400" y="119"/>
                  </a:cubicBezTo>
                  <a:cubicBezTo>
                    <a:pt x="1403" y="115"/>
                    <a:pt x="1409" y="115"/>
                    <a:pt x="1415" y="113"/>
                  </a:cubicBezTo>
                  <a:cubicBezTo>
                    <a:pt x="1414" y="119"/>
                    <a:pt x="1416" y="122"/>
                    <a:pt x="1417" y="126"/>
                  </a:cubicBezTo>
                  <a:cubicBezTo>
                    <a:pt x="1424" y="126"/>
                    <a:pt x="1427" y="130"/>
                    <a:pt x="1433" y="126"/>
                  </a:cubicBezTo>
                  <a:cubicBezTo>
                    <a:pt x="1434" y="123"/>
                    <a:pt x="1432" y="123"/>
                    <a:pt x="1430" y="122"/>
                  </a:cubicBezTo>
                  <a:cubicBezTo>
                    <a:pt x="1431" y="121"/>
                    <a:pt x="1432" y="118"/>
                    <a:pt x="1432" y="115"/>
                  </a:cubicBezTo>
                  <a:cubicBezTo>
                    <a:pt x="1436" y="111"/>
                    <a:pt x="1448" y="113"/>
                    <a:pt x="1450" y="117"/>
                  </a:cubicBezTo>
                  <a:cubicBezTo>
                    <a:pt x="1458" y="117"/>
                    <a:pt x="1466" y="116"/>
                    <a:pt x="1474" y="117"/>
                  </a:cubicBezTo>
                  <a:cubicBezTo>
                    <a:pt x="1477" y="117"/>
                    <a:pt x="1483" y="121"/>
                    <a:pt x="1484" y="117"/>
                  </a:cubicBezTo>
                  <a:cubicBezTo>
                    <a:pt x="1488" y="119"/>
                    <a:pt x="1487" y="121"/>
                    <a:pt x="1493" y="122"/>
                  </a:cubicBezTo>
                  <a:cubicBezTo>
                    <a:pt x="1495" y="123"/>
                    <a:pt x="1496" y="126"/>
                    <a:pt x="1497" y="126"/>
                  </a:cubicBezTo>
                  <a:cubicBezTo>
                    <a:pt x="1498" y="126"/>
                    <a:pt x="1499" y="125"/>
                    <a:pt x="1499" y="124"/>
                  </a:cubicBezTo>
                  <a:cubicBezTo>
                    <a:pt x="1501" y="125"/>
                    <a:pt x="1499" y="127"/>
                    <a:pt x="1500" y="128"/>
                  </a:cubicBezTo>
                  <a:cubicBezTo>
                    <a:pt x="1501" y="129"/>
                    <a:pt x="1504" y="127"/>
                    <a:pt x="1504" y="128"/>
                  </a:cubicBezTo>
                  <a:cubicBezTo>
                    <a:pt x="1505" y="129"/>
                    <a:pt x="1509" y="130"/>
                    <a:pt x="1514" y="132"/>
                  </a:cubicBezTo>
                  <a:cubicBezTo>
                    <a:pt x="1516" y="133"/>
                    <a:pt x="1521" y="134"/>
                    <a:pt x="1525" y="136"/>
                  </a:cubicBezTo>
                  <a:cubicBezTo>
                    <a:pt x="1526" y="136"/>
                    <a:pt x="1526" y="139"/>
                    <a:pt x="1527" y="139"/>
                  </a:cubicBezTo>
                  <a:cubicBezTo>
                    <a:pt x="1527" y="140"/>
                    <a:pt x="1530" y="139"/>
                    <a:pt x="1530" y="139"/>
                  </a:cubicBezTo>
                  <a:cubicBezTo>
                    <a:pt x="1531" y="140"/>
                    <a:pt x="1530" y="142"/>
                    <a:pt x="1530" y="143"/>
                  </a:cubicBezTo>
                  <a:cubicBezTo>
                    <a:pt x="1531" y="144"/>
                    <a:pt x="1534" y="142"/>
                    <a:pt x="1534" y="143"/>
                  </a:cubicBezTo>
                  <a:cubicBezTo>
                    <a:pt x="1535" y="145"/>
                    <a:pt x="1532" y="151"/>
                    <a:pt x="1540" y="149"/>
                  </a:cubicBezTo>
                  <a:cubicBezTo>
                    <a:pt x="1540" y="153"/>
                    <a:pt x="1540" y="157"/>
                    <a:pt x="1540" y="162"/>
                  </a:cubicBezTo>
                  <a:cubicBezTo>
                    <a:pt x="1546" y="161"/>
                    <a:pt x="1551" y="160"/>
                    <a:pt x="1553" y="154"/>
                  </a:cubicBezTo>
                  <a:cubicBezTo>
                    <a:pt x="1558" y="157"/>
                    <a:pt x="1565" y="156"/>
                    <a:pt x="1569" y="158"/>
                  </a:cubicBezTo>
                  <a:cubicBezTo>
                    <a:pt x="1570" y="158"/>
                    <a:pt x="1569" y="161"/>
                    <a:pt x="1569" y="162"/>
                  </a:cubicBezTo>
                  <a:cubicBezTo>
                    <a:pt x="1570" y="163"/>
                    <a:pt x="1574" y="161"/>
                    <a:pt x="1575" y="162"/>
                  </a:cubicBezTo>
                  <a:cubicBezTo>
                    <a:pt x="1574" y="164"/>
                    <a:pt x="1571" y="164"/>
                    <a:pt x="1571" y="167"/>
                  </a:cubicBezTo>
                  <a:cubicBezTo>
                    <a:pt x="1568" y="168"/>
                    <a:pt x="1568" y="165"/>
                    <a:pt x="1566" y="165"/>
                  </a:cubicBezTo>
                  <a:cubicBezTo>
                    <a:pt x="1564" y="167"/>
                    <a:pt x="1564" y="170"/>
                    <a:pt x="1560" y="169"/>
                  </a:cubicBezTo>
                  <a:cubicBezTo>
                    <a:pt x="1561" y="172"/>
                    <a:pt x="1566" y="171"/>
                    <a:pt x="1564" y="177"/>
                  </a:cubicBezTo>
                  <a:cubicBezTo>
                    <a:pt x="1557" y="171"/>
                    <a:pt x="1563" y="179"/>
                    <a:pt x="1558" y="180"/>
                  </a:cubicBezTo>
                  <a:cubicBezTo>
                    <a:pt x="1557" y="181"/>
                    <a:pt x="1555" y="182"/>
                    <a:pt x="1554" y="184"/>
                  </a:cubicBezTo>
                  <a:cubicBezTo>
                    <a:pt x="1552" y="184"/>
                    <a:pt x="1551" y="183"/>
                    <a:pt x="1549" y="182"/>
                  </a:cubicBezTo>
                  <a:cubicBezTo>
                    <a:pt x="1548" y="181"/>
                    <a:pt x="1546" y="179"/>
                    <a:pt x="1545" y="178"/>
                  </a:cubicBezTo>
                  <a:cubicBezTo>
                    <a:pt x="1542" y="177"/>
                    <a:pt x="1540" y="178"/>
                    <a:pt x="1538" y="177"/>
                  </a:cubicBezTo>
                  <a:cubicBezTo>
                    <a:pt x="1536" y="176"/>
                    <a:pt x="1535" y="173"/>
                    <a:pt x="1534" y="173"/>
                  </a:cubicBezTo>
                  <a:cubicBezTo>
                    <a:pt x="1532" y="172"/>
                    <a:pt x="1529" y="173"/>
                    <a:pt x="1527" y="173"/>
                  </a:cubicBezTo>
                  <a:cubicBezTo>
                    <a:pt x="1526" y="173"/>
                    <a:pt x="1526" y="171"/>
                    <a:pt x="1525" y="171"/>
                  </a:cubicBezTo>
                  <a:cubicBezTo>
                    <a:pt x="1522" y="171"/>
                    <a:pt x="1520" y="164"/>
                    <a:pt x="1517" y="169"/>
                  </a:cubicBezTo>
                  <a:cubicBezTo>
                    <a:pt x="1515" y="169"/>
                    <a:pt x="1516" y="166"/>
                    <a:pt x="1515" y="163"/>
                  </a:cubicBezTo>
                  <a:cubicBezTo>
                    <a:pt x="1512" y="163"/>
                    <a:pt x="1508" y="163"/>
                    <a:pt x="1504" y="163"/>
                  </a:cubicBezTo>
                  <a:cubicBezTo>
                    <a:pt x="1500" y="164"/>
                    <a:pt x="1504" y="168"/>
                    <a:pt x="1504" y="167"/>
                  </a:cubicBezTo>
                  <a:cubicBezTo>
                    <a:pt x="1504" y="170"/>
                    <a:pt x="1500" y="170"/>
                    <a:pt x="1500" y="175"/>
                  </a:cubicBezTo>
                  <a:cubicBezTo>
                    <a:pt x="1492" y="174"/>
                    <a:pt x="1491" y="180"/>
                    <a:pt x="1482" y="178"/>
                  </a:cubicBezTo>
                  <a:cubicBezTo>
                    <a:pt x="1480" y="180"/>
                    <a:pt x="1480" y="183"/>
                    <a:pt x="1476" y="182"/>
                  </a:cubicBezTo>
                  <a:cubicBezTo>
                    <a:pt x="1477" y="185"/>
                    <a:pt x="1481" y="184"/>
                    <a:pt x="1484" y="184"/>
                  </a:cubicBezTo>
                  <a:cubicBezTo>
                    <a:pt x="1486" y="185"/>
                    <a:pt x="1487" y="187"/>
                    <a:pt x="1489" y="188"/>
                  </a:cubicBezTo>
                  <a:cubicBezTo>
                    <a:pt x="1488" y="194"/>
                    <a:pt x="1488" y="192"/>
                    <a:pt x="1491" y="195"/>
                  </a:cubicBezTo>
                  <a:cubicBezTo>
                    <a:pt x="1493" y="199"/>
                    <a:pt x="1498" y="200"/>
                    <a:pt x="1500" y="203"/>
                  </a:cubicBezTo>
                  <a:cubicBezTo>
                    <a:pt x="1500" y="203"/>
                    <a:pt x="1495" y="208"/>
                    <a:pt x="1495" y="208"/>
                  </a:cubicBezTo>
                  <a:cubicBezTo>
                    <a:pt x="1490" y="209"/>
                    <a:pt x="1490" y="204"/>
                    <a:pt x="1487" y="204"/>
                  </a:cubicBezTo>
                  <a:cubicBezTo>
                    <a:pt x="1488" y="204"/>
                    <a:pt x="1490" y="208"/>
                    <a:pt x="1487" y="208"/>
                  </a:cubicBezTo>
                  <a:cubicBezTo>
                    <a:pt x="1482" y="209"/>
                    <a:pt x="1473" y="208"/>
                    <a:pt x="1467" y="210"/>
                  </a:cubicBezTo>
                  <a:cubicBezTo>
                    <a:pt x="1464" y="211"/>
                    <a:pt x="1457" y="213"/>
                    <a:pt x="1458" y="218"/>
                  </a:cubicBezTo>
                  <a:cubicBezTo>
                    <a:pt x="1449" y="216"/>
                    <a:pt x="1448" y="222"/>
                    <a:pt x="1443" y="223"/>
                  </a:cubicBezTo>
                  <a:cubicBezTo>
                    <a:pt x="1441" y="225"/>
                    <a:pt x="1441" y="226"/>
                    <a:pt x="1439" y="227"/>
                  </a:cubicBezTo>
                  <a:cubicBezTo>
                    <a:pt x="1438" y="228"/>
                    <a:pt x="1435" y="231"/>
                    <a:pt x="1433" y="231"/>
                  </a:cubicBezTo>
                  <a:cubicBezTo>
                    <a:pt x="1432" y="231"/>
                    <a:pt x="1430" y="233"/>
                    <a:pt x="1430" y="234"/>
                  </a:cubicBezTo>
                  <a:cubicBezTo>
                    <a:pt x="1424" y="233"/>
                    <a:pt x="1414" y="237"/>
                    <a:pt x="1411" y="232"/>
                  </a:cubicBezTo>
                  <a:cubicBezTo>
                    <a:pt x="1409" y="234"/>
                    <a:pt x="1404" y="233"/>
                    <a:pt x="1405" y="238"/>
                  </a:cubicBezTo>
                  <a:cubicBezTo>
                    <a:pt x="1395" y="239"/>
                    <a:pt x="1394" y="239"/>
                    <a:pt x="1383" y="238"/>
                  </a:cubicBezTo>
                  <a:cubicBezTo>
                    <a:pt x="1382" y="238"/>
                    <a:pt x="1381" y="240"/>
                    <a:pt x="1379" y="240"/>
                  </a:cubicBezTo>
                  <a:cubicBezTo>
                    <a:pt x="1378" y="241"/>
                    <a:pt x="1374" y="242"/>
                    <a:pt x="1374" y="246"/>
                  </a:cubicBezTo>
                  <a:cubicBezTo>
                    <a:pt x="1373" y="251"/>
                    <a:pt x="1365" y="248"/>
                    <a:pt x="1366" y="257"/>
                  </a:cubicBezTo>
                  <a:cubicBezTo>
                    <a:pt x="1365" y="263"/>
                    <a:pt x="1371" y="262"/>
                    <a:pt x="1374" y="264"/>
                  </a:cubicBezTo>
                  <a:cubicBezTo>
                    <a:pt x="1373" y="269"/>
                    <a:pt x="1372" y="274"/>
                    <a:pt x="1366" y="273"/>
                  </a:cubicBezTo>
                  <a:cubicBezTo>
                    <a:pt x="1367" y="277"/>
                    <a:pt x="1366" y="279"/>
                    <a:pt x="1363" y="279"/>
                  </a:cubicBezTo>
                  <a:cubicBezTo>
                    <a:pt x="1363" y="282"/>
                    <a:pt x="1363" y="284"/>
                    <a:pt x="1363" y="287"/>
                  </a:cubicBezTo>
                  <a:cubicBezTo>
                    <a:pt x="1363" y="289"/>
                    <a:pt x="1366" y="285"/>
                    <a:pt x="1366" y="288"/>
                  </a:cubicBezTo>
                  <a:cubicBezTo>
                    <a:pt x="1368" y="292"/>
                    <a:pt x="1364" y="291"/>
                    <a:pt x="1363" y="292"/>
                  </a:cubicBezTo>
                  <a:cubicBezTo>
                    <a:pt x="1362" y="293"/>
                    <a:pt x="1361" y="297"/>
                    <a:pt x="1361" y="298"/>
                  </a:cubicBezTo>
                  <a:cubicBezTo>
                    <a:pt x="1359" y="299"/>
                    <a:pt x="1353" y="298"/>
                    <a:pt x="1351" y="300"/>
                  </a:cubicBezTo>
                  <a:cubicBezTo>
                    <a:pt x="1350" y="301"/>
                    <a:pt x="1353" y="306"/>
                    <a:pt x="1351" y="307"/>
                  </a:cubicBezTo>
                  <a:cubicBezTo>
                    <a:pt x="1350" y="308"/>
                    <a:pt x="1350" y="303"/>
                    <a:pt x="1350" y="303"/>
                  </a:cubicBezTo>
                  <a:cubicBezTo>
                    <a:pt x="1348" y="303"/>
                    <a:pt x="1344" y="304"/>
                    <a:pt x="1348" y="313"/>
                  </a:cubicBezTo>
                  <a:cubicBezTo>
                    <a:pt x="1344" y="311"/>
                    <a:pt x="1345" y="315"/>
                    <a:pt x="1344" y="316"/>
                  </a:cubicBezTo>
                  <a:cubicBezTo>
                    <a:pt x="1343" y="317"/>
                    <a:pt x="1341" y="316"/>
                    <a:pt x="1340" y="316"/>
                  </a:cubicBezTo>
                  <a:cubicBezTo>
                    <a:pt x="1339" y="317"/>
                    <a:pt x="1340" y="322"/>
                    <a:pt x="1336" y="320"/>
                  </a:cubicBezTo>
                  <a:cubicBezTo>
                    <a:pt x="1337" y="323"/>
                    <a:pt x="1334" y="324"/>
                    <a:pt x="1335" y="328"/>
                  </a:cubicBezTo>
                  <a:cubicBezTo>
                    <a:pt x="1332" y="328"/>
                    <a:pt x="1327" y="327"/>
                    <a:pt x="1327" y="329"/>
                  </a:cubicBezTo>
                  <a:cubicBezTo>
                    <a:pt x="1325" y="329"/>
                    <a:pt x="1328" y="327"/>
                    <a:pt x="1327" y="324"/>
                  </a:cubicBezTo>
                  <a:cubicBezTo>
                    <a:pt x="1327" y="324"/>
                    <a:pt x="1325" y="323"/>
                    <a:pt x="1325" y="322"/>
                  </a:cubicBezTo>
                  <a:cubicBezTo>
                    <a:pt x="1325" y="321"/>
                    <a:pt x="1325" y="319"/>
                    <a:pt x="1325" y="318"/>
                  </a:cubicBezTo>
                  <a:cubicBezTo>
                    <a:pt x="1324" y="317"/>
                    <a:pt x="1323" y="315"/>
                    <a:pt x="1322" y="314"/>
                  </a:cubicBezTo>
                  <a:cubicBezTo>
                    <a:pt x="1321" y="314"/>
                    <a:pt x="1320" y="312"/>
                    <a:pt x="1318" y="313"/>
                  </a:cubicBezTo>
                  <a:cubicBezTo>
                    <a:pt x="1320" y="310"/>
                    <a:pt x="1320" y="305"/>
                    <a:pt x="1320" y="301"/>
                  </a:cubicBezTo>
                  <a:cubicBezTo>
                    <a:pt x="1320" y="298"/>
                    <a:pt x="1318" y="298"/>
                    <a:pt x="1318" y="296"/>
                  </a:cubicBezTo>
                  <a:cubicBezTo>
                    <a:pt x="1317" y="289"/>
                    <a:pt x="1320" y="281"/>
                    <a:pt x="1318" y="275"/>
                  </a:cubicBezTo>
                  <a:cubicBezTo>
                    <a:pt x="1325" y="281"/>
                    <a:pt x="1319" y="272"/>
                    <a:pt x="1322" y="268"/>
                  </a:cubicBezTo>
                  <a:cubicBezTo>
                    <a:pt x="1322" y="267"/>
                    <a:pt x="1324" y="274"/>
                    <a:pt x="1325" y="270"/>
                  </a:cubicBezTo>
                  <a:cubicBezTo>
                    <a:pt x="1325" y="269"/>
                    <a:pt x="1325" y="267"/>
                    <a:pt x="1325" y="266"/>
                  </a:cubicBezTo>
                  <a:cubicBezTo>
                    <a:pt x="1327" y="263"/>
                    <a:pt x="1335" y="258"/>
                    <a:pt x="1336" y="257"/>
                  </a:cubicBezTo>
                  <a:cubicBezTo>
                    <a:pt x="1336" y="257"/>
                    <a:pt x="1340" y="256"/>
                    <a:pt x="1338" y="255"/>
                  </a:cubicBezTo>
                  <a:cubicBezTo>
                    <a:pt x="1336" y="253"/>
                    <a:pt x="1339" y="253"/>
                    <a:pt x="1342" y="253"/>
                  </a:cubicBezTo>
                  <a:cubicBezTo>
                    <a:pt x="1345" y="251"/>
                    <a:pt x="1346" y="248"/>
                    <a:pt x="1346" y="244"/>
                  </a:cubicBezTo>
                  <a:cubicBezTo>
                    <a:pt x="1346" y="243"/>
                    <a:pt x="1352" y="241"/>
                    <a:pt x="1351" y="240"/>
                  </a:cubicBezTo>
                  <a:cubicBezTo>
                    <a:pt x="1351" y="240"/>
                    <a:pt x="1350" y="240"/>
                    <a:pt x="1350" y="240"/>
                  </a:cubicBezTo>
                  <a:cubicBezTo>
                    <a:pt x="1350" y="240"/>
                    <a:pt x="1351" y="236"/>
                    <a:pt x="1351" y="236"/>
                  </a:cubicBezTo>
                  <a:cubicBezTo>
                    <a:pt x="1353" y="236"/>
                    <a:pt x="1356" y="241"/>
                    <a:pt x="1355" y="232"/>
                  </a:cubicBezTo>
                  <a:cubicBezTo>
                    <a:pt x="1358" y="232"/>
                    <a:pt x="1362" y="232"/>
                    <a:pt x="1364" y="231"/>
                  </a:cubicBezTo>
                  <a:cubicBezTo>
                    <a:pt x="1365" y="230"/>
                    <a:pt x="1366" y="227"/>
                    <a:pt x="1366" y="227"/>
                  </a:cubicBezTo>
                  <a:cubicBezTo>
                    <a:pt x="1367" y="226"/>
                    <a:pt x="1369" y="227"/>
                    <a:pt x="1370" y="227"/>
                  </a:cubicBezTo>
                  <a:cubicBezTo>
                    <a:pt x="1371" y="226"/>
                    <a:pt x="1373" y="224"/>
                    <a:pt x="1374" y="223"/>
                  </a:cubicBezTo>
                  <a:cubicBezTo>
                    <a:pt x="1375" y="222"/>
                    <a:pt x="1375" y="223"/>
                    <a:pt x="1376" y="221"/>
                  </a:cubicBezTo>
                  <a:cubicBezTo>
                    <a:pt x="1376" y="219"/>
                    <a:pt x="1378" y="214"/>
                    <a:pt x="1381" y="218"/>
                  </a:cubicBezTo>
                  <a:cubicBezTo>
                    <a:pt x="1381" y="214"/>
                    <a:pt x="1381" y="211"/>
                    <a:pt x="1381" y="208"/>
                  </a:cubicBezTo>
                  <a:cubicBezTo>
                    <a:pt x="1377" y="208"/>
                    <a:pt x="1374" y="209"/>
                    <a:pt x="1372" y="210"/>
                  </a:cubicBezTo>
                  <a:cubicBezTo>
                    <a:pt x="1371" y="211"/>
                    <a:pt x="1369" y="213"/>
                    <a:pt x="1368" y="214"/>
                  </a:cubicBezTo>
                  <a:cubicBezTo>
                    <a:pt x="1367" y="215"/>
                    <a:pt x="1366" y="214"/>
                    <a:pt x="1366" y="216"/>
                  </a:cubicBezTo>
                  <a:cubicBezTo>
                    <a:pt x="1366" y="219"/>
                    <a:pt x="1359" y="218"/>
                    <a:pt x="1359" y="223"/>
                  </a:cubicBezTo>
                  <a:cubicBezTo>
                    <a:pt x="1355" y="223"/>
                    <a:pt x="1353" y="224"/>
                    <a:pt x="1353" y="227"/>
                  </a:cubicBezTo>
                  <a:cubicBezTo>
                    <a:pt x="1351" y="227"/>
                    <a:pt x="1352" y="224"/>
                    <a:pt x="1351" y="223"/>
                  </a:cubicBezTo>
                  <a:cubicBezTo>
                    <a:pt x="1351" y="223"/>
                    <a:pt x="1348" y="224"/>
                    <a:pt x="1348" y="223"/>
                  </a:cubicBezTo>
                  <a:cubicBezTo>
                    <a:pt x="1347" y="222"/>
                    <a:pt x="1348" y="219"/>
                    <a:pt x="1348" y="218"/>
                  </a:cubicBezTo>
                  <a:cubicBezTo>
                    <a:pt x="1340" y="219"/>
                    <a:pt x="1335" y="216"/>
                    <a:pt x="1329" y="218"/>
                  </a:cubicBezTo>
                  <a:cubicBezTo>
                    <a:pt x="1327" y="218"/>
                    <a:pt x="1329" y="220"/>
                    <a:pt x="1327" y="221"/>
                  </a:cubicBezTo>
                  <a:cubicBezTo>
                    <a:pt x="1325" y="223"/>
                    <a:pt x="1322" y="222"/>
                    <a:pt x="1320" y="223"/>
                  </a:cubicBezTo>
                  <a:cubicBezTo>
                    <a:pt x="1316" y="225"/>
                    <a:pt x="1316" y="226"/>
                    <a:pt x="1314" y="229"/>
                  </a:cubicBezTo>
                  <a:cubicBezTo>
                    <a:pt x="1313" y="230"/>
                    <a:pt x="1312" y="233"/>
                    <a:pt x="1308" y="232"/>
                  </a:cubicBezTo>
                  <a:cubicBezTo>
                    <a:pt x="1307" y="238"/>
                    <a:pt x="1311" y="237"/>
                    <a:pt x="1310" y="242"/>
                  </a:cubicBezTo>
                  <a:cubicBezTo>
                    <a:pt x="1308" y="243"/>
                    <a:pt x="1307" y="244"/>
                    <a:pt x="1307" y="247"/>
                  </a:cubicBezTo>
                  <a:cubicBezTo>
                    <a:pt x="1299" y="246"/>
                    <a:pt x="1297" y="250"/>
                    <a:pt x="1290" y="249"/>
                  </a:cubicBezTo>
                  <a:cubicBezTo>
                    <a:pt x="1288" y="247"/>
                    <a:pt x="1289" y="246"/>
                    <a:pt x="1290" y="244"/>
                  </a:cubicBezTo>
                  <a:cubicBezTo>
                    <a:pt x="1287" y="244"/>
                    <a:pt x="1286" y="242"/>
                    <a:pt x="1286" y="240"/>
                  </a:cubicBezTo>
                  <a:cubicBezTo>
                    <a:pt x="1283" y="240"/>
                    <a:pt x="1279" y="241"/>
                    <a:pt x="1279" y="238"/>
                  </a:cubicBezTo>
                  <a:cubicBezTo>
                    <a:pt x="1270" y="243"/>
                    <a:pt x="1259" y="246"/>
                    <a:pt x="1247" y="247"/>
                  </a:cubicBezTo>
                  <a:cubicBezTo>
                    <a:pt x="1246" y="244"/>
                    <a:pt x="1241" y="246"/>
                    <a:pt x="1243" y="240"/>
                  </a:cubicBezTo>
                  <a:cubicBezTo>
                    <a:pt x="1241" y="240"/>
                    <a:pt x="1238" y="240"/>
                    <a:pt x="1236" y="240"/>
                  </a:cubicBezTo>
                  <a:cubicBezTo>
                    <a:pt x="1228" y="242"/>
                    <a:pt x="1222" y="244"/>
                    <a:pt x="1215" y="247"/>
                  </a:cubicBezTo>
                  <a:cubicBezTo>
                    <a:pt x="1210" y="250"/>
                    <a:pt x="1206" y="255"/>
                    <a:pt x="1200" y="257"/>
                  </a:cubicBezTo>
                  <a:cubicBezTo>
                    <a:pt x="1201" y="260"/>
                    <a:pt x="1200" y="263"/>
                    <a:pt x="1197" y="262"/>
                  </a:cubicBezTo>
                  <a:cubicBezTo>
                    <a:pt x="1198" y="268"/>
                    <a:pt x="1194" y="267"/>
                    <a:pt x="1195" y="272"/>
                  </a:cubicBezTo>
                  <a:cubicBezTo>
                    <a:pt x="1191" y="268"/>
                    <a:pt x="1187" y="279"/>
                    <a:pt x="1185" y="277"/>
                  </a:cubicBezTo>
                  <a:cubicBezTo>
                    <a:pt x="1182" y="274"/>
                    <a:pt x="1185" y="279"/>
                    <a:pt x="1180" y="279"/>
                  </a:cubicBezTo>
                  <a:cubicBezTo>
                    <a:pt x="1177" y="279"/>
                    <a:pt x="1176" y="280"/>
                    <a:pt x="1176" y="283"/>
                  </a:cubicBezTo>
                  <a:cubicBezTo>
                    <a:pt x="1167" y="280"/>
                    <a:pt x="1170" y="289"/>
                    <a:pt x="1163" y="288"/>
                  </a:cubicBezTo>
                  <a:cubicBezTo>
                    <a:pt x="1164" y="290"/>
                    <a:pt x="1169" y="298"/>
                    <a:pt x="1171" y="294"/>
                  </a:cubicBezTo>
                  <a:cubicBezTo>
                    <a:pt x="1173" y="295"/>
                    <a:pt x="1172" y="299"/>
                    <a:pt x="1172" y="301"/>
                  </a:cubicBezTo>
                  <a:cubicBezTo>
                    <a:pt x="1175" y="300"/>
                    <a:pt x="1178" y="303"/>
                    <a:pt x="1178" y="303"/>
                  </a:cubicBezTo>
                  <a:cubicBezTo>
                    <a:pt x="1180" y="303"/>
                    <a:pt x="1182" y="301"/>
                    <a:pt x="1185" y="301"/>
                  </a:cubicBezTo>
                  <a:cubicBezTo>
                    <a:pt x="1186" y="302"/>
                    <a:pt x="1188" y="303"/>
                    <a:pt x="1187" y="303"/>
                  </a:cubicBezTo>
                  <a:cubicBezTo>
                    <a:pt x="1190" y="303"/>
                    <a:pt x="1192" y="298"/>
                    <a:pt x="1193" y="301"/>
                  </a:cubicBezTo>
                  <a:cubicBezTo>
                    <a:pt x="1195" y="301"/>
                    <a:pt x="1194" y="299"/>
                    <a:pt x="1195" y="298"/>
                  </a:cubicBezTo>
                  <a:cubicBezTo>
                    <a:pt x="1198" y="299"/>
                    <a:pt x="1198" y="312"/>
                    <a:pt x="1202" y="305"/>
                  </a:cubicBezTo>
                  <a:cubicBezTo>
                    <a:pt x="1207" y="304"/>
                    <a:pt x="1201" y="314"/>
                    <a:pt x="1208" y="311"/>
                  </a:cubicBezTo>
                  <a:cubicBezTo>
                    <a:pt x="1208" y="313"/>
                    <a:pt x="1205" y="312"/>
                    <a:pt x="1204" y="313"/>
                  </a:cubicBezTo>
                  <a:cubicBezTo>
                    <a:pt x="1204" y="313"/>
                    <a:pt x="1207" y="318"/>
                    <a:pt x="1206" y="320"/>
                  </a:cubicBezTo>
                  <a:cubicBezTo>
                    <a:pt x="1206" y="321"/>
                    <a:pt x="1204" y="320"/>
                    <a:pt x="1204" y="322"/>
                  </a:cubicBezTo>
                  <a:cubicBezTo>
                    <a:pt x="1204" y="323"/>
                    <a:pt x="1202" y="324"/>
                    <a:pt x="1202" y="326"/>
                  </a:cubicBezTo>
                  <a:cubicBezTo>
                    <a:pt x="1201" y="332"/>
                    <a:pt x="1205" y="342"/>
                    <a:pt x="1199" y="337"/>
                  </a:cubicBezTo>
                  <a:cubicBezTo>
                    <a:pt x="1200" y="353"/>
                    <a:pt x="1193" y="361"/>
                    <a:pt x="1189" y="372"/>
                  </a:cubicBezTo>
                  <a:cubicBezTo>
                    <a:pt x="1187" y="374"/>
                    <a:pt x="1186" y="373"/>
                    <a:pt x="1184" y="372"/>
                  </a:cubicBezTo>
                  <a:cubicBezTo>
                    <a:pt x="1183" y="374"/>
                    <a:pt x="1184" y="376"/>
                    <a:pt x="1184" y="378"/>
                  </a:cubicBezTo>
                  <a:cubicBezTo>
                    <a:pt x="1183" y="380"/>
                    <a:pt x="1180" y="378"/>
                    <a:pt x="1178" y="380"/>
                  </a:cubicBezTo>
                  <a:cubicBezTo>
                    <a:pt x="1177" y="380"/>
                    <a:pt x="1179" y="383"/>
                    <a:pt x="1178" y="383"/>
                  </a:cubicBezTo>
                  <a:cubicBezTo>
                    <a:pt x="1177" y="384"/>
                    <a:pt x="1175" y="383"/>
                    <a:pt x="1174" y="383"/>
                  </a:cubicBezTo>
                  <a:cubicBezTo>
                    <a:pt x="1173" y="385"/>
                    <a:pt x="1176" y="386"/>
                    <a:pt x="1176" y="385"/>
                  </a:cubicBezTo>
                  <a:cubicBezTo>
                    <a:pt x="1175" y="387"/>
                    <a:pt x="1172" y="387"/>
                    <a:pt x="1171" y="389"/>
                  </a:cubicBezTo>
                  <a:cubicBezTo>
                    <a:pt x="1170" y="390"/>
                    <a:pt x="1170" y="393"/>
                    <a:pt x="1169" y="395"/>
                  </a:cubicBezTo>
                  <a:cubicBezTo>
                    <a:pt x="1167" y="396"/>
                    <a:pt x="1165" y="395"/>
                    <a:pt x="1163" y="396"/>
                  </a:cubicBezTo>
                  <a:cubicBezTo>
                    <a:pt x="1161" y="398"/>
                    <a:pt x="1163" y="400"/>
                    <a:pt x="1161" y="402"/>
                  </a:cubicBezTo>
                  <a:cubicBezTo>
                    <a:pt x="1161" y="403"/>
                    <a:pt x="1158" y="401"/>
                    <a:pt x="1158" y="402"/>
                  </a:cubicBezTo>
                  <a:cubicBezTo>
                    <a:pt x="1157" y="402"/>
                    <a:pt x="1157" y="407"/>
                    <a:pt x="1156" y="406"/>
                  </a:cubicBezTo>
                  <a:cubicBezTo>
                    <a:pt x="1154" y="404"/>
                    <a:pt x="1152" y="404"/>
                    <a:pt x="1152" y="410"/>
                  </a:cubicBezTo>
                  <a:cubicBezTo>
                    <a:pt x="1143" y="411"/>
                    <a:pt x="1143" y="410"/>
                    <a:pt x="1133" y="410"/>
                  </a:cubicBezTo>
                  <a:cubicBezTo>
                    <a:pt x="1133" y="411"/>
                    <a:pt x="1126" y="414"/>
                    <a:pt x="1130" y="415"/>
                  </a:cubicBezTo>
                  <a:cubicBezTo>
                    <a:pt x="1131" y="419"/>
                    <a:pt x="1117" y="416"/>
                    <a:pt x="1124" y="419"/>
                  </a:cubicBezTo>
                  <a:cubicBezTo>
                    <a:pt x="1123" y="421"/>
                    <a:pt x="1120" y="421"/>
                    <a:pt x="1120" y="419"/>
                  </a:cubicBezTo>
                  <a:cubicBezTo>
                    <a:pt x="1115" y="423"/>
                    <a:pt x="1118" y="427"/>
                    <a:pt x="1118" y="434"/>
                  </a:cubicBezTo>
                  <a:cubicBezTo>
                    <a:pt x="1113" y="435"/>
                    <a:pt x="1115" y="435"/>
                    <a:pt x="1109" y="434"/>
                  </a:cubicBezTo>
                  <a:cubicBezTo>
                    <a:pt x="1111" y="436"/>
                    <a:pt x="1111" y="438"/>
                    <a:pt x="1107" y="438"/>
                  </a:cubicBezTo>
                  <a:cubicBezTo>
                    <a:pt x="1107" y="441"/>
                    <a:pt x="1109" y="457"/>
                    <a:pt x="1111" y="452"/>
                  </a:cubicBezTo>
                  <a:cubicBezTo>
                    <a:pt x="1115" y="452"/>
                    <a:pt x="1111" y="467"/>
                    <a:pt x="1117" y="467"/>
                  </a:cubicBezTo>
                  <a:cubicBezTo>
                    <a:pt x="1121" y="468"/>
                    <a:pt x="1115" y="473"/>
                    <a:pt x="1120" y="475"/>
                  </a:cubicBezTo>
                  <a:cubicBezTo>
                    <a:pt x="1119" y="475"/>
                    <a:pt x="1119" y="478"/>
                    <a:pt x="1118" y="479"/>
                  </a:cubicBezTo>
                  <a:cubicBezTo>
                    <a:pt x="1116" y="479"/>
                    <a:pt x="1114" y="477"/>
                    <a:pt x="1115" y="477"/>
                  </a:cubicBezTo>
                  <a:cubicBezTo>
                    <a:pt x="1113" y="478"/>
                    <a:pt x="1114" y="479"/>
                    <a:pt x="1113" y="480"/>
                  </a:cubicBezTo>
                  <a:cubicBezTo>
                    <a:pt x="1112" y="481"/>
                    <a:pt x="1109" y="480"/>
                    <a:pt x="1107" y="480"/>
                  </a:cubicBezTo>
                  <a:cubicBezTo>
                    <a:pt x="1103" y="482"/>
                    <a:pt x="1098" y="486"/>
                    <a:pt x="1094" y="482"/>
                  </a:cubicBezTo>
                  <a:cubicBezTo>
                    <a:pt x="1093" y="478"/>
                    <a:pt x="1096" y="477"/>
                    <a:pt x="1096" y="475"/>
                  </a:cubicBezTo>
                  <a:cubicBezTo>
                    <a:pt x="1097" y="471"/>
                    <a:pt x="1094" y="465"/>
                    <a:pt x="1098" y="464"/>
                  </a:cubicBezTo>
                  <a:cubicBezTo>
                    <a:pt x="1097" y="461"/>
                    <a:pt x="1092" y="462"/>
                    <a:pt x="1094" y="456"/>
                  </a:cubicBezTo>
                  <a:cubicBezTo>
                    <a:pt x="1090" y="454"/>
                    <a:pt x="1087" y="457"/>
                    <a:pt x="1083" y="452"/>
                  </a:cubicBezTo>
                  <a:cubicBezTo>
                    <a:pt x="1082" y="447"/>
                    <a:pt x="1089" y="450"/>
                    <a:pt x="1087" y="443"/>
                  </a:cubicBezTo>
                  <a:cubicBezTo>
                    <a:pt x="1086" y="441"/>
                    <a:pt x="1085" y="442"/>
                    <a:pt x="1085" y="443"/>
                  </a:cubicBezTo>
                  <a:cubicBezTo>
                    <a:pt x="1082" y="443"/>
                    <a:pt x="1082" y="441"/>
                    <a:pt x="1081" y="439"/>
                  </a:cubicBezTo>
                  <a:cubicBezTo>
                    <a:pt x="1080" y="438"/>
                    <a:pt x="1078" y="438"/>
                    <a:pt x="1077" y="436"/>
                  </a:cubicBezTo>
                  <a:cubicBezTo>
                    <a:pt x="1076" y="437"/>
                    <a:pt x="1074" y="438"/>
                    <a:pt x="1072" y="438"/>
                  </a:cubicBezTo>
                  <a:cubicBezTo>
                    <a:pt x="1070" y="438"/>
                    <a:pt x="1071" y="439"/>
                    <a:pt x="1072" y="439"/>
                  </a:cubicBezTo>
                  <a:cubicBezTo>
                    <a:pt x="1072" y="445"/>
                    <a:pt x="1067" y="435"/>
                    <a:pt x="1068" y="443"/>
                  </a:cubicBezTo>
                  <a:cubicBezTo>
                    <a:pt x="1063" y="439"/>
                    <a:pt x="1063" y="447"/>
                    <a:pt x="1057" y="443"/>
                  </a:cubicBezTo>
                  <a:cubicBezTo>
                    <a:pt x="1062" y="439"/>
                    <a:pt x="1057" y="436"/>
                    <a:pt x="1062" y="432"/>
                  </a:cubicBezTo>
                  <a:cubicBezTo>
                    <a:pt x="1066" y="430"/>
                    <a:pt x="1053" y="431"/>
                    <a:pt x="1053" y="434"/>
                  </a:cubicBezTo>
                  <a:cubicBezTo>
                    <a:pt x="1053" y="438"/>
                    <a:pt x="1050" y="432"/>
                    <a:pt x="1051" y="432"/>
                  </a:cubicBezTo>
                  <a:cubicBezTo>
                    <a:pt x="1048" y="433"/>
                    <a:pt x="1049" y="437"/>
                    <a:pt x="1046" y="438"/>
                  </a:cubicBezTo>
                  <a:cubicBezTo>
                    <a:pt x="1045" y="438"/>
                    <a:pt x="1041" y="440"/>
                    <a:pt x="1040" y="441"/>
                  </a:cubicBezTo>
                  <a:cubicBezTo>
                    <a:pt x="1039" y="442"/>
                    <a:pt x="1038" y="443"/>
                    <a:pt x="1038" y="445"/>
                  </a:cubicBezTo>
                  <a:cubicBezTo>
                    <a:pt x="1031" y="444"/>
                    <a:pt x="1033" y="444"/>
                    <a:pt x="1025" y="445"/>
                  </a:cubicBezTo>
                  <a:cubicBezTo>
                    <a:pt x="1027" y="445"/>
                    <a:pt x="1026" y="450"/>
                    <a:pt x="1027" y="451"/>
                  </a:cubicBezTo>
                  <a:cubicBezTo>
                    <a:pt x="1028" y="451"/>
                    <a:pt x="1031" y="450"/>
                    <a:pt x="1033" y="451"/>
                  </a:cubicBezTo>
                  <a:cubicBezTo>
                    <a:pt x="1033" y="451"/>
                    <a:pt x="1032" y="454"/>
                    <a:pt x="1033" y="454"/>
                  </a:cubicBezTo>
                  <a:cubicBezTo>
                    <a:pt x="1033" y="455"/>
                    <a:pt x="1037" y="454"/>
                    <a:pt x="1038" y="454"/>
                  </a:cubicBezTo>
                  <a:cubicBezTo>
                    <a:pt x="1039" y="455"/>
                    <a:pt x="1038" y="458"/>
                    <a:pt x="1038" y="458"/>
                  </a:cubicBezTo>
                  <a:cubicBezTo>
                    <a:pt x="1040" y="459"/>
                    <a:pt x="1043" y="458"/>
                    <a:pt x="1044" y="460"/>
                  </a:cubicBezTo>
                  <a:cubicBezTo>
                    <a:pt x="1046" y="459"/>
                    <a:pt x="1045" y="456"/>
                    <a:pt x="1048" y="456"/>
                  </a:cubicBezTo>
                  <a:cubicBezTo>
                    <a:pt x="1055" y="455"/>
                    <a:pt x="1061" y="457"/>
                    <a:pt x="1061" y="464"/>
                  </a:cubicBezTo>
                  <a:cubicBezTo>
                    <a:pt x="1058" y="466"/>
                    <a:pt x="1054" y="466"/>
                    <a:pt x="1051" y="464"/>
                  </a:cubicBezTo>
                  <a:cubicBezTo>
                    <a:pt x="1050" y="466"/>
                    <a:pt x="1049" y="469"/>
                    <a:pt x="1049" y="473"/>
                  </a:cubicBezTo>
                  <a:cubicBezTo>
                    <a:pt x="1046" y="472"/>
                    <a:pt x="1046" y="475"/>
                    <a:pt x="1048" y="475"/>
                  </a:cubicBezTo>
                  <a:cubicBezTo>
                    <a:pt x="1047" y="477"/>
                    <a:pt x="1043" y="476"/>
                    <a:pt x="1040" y="477"/>
                  </a:cubicBezTo>
                  <a:cubicBezTo>
                    <a:pt x="1043" y="483"/>
                    <a:pt x="1049" y="486"/>
                    <a:pt x="1049" y="495"/>
                  </a:cubicBezTo>
                  <a:cubicBezTo>
                    <a:pt x="1054" y="490"/>
                    <a:pt x="1051" y="494"/>
                    <a:pt x="1055" y="497"/>
                  </a:cubicBezTo>
                  <a:cubicBezTo>
                    <a:pt x="1054" y="504"/>
                    <a:pt x="1057" y="514"/>
                    <a:pt x="1053" y="518"/>
                  </a:cubicBezTo>
                  <a:cubicBezTo>
                    <a:pt x="1056" y="522"/>
                    <a:pt x="1058" y="528"/>
                    <a:pt x="1057" y="536"/>
                  </a:cubicBezTo>
                  <a:cubicBezTo>
                    <a:pt x="1051" y="532"/>
                    <a:pt x="1054" y="545"/>
                    <a:pt x="1051" y="542"/>
                  </a:cubicBezTo>
                  <a:cubicBezTo>
                    <a:pt x="1049" y="539"/>
                    <a:pt x="1051" y="542"/>
                    <a:pt x="1049" y="544"/>
                  </a:cubicBezTo>
                  <a:cubicBezTo>
                    <a:pt x="1048" y="545"/>
                    <a:pt x="1044" y="545"/>
                    <a:pt x="1046" y="551"/>
                  </a:cubicBezTo>
                  <a:cubicBezTo>
                    <a:pt x="1040" y="549"/>
                    <a:pt x="1044" y="557"/>
                    <a:pt x="1038" y="555"/>
                  </a:cubicBezTo>
                  <a:cubicBezTo>
                    <a:pt x="1043" y="559"/>
                    <a:pt x="1030" y="562"/>
                    <a:pt x="1033" y="564"/>
                  </a:cubicBezTo>
                  <a:cubicBezTo>
                    <a:pt x="1036" y="567"/>
                    <a:pt x="1032" y="565"/>
                    <a:pt x="1029" y="568"/>
                  </a:cubicBezTo>
                  <a:cubicBezTo>
                    <a:pt x="1028" y="569"/>
                    <a:pt x="1028" y="572"/>
                    <a:pt x="1027" y="574"/>
                  </a:cubicBezTo>
                  <a:cubicBezTo>
                    <a:pt x="1027" y="574"/>
                    <a:pt x="1024" y="573"/>
                    <a:pt x="1023" y="574"/>
                  </a:cubicBezTo>
                  <a:cubicBezTo>
                    <a:pt x="1023" y="574"/>
                    <a:pt x="1024" y="577"/>
                    <a:pt x="1023" y="577"/>
                  </a:cubicBezTo>
                  <a:cubicBezTo>
                    <a:pt x="1022" y="579"/>
                    <a:pt x="1016" y="576"/>
                    <a:pt x="1018" y="581"/>
                  </a:cubicBezTo>
                  <a:cubicBezTo>
                    <a:pt x="1006" y="582"/>
                    <a:pt x="1008" y="583"/>
                    <a:pt x="995" y="581"/>
                  </a:cubicBezTo>
                  <a:cubicBezTo>
                    <a:pt x="993" y="581"/>
                    <a:pt x="994" y="584"/>
                    <a:pt x="993" y="587"/>
                  </a:cubicBezTo>
                  <a:cubicBezTo>
                    <a:pt x="989" y="583"/>
                    <a:pt x="983" y="591"/>
                    <a:pt x="982" y="590"/>
                  </a:cubicBezTo>
                  <a:cubicBezTo>
                    <a:pt x="979" y="587"/>
                    <a:pt x="982" y="592"/>
                    <a:pt x="975" y="592"/>
                  </a:cubicBezTo>
                  <a:cubicBezTo>
                    <a:pt x="972" y="593"/>
                    <a:pt x="976" y="595"/>
                    <a:pt x="973" y="596"/>
                  </a:cubicBezTo>
                  <a:cubicBezTo>
                    <a:pt x="969" y="600"/>
                    <a:pt x="967" y="593"/>
                    <a:pt x="962" y="592"/>
                  </a:cubicBezTo>
                  <a:cubicBezTo>
                    <a:pt x="956" y="591"/>
                    <a:pt x="955" y="594"/>
                    <a:pt x="951" y="594"/>
                  </a:cubicBezTo>
                  <a:cubicBezTo>
                    <a:pt x="948" y="595"/>
                    <a:pt x="947" y="598"/>
                    <a:pt x="947" y="602"/>
                  </a:cubicBezTo>
                  <a:cubicBezTo>
                    <a:pt x="941" y="600"/>
                    <a:pt x="941" y="604"/>
                    <a:pt x="938" y="605"/>
                  </a:cubicBezTo>
                  <a:cubicBezTo>
                    <a:pt x="936" y="610"/>
                    <a:pt x="941" y="609"/>
                    <a:pt x="941" y="613"/>
                  </a:cubicBezTo>
                  <a:cubicBezTo>
                    <a:pt x="941" y="615"/>
                    <a:pt x="941" y="616"/>
                    <a:pt x="943" y="616"/>
                  </a:cubicBezTo>
                  <a:cubicBezTo>
                    <a:pt x="946" y="617"/>
                    <a:pt x="944" y="619"/>
                    <a:pt x="945" y="620"/>
                  </a:cubicBezTo>
                  <a:cubicBezTo>
                    <a:pt x="946" y="622"/>
                    <a:pt x="949" y="621"/>
                    <a:pt x="951" y="622"/>
                  </a:cubicBezTo>
                  <a:cubicBezTo>
                    <a:pt x="951" y="622"/>
                    <a:pt x="950" y="625"/>
                    <a:pt x="951" y="626"/>
                  </a:cubicBezTo>
                  <a:cubicBezTo>
                    <a:pt x="951" y="626"/>
                    <a:pt x="954" y="625"/>
                    <a:pt x="954" y="626"/>
                  </a:cubicBezTo>
                  <a:cubicBezTo>
                    <a:pt x="956" y="627"/>
                    <a:pt x="956" y="632"/>
                    <a:pt x="958" y="635"/>
                  </a:cubicBezTo>
                  <a:cubicBezTo>
                    <a:pt x="959" y="637"/>
                    <a:pt x="964" y="641"/>
                    <a:pt x="964" y="641"/>
                  </a:cubicBezTo>
                  <a:cubicBezTo>
                    <a:pt x="964" y="643"/>
                    <a:pt x="963" y="646"/>
                    <a:pt x="964" y="648"/>
                  </a:cubicBezTo>
                  <a:cubicBezTo>
                    <a:pt x="964" y="651"/>
                    <a:pt x="966" y="652"/>
                    <a:pt x="965" y="656"/>
                  </a:cubicBezTo>
                  <a:cubicBezTo>
                    <a:pt x="965" y="659"/>
                    <a:pt x="964" y="659"/>
                    <a:pt x="964" y="661"/>
                  </a:cubicBezTo>
                  <a:cubicBezTo>
                    <a:pt x="963" y="665"/>
                    <a:pt x="965" y="668"/>
                    <a:pt x="960" y="665"/>
                  </a:cubicBezTo>
                  <a:cubicBezTo>
                    <a:pt x="963" y="672"/>
                    <a:pt x="955" y="668"/>
                    <a:pt x="956" y="674"/>
                  </a:cubicBezTo>
                  <a:cubicBezTo>
                    <a:pt x="949" y="672"/>
                    <a:pt x="950" y="678"/>
                    <a:pt x="945" y="678"/>
                  </a:cubicBezTo>
                  <a:cubicBezTo>
                    <a:pt x="943" y="677"/>
                    <a:pt x="944" y="681"/>
                    <a:pt x="943" y="682"/>
                  </a:cubicBezTo>
                  <a:cubicBezTo>
                    <a:pt x="943" y="682"/>
                    <a:pt x="938" y="682"/>
                    <a:pt x="939" y="684"/>
                  </a:cubicBezTo>
                  <a:cubicBezTo>
                    <a:pt x="941" y="685"/>
                    <a:pt x="941" y="684"/>
                    <a:pt x="939" y="685"/>
                  </a:cubicBezTo>
                  <a:cubicBezTo>
                    <a:pt x="938" y="687"/>
                    <a:pt x="937" y="689"/>
                    <a:pt x="934" y="689"/>
                  </a:cubicBezTo>
                  <a:cubicBezTo>
                    <a:pt x="936" y="680"/>
                    <a:pt x="930" y="688"/>
                    <a:pt x="930" y="684"/>
                  </a:cubicBezTo>
                  <a:cubicBezTo>
                    <a:pt x="930" y="682"/>
                    <a:pt x="929" y="678"/>
                    <a:pt x="926" y="676"/>
                  </a:cubicBezTo>
                  <a:cubicBezTo>
                    <a:pt x="926" y="675"/>
                    <a:pt x="923" y="677"/>
                    <a:pt x="923" y="676"/>
                  </a:cubicBezTo>
                  <a:cubicBezTo>
                    <a:pt x="922" y="675"/>
                    <a:pt x="923" y="673"/>
                    <a:pt x="923" y="672"/>
                  </a:cubicBezTo>
                  <a:cubicBezTo>
                    <a:pt x="921" y="671"/>
                    <a:pt x="916" y="672"/>
                    <a:pt x="915" y="670"/>
                  </a:cubicBezTo>
                  <a:cubicBezTo>
                    <a:pt x="915" y="670"/>
                    <a:pt x="916" y="667"/>
                    <a:pt x="915" y="667"/>
                  </a:cubicBezTo>
                  <a:cubicBezTo>
                    <a:pt x="914" y="666"/>
                    <a:pt x="911" y="667"/>
                    <a:pt x="910" y="667"/>
                  </a:cubicBezTo>
                  <a:cubicBezTo>
                    <a:pt x="908" y="667"/>
                    <a:pt x="909" y="662"/>
                    <a:pt x="908" y="661"/>
                  </a:cubicBezTo>
                  <a:cubicBezTo>
                    <a:pt x="907" y="661"/>
                    <a:pt x="905" y="662"/>
                    <a:pt x="906" y="663"/>
                  </a:cubicBezTo>
                  <a:cubicBezTo>
                    <a:pt x="902" y="659"/>
                    <a:pt x="904" y="659"/>
                    <a:pt x="900" y="656"/>
                  </a:cubicBezTo>
                  <a:cubicBezTo>
                    <a:pt x="895" y="653"/>
                    <a:pt x="896" y="662"/>
                    <a:pt x="895" y="665"/>
                  </a:cubicBezTo>
                  <a:cubicBezTo>
                    <a:pt x="894" y="666"/>
                    <a:pt x="891" y="666"/>
                    <a:pt x="891" y="667"/>
                  </a:cubicBezTo>
                  <a:cubicBezTo>
                    <a:pt x="890" y="670"/>
                    <a:pt x="892" y="675"/>
                    <a:pt x="889" y="678"/>
                  </a:cubicBezTo>
                  <a:cubicBezTo>
                    <a:pt x="890" y="679"/>
                    <a:pt x="891" y="681"/>
                    <a:pt x="891" y="684"/>
                  </a:cubicBezTo>
                  <a:cubicBezTo>
                    <a:pt x="892" y="686"/>
                    <a:pt x="894" y="688"/>
                    <a:pt x="895" y="685"/>
                  </a:cubicBezTo>
                  <a:cubicBezTo>
                    <a:pt x="899" y="690"/>
                    <a:pt x="897" y="692"/>
                    <a:pt x="897" y="698"/>
                  </a:cubicBezTo>
                  <a:cubicBezTo>
                    <a:pt x="897" y="700"/>
                    <a:pt x="898" y="700"/>
                    <a:pt x="898" y="702"/>
                  </a:cubicBezTo>
                  <a:cubicBezTo>
                    <a:pt x="900" y="703"/>
                    <a:pt x="901" y="705"/>
                    <a:pt x="902" y="706"/>
                  </a:cubicBezTo>
                  <a:cubicBezTo>
                    <a:pt x="905" y="708"/>
                    <a:pt x="908" y="709"/>
                    <a:pt x="911" y="711"/>
                  </a:cubicBezTo>
                  <a:cubicBezTo>
                    <a:pt x="913" y="712"/>
                    <a:pt x="911" y="713"/>
                    <a:pt x="913" y="713"/>
                  </a:cubicBezTo>
                  <a:cubicBezTo>
                    <a:pt x="915" y="713"/>
                    <a:pt x="915" y="716"/>
                    <a:pt x="915" y="717"/>
                  </a:cubicBezTo>
                  <a:cubicBezTo>
                    <a:pt x="916" y="719"/>
                    <a:pt x="918" y="717"/>
                    <a:pt x="919" y="719"/>
                  </a:cubicBezTo>
                  <a:cubicBezTo>
                    <a:pt x="920" y="721"/>
                    <a:pt x="918" y="724"/>
                    <a:pt x="919" y="726"/>
                  </a:cubicBezTo>
                  <a:cubicBezTo>
                    <a:pt x="919" y="727"/>
                    <a:pt x="923" y="730"/>
                    <a:pt x="923" y="730"/>
                  </a:cubicBezTo>
                  <a:cubicBezTo>
                    <a:pt x="923" y="732"/>
                    <a:pt x="918" y="737"/>
                    <a:pt x="925" y="738"/>
                  </a:cubicBezTo>
                  <a:cubicBezTo>
                    <a:pt x="924" y="742"/>
                    <a:pt x="920" y="740"/>
                    <a:pt x="917" y="739"/>
                  </a:cubicBezTo>
                  <a:cubicBezTo>
                    <a:pt x="914" y="739"/>
                    <a:pt x="909" y="739"/>
                    <a:pt x="908" y="738"/>
                  </a:cubicBezTo>
                  <a:cubicBezTo>
                    <a:pt x="908" y="738"/>
                    <a:pt x="910" y="729"/>
                    <a:pt x="906" y="736"/>
                  </a:cubicBezTo>
                  <a:cubicBezTo>
                    <a:pt x="902" y="734"/>
                    <a:pt x="904" y="729"/>
                    <a:pt x="902" y="726"/>
                  </a:cubicBezTo>
                  <a:cubicBezTo>
                    <a:pt x="901" y="724"/>
                    <a:pt x="899" y="724"/>
                    <a:pt x="897" y="721"/>
                  </a:cubicBezTo>
                  <a:cubicBezTo>
                    <a:pt x="896" y="718"/>
                    <a:pt x="896" y="716"/>
                    <a:pt x="898" y="715"/>
                  </a:cubicBezTo>
                  <a:cubicBezTo>
                    <a:pt x="895" y="712"/>
                    <a:pt x="894" y="706"/>
                    <a:pt x="889" y="704"/>
                  </a:cubicBezTo>
                  <a:cubicBezTo>
                    <a:pt x="889" y="701"/>
                    <a:pt x="886" y="699"/>
                    <a:pt x="889" y="698"/>
                  </a:cubicBezTo>
                  <a:cubicBezTo>
                    <a:pt x="888" y="697"/>
                    <a:pt x="886" y="696"/>
                    <a:pt x="883" y="695"/>
                  </a:cubicBezTo>
                  <a:cubicBezTo>
                    <a:pt x="884" y="692"/>
                    <a:pt x="884" y="689"/>
                    <a:pt x="882" y="689"/>
                  </a:cubicBezTo>
                  <a:cubicBezTo>
                    <a:pt x="881" y="685"/>
                    <a:pt x="883" y="684"/>
                    <a:pt x="883" y="682"/>
                  </a:cubicBezTo>
                  <a:cubicBezTo>
                    <a:pt x="884" y="678"/>
                    <a:pt x="882" y="677"/>
                    <a:pt x="880" y="676"/>
                  </a:cubicBezTo>
                  <a:cubicBezTo>
                    <a:pt x="881" y="674"/>
                    <a:pt x="882" y="673"/>
                    <a:pt x="880" y="672"/>
                  </a:cubicBezTo>
                  <a:cubicBezTo>
                    <a:pt x="880" y="670"/>
                    <a:pt x="884" y="671"/>
                    <a:pt x="887" y="670"/>
                  </a:cubicBezTo>
                  <a:cubicBezTo>
                    <a:pt x="887" y="669"/>
                    <a:pt x="885" y="669"/>
                    <a:pt x="885" y="667"/>
                  </a:cubicBezTo>
                  <a:cubicBezTo>
                    <a:pt x="885" y="665"/>
                    <a:pt x="888" y="665"/>
                    <a:pt x="887" y="663"/>
                  </a:cubicBezTo>
                  <a:cubicBezTo>
                    <a:pt x="887" y="660"/>
                    <a:pt x="884" y="657"/>
                    <a:pt x="883" y="654"/>
                  </a:cubicBezTo>
                  <a:cubicBezTo>
                    <a:pt x="883" y="650"/>
                    <a:pt x="884" y="645"/>
                    <a:pt x="883" y="643"/>
                  </a:cubicBezTo>
                  <a:cubicBezTo>
                    <a:pt x="883" y="640"/>
                    <a:pt x="881" y="640"/>
                    <a:pt x="880" y="639"/>
                  </a:cubicBezTo>
                  <a:cubicBezTo>
                    <a:pt x="879" y="637"/>
                    <a:pt x="879" y="635"/>
                    <a:pt x="878" y="633"/>
                  </a:cubicBezTo>
                  <a:cubicBezTo>
                    <a:pt x="876" y="630"/>
                    <a:pt x="875" y="627"/>
                    <a:pt x="872" y="626"/>
                  </a:cubicBezTo>
                  <a:cubicBezTo>
                    <a:pt x="866" y="625"/>
                    <a:pt x="870" y="632"/>
                    <a:pt x="865" y="628"/>
                  </a:cubicBezTo>
                  <a:cubicBezTo>
                    <a:pt x="862" y="628"/>
                    <a:pt x="864" y="632"/>
                    <a:pt x="863" y="633"/>
                  </a:cubicBezTo>
                  <a:cubicBezTo>
                    <a:pt x="863" y="634"/>
                    <a:pt x="860" y="633"/>
                    <a:pt x="859" y="633"/>
                  </a:cubicBezTo>
                  <a:cubicBezTo>
                    <a:pt x="858" y="634"/>
                    <a:pt x="860" y="637"/>
                    <a:pt x="857" y="637"/>
                  </a:cubicBezTo>
                  <a:cubicBezTo>
                    <a:pt x="853" y="637"/>
                    <a:pt x="853" y="636"/>
                    <a:pt x="852" y="631"/>
                  </a:cubicBezTo>
                  <a:cubicBezTo>
                    <a:pt x="851" y="630"/>
                    <a:pt x="850" y="630"/>
                    <a:pt x="850" y="629"/>
                  </a:cubicBezTo>
                  <a:cubicBezTo>
                    <a:pt x="849" y="627"/>
                    <a:pt x="852" y="627"/>
                    <a:pt x="852" y="626"/>
                  </a:cubicBezTo>
                  <a:cubicBezTo>
                    <a:pt x="852" y="624"/>
                    <a:pt x="847" y="616"/>
                    <a:pt x="852" y="613"/>
                  </a:cubicBezTo>
                  <a:cubicBezTo>
                    <a:pt x="850" y="611"/>
                    <a:pt x="847" y="609"/>
                    <a:pt x="848" y="602"/>
                  </a:cubicBezTo>
                  <a:cubicBezTo>
                    <a:pt x="846" y="602"/>
                    <a:pt x="847" y="604"/>
                    <a:pt x="846" y="605"/>
                  </a:cubicBezTo>
                  <a:cubicBezTo>
                    <a:pt x="843" y="604"/>
                    <a:pt x="845" y="597"/>
                    <a:pt x="843" y="594"/>
                  </a:cubicBezTo>
                  <a:cubicBezTo>
                    <a:pt x="841" y="593"/>
                    <a:pt x="840" y="592"/>
                    <a:pt x="839" y="590"/>
                  </a:cubicBezTo>
                  <a:cubicBezTo>
                    <a:pt x="838" y="589"/>
                    <a:pt x="838" y="587"/>
                    <a:pt x="837" y="587"/>
                  </a:cubicBezTo>
                  <a:cubicBezTo>
                    <a:pt x="835" y="585"/>
                    <a:pt x="830" y="585"/>
                    <a:pt x="831" y="581"/>
                  </a:cubicBezTo>
                  <a:cubicBezTo>
                    <a:pt x="825" y="580"/>
                    <a:pt x="823" y="584"/>
                    <a:pt x="820" y="587"/>
                  </a:cubicBezTo>
                  <a:cubicBezTo>
                    <a:pt x="817" y="586"/>
                    <a:pt x="815" y="586"/>
                    <a:pt x="815" y="588"/>
                  </a:cubicBezTo>
                  <a:cubicBezTo>
                    <a:pt x="810" y="588"/>
                    <a:pt x="806" y="588"/>
                    <a:pt x="801" y="588"/>
                  </a:cubicBezTo>
                  <a:cubicBezTo>
                    <a:pt x="801" y="590"/>
                    <a:pt x="799" y="591"/>
                    <a:pt x="798" y="592"/>
                  </a:cubicBezTo>
                  <a:cubicBezTo>
                    <a:pt x="797" y="593"/>
                    <a:pt x="796" y="592"/>
                    <a:pt x="796" y="594"/>
                  </a:cubicBezTo>
                  <a:cubicBezTo>
                    <a:pt x="796" y="596"/>
                    <a:pt x="791" y="597"/>
                    <a:pt x="790" y="598"/>
                  </a:cubicBezTo>
                  <a:cubicBezTo>
                    <a:pt x="786" y="601"/>
                    <a:pt x="783" y="608"/>
                    <a:pt x="775" y="611"/>
                  </a:cubicBezTo>
                  <a:cubicBezTo>
                    <a:pt x="771" y="614"/>
                    <a:pt x="770" y="621"/>
                    <a:pt x="762" y="622"/>
                  </a:cubicBezTo>
                  <a:cubicBezTo>
                    <a:pt x="765" y="625"/>
                    <a:pt x="764" y="626"/>
                    <a:pt x="759" y="626"/>
                  </a:cubicBezTo>
                  <a:cubicBezTo>
                    <a:pt x="758" y="628"/>
                    <a:pt x="759" y="629"/>
                    <a:pt x="760" y="629"/>
                  </a:cubicBezTo>
                  <a:cubicBezTo>
                    <a:pt x="760" y="632"/>
                    <a:pt x="757" y="631"/>
                    <a:pt x="757" y="629"/>
                  </a:cubicBezTo>
                  <a:cubicBezTo>
                    <a:pt x="754" y="630"/>
                    <a:pt x="755" y="635"/>
                    <a:pt x="749" y="633"/>
                  </a:cubicBezTo>
                  <a:cubicBezTo>
                    <a:pt x="747" y="634"/>
                    <a:pt x="747" y="637"/>
                    <a:pt x="744" y="637"/>
                  </a:cubicBezTo>
                  <a:cubicBezTo>
                    <a:pt x="743" y="640"/>
                    <a:pt x="746" y="640"/>
                    <a:pt x="746" y="643"/>
                  </a:cubicBezTo>
                  <a:cubicBezTo>
                    <a:pt x="745" y="646"/>
                    <a:pt x="743" y="651"/>
                    <a:pt x="742" y="657"/>
                  </a:cubicBezTo>
                  <a:cubicBezTo>
                    <a:pt x="741" y="666"/>
                    <a:pt x="742" y="675"/>
                    <a:pt x="740" y="678"/>
                  </a:cubicBezTo>
                  <a:cubicBezTo>
                    <a:pt x="740" y="678"/>
                    <a:pt x="737" y="677"/>
                    <a:pt x="736" y="678"/>
                  </a:cubicBezTo>
                  <a:cubicBezTo>
                    <a:pt x="735" y="679"/>
                    <a:pt x="736" y="684"/>
                    <a:pt x="734" y="685"/>
                  </a:cubicBezTo>
                  <a:cubicBezTo>
                    <a:pt x="733" y="687"/>
                    <a:pt x="729" y="686"/>
                    <a:pt x="727" y="687"/>
                  </a:cubicBezTo>
                  <a:cubicBezTo>
                    <a:pt x="725" y="688"/>
                    <a:pt x="725" y="692"/>
                    <a:pt x="721" y="691"/>
                  </a:cubicBezTo>
                  <a:cubicBezTo>
                    <a:pt x="717" y="686"/>
                    <a:pt x="714" y="680"/>
                    <a:pt x="712" y="672"/>
                  </a:cubicBezTo>
                  <a:cubicBezTo>
                    <a:pt x="711" y="672"/>
                    <a:pt x="710" y="670"/>
                    <a:pt x="708" y="669"/>
                  </a:cubicBezTo>
                  <a:cubicBezTo>
                    <a:pt x="707" y="668"/>
                    <a:pt x="707" y="666"/>
                    <a:pt x="705" y="667"/>
                  </a:cubicBezTo>
                  <a:cubicBezTo>
                    <a:pt x="703" y="661"/>
                    <a:pt x="707" y="661"/>
                    <a:pt x="708" y="657"/>
                  </a:cubicBezTo>
                  <a:cubicBezTo>
                    <a:pt x="708" y="654"/>
                    <a:pt x="705" y="652"/>
                    <a:pt x="703" y="650"/>
                  </a:cubicBezTo>
                  <a:cubicBezTo>
                    <a:pt x="701" y="648"/>
                    <a:pt x="700" y="645"/>
                    <a:pt x="697" y="644"/>
                  </a:cubicBezTo>
                  <a:cubicBezTo>
                    <a:pt x="696" y="641"/>
                    <a:pt x="696" y="637"/>
                    <a:pt x="693" y="633"/>
                  </a:cubicBezTo>
                  <a:cubicBezTo>
                    <a:pt x="691" y="630"/>
                    <a:pt x="691" y="617"/>
                    <a:pt x="690" y="607"/>
                  </a:cubicBezTo>
                  <a:cubicBezTo>
                    <a:pt x="689" y="603"/>
                    <a:pt x="688" y="592"/>
                    <a:pt x="686" y="585"/>
                  </a:cubicBezTo>
                  <a:cubicBezTo>
                    <a:pt x="683" y="585"/>
                    <a:pt x="678" y="593"/>
                    <a:pt x="682" y="594"/>
                  </a:cubicBezTo>
                  <a:cubicBezTo>
                    <a:pt x="682" y="599"/>
                    <a:pt x="675" y="595"/>
                    <a:pt x="673" y="594"/>
                  </a:cubicBezTo>
                  <a:cubicBezTo>
                    <a:pt x="672" y="594"/>
                    <a:pt x="670" y="595"/>
                    <a:pt x="669" y="594"/>
                  </a:cubicBezTo>
                  <a:cubicBezTo>
                    <a:pt x="667" y="593"/>
                    <a:pt x="665" y="586"/>
                    <a:pt x="662" y="588"/>
                  </a:cubicBezTo>
                  <a:cubicBezTo>
                    <a:pt x="661" y="585"/>
                    <a:pt x="663" y="585"/>
                    <a:pt x="665" y="585"/>
                  </a:cubicBezTo>
                  <a:cubicBezTo>
                    <a:pt x="663" y="582"/>
                    <a:pt x="665" y="582"/>
                    <a:pt x="665" y="579"/>
                  </a:cubicBezTo>
                  <a:cubicBezTo>
                    <a:pt x="665" y="576"/>
                    <a:pt x="660" y="578"/>
                    <a:pt x="658" y="577"/>
                  </a:cubicBezTo>
                  <a:cubicBezTo>
                    <a:pt x="656" y="576"/>
                    <a:pt x="653" y="568"/>
                    <a:pt x="652" y="574"/>
                  </a:cubicBezTo>
                  <a:cubicBezTo>
                    <a:pt x="648" y="573"/>
                    <a:pt x="650" y="567"/>
                    <a:pt x="651" y="568"/>
                  </a:cubicBezTo>
                  <a:cubicBezTo>
                    <a:pt x="650" y="566"/>
                    <a:pt x="646" y="566"/>
                    <a:pt x="647" y="562"/>
                  </a:cubicBezTo>
                  <a:cubicBezTo>
                    <a:pt x="645" y="561"/>
                    <a:pt x="640" y="564"/>
                    <a:pt x="639" y="562"/>
                  </a:cubicBezTo>
                  <a:cubicBezTo>
                    <a:pt x="639" y="562"/>
                    <a:pt x="640" y="559"/>
                    <a:pt x="639" y="559"/>
                  </a:cubicBezTo>
                  <a:cubicBezTo>
                    <a:pt x="635" y="558"/>
                    <a:pt x="632" y="560"/>
                    <a:pt x="628" y="560"/>
                  </a:cubicBezTo>
                  <a:cubicBezTo>
                    <a:pt x="627" y="561"/>
                    <a:pt x="625" y="561"/>
                    <a:pt x="624" y="560"/>
                  </a:cubicBezTo>
                  <a:cubicBezTo>
                    <a:pt x="622" y="560"/>
                    <a:pt x="621" y="558"/>
                    <a:pt x="621" y="562"/>
                  </a:cubicBezTo>
                  <a:cubicBezTo>
                    <a:pt x="603" y="564"/>
                    <a:pt x="589" y="561"/>
                    <a:pt x="576" y="559"/>
                  </a:cubicBezTo>
                  <a:cubicBezTo>
                    <a:pt x="577" y="555"/>
                    <a:pt x="572" y="556"/>
                    <a:pt x="572" y="553"/>
                  </a:cubicBezTo>
                  <a:cubicBezTo>
                    <a:pt x="572" y="549"/>
                    <a:pt x="564" y="557"/>
                    <a:pt x="569" y="549"/>
                  </a:cubicBezTo>
                  <a:cubicBezTo>
                    <a:pt x="566" y="550"/>
                    <a:pt x="565" y="549"/>
                    <a:pt x="565" y="547"/>
                  </a:cubicBezTo>
                  <a:cubicBezTo>
                    <a:pt x="560" y="550"/>
                    <a:pt x="546" y="547"/>
                    <a:pt x="541" y="546"/>
                  </a:cubicBezTo>
                  <a:cubicBezTo>
                    <a:pt x="538" y="545"/>
                    <a:pt x="537" y="545"/>
                    <a:pt x="537" y="542"/>
                  </a:cubicBezTo>
                  <a:cubicBezTo>
                    <a:pt x="529" y="544"/>
                    <a:pt x="531" y="536"/>
                    <a:pt x="524" y="536"/>
                  </a:cubicBezTo>
                  <a:cubicBezTo>
                    <a:pt x="523" y="529"/>
                    <a:pt x="519" y="525"/>
                    <a:pt x="516" y="520"/>
                  </a:cubicBezTo>
                  <a:cubicBezTo>
                    <a:pt x="500" y="517"/>
                    <a:pt x="500" y="525"/>
                    <a:pt x="501" y="534"/>
                  </a:cubicBezTo>
                  <a:cubicBezTo>
                    <a:pt x="502" y="537"/>
                    <a:pt x="509" y="541"/>
                    <a:pt x="514" y="547"/>
                  </a:cubicBezTo>
                  <a:cubicBezTo>
                    <a:pt x="516" y="549"/>
                    <a:pt x="519" y="559"/>
                    <a:pt x="524" y="557"/>
                  </a:cubicBezTo>
                  <a:cubicBezTo>
                    <a:pt x="523" y="561"/>
                    <a:pt x="527" y="561"/>
                    <a:pt x="526" y="566"/>
                  </a:cubicBezTo>
                  <a:cubicBezTo>
                    <a:pt x="530" y="566"/>
                    <a:pt x="540" y="564"/>
                    <a:pt x="535" y="570"/>
                  </a:cubicBezTo>
                  <a:cubicBezTo>
                    <a:pt x="539" y="572"/>
                    <a:pt x="537" y="567"/>
                    <a:pt x="539" y="566"/>
                  </a:cubicBezTo>
                  <a:cubicBezTo>
                    <a:pt x="540" y="565"/>
                    <a:pt x="546" y="566"/>
                    <a:pt x="546" y="562"/>
                  </a:cubicBezTo>
                  <a:cubicBezTo>
                    <a:pt x="546" y="561"/>
                    <a:pt x="548" y="561"/>
                    <a:pt x="550" y="560"/>
                  </a:cubicBezTo>
                  <a:cubicBezTo>
                    <a:pt x="552" y="560"/>
                    <a:pt x="550" y="558"/>
                    <a:pt x="552" y="557"/>
                  </a:cubicBezTo>
                  <a:cubicBezTo>
                    <a:pt x="555" y="555"/>
                    <a:pt x="559" y="556"/>
                    <a:pt x="563" y="555"/>
                  </a:cubicBezTo>
                  <a:cubicBezTo>
                    <a:pt x="563" y="556"/>
                    <a:pt x="560" y="558"/>
                    <a:pt x="561" y="559"/>
                  </a:cubicBezTo>
                  <a:cubicBezTo>
                    <a:pt x="561" y="559"/>
                    <a:pt x="565" y="558"/>
                    <a:pt x="565" y="559"/>
                  </a:cubicBezTo>
                  <a:cubicBezTo>
                    <a:pt x="566" y="562"/>
                    <a:pt x="564" y="564"/>
                    <a:pt x="567" y="566"/>
                  </a:cubicBezTo>
                  <a:cubicBezTo>
                    <a:pt x="566" y="570"/>
                    <a:pt x="572" y="568"/>
                    <a:pt x="572" y="572"/>
                  </a:cubicBezTo>
                  <a:cubicBezTo>
                    <a:pt x="572" y="576"/>
                    <a:pt x="576" y="573"/>
                    <a:pt x="580" y="575"/>
                  </a:cubicBezTo>
                  <a:cubicBezTo>
                    <a:pt x="582" y="577"/>
                    <a:pt x="581" y="580"/>
                    <a:pt x="585" y="581"/>
                  </a:cubicBezTo>
                  <a:cubicBezTo>
                    <a:pt x="581" y="585"/>
                    <a:pt x="586" y="590"/>
                    <a:pt x="585" y="596"/>
                  </a:cubicBezTo>
                  <a:cubicBezTo>
                    <a:pt x="583" y="596"/>
                    <a:pt x="582" y="596"/>
                    <a:pt x="580" y="596"/>
                  </a:cubicBezTo>
                  <a:cubicBezTo>
                    <a:pt x="582" y="603"/>
                    <a:pt x="575" y="601"/>
                    <a:pt x="576" y="607"/>
                  </a:cubicBezTo>
                  <a:cubicBezTo>
                    <a:pt x="572" y="606"/>
                    <a:pt x="570" y="607"/>
                    <a:pt x="570" y="611"/>
                  </a:cubicBezTo>
                  <a:cubicBezTo>
                    <a:pt x="568" y="611"/>
                    <a:pt x="565" y="611"/>
                    <a:pt x="563" y="611"/>
                  </a:cubicBezTo>
                  <a:cubicBezTo>
                    <a:pt x="560" y="611"/>
                    <a:pt x="562" y="615"/>
                    <a:pt x="561" y="616"/>
                  </a:cubicBezTo>
                  <a:cubicBezTo>
                    <a:pt x="561" y="617"/>
                    <a:pt x="558" y="616"/>
                    <a:pt x="557" y="616"/>
                  </a:cubicBezTo>
                  <a:cubicBezTo>
                    <a:pt x="556" y="617"/>
                    <a:pt x="558" y="621"/>
                    <a:pt x="557" y="622"/>
                  </a:cubicBezTo>
                  <a:cubicBezTo>
                    <a:pt x="554" y="621"/>
                    <a:pt x="552" y="622"/>
                    <a:pt x="552" y="626"/>
                  </a:cubicBezTo>
                  <a:cubicBezTo>
                    <a:pt x="548" y="625"/>
                    <a:pt x="546" y="626"/>
                    <a:pt x="544" y="628"/>
                  </a:cubicBezTo>
                  <a:cubicBezTo>
                    <a:pt x="541" y="629"/>
                    <a:pt x="542" y="630"/>
                    <a:pt x="537" y="631"/>
                  </a:cubicBezTo>
                  <a:cubicBezTo>
                    <a:pt x="535" y="632"/>
                    <a:pt x="526" y="635"/>
                    <a:pt x="526" y="641"/>
                  </a:cubicBezTo>
                  <a:cubicBezTo>
                    <a:pt x="523" y="641"/>
                    <a:pt x="520" y="640"/>
                    <a:pt x="518" y="641"/>
                  </a:cubicBezTo>
                  <a:cubicBezTo>
                    <a:pt x="516" y="642"/>
                    <a:pt x="518" y="643"/>
                    <a:pt x="516" y="644"/>
                  </a:cubicBezTo>
                  <a:cubicBezTo>
                    <a:pt x="516" y="645"/>
                    <a:pt x="513" y="644"/>
                    <a:pt x="513" y="644"/>
                  </a:cubicBezTo>
                  <a:cubicBezTo>
                    <a:pt x="513" y="644"/>
                    <a:pt x="507" y="646"/>
                    <a:pt x="507" y="646"/>
                  </a:cubicBezTo>
                  <a:cubicBezTo>
                    <a:pt x="504" y="650"/>
                    <a:pt x="489" y="648"/>
                    <a:pt x="483" y="652"/>
                  </a:cubicBezTo>
                  <a:cubicBezTo>
                    <a:pt x="477" y="653"/>
                    <a:pt x="488" y="655"/>
                    <a:pt x="479" y="656"/>
                  </a:cubicBezTo>
                  <a:cubicBezTo>
                    <a:pt x="478" y="656"/>
                    <a:pt x="476" y="655"/>
                    <a:pt x="475" y="656"/>
                  </a:cubicBezTo>
                  <a:cubicBezTo>
                    <a:pt x="473" y="656"/>
                    <a:pt x="474" y="660"/>
                    <a:pt x="470" y="659"/>
                  </a:cubicBezTo>
                  <a:cubicBezTo>
                    <a:pt x="472" y="655"/>
                    <a:pt x="467" y="657"/>
                    <a:pt x="466" y="656"/>
                  </a:cubicBezTo>
                  <a:cubicBezTo>
                    <a:pt x="465" y="653"/>
                    <a:pt x="467" y="648"/>
                    <a:pt x="462" y="648"/>
                  </a:cubicBezTo>
                  <a:cubicBezTo>
                    <a:pt x="462" y="645"/>
                    <a:pt x="464" y="645"/>
                    <a:pt x="464" y="643"/>
                  </a:cubicBezTo>
                  <a:cubicBezTo>
                    <a:pt x="463" y="641"/>
                    <a:pt x="459" y="640"/>
                    <a:pt x="462" y="639"/>
                  </a:cubicBezTo>
                  <a:cubicBezTo>
                    <a:pt x="461" y="637"/>
                    <a:pt x="460" y="635"/>
                    <a:pt x="457" y="635"/>
                  </a:cubicBezTo>
                  <a:cubicBezTo>
                    <a:pt x="459" y="630"/>
                    <a:pt x="453" y="624"/>
                    <a:pt x="457" y="624"/>
                  </a:cubicBezTo>
                  <a:cubicBezTo>
                    <a:pt x="457" y="622"/>
                    <a:pt x="454" y="623"/>
                    <a:pt x="453" y="622"/>
                  </a:cubicBezTo>
                  <a:cubicBezTo>
                    <a:pt x="451" y="620"/>
                    <a:pt x="452" y="615"/>
                    <a:pt x="453" y="616"/>
                  </a:cubicBezTo>
                  <a:cubicBezTo>
                    <a:pt x="452" y="615"/>
                    <a:pt x="450" y="613"/>
                    <a:pt x="449" y="613"/>
                  </a:cubicBezTo>
                  <a:cubicBezTo>
                    <a:pt x="448" y="612"/>
                    <a:pt x="449" y="611"/>
                    <a:pt x="447" y="611"/>
                  </a:cubicBezTo>
                  <a:cubicBezTo>
                    <a:pt x="446" y="611"/>
                    <a:pt x="444" y="604"/>
                    <a:pt x="444" y="605"/>
                  </a:cubicBezTo>
                  <a:cubicBezTo>
                    <a:pt x="444" y="605"/>
                    <a:pt x="444" y="607"/>
                    <a:pt x="444" y="607"/>
                  </a:cubicBezTo>
                  <a:cubicBezTo>
                    <a:pt x="440" y="604"/>
                    <a:pt x="440" y="598"/>
                    <a:pt x="434" y="598"/>
                  </a:cubicBezTo>
                  <a:cubicBezTo>
                    <a:pt x="439" y="590"/>
                    <a:pt x="430" y="588"/>
                    <a:pt x="431" y="579"/>
                  </a:cubicBezTo>
                  <a:cubicBezTo>
                    <a:pt x="430" y="577"/>
                    <a:pt x="427" y="578"/>
                    <a:pt x="427" y="575"/>
                  </a:cubicBezTo>
                  <a:cubicBezTo>
                    <a:pt x="427" y="572"/>
                    <a:pt x="421" y="574"/>
                    <a:pt x="419" y="572"/>
                  </a:cubicBezTo>
                  <a:cubicBezTo>
                    <a:pt x="421" y="569"/>
                    <a:pt x="421" y="568"/>
                    <a:pt x="418" y="568"/>
                  </a:cubicBezTo>
                  <a:cubicBezTo>
                    <a:pt x="420" y="565"/>
                    <a:pt x="419" y="564"/>
                    <a:pt x="418" y="559"/>
                  </a:cubicBezTo>
                  <a:cubicBezTo>
                    <a:pt x="417" y="558"/>
                    <a:pt x="418" y="555"/>
                    <a:pt x="418" y="555"/>
                  </a:cubicBezTo>
                  <a:cubicBezTo>
                    <a:pt x="417" y="555"/>
                    <a:pt x="416" y="555"/>
                    <a:pt x="416" y="555"/>
                  </a:cubicBezTo>
                  <a:cubicBezTo>
                    <a:pt x="415" y="550"/>
                    <a:pt x="419" y="552"/>
                    <a:pt x="416" y="547"/>
                  </a:cubicBezTo>
                  <a:cubicBezTo>
                    <a:pt x="414" y="545"/>
                    <a:pt x="412" y="557"/>
                    <a:pt x="412" y="547"/>
                  </a:cubicBezTo>
                  <a:cubicBezTo>
                    <a:pt x="412" y="540"/>
                    <a:pt x="406" y="536"/>
                    <a:pt x="399" y="529"/>
                  </a:cubicBezTo>
                  <a:cubicBezTo>
                    <a:pt x="394" y="533"/>
                    <a:pt x="398" y="534"/>
                    <a:pt x="395" y="540"/>
                  </a:cubicBezTo>
                  <a:cubicBezTo>
                    <a:pt x="391" y="541"/>
                    <a:pt x="392" y="536"/>
                    <a:pt x="390" y="536"/>
                  </a:cubicBezTo>
                  <a:cubicBezTo>
                    <a:pt x="387" y="537"/>
                    <a:pt x="386" y="535"/>
                    <a:pt x="384" y="534"/>
                  </a:cubicBezTo>
                  <a:cubicBezTo>
                    <a:pt x="388" y="537"/>
                    <a:pt x="385" y="546"/>
                    <a:pt x="391" y="546"/>
                  </a:cubicBezTo>
                  <a:cubicBezTo>
                    <a:pt x="389" y="550"/>
                    <a:pt x="392" y="555"/>
                    <a:pt x="395" y="562"/>
                  </a:cubicBezTo>
                  <a:cubicBezTo>
                    <a:pt x="395" y="563"/>
                    <a:pt x="395" y="566"/>
                    <a:pt x="395" y="566"/>
                  </a:cubicBezTo>
                  <a:cubicBezTo>
                    <a:pt x="398" y="568"/>
                    <a:pt x="399" y="577"/>
                    <a:pt x="401" y="581"/>
                  </a:cubicBezTo>
                  <a:cubicBezTo>
                    <a:pt x="403" y="581"/>
                    <a:pt x="406" y="581"/>
                    <a:pt x="408" y="581"/>
                  </a:cubicBezTo>
                  <a:cubicBezTo>
                    <a:pt x="407" y="583"/>
                    <a:pt x="406" y="584"/>
                    <a:pt x="406" y="587"/>
                  </a:cubicBezTo>
                  <a:cubicBezTo>
                    <a:pt x="409" y="587"/>
                    <a:pt x="410" y="586"/>
                    <a:pt x="410" y="585"/>
                  </a:cubicBezTo>
                  <a:cubicBezTo>
                    <a:pt x="414" y="587"/>
                    <a:pt x="412" y="590"/>
                    <a:pt x="414" y="594"/>
                  </a:cubicBezTo>
                  <a:cubicBezTo>
                    <a:pt x="414" y="595"/>
                    <a:pt x="417" y="595"/>
                    <a:pt x="418" y="596"/>
                  </a:cubicBezTo>
                  <a:cubicBezTo>
                    <a:pt x="418" y="597"/>
                    <a:pt x="417" y="599"/>
                    <a:pt x="418" y="600"/>
                  </a:cubicBezTo>
                  <a:cubicBezTo>
                    <a:pt x="418" y="600"/>
                    <a:pt x="419" y="599"/>
                    <a:pt x="419" y="600"/>
                  </a:cubicBezTo>
                  <a:cubicBezTo>
                    <a:pt x="420" y="602"/>
                    <a:pt x="418" y="603"/>
                    <a:pt x="418" y="603"/>
                  </a:cubicBezTo>
                  <a:cubicBezTo>
                    <a:pt x="418" y="606"/>
                    <a:pt x="420" y="606"/>
                    <a:pt x="421" y="607"/>
                  </a:cubicBezTo>
                  <a:cubicBezTo>
                    <a:pt x="422" y="608"/>
                    <a:pt x="421" y="610"/>
                    <a:pt x="421" y="611"/>
                  </a:cubicBezTo>
                  <a:cubicBezTo>
                    <a:pt x="421" y="611"/>
                    <a:pt x="423" y="611"/>
                    <a:pt x="423" y="611"/>
                  </a:cubicBezTo>
                  <a:cubicBezTo>
                    <a:pt x="424" y="613"/>
                    <a:pt x="421" y="620"/>
                    <a:pt x="427" y="618"/>
                  </a:cubicBezTo>
                  <a:cubicBezTo>
                    <a:pt x="427" y="622"/>
                    <a:pt x="427" y="626"/>
                    <a:pt x="429" y="629"/>
                  </a:cubicBezTo>
                  <a:cubicBezTo>
                    <a:pt x="429" y="631"/>
                    <a:pt x="432" y="632"/>
                    <a:pt x="432" y="633"/>
                  </a:cubicBezTo>
                  <a:cubicBezTo>
                    <a:pt x="433" y="635"/>
                    <a:pt x="433" y="637"/>
                    <a:pt x="434" y="639"/>
                  </a:cubicBezTo>
                  <a:cubicBezTo>
                    <a:pt x="435" y="640"/>
                    <a:pt x="437" y="640"/>
                    <a:pt x="438" y="641"/>
                  </a:cubicBezTo>
                  <a:cubicBezTo>
                    <a:pt x="440" y="643"/>
                    <a:pt x="436" y="646"/>
                    <a:pt x="440" y="646"/>
                  </a:cubicBezTo>
                  <a:cubicBezTo>
                    <a:pt x="442" y="646"/>
                    <a:pt x="441" y="651"/>
                    <a:pt x="442" y="654"/>
                  </a:cubicBezTo>
                  <a:cubicBezTo>
                    <a:pt x="449" y="650"/>
                    <a:pt x="447" y="657"/>
                    <a:pt x="457" y="656"/>
                  </a:cubicBezTo>
                  <a:cubicBezTo>
                    <a:pt x="457" y="661"/>
                    <a:pt x="460" y="663"/>
                    <a:pt x="460" y="669"/>
                  </a:cubicBezTo>
                  <a:cubicBezTo>
                    <a:pt x="467" y="679"/>
                    <a:pt x="489" y="676"/>
                    <a:pt x="503" y="674"/>
                  </a:cubicBezTo>
                  <a:cubicBezTo>
                    <a:pt x="505" y="675"/>
                    <a:pt x="504" y="671"/>
                    <a:pt x="505" y="670"/>
                  </a:cubicBezTo>
                  <a:cubicBezTo>
                    <a:pt x="509" y="669"/>
                    <a:pt x="518" y="674"/>
                    <a:pt x="516" y="667"/>
                  </a:cubicBezTo>
                  <a:cubicBezTo>
                    <a:pt x="520" y="669"/>
                    <a:pt x="520" y="672"/>
                    <a:pt x="518" y="676"/>
                  </a:cubicBezTo>
                  <a:cubicBezTo>
                    <a:pt x="518" y="677"/>
                    <a:pt x="516" y="678"/>
                    <a:pt x="516" y="678"/>
                  </a:cubicBezTo>
                  <a:cubicBezTo>
                    <a:pt x="516" y="681"/>
                    <a:pt x="517" y="686"/>
                    <a:pt x="516" y="689"/>
                  </a:cubicBezTo>
                  <a:cubicBezTo>
                    <a:pt x="516" y="690"/>
                    <a:pt x="513" y="689"/>
                    <a:pt x="513" y="689"/>
                  </a:cubicBezTo>
                  <a:cubicBezTo>
                    <a:pt x="512" y="690"/>
                    <a:pt x="512" y="698"/>
                    <a:pt x="511" y="700"/>
                  </a:cubicBezTo>
                  <a:cubicBezTo>
                    <a:pt x="510" y="702"/>
                    <a:pt x="505" y="703"/>
                    <a:pt x="507" y="710"/>
                  </a:cubicBezTo>
                  <a:cubicBezTo>
                    <a:pt x="501" y="710"/>
                    <a:pt x="505" y="720"/>
                    <a:pt x="498" y="719"/>
                  </a:cubicBezTo>
                  <a:cubicBezTo>
                    <a:pt x="499" y="725"/>
                    <a:pt x="496" y="726"/>
                    <a:pt x="496" y="730"/>
                  </a:cubicBezTo>
                  <a:cubicBezTo>
                    <a:pt x="489" y="728"/>
                    <a:pt x="493" y="737"/>
                    <a:pt x="486" y="736"/>
                  </a:cubicBezTo>
                  <a:cubicBezTo>
                    <a:pt x="486" y="738"/>
                    <a:pt x="486" y="739"/>
                    <a:pt x="486" y="741"/>
                  </a:cubicBezTo>
                  <a:cubicBezTo>
                    <a:pt x="485" y="741"/>
                    <a:pt x="484" y="739"/>
                    <a:pt x="483" y="739"/>
                  </a:cubicBezTo>
                  <a:cubicBezTo>
                    <a:pt x="479" y="741"/>
                    <a:pt x="481" y="743"/>
                    <a:pt x="475" y="745"/>
                  </a:cubicBezTo>
                  <a:cubicBezTo>
                    <a:pt x="475" y="745"/>
                    <a:pt x="470" y="747"/>
                    <a:pt x="470" y="747"/>
                  </a:cubicBezTo>
                  <a:cubicBezTo>
                    <a:pt x="470" y="747"/>
                    <a:pt x="470" y="749"/>
                    <a:pt x="470" y="749"/>
                  </a:cubicBezTo>
                  <a:cubicBezTo>
                    <a:pt x="468" y="750"/>
                    <a:pt x="464" y="751"/>
                    <a:pt x="462" y="753"/>
                  </a:cubicBezTo>
                  <a:cubicBezTo>
                    <a:pt x="458" y="756"/>
                    <a:pt x="456" y="762"/>
                    <a:pt x="449" y="762"/>
                  </a:cubicBezTo>
                  <a:cubicBezTo>
                    <a:pt x="451" y="767"/>
                    <a:pt x="447" y="767"/>
                    <a:pt x="447" y="771"/>
                  </a:cubicBezTo>
                  <a:cubicBezTo>
                    <a:pt x="445" y="773"/>
                    <a:pt x="444" y="772"/>
                    <a:pt x="442" y="771"/>
                  </a:cubicBezTo>
                  <a:cubicBezTo>
                    <a:pt x="443" y="773"/>
                    <a:pt x="439" y="776"/>
                    <a:pt x="440" y="777"/>
                  </a:cubicBezTo>
                  <a:cubicBezTo>
                    <a:pt x="444" y="780"/>
                    <a:pt x="438" y="777"/>
                    <a:pt x="438" y="782"/>
                  </a:cubicBezTo>
                  <a:cubicBezTo>
                    <a:pt x="438" y="785"/>
                    <a:pt x="435" y="783"/>
                    <a:pt x="434" y="784"/>
                  </a:cubicBezTo>
                  <a:cubicBezTo>
                    <a:pt x="434" y="785"/>
                    <a:pt x="435" y="787"/>
                    <a:pt x="434" y="788"/>
                  </a:cubicBezTo>
                  <a:cubicBezTo>
                    <a:pt x="434" y="790"/>
                    <a:pt x="430" y="804"/>
                    <a:pt x="431" y="808"/>
                  </a:cubicBezTo>
                  <a:cubicBezTo>
                    <a:pt x="431" y="812"/>
                    <a:pt x="432" y="813"/>
                    <a:pt x="434" y="816"/>
                  </a:cubicBezTo>
                  <a:cubicBezTo>
                    <a:pt x="435" y="821"/>
                    <a:pt x="434" y="823"/>
                    <a:pt x="434" y="827"/>
                  </a:cubicBezTo>
                  <a:cubicBezTo>
                    <a:pt x="434" y="828"/>
                    <a:pt x="436" y="834"/>
                    <a:pt x="438" y="835"/>
                  </a:cubicBezTo>
                  <a:cubicBezTo>
                    <a:pt x="443" y="835"/>
                    <a:pt x="432" y="843"/>
                    <a:pt x="442" y="844"/>
                  </a:cubicBezTo>
                  <a:cubicBezTo>
                    <a:pt x="441" y="853"/>
                    <a:pt x="443" y="860"/>
                    <a:pt x="442" y="868"/>
                  </a:cubicBezTo>
                  <a:cubicBezTo>
                    <a:pt x="441" y="873"/>
                    <a:pt x="436" y="878"/>
                    <a:pt x="436" y="883"/>
                  </a:cubicBezTo>
                  <a:cubicBezTo>
                    <a:pt x="432" y="883"/>
                    <a:pt x="425" y="888"/>
                    <a:pt x="423" y="890"/>
                  </a:cubicBezTo>
                  <a:cubicBezTo>
                    <a:pt x="422" y="892"/>
                    <a:pt x="421" y="892"/>
                    <a:pt x="423" y="892"/>
                  </a:cubicBezTo>
                  <a:cubicBezTo>
                    <a:pt x="423" y="895"/>
                    <a:pt x="419" y="893"/>
                    <a:pt x="418" y="894"/>
                  </a:cubicBezTo>
                  <a:cubicBezTo>
                    <a:pt x="416" y="895"/>
                    <a:pt x="417" y="897"/>
                    <a:pt x="416" y="898"/>
                  </a:cubicBezTo>
                  <a:cubicBezTo>
                    <a:pt x="415" y="898"/>
                    <a:pt x="412" y="894"/>
                    <a:pt x="412" y="898"/>
                  </a:cubicBezTo>
                  <a:cubicBezTo>
                    <a:pt x="412" y="900"/>
                    <a:pt x="410" y="899"/>
                    <a:pt x="408" y="900"/>
                  </a:cubicBezTo>
                  <a:cubicBezTo>
                    <a:pt x="406" y="901"/>
                    <a:pt x="406" y="906"/>
                    <a:pt x="401" y="905"/>
                  </a:cubicBezTo>
                  <a:cubicBezTo>
                    <a:pt x="398" y="916"/>
                    <a:pt x="401" y="931"/>
                    <a:pt x="403" y="946"/>
                  </a:cubicBezTo>
                  <a:cubicBezTo>
                    <a:pt x="401" y="948"/>
                    <a:pt x="399" y="949"/>
                    <a:pt x="399" y="946"/>
                  </a:cubicBezTo>
                  <a:cubicBezTo>
                    <a:pt x="397" y="946"/>
                    <a:pt x="398" y="949"/>
                    <a:pt x="397" y="950"/>
                  </a:cubicBezTo>
                  <a:cubicBezTo>
                    <a:pt x="395" y="952"/>
                    <a:pt x="392" y="949"/>
                    <a:pt x="391" y="952"/>
                  </a:cubicBezTo>
                  <a:cubicBezTo>
                    <a:pt x="391" y="955"/>
                    <a:pt x="384" y="954"/>
                    <a:pt x="382" y="958"/>
                  </a:cubicBezTo>
                  <a:cubicBezTo>
                    <a:pt x="382" y="961"/>
                    <a:pt x="382" y="965"/>
                    <a:pt x="382" y="969"/>
                  </a:cubicBezTo>
                  <a:cubicBezTo>
                    <a:pt x="378" y="969"/>
                    <a:pt x="380" y="975"/>
                    <a:pt x="378" y="978"/>
                  </a:cubicBezTo>
                  <a:cubicBezTo>
                    <a:pt x="378" y="979"/>
                    <a:pt x="375" y="979"/>
                    <a:pt x="375" y="980"/>
                  </a:cubicBezTo>
                  <a:cubicBezTo>
                    <a:pt x="373" y="983"/>
                    <a:pt x="374" y="987"/>
                    <a:pt x="371" y="989"/>
                  </a:cubicBezTo>
                  <a:cubicBezTo>
                    <a:pt x="370" y="990"/>
                    <a:pt x="371" y="992"/>
                    <a:pt x="371" y="993"/>
                  </a:cubicBezTo>
                  <a:cubicBezTo>
                    <a:pt x="371" y="993"/>
                    <a:pt x="368" y="992"/>
                    <a:pt x="367" y="993"/>
                  </a:cubicBezTo>
                  <a:cubicBezTo>
                    <a:pt x="367" y="994"/>
                    <a:pt x="368" y="997"/>
                    <a:pt x="367" y="999"/>
                  </a:cubicBezTo>
                  <a:cubicBezTo>
                    <a:pt x="367" y="999"/>
                    <a:pt x="364" y="998"/>
                    <a:pt x="363" y="999"/>
                  </a:cubicBezTo>
                  <a:cubicBezTo>
                    <a:pt x="363" y="999"/>
                    <a:pt x="364" y="1002"/>
                    <a:pt x="363" y="1002"/>
                  </a:cubicBezTo>
                  <a:cubicBezTo>
                    <a:pt x="363" y="1003"/>
                    <a:pt x="360" y="1002"/>
                    <a:pt x="360" y="1002"/>
                  </a:cubicBezTo>
                  <a:cubicBezTo>
                    <a:pt x="359" y="1003"/>
                    <a:pt x="356" y="1006"/>
                    <a:pt x="356" y="1008"/>
                  </a:cubicBezTo>
                  <a:cubicBezTo>
                    <a:pt x="356" y="1010"/>
                    <a:pt x="354" y="1009"/>
                    <a:pt x="352" y="1010"/>
                  </a:cubicBezTo>
                  <a:cubicBezTo>
                    <a:pt x="352" y="1010"/>
                    <a:pt x="353" y="1013"/>
                    <a:pt x="352" y="1013"/>
                  </a:cubicBezTo>
                  <a:cubicBezTo>
                    <a:pt x="352" y="1014"/>
                    <a:pt x="349" y="1013"/>
                    <a:pt x="349" y="1013"/>
                  </a:cubicBezTo>
                  <a:cubicBezTo>
                    <a:pt x="347" y="1015"/>
                    <a:pt x="346" y="1016"/>
                    <a:pt x="345" y="1017"/>
                  </a:cubicBezTo>
                  <a:cubicBezTo>
                    <a:pt x="344" y="1018"/>
                    <a:pt x="342" y="1021"/>
                    <a:pt x="341" y="1021"/>
                  </a:cubicBezTo>
                  <a:cubicBezTo>
                    <a:pt x="340" y="1021"/>
                    <a:pt x="335" y="1023"/>
                    <a:pt x="335" y="1023"/>
                  </a:cubicBezTo>
                  <a:cubicBezTo>
                    <a:pt x="334" y="1022"/>
                    <a:pt x="334" y="1021"/>
                    <a:pt x="332" y="1023"/>
                  </a:cubicBezTo>
                  <a:cubicBezTo>
                    <a:pt x="329" y="1024"/>
                    <a:pt x="328" y="1024"/>
                    <a:pt x="324" y="1025"/>
                  </a:cubicBezTo>
                  <a:cubicBezTo>
                    <a:pt x="323" y="1025"/>
                    <a:pt x="311" y="1030"/>
                    <a:pt x="308" y="1025"/>
                  </a:cubicBezTo>
                  <a:cubicBezTo>
                    <a:pt x="305" y="1025"/>
                    <a:pt x="307" y="1027"/>
                    <a:pt x="308" y="1027"/>
                  </a:cubicBezTo>
                  <a:cubicBezTo>
                    <a:pt x="305" y="1031"/>
                    <a:pt x="301" y="1027"/>
                    <a:pt x="295" y="1028"/>
                  </a:cubicBezTo>
                  <a:cubicBezTo>
                    <a:pt x="292" y="1029"/>
                    <a:pt x="293" y="1030"/>
                    <a:pt x="295" y="1030"/>
                  </a:cubicBezTo>
                  <a:cubicBezTo>
                    <a:pt x="293" y="1033"/>
                    <a:pt x="283" y="1028"/>
                    <a:pt x="278" y="1028"/>
                  </a:cubicBezTo>
                  <a:cubicBezTo>
                    <a:pt x="278" y="1019"/>
                    <a:pt x="269" y="1014"/>
                    <a:pt x="274" y="1006"/>
                  </a:cubicBezTo>
                  <a:cubicBezTo>
                    <a:pt x="270" y="1003"/>
                    <a:pt x="265" y="1000"/>
                    <a:pt x="267" y="991"/>
                  </a:cubicBezTo>
                  <a:cubicBezTo>
                    <a:pt x="261" y="997"/>
                    <a:pt x="265" y="994"/>
                    <a:pt x="263" y="985"/>
                  </a:cubicBezTo>
                  <a:cubicBezTo>
                    <a:pt x="260" y="977"/>
                    <a:pt x="249" y="970"/>
                    <a:pt x="252" y="959"/>
                  </a:cubicBezTo>
                  <a:cubicBezTo>
                    <a:pt x="250" y="958"/>
                    <a:pt x="250" y="963"/>
                    <a:pt x="250" y="963"/>
                  </a:cubicBezTo>
                  <a:cubicBezTo>
                    <a:pt x="246" y="962"/>
                    <a:pt x="250" y="950"/>
                    <a:pt x="246" y="956"/>
                  </a:cubicBezTo>
                  <a:cubicBezTo>
                    <a:pt x="243" y="953"/>
                    <a:pt x="244" y="947"/>
                    <a:pt x="244" y="943"/>
                  </a:cubicBezTo>
                  <a:cubicBezTo>
                    <a:pt x="245" y="937"/>
                    <a:pt x="245" y="933"/>
                    <a:pt x="242" y="926"/>
                  </a:cubicBezTo>
                  <a:cubicBezTo>
                    <a:pt x="243" y="923"/>
                    <a:pt x="238" y="925"/>
                    <a:pt x="237" y="924"/>
                  </a:cubicBezTo>
                  <a:cubicBezTo>
                    <a:pt x="236" y="923"/>
                    <a:pt x="242" y="919"/>
                    <a:pt x="233" y="920"/>
                  </a:cubicBezTo>
                  <a:cubicBezTo>
                    <a:pt x="232" y="919"/>
                    <a:pt x="234" y="915"/>
                    <a:pt x="233" y="915"/>
                  </a:cubicBezTo>
                  <a:cubicBezTo>
                    <a:pt x="233" y="914"/>
                    <a:pt x="229" y="915"/>
                    <a:pt x="229" y="915"/>
                  </a:cubicBezTo>
                  <a:cubicBezTo>
                    <a:pt x="229" y="914"/>
                    <a:pt x="235" y="907"/>
                    <a:pt x="227" y="909"/>
                  </a:cubicBezTo>
                  <a:cubicBezTo>
                    <a:pt x="227" y="906"/>
                    <a:pt x="230" y="905"/>
                    <a:pt x="229" y="902"/>
                  </a:cubicBezTo>
                  <a:cubicBezTo>
                    <a:pt x="226" y="900"/>
                    <a:pt x="230" y="892"/>
                    <a:pt x="224" y="894"/>
                  </a:cubicBezTo>
                  <a:cubicBezTo>
                    <a:pt x="223" y="877"/>
                    <a:pt x="225" y="871"/>
                    <a:pt x="233" y="861"/>
                  </a:cubicBezTo>
                  <a:cubicBezTo>
                    <a:pt x="232" y="858"/>
                    <a:pt x="235" y="851"/>
                    <a:pt x="231" y="851"/>
                  </a:cubicBezTo>
                  <a:cubicBezTo>
                    <a:pt x="231" y="848"/>
                    <a:pt x="235" y="851"/>
                    <a:pt x="237" y="849"/>
                  </a:cubicBezTo>
                  <a:cubicBezTo>
                    <a:pt x="238" y="849"/>
                    <a:pt x="236" y="845"/>
                    <a:pt x="239" y="846"/>
                  </a:cubicBezTo>
                  <a:cubicBezTo>
                    <a:pt x="238" y="843"/>
                    <a:pt x="237" y="826"/>
                    <a:pt x="235" y="831"/>
                  </a:cubicBezTo>
                  <a:cubicBezTo>
                    <a:pt x="231" y="827"/>
                    <a:pt x="233" y="823"/>
                    <a:pt x="233" y="820"/>
                  </a:cubicBezTo>
                  <a:cubicBezTo>
                    <a:pt x="233" y="815"/>
                    <a:pt x="234" y="810"/>
                    <a:pt x="233" y="807"/>
                  </a:cubicBezTo>
                  <a:cubicBezTo>
                    <a:pt x="233" y="804"/>
                    <a:pt x="230" y="806"/>
                    <a:pt x="229" y="805"/>
                  </a:cubicBezTo>
                  <a:cubicBezTo>
                    <a:pt x="229" y="804"/>
                    <a:pt x="231" y="802"/>
                    <a:pt x="231" y="801"/>
                  </a:cubicBezTo>
                  <a:cubicBezTo>
                    <a:pt x="231" y="801"/>
                    <a:pt x="229" y="800"/>
                    <a:pt x="229" y="799"/>
                  </a:cubicBezTo>
                  <a:cubicBezTo>
                    <a:pt x="229" y="795"/>
                    <a:pt x="227" y="796"/>
                    <a:pt x="226" y="794"/>
                  </a:cubicBezTo>
                  <a:cubicBezTo>
                    <a:pt x="225" y="793"/>
                    <a:pt x="226" y="790"/>
                    <a:pt x="226" y="790"/>
                  </a:cubicBezTo>
                  <a:cubicBezTo>
                    <a:pt x="225" y="790"/>
                    <a:pt x="220" y="789"/>
                    <a:pt x="222" y="788"/>
                  </a:cubicBezTo>
                  <a:cubicBezTo>
                    <a:pt x="222" y="788"/>
                    <a:pt x="224" y="788"/>
                    <a:pt x="224" y="788"/>
                  </a:cubicBezTo>
                  <a:cubicBezTo>
                    <a:pt x="221" y="784"/>
                    <a:pt x="219" y="783"/>
                    <a:pt x="214" y="780"/>
                  </a:cubicBezTo>
                  <a:cubicBezTo>
                    <a:pt x="213" y="780"/>
                    <a:pt x="215" y="779"/>
                    <a:pt x="213" y="779"/>
                  </a:cubicBezTo>
                  <a:cubicBezTo>
                    <a:pt x="211" y="779"/>
                    <a:pt x="211" y="773"/>
                    <a:pt x="207" y="775"/>
                  </a:cubicBezTo>
                  <a:cubicBezTo>
                    <a:pt x="203" y="759"/>
                    <a:pt x="207" y="746"/>
                    <a:pt x="207" y="728"/>
                  </a:cubicBezTo>
                  <a:cubicBezTo>
                    <a:pt x="206" y="725"/>
                    <a:pt x="202" y="731"/>
                    <a:pt x="203" y="723"/>
                  </a:cubicBezTo>
                  <a:cubicBezTo>
                    <a:pt x="192" y="724"/>
                    <a:pt x="184" y="722"/>
                    <a:pt x="177" y="719"/>
                  </a:cubicBezTo>
                  <a:cubicBezTo>
                    <a:pt x="179" y="709"/>
                    <a:pt x="172" y="720"/>
                    <a:pt x="173" y="710"/>
                  </a:cubicBezTo>
                  <a:cubicBezTo>
                    <a:pt x="165" y="707"/>
                    <a:pt x="163" y="705"/>
                    <a:pt x="153" y="708"/>
                  </a:cubicBezTo>
                  <a:cubicBezTo>
                    <a:pt x="151" y="708"/>
                    <a:pt x="148" y="709"/>
                    <a:pt x="145" y="710"/>
                  </a:cubicBezTo>
                  <a:cubicBezTo>
                    <a:pt x="144" y="710"/>
                    <a:pt x="140" y="713"/>
                    <a:pt x="134" y="711"/>
                  </a:cubicBezTo>
                  <a:cubicBezTo>
                    <a:pt x="137" y="716"/>
                    <a:pt x="140" y="713"/>
                    <a:pt x="130" y="715"/>
                  </a:cubicBezTo>
                  <a:cubicBezTo>
                    <a:pt x="124" y="717"/>
                    <a:pt x="120" y="718"/>
                    <a:pt x="110" y="719"/>
                  </a:cubicBezTo>
                  <a:cubicBezTo>
                    <a:pt x="107" y="719"/>
                    <a:pt x="107" y="717"/>
                    <a:pt x="104" y="717"/>
                  </a:cubicBezTo>
                  <a:cubicBezTo>
                    <a:pt x="92" y="716"/>
                    <a:pt x="79" y="723"/>
                    <a:pt x="69" y="721"/>
                  </a:cubicBezTo>
                  <a:cubicBezTo>
                    <a:pt x="70" y="714"/>
                    <a:pt x="62" y="716"/>
                    <a:pt x="60" y="715"/>
                  </a:cubicBezTo>
                  <a:cubicBezTo>
                    <a:pt x="59" y="715"/>
                    <a:pt x="60" y="712"/>
                    <a:pt x="60" y="711"/>
                  </a:cubicBezTo>
                  <a:cubicBezTo>
                    <a:pt x="59" y="711"/>
                    <a:pt x="55" y="712"/>
                    <a:pt x="54" y="711"/>
                  </a:cubicBezTo>
                  <a:cubicBezTo>
                    <a:pt x="53" y="711"/>
                    <a:pt x="55" y="708"/>
                    <a:pt x="54" y="708"/>
                  </a:cubicBezTo>
                  <a:cubicBezTo>
                    <a:pt x="53" y="707"/>
                    <a:pt x="50" y="709"/>
                    <a:pt x="50" y="706"/>
                  </a:cubicBezTo>
                  <a:cubicBezTo>
                    <a:pt x="50" y="705"/>
                    <a:pt x="47" y="702"/>
                    <a:pt x="47" y="702"/>
                  </a:cubicBezTo>
                  <a:cubicBezTo>
                    <a:pt x="46" y="701"/>
                    <a:pt x="47" y="700"/>
                    <a:pt x="45" y="700"/>
                  </a:cubicBezTo>
                  <a:cubicBezTo>
                    <a:pt x="43" y="700"/>
                    <a:pt x="43" y="698"/>
                    <a:pt x="43" y="697"/>
                  </a:cubicBezTo>
                  <a:cubicBezTo>
                    <a:pt x="42" y="694"/>
                    <a:pt x="40" y="696"/>
                    <a:pt x="39" y="695"/>
                  </a:cubicBezTo>
                  <a:cubicBezTo>
                    <a:pt x="39" y="694"/>
                    <a:pt x="40" y="692"/>
                    <a:pt x="39" y="691"/>
                  </a:cubicBezTo>
                  <a:cubicBezTo>
                    <a:pt x="38" y="689"/>
                    <a:pt x="35" y="692"/>
                    <a:pt x="35" y="689"/>
                  </a:cubicBezTo>
                  <a:cubicBezTo>
                    <a:pt x="35" y="688"/>
                    <a:pt x="37" y="686"/>
                    <a:pt x="37" y="687"/>
                  </a:cubicBezTo>
                  <a:cubicBezTo>
                    <a:pt x="35" y="681"/>
                    <a:pt x="26" y="682"/>
                    <a:pt x="28" y="676"/>
                  </a:cubicBezTo>
                  <a:cubicBezTo>
                    <a:pt x="19" y="679"/>
                    <a:pt x="23" y="668"/>
                    <a:pt x="15" y="670"/>
                  </a:cubicBezTo>
                  <a:cubicBezTo>
                    <a:pt x="16" y="669"/>
                    <a:pt x="17" y="667"/>
                    <a:pt x="17" y="665"/>
                  </a:cubicBezTo>
                  <a:cubicBezTo>
                    <a:pt x="16" y="662"/>
                    <a:pt x="12" y="663"/>
                    <a:pt x="9" y="663"/>
                  </a:cubicBezTo>
                  <a:cubicBezTo>
                    <a:pt x="11" y="660"/>
                    <a:pt x="6" y="659"/>
                    <a:pt x="6" y="657"/>
                  </a:cubicBezTo>
                  <a:cubicBezTo>
                    <a:pt x="5" y="654"/>
                    <a:pt x="9" y="655"/>
                    <a:pt x="6" y="650"/>
                  </a:cubicBezTo>
                  <a:cubicBezTo>
                    <a:pt x="5" y="649"/>
                    <a:pt x="4" y="650"/>
                    <a:pt x="4" y="648"/>
                  </a:cubicBezTo>
                  <a:cubicBezTo>
                    <a:pt x="4" y="647"/>
                    <a:pt x="2" y="642"/>
                    <a:pt x="0" y="641"/>
                  </a:cubicBezTo>
                  <a:cubicBezTo>
                    <a:pt x="0" y="638"/>
                    <a:pt x="4" y="640"/>
                    <a:pt x="6" y="639"/>
                  </a:cubicBezTo>
                  <a:cubicBezTo>
                    <a:pt x="7" y="638"/>
                    <a:pt x="6" y="632"/>
                    <a:pt x="9" y="633"/>
                  </a:cubicBezTo>
                  <a:cubicBezTo>
                    <a:pt x="9" y="623"/>
                    <a:pt x="9" y="612"/>
                    <a:pt x="9" y="602"/>
                  </a:cubicBezTo>
                  <a:cubicBezTo>
                    <a:pt x="10" y="599"/>
                    <a:pt x="6" y="601"/>
                    <a:pt x="6" y="600"/>
                  </a:cubicBezTo>
                  <a:cubicBezTo>
                    <a:pt x="5" y="599"/>
                    <a:pt x="7" y="597"/>
                    <a:pt x="7" y="596"/>
                  </a:cubicBezTo>
                  <a:cubicBezTo>
                    <a:pt x="8" y="593"/>
                    <a:pt x="5" y="592"/>
                    <a:pt x="6" y="588"/>
                  </a:cubicBezTo>
                  <a:cubicBezTo>
                    <a:pt x="13" y="596"/>
                    <a:pt x="6" y="575"/>
                    <a:pt x="13" y="583"/>
                  </a:cubicBezTo>
                  <a:cubicBezTo>
                    <a:pt x="14" y="581"/>
                    <a:pt x="13" y="574"/>
                    <a:pt x="15" y="572"/>
                  </a:cubicBezTo>
                  <a:cubicBezTo>
                    <a:pt x="15" y="571"/>
                    <a:pt x="19" y="572"/>
                    <a:pt x="19" y="572"/>
                  </a:cubicBezTo>
                  <a:cubicBezTo>
                    <a:pt x="19" y="571"/>
                    <a:pt x="16" y="568"/>
                    <a:pt x="17" y="566"/>
                  </a:cubicBezTo>
                  <a:cubicBezTo>
                    <a:pt x="24" y="564"/>
                    <a:pt x="23" y="554"/>
                    <a:pt x="30" y="553"/>
                  </a:cubicBezTo>
                  <a:cubicBezTo>
                    <a:pt x="30" y="547"/>
                    <a:pt x="36" y="547"/>
                    <a:pt x="35" y="540"/>
                  </a:cubicBezTo>
                  <a:cubicBezTo>
                    <a:pt x="39" y="541"/>
                    <a:pt x="39" y="539"/>
                    <a:pt x="39" y="536"/>
                  </a:cubicBezTo>
                  <a:cubicBezTo>
                    <a:pt x="50" y="535"/>
                    <a:pt x="59" y="531"/>
                    <a:pt x="58" y="518"/>
                  </a:cubicBezTo>
                  <a:cubicBezTo>
                    <a:pt x="65" y="519"/>
                    <a:pt x="59" y="507"/>
                    <a:pt x="65" y="508"/>
                  </a:cubicBezTo>
                  <a:cubicBezTo>
                    <a:pt x="65" y="505"/>
                    <a:pt x="65" y="501"/>
                    <a:pt x="65" y="497"/>
                  </a:cubicBezTo>
                  <a:cubicBezTo>
                    <a:pt x="69" y="497"/>
                    <a:pt x="69" y="495"/>
                    <a:pt x="73" y="495"/>
                  </a:cubicBezTo>
                  <a:cubicBezTo>
                    <a:pt x="76" y="492"/>
                    <a:pt x="79" y="489"/>
                    <a:pt x="82" y="484"/>
                  </a:cubicBezTo>
                  <a:cubicBezTo>
                    <a:pt x="83" y="483"/>
                    <a:pt x="84" y="484"/>
                    <a:pt x="84" y="482"/>
                  </a:cubicBezTo>
                  <a:cubicBezTo>
                    <a:pt x="84" y="480"/>
                    <a:pt x="89" y="480"/>
                    <a:pt x="88" y="477"/>
                  </a:cubicBezTo>
                  <a:cubicBezTo>
                    <a:pt x="96" y="478"/>
                    <a:pt x="97" y="472"/>
                    <a:pt x="104" y="473"/>
                  </a:cubicBezTo>
                  <a:cubicBezTo>
                    <a:pt x="102" y="480"/>
                    <a:pt x="113" y="473"/>
                    <a:pt x="110" y="480"/>
                  </a:cubicBezTo>
                  <a:cubicBezTo>
                    <a:pt x="114" y="476"/>
                    <a:pt x="129" y="483"/>
                    <a:pt x="129" y="475"/>
                  </a:cubicBezTo>
                  <a:cubicBezTo>
                    <a:pt x="137" y="474"/>
                    <a:pt x="145" y="471"/>
                    <a:pt x="149" y="465"/>
                  </a:cubicBezTo>
                  <a:cubicBezTo>
                    <a:pt x="152" y="466"/>
                    <a:pt x="154" y="466"/>
                    <a:pt x="155" y="464"/>
                  </a:cubicBezTo>
                  <a:cubicBezTo>
                    <a:pt x="158" y="464"/>
                    <a:pt x="159" y="465"/>
                    <a:pt x="162" y="465"/>
                  </a:cubicBezTo>
                  <a:cubicBezTo>
                    <a:pt x="166" y="466"/>
                    <a:pt x="170" y="463"/>
                    <a:pt x="173" y="464"/>
                  </a:cubicBezTo>
                  <a:cubicBezTo>
                    <a:pt x="173" y="464"/>
                    <a:pt x="174" y="465"/>
                    <a:pt x="175" y="465"/>
                  </a:cubicBezTo>
                  <a:cubicBezTo>
                    <a:pt x="179" y="466"/>
                    <a:pt x="187" y="469"/>
                    <a:pt x="196" y="467"/>
                  </a:cubicBezTo>
                  <a:cubicBezTo>
                    <a:pt x="199" y="467"/>
                    <a:pt x="205" y="461"/>
                    <a:pt x="209" y="465"/>
                  </a:cubicBezTo>
                  <a:cubicBezTo>
                    <a:pt x="212" y="468"/>
                    <a:pt x="211" y="466"/>
                    <a:pt x="216" y="465"/>
                  </a:cubicBezTo>
                  <a:cubicBezTo>
                    <a:pt x="216" y="467"/>
                    <a:pt x="219" y="467"/>
                    <a:pt x="218" y="469"/>
                  </a:cubicBezTo>
                  <a:cubicBezTo>
                    <a:pt x="218" y="470"/>
                    <a:pt x="214" y="471"/>
                    <a:pt x="214" y="471"/>
                  </a:cubicBezTo>
                  <a:cubicBezTo>
                    <a:pt x="214" y="473"/>
                    <a:pt x="216" y="472"/>
                    <a:pt x="216" y="473"/>
                  </a:cubicBezTo>
                  <a:cubicBezTo>
                    <a:pt x="217" y="475"/>
                    <a:pt x="214" y="475"/>
                    <a:pt x="214" y="475"/>
                  </a:cubicBezTo>
                  <a:cubicBezTo>
                    <a:pt x="215" y="476"/>
                    <a:pt x="216" y="477"/>
                    <a:pt x="216" y="479"/>
                  </a:cubicBezTo>
                  <a:cubicBezTo>
                    <a:pt x="216" y="484"/>
                    <a:pt x="213" y="486"/>
                    <a:pt x="218" y="493"/>
                  </a:cubicBezTo>
                  <a:cubicBezTo>
                    <a:pt x="219" y="498"/>
                    <a:pt x="221" y="491"/>
                    <a:pt x="224" y="495"/>
                  </a:cubicBezTo>
                  <a:cubicBezTo>
                    <a:pt x="223" y="498"/>
                    <a:pt x="227" y="496"/>
                    <a:pt x="227" y="497"/>
                  </a:cubicBezTo>
                  <a:cubicBezTo>
                    <a:pt x="228" y="498"/>
                    <a:pt x="227" y="500"/>
                    <a:pt x="227" y="501"/>
                  </a:cubicBezTo>
                  <a:cubicBezTo>
                    <a:pt x="229" y="502"/>
                    <a:pt x="233" y="500"/>
                    <a:pt x="233" y="503"/>
                  </a:cubicBezTo>
                  <a:cubicBezTo>
                    <a:pt x="239" y="500"/>
                    <a:pt x="243" y="508"/>
                    <a:pt x="246" y="503"/>
                  </a:cubicBezTo>
                  <a:cubicBezTo>
                    <a:pt x="248" y="502"/>
                    <a:pt x="247" y="506"/>
                    <a:pt x="248" y="506"/>
                  </a:cubicBezTo>
                  <a:cubicBezTo>
                    <a:pt x="251" y="508"/>
                    <a:pt x="253" y="506"/>
                    <a:pt x="257" y="508"/>
                  </a:cubicBezTo>
                  <a:cubicBezTo>
                    <a:pt x="258" y="509"/>
                    <a:pt x="258" y="511"/>
                    <a:pt x="259" y="512"/>
                  </a:cubicBezTo>
                  <a:cubicBezTo>
                    <a:pt x="260" y="513"/>
                    <a:pt x="262" y="511"/>
                    <a:pt x="263" y="512"/>
                  </a:cubicBezTo>
                  <a:cubicBezTo>
                    <a:pt x="265" y="514"/>
                    <a:pt x="266" y="513"/>
                    <a:pt x="268" y="514"/>
                  </a:cubicBezTo>
                  <a:cubicBezTo>
                    <a:pt x="269" y="514"/>
                    <a:pt x="270" y="518"/>
                    <a:pt x="270" y="518"/>
                  </a:cubicBezTo>
                  <a:cubicBezTo>
                    <a:pt x="271" y="518"/>
                    <a:pt x="274" y="516"/>
                    <a:pt x="276" y="516"/>
                  </a:cubicBezTo>
                  <a:cubicBezTo>
                    <a:pt x="275" y="516"/>
                    <a:pt x="277" y="517"/>
                    <a:pt x="278" y="518"/>
                  </a:cubicBezTo>
                  <a:cubicBezTo>
                    <a:pt x="279" y="518"/>
                    <a:pt x="280" y="517"/>
                    <a:pt x="281" y="518"/>
                  </a:cubicBezTo>
                  <a:cubicBezTo>
                    <a:pt x="282" y="516"/>
                    <a:pt x="284" y="515"/>
                    <a:pt x="285" y="514"/>
                  </a:cubicBezTo>
                  <a:cubicBezTo>
                    <a:pt x="285" y="514"/>
                    <a:pt x="288" y="513"/>
                    <a:pt x="287" y="512"/>
                  </a:cubicBezTo>
                  <a:cubicBezTo>
                    <a:pt x="282" y="508"/>
                    <a:pt x="292" y="509"/>
                    <a:pt x="293" y="503"/>
                  </a:cubicBezTo>
                  <a:cubicBezTo>
                    <a:pt x="298" y="504"/>
                    <a:pt x="298" y="499"/>
                    <a:pt x="304" y="501"/>
                  </a:cubicBezTo>
                  <a:cubicBezTo>
                    <a:pt x="305" y="501"/>
                    <a:pt x="305" y="503"/>
                    <a:pt x="306" y="503"/>
                  </a:cubicBezTo>
                  <a:cubicBezTo>
                    <a:pt x="308" y="503"/>
                    <a:pt x="311" y="502"/>
                    <a:pt x="313" y="503"/>
                  </a:cubicBezTo>
                  <a:cubicBezTo>
                    <a:pt x="314" y="503"/>
                    <a:pt x="317" y="506"/>
                    <a:pt x="317" y="506"/>
                  </a:cubicBezTo>
                  <a:cubicBezTo>
                    <a:pt x="318" y="507"/>
                    <a:pt x="320" y="504"/>
                    <a:pt x="322" y="505"/>
                  </a:cubicBezTo>
                  <a:cubicBezTo>
                    <a:pt x="323" y="505"/>
                    <a:pt x="322" y="508"/>
                    <a:pt x="322" y="508"/>
                  </a:cubicBezTo>
                  <a:cubicBezTo>
                    <a:pt x="324" y="509"/>
                    <a:pt x="327" y="505"/>
                    <a:pt x="330" y="506"/>
                  </a:cubicBezTo>
                  <a:cubicBezTo>
                    <a:pt x="331" y="508"/>
                    <a:pt x="326" y="508"/>
                    <a:pt x="326" y="508"/>
                  </a:cubicBezTo>
                  <a:cubicBezTo>
                    <a:pt x="327" y="512"/>
                    <a:pt x="339" y="512"/>
                    <a:pt x="345" y="512"/>
                  </a:cubicBezTo>
                  <a:cubicBezTo>
                    <a:pt x="344" y="519"/>
                    <a:pt x="360" y="517"/>
                    <a:pt x="363" y="512"/>
                  </a:cubicBezTo>
                  <a:cubicBezTo>
                    <a:pt x="365" y="514"/>
                    <a:pt x="373" y="510"/>
                    <a:pt x="375" y="512"/>
                  </a:cubicBezTo>
                  <a:cubicBezTo>
                    <a:pt x="377" y="514"/>
                    <a:pt x="375" y="512"/>
                    <a:pt x="378" y="512"/>
                  </a:cubicBezTo>
                  <a:cubicBezTo>
                    <a:pt x="382" y="512"/>
                    <a:pt x="384" y="514"/>
                    <a:pt x="388" y="514"/>
                  </a:cubicBezTo>
                  <a:cubicBezTo>
                    <a:pt x="391" y="513"/>
                    <a:pt x="393" y="511"/>
                    <a:pt x="397" y="510"/>
                  </a:cubicBezTo>
                  <a:cubicBezTo>
                    <a:pt x="398" y="506"/>
                    <a:pt x="398" y="500"/>
                    <a:pt x="403" y="499"/>
                  </a:cubicBezTo>
                  <a:cubicBezTo>
                    <a:pt x="403" y="496"/>
                    <a:pt x="400" y="495"/>
                    <a:pt x="401" y="492"/>
                  </a:cubicBezTo>
                  <a:cubicBezTo>
                    <a:pt x="407" y="492"/>
                    <a:pt x="406" y="480"/>
                    <a:pt x="412" y="486"/>
                  </a:cubicBezTo>
                  <a:cubicBezTo>
                    <a:pt x="413" y="479"/>
                    <a:pt x="410" y="477"/>
                    <a:pt x="404" y="477"/>
                  </a:cubicBezTo>
                  <a:cubicBezTo>
                    <a:pt x="406" y="475"/>
                    <a:pt x="406" y="472"/>
                    <a:pt x="406" y="469"/>
                  </a:cubicBezTo>
                  <a:cubicBezTo>
                    <a:pt x="404" y="464"/>
                    <a:pt x="393" y="467"/>
                    <a:pt x="391" y="462"/>
                  </a:cubicBezTo>
                  <a:cubicBezTo>
                    <a:pt x="388" y="464"/>
                    <a:pt x="382" y="463"/>
                    <a:pt x="380" y="467"/>
                  </a:cubicBezTo>
                  <a:cubicBezTo>
                    <a:pt x="378" y="468"/>
                    <a:pt x="379" y="464"/>
                    <a:pt x="378" y="464"/>
                  </a:cubicBezTo>
                  <a:cubicBezTo>
                    <a:pt x="375" y="462"/>
                    <a:pt x="369" y="465"/>
                    <a:pt x="365" y="464"/>
                  </a:cubicBezTo>
                  <a:cubicBezTo>
                    <a:pt x="363" y="465"/>
                    <a:pt x="363" y="468"/>
                    <a:pt x="360" y="467"/>
                  </a:cubicBezTo>
                  <a:cubicBezTo>
                    <a:pt x="354" y="468"/>
                    <a:pt x="356" y="460"/>
                    <a:pt x="347" y="462"/>
                  </a:cubicBezTo>
                  <a:cubicBezTo>
                    <a:pt x="347" y="458"/>
                    <a:pt x="344" y="458"/>
                    <a:pt x="345" y="454"/>
                  </a:cubicBezTo>
                  <a:cubicBezTo>
                    <a:pt x="343" y="455"/>
                    <a:pt x="342" y="454"/>
                    <a:pt x="341" y="452"/>
                  </a:cubicBezTo>
                  <a:cubicBezTo>
                    <a:pt x="340" y="450"/>
                    <a:pt x="337" y="449"/>
                    <a:pt x="334" y="449"/>
                  </a:cubicBezTo>
                  <a:cubicBezTo>
                    <a:pt x="337" y="444"/>
                    <a:pt x="335" y="433"/>
                    <a:pt x="334" y="428"/>
                  </a:cubicBezTo>
                  <a:cubicBezTo>
                    <a:pt x="329" y="431"/>
                    <a:pt x="323" y="425"/>
                    <a:pt x="322" y="434"/>
                  </a:cubicBezTo>
                  <a:cubicBezTo>
                    <a:pt x="317" y="431"/>
                    <a:pt x="316" y="435"/>
                    <a:pt x="311" y="432"/>
                  </a:cubicBezTo>
                  <a:cubicBezTo>
                    <a:pt x="312" y="434"/>
                    <a:pt x="311" y="435"/>
                    <a:pt x="309" y="436"/>
                  </a:cubicBezTo>
                  <a:cubicBezTo>
                    <a:pt x="311" y="437"/>
                    <a:pt x="312" y="438"/>
                    <a:pt x="313" y="439"/>
                  </a:cubicBezTo>
                  <a:cubicBezTo>
                    <a:pt x="314" y="441"/>
                    <a:pt x="313" y="444"/>
                    <a:pt x="317" y="443"/>
                  </a:cubicBezTo>
                  <a:cubicBezTo>
                    <a:pt x="315" y="449"/>
                    <a:pt x="315" y="447"/>
                    <a:pt x="319" y="451"/>
                  </a:cubicBezTo>
                  <a:cubicBezTo>
                    <a:pt x="320" y="455"/>
                    <a:pt x="316" y="453"/>
                    <a:pt x="315" y="454"/>
                  </a:cubicBezTo>
                  <a:cubicBezTo>
                    <a:pt x="315" y="455"/>
                    <a:pt x="312" y="461"/>
                    <a:pt x="311" y="460"/>
                  </a:cubicBezTo>
                  <a:cubicBezTo>
                    <a:pt x="307" y="456"/>
                    <a:pt x="311" y="465"/>
                    <a:pt x="304" y="464"/>
                  </a:cubicBezTo>
                  <a:cubicBezTo>
                    <a:pt x="303" y="462"/>
                    <a:pt x="302" y="460"/>
                    <a:pt x="300" y="460"/>
                  </a:cubicBezTo>
                  <a:cubicBezTo>
                    <a:pt x="299" y="457"/>
                    <a:pt x="302" y="456"/>
                    <a:pt x="304" y="456"/>
                  </a:cubicBezTo>
                  <a:cubicBezTo>
                    <a:pt x="301" y="453"/>
                    <a:pt x="295" y="451"/>
                    <a:pt x="300" y="447"/>
                  </a:cubicBezTo>
                  <a:cubicBezTo>
                    <a:pt x="298" y="446"/>
                    <a:pt x="294" y="448"/>
                    <a:pt x="293" y="447"/>
                  </a:cubicBezTo>
                  <a:cubicBezTo>
                    <a:pt x="291" y="446"/>
                    <a:pt x="296" y="445"/>
                    <a:pt x="296" y="445"/>
                  </a:cubicBezTo>
                  <a:cubicBezTo>
                    <a:pt x="296" y="445"/>
                    <a:pt x="292" y="440"/>
                    <a:pt x="287" y="438"/>
                  </a:cubicBezTo>
                  <a:cubicBezTo>
                    <a:pt x="288" y="429"/>
                    <a:pt x="283" y="427"/>
                    <a:pt x="283" y="419"/>
                  </a:cubicBezTo>
                  <a:cubicBezTo>
                    <a:pt x="284" y="416"/>
                    <a:pt x="279" y="418"/>
                    <a:pt x="278" y="417"/>
                  </a:cubicBezTo>
                  <a:cubicBezTo>
                    <a:pt x="277" y="416"/>
                    <a:pt x="281" y="414"/>
                    <a:pt x="280" y="413"/>
                  </a:cubicBezTo>
                  <a:cubicBezTo>
                    <a:pt x="276" y="410"/>
                    <a:pt x="275" y="414"/>
                    <a:pt x="272" y="411"/>
                  </a:cubicBezTo>
                  <a:cubicBezTo>
                    <a:pt x="272" y="411"/>
                    <a:pt x="274" y="409"/>
                    <a:pt x="274" y="408"/>
                  </a:cubicBezTo>
                  <a:cubicBezTo>
                    <a:pt x="273" y="406"/>
                    <a:pt x="272" y="410"/>
                    <a:pt x="272" y="410"/>
                  </a:cubicBezTo>
                  <a:cubicBezTo>
                    <a:pt x="270" y="410"/>
                    <a:pt x="271" y="407"/>
                    <a:pt x="270" y="406"/>
                  </a:cubicBezTo>
                  <a:cubicBezTo>
                    <a:pt x="263" y="407"/>
                    <a:pt x="263" y="401"/>
                    <a:pt x="255" y="402"/>
                  </a:cubicBezTo>
                  <a:cubicBezTo>
                    <a:pt x="255" y="400"/>
                    <a:pt x="253" y="400"/>
                    <a:pt x="252" y="398"/>
                  </a:cubicBezTo>
                  <a:cubicBezTo>
                    <a:pt x="251" y="398"/>
                    <a:pt x="252" y="395"/>
                    <a:pt x="252" y="395"/>
                  </a:cubicBezTo>
                  <a:cubicBezTo>
                    <a:pt x="251" y="394"/>
                    <a:pt x="248" y="395"/>
                    <a:pt x="248" y="395"/>
                  </a:cubicBezTo>
                  <a:cubicBezTo>
                    <a:pt x="248" y="394"/>
                    <a:pt x="248" y="387"/>
                    <a:pt x="246" y="389"/>
                  </a:cubicBezTo>
                  <a:cubicBezTo>
                    <a:pt x="245" y="391"/>
                    <a:pt x="244" y="389"/>
                    <a:pt x="242" y="387"/>
                  </a:cubicBezTo>
                  <a:cubicBezTo>
                    <a:pt x="242" y="386"/>
                    <a:pt x="240" y="386"/>
                    <a:pt x="240" y="383"/>
                  </a:cubicBezTo>
                  <a:cubicBezTo>
                    <a:pt x="234" y="384"/>
                    <a:pt x="235" y="386"/>
                    <a:pt x="229" y="383"/>
                  </a:cubicBezTo>
                  <a:cubicBezTo>
                    <a:pt x="227" y="384"/>
                    <a:pt x="228" y="387"/>
                    <a:pt x="226" y="387"/>
                  </a:cubicBezTo>
                  <a:cubicBezTo>
                    <a:pt x="224" y="392"/>
                    <a:pt x="229" y="391"/>
                    <a:pt x="229" y="395"/>
                  </a:cubicBezTo>
                  <a:cubicBezTo>
                    <a:pt x="229" y="396"/>
                    <a:pt x="232" y="399"/>
                    <a:pt x="233" y="400"/>
                  </a:cubicBezTo>
                  <a:cubicBezTo>
                    <a:pt x="234" y="401"/>
                    <a:pt x="235" y="402"/>
                    <a:pt x="237" y="402"/>
                  </a:cubicBezTo>
                  <a:cubicBezTo>
                    <a:pt x="234" y="408"/>
                    <a:pt x="240" y="407"/>
                    <a:pt x="242" y="410"/>
                  </a:cubicBezTo>
                  <a:cubicBezTo>
                    <a:pt x="243" y="410"/>
                    <a:pt x="244" y="417"/>
                    <a:pt x="246" y="415"/>
                  </a:cubicBezTo>
                  <a:cubicBezTo>
                    <a:pt x="249" y="412"/>
                    <a:pt x="246" y="416"/>
                    <a:pt x="248" y="417"/>
                  </a:cubicBezTo>
                  <a:cubicBezTo>
                    <a:pt x="250" y="419"/>
                    <a:pt x="254" y="418"/>
                    <a:pt x="255" y="423"/>
                  </a:cubicBezTo>
                  <a:cubicBezTo>
                    <a:pt x="258" y="421"/>
                    <a:pt x="259" y="424"/>
                    <a:pt x="259" y="424"/>
                  </a:cubicBezTo>
                  <a:cubicBezTo>
                    <a:pt x="260" y="425"/>
                    <a:pt x="262" y="423"/>
                    <a:pt x="261" y="423"/>
                  </a:cubicBezTo>
                  <a:cubicBezTo>
                    <a:pt x="263" y="423"/>
                    <a:pt x="264" y="428"/>
                    <a:pt x="265" y="424"/>
                  </a:cubicBezTo>
                  <a:cubicBezTo>
                    <a:pt x="269" y="424"/>
                    <a:pt x="264" y="433"/>
                    <a:pt x="270" y="430"/>
                  </a:cubicBezTo>
                  <a:cubicBezTo>
                    <a:pt x="270" y="434"/>
                    <a:pt x="262" y="431"/>
                    <a:pt x="259" y="432"/>
                  </a:cubicBezTo>
                  <a:cubicBezTo>
                    <a:pt x="260" y="434"/>
                    <a:pt x="262" y="433"/>
                    <a:pt x="263" y="436"/>
                  </a:cubicBezTo>
                  <a:cubicBezTo>
                    <a:pt x="264" y="439"/>
                    <a:pt x="260" y="445"/>
                    <a:pt x="263" y="445"/>
                  </a:cubicBezTo>
                  <a:cubicBezTo>
                    <a:pt x="261" y="448"/>
                    <a:pt x="257" y="448"/>
                    <a:pt x="253" y="449"/>
                  </a:cubicBezTo>
                  <a:cubicBezTo>
                    <a:pt x="256" y="448"/>
                    <a:pt x="254" y="441"/>
                    <a:pt x="257" y="441"/>
                  </a:cubicBezTo>
                  <a:cubicBezTo>
                    <a:pt x="256" y="440"/>
                    <a:pt x="256" y="436"/>
                    <a:pt x="253" y="436"/>
                  </a:cubicBezTo>
                  <a:cubicBezTo>
                    <a:pt x="251" y="435"/>
                    <a:pt x="255" y="433"/>
                    <a:pt x="250" y="430"/>
                  </a:cubicBezTo>
                  <a:cubicBezTo>
                    <a:pt x="248" y="429"/>
                    <a:pt x="244" y="429"/>
                    <a:pt x="244" y="424"/>
                  </a:cubicBezTo>
                  <a:cubicBezTo>
                    <a:pt x="236" y="426"/>
                    <a:pt x="235" y="421"/>
                    <a:pt x="229" y="421"/>
                  </a:cubicBezTo>
                  <a:cubicBezTo>
                    <a:pt x="228" y="416"/>
                    <a:pt x="225" y="414"/>
                    <a:pt x="222" y="410"/>
                  </a:cubicBezTo>
                  <a:cubicBezTo>
                    <a:pt x="221" y="408"/>
                    <a:pt x="220" y="410"/>
                    <a:pt x="220" y="408"/>
                  </a:cubicBezTo>
                  <a:cubicBezTo>
                    <a:pt x="220" y="405"/>
                    <a:pt x="217" y="407"/>
                    <a:pt x="216" y="406"/>
                  </a:cubicBezTo>
                  <a:cubicBezTo>
                    <a:pt x="216" y="405"/>
                    <a:pt x="217" y="402"/>
                    <a:pt x="216" y="402"/>
                  </a:cubicBezTo>
                  <a:cubicBezTo>
                    <a:pt x="214" y="401"/>
                    <a:pt x="211" y="403"/>
                    <a:pt x="209" y="402"/>
                  </a:cubicBezTo>
                  <a:cubicBezTo>
                    <a:pt x="208" y="401"/>
                    <a:pt x="212" y="400"/>
                    <a:pt x="213" y="400"/>
                  </a:cubicBezTo>
                  <a:cubicBezTo>
                    <a:pt x="210" y="396"/>
                    <a:pt x="199" y="396"/>
                    <a:pt x="194" y="398"/>
                  </a:cubicBezTo>
                  <a:cubicBezTo>
                    <a:pt x="193" y="400"/>
                    <a:pt x="197" y="401"/>
                    <a:pt x="198" y="400"/>
                  </a:cubicBezTo>
                  <a:cubicBezTo>
                    <a:pt x="196" y="403"/>
                    <a:pt x="195" y="401"/>
                    <a:pt x="192" y="402"/>
                  </a:cubicBezTo>
                  <a:cubicBezTo>
                    <a:pt x="188" y="404"/>
                    <a:pt x="188" y="410"/>
                    <a:pt x="185" y="410"/>
                  </a:cubicBezTo>
                  <a:cubicBezTo>
                    <a:pt x="177" y="409"/>
                    <a:pt x="175" y="403"/>
                    <a:pt x="166" y="404"/>
                  </a:cubicBezTo>
                  <a:cubicBezTo>
                    <a:pt x="163" y="405"/>
                    <a:pt x="164" y="410"/>
                    <a:pt x="158" y="408"/>
                  </a:cubicBezTo>
                  <a:cubicBezTo>
                    <a:pt x="158" y="412"/>
                    <a:pt x="158" y="416"/>
                    <a:pt x="158" y="421"/>
                  </a:cubicBezTo>
                  <a:cubicBezTo>
                    <a:pt x="153" y="423"/>
                    <a:pt x="141" y="421"/>
                    <a:pt x="144" y="432"/>
                  </a:cubicBezTo>
                  <a:cubicBezTo>
                    <a:pt x="131" y="429"/>
                    <a:pt x="141" y="439"/>
                    <a:pt x="130" y="439"/>
                  </a:cubicBezTo>
                  <a:cubicBezTo>
                    <a:pt x="130" y="442"/>
                    <a:pt x="137" y="446"/>
                    <a:pt x="132" y="447"/>
                  </a:cubicBezTo>
                  <a:cubicBezTo>
                    <a:pt x="132" y="453"/>
                    <a:pt x="129" y="447"/>
                    <a:pt x="125" y="452"/>
                  </a:cubicBezTo>
                  <a:cubicBezTo>
                    <a:pt x="125" y="455"/>
                    <a:pt x="125" y="456"/>
                    <a:pt x="127" y="456"/>
                  </a:cubicBezTo>
                  <a:cubicBezTo>
                    <a:pt x="127" y="460"/>
                    <a:pt x="120" y="457"/>
                    <a:pt x="117" y="458"/>
                  </a:cubicBezTo>
                  <a:cubicBezTo>
                    <a:pt x="115" y="458"/>
                    <a:pt x="115" y="463"/>
                    <a:pt x="114" y="464"/>
                  </a:cubicBezTo>
                  <a:cubicBezTo>
                    <a:pt x="108" y="466"/>
                    <a:pt x="98" y="462"/>
                    <a:pt x="93" y="469"/>
                  </a:cubicBezTo>
                  <a:cubicBezTo>
                    <a:pt x="91" y="467"/>
                    <a:pt x="89" y="464"/>
                    <a:pt x="88" y="462"/>
                  </a:cubicBezTo>
                  <a:cubicBezTo>
                    <a:pt x="79" y="460"/>
                    <a:pt x="70" y="464"/>
                    <a:pt x="67" y="462"/>
                  </a:cubicBezTo>
                  <a:cubicBezTo>
                    <a:pt x="68" y="455"/>
                    <a:pt x="71" y="447"/>
                    <a:pt x="65" y="443"/>
                  </a:cubicBezTo>
                  <a:cubicBezTo>
                    <a:pt x="64" y="440"/>
                    <a:pt x="68" y="439"/>
                    <a:pt x="69" y="436"/>
                  </a:cubicBezTo>
                  <a:cubicBezTo>
                    <a:pt x="70" y="430"/>
                    <a:pt x="67" y="425"/>
                    <a:pt x="71" y="421"/>
                  </a:cubicBezTo>
                  <a:cubicBezTo>
                    <a:pt x="69" y="417"/>
                    <a:pt x="70" y="411"/>
                    <a:pt x="65" y="410"/>
                  </a:cubicBezTo>
                  <a:cubicBezTo>
                    <a:pt x="66" y="408"/>
                    <a:pt x="70" y="408"/>
                    <a:pt x="69" y="404"/>
                  </a:cubicBezTo>
                  <a:cubicBezTo>
                    <a:pt x="74" y="405"/>
                    <a:pt x="85" y="400"/>
                    <a:pt x="84" y="408"/>
                  </a:cubicBezTo>
                  <a:cubicBezTo>
                    <a:pt x="88" y="404"/>
                    <a:pt x="106" y="412"/>
                    <a:pt x="110" y="408"/>
                  </a:cubicBezTo>
                  <a:cubicBezTo>
                    <a:pt x="112" y="406"/>
                    <a:pt x="111" y="407"/>
                    <a:pt x="114" y="408"/>
                  </a:cubicBezTo>
                  <a:cubicBezTo>
                    <a:pt x="113" y="408"/>
                    <a:pt x="115" y="405"/>
                    <a:pt x="116" y="406"/>
                  </a:cubicBezTo>
                  <a:cubicBezTo>
                    <a:pt x="116" y="406"/>
                    <a:pt x="116" y="408"/>
                    <a:pt x="116" y="408"/>
                  </a:cubicBezTo>
                  <a:cubicBezTo>
                    <a:pt x="121" y="406"/>
                    <a:pt x="124" y="404"/>
                    <a:pt x="125" y="398"/>
                  </a:cubicBezTo>
                  <a:cubicBezTo>
                    <a:pt x="125" y="396"/>
                    <a:pt x="130" y="386"/>
                    <a:pt x="125" y="382"/>
                  </a:cubicBezTo>
                  <a:cubicBezTo>
                    <a:pt x="122" y="379"/>
                    <a:pt x="126" y="379"/>
                    <a:pt x="123" y="374"/>
                  </a:cubicBezTo>
                  <a:cubicBezTo>
                    <a:pt x="123" y="372"/>
                    <a:pt x="120" y="373"/>
                    <a:pt x="117" y="372"/>
                  </a:cubicBezTo>
                  <a:cubicBezTo>
                    <a:pt x="118" y="371"/>
                    <a:pt x="119" y="369"/>
                    <a:pt x="119" y="367"/>
                  </a:cubicBezTo>
                  <a:cubicBezTo>
                    <a:pt x="117" y="365"/>
                    <a:pt x="116" y="369"/>
                    <a:pt x="116" y="369"/>
                  </a:cubicBezTo>
                  <a:cubicBezTo>
                    <a:pt x="113" y="368"/>
                    <a:pt x="115" y="366"/>
                    <a:pt x="114" y="365"/>
                  </a:cubicBezTo>
                  <a:cubicBezTo>
                    <a:pt x="112" y="364"/>
                    <a:pt x="107" y="364"/>
                    <a:pt x="104" y="363"/>
                  </a:cubicBezTo>
                  <a:cubicBezTo>
                    <a:pt x="104" y="363"/>
                    <a:pt x="104" y="361"/>
                    <a:pt x="102" y="361"/>
                  </a:cubicBezTo>
                  <a:cubicBezTo>
                    <a:pt x="100" y="361"/>
                    <a:pt x="99" y="361"/>
                    <a:pt x="99" y="359"/>
                  </a:cubicBezTo>
                  <a:cubicBezTo>
                    <a:pt x="97" y="354"/>
                    <a:pt x="103" y="357"/>
                    <a:pt x="102" y="357"/>
                  </a:cubicBezTo>
                  <a:cubicBezTo>
                    <a:pt x="108" y="356"/>
                    <a:pt x="112" y="352"/>
                    <a:pt x="123" y="354"/>
                  </a:cubicBezTo>
                  <a:cubicBezTo>
                    <a:pt x="124" y="350"/>
                    <a:pt x="122" y="350"/>
                    <a:pt x="119" y="350"/>
                  </a:cubicBezTo>
                  <a:cubicBezTo>
                    <a:pt x="121" y="345"/>
                    <a:pt x="127" y="350"/>
                    <a:pt x="130" y="350"/>
                  </a:cubicBezTo>
                  <a:cubicBezTo>
                    <a:pt x="132" y="350"/>
                    <a:pt x="136" y="346"/>
                    <a:pt x="136" y="350"/>
                  </a:cubicBezTo>
                  <a:cubicBezTo>
                    <a:pt x="140" y="347"/>
                    <a:pt x="140" y="341"/>
                    <a:pt x="147" y="341"/>
                  </a:cubicBezTo>
                  <a:cubicBezTo>
                    <a:pt x="145" y="334"/>
                    <a:pt x="152" y="337"/>
                    <a:pt x="151" y="331"/>
                  </a:cubicBezTo>
                  <a:cubicBezTo>
                    <a:pt x="155" y="331"/>
                    <a:pt x="158" y="331"/>
                    <a:pt x="162" y="331"/>
                  </a:cubicBezTo>
                  <a:cubicBezTo>
                    <a:pt x="162" y="329"/>
                    <a:pt x="160" y="330"/>
                    <a:pt x="158" y="329"/>
                  </a:cubicBezTo>
                  <a:cubicBezTo>
                    <a:pt x="159" y="326"/>
                    <a:pt x="164" y="328"/>
                    <a:pt x="162" y="322"/>
                  </a:cubicBezTo>
                  <a:cubicBezTo>
                    <a:pt x="167" y="322"/>
                    <a:pt x="166" y="325"/>
                    <a:pt x="170" y="322"/>
                  </a:cubicBezTo>
                  <a:cubicBezTo>
                    <a:pt x="165" y="312"/>
                    <a:pt x="173" y="316"/>
                    <a:pt x="173" y="307"/>
                  </a:cubicBezTo>
                  <a:cubicBezTo>
                    <a:pt x="176" y="307"/>
                    <a:pt x="178" y="308"/>
                    <a:pt x="181" y="307"/>
                  </a:cubicBezTo>
                  <a:cubicBezTo>
                    <a:pt x="183" y="306"/>
                    <a:pt x="183" y="304"/>
                    <a:pt x="185" y="303"/>
                  </a:cubicBezTo>
                  <a:cubicBezTo>
                    <a:pt x="187" y="302"/>
                    <a:pt x="186" y="305"/>
                    <a:pt x="186" y="305"/>
                  </a:cubicBezTo>
                  <a:cubicBezTo>
                    <a:pt x="189" y="306"/>
                    <a:pt x="188" y="303"/>
                    <a:pt x="188" y="303"/>
                  </a:cubicBezTo>
                  <a:cubicBezTo>
                    <a:pt x="190" y="303"/>
                    <a:pt x="194" y="304"/>
                    <a:pt x="196" y="303"/>
                  </a:cubicBezTo>
                  <a:cubicBezTo>
                    <a:pt x="198" y="303"/>
                    <a:pt x="199" y="297"/>
                    <a:pt x="203" y="300"/>
                  </a:cubicBezTo>
                  <a:cubicBezTo>
                    <a:pt x="203" y="295"/>
                    <a:pt x="197" y="296"/>
                    <a:pt x="198" y="290"/>
                  </a:cubicBezTo>
                  <a:cubicBezTo>
                    <a:pt x="203" y="289"/>
                    <a:pt x="200" y="288"/>
                    <a:pt x="199" y="281"/>
                  </a:cubicBezTo>
                  <a:cubicBezTo>
                    <a:pt x="199" y="276"/>
                    <a:pt x="202" y="273"/>
                    <a:pt x="201" y="268"/>
                  </a:cubicBezTo>
                  <a:cubicBezTo>
                    <a:pt x="204" y="268"/>
                    <a:pt x="206" y="268"/>
                    <a:pt x="209" y="268"/>
                  </a:cubicBezTo>
                  <a:cubicBezTo>
                    <a:pt x="214" y="268"/>
                    <a:pt x="204" y="263"/>
                    <a:pt x="213" y="264"/>
                  </a:cubicBezTo>
                  <a:cubicBezTo>
                    <a:pt x="213" y="266"/>
                    <a:pt x="215" y="266"/>
                    <a:pt x="216" y="266"/>
                  </a:cubicBezTo>
                  <a:cubicBezTo>
                    <a:pt x="213" y="270"/>
                    <a:pt x="213" y="266"/>
                    <a:pt x="214" y="272"/>
                  </a:cubicBezTo>
                  <a:cubicBezTo>
                    <a:pt x="215" y="275"/>
                    <a:pt x="214" y="278"/>
                    <a:pt x="218" y="277"/>
                  </a:cubicBezTo>
                  <a:cubicBezTo>
                    <a:pt x="218" y="280"/>
                    <a:pt x="218" y="282"/>
                    <a:pt x="216" y="283"/>
                  </a:cubicBezTo>
                  <a:cubicBezTo>
                    <a:pt x="216" y="286"/>
                    <a:pt x="224" y="280"/>
                    <a:pt x="227" y="285"/>
                  </a:cubicBezTo>
                  <a:cubicBezTo>
                    <a:pt x="226" y="290"/>
                    <a:pt x="215" y="286"/>
                    <a:pt x="214" y="292"/>
                  </a:cubicBezTo>
                  <a:cubicBezTo>
                    <a:pt x="213" y="296"/>
                    <a:pt x="219" y="297"/>
                    <a:pt x="220" y="298"/>
                  </a:cubicBezTo>
                  <a:cubicBezTo>
                    <a:pt x="222" y="299"/>
                    <a:pt x="222" y="302"/>
                    <a:pt x="226" y="301"/>
                  </a:cubicBezTo>
                  <a:cubicBezTo>
                    <a:pt x="224" y="298"/>
                    <a:pt x="219" y="298"/>
                    <a:pt x="227" y="298"/>
                  </a:cubicBezTo>
                  <a:cubicBezTo>
                    <a:pt x="230" y="298"/>
                    <a:pt x="233" y="297"/>
                    <a:pt x="235" y="298"/>
                  </a:cubicBezTo>
                  <a:cubicBezTo>
                    <a:pt x="238" y="298"/>
                    <a:pt x="239" y="300"/>
                    <a:pt x="242" y="300"/>
                  </a:cubicBezTo>
                  <a:cubicBezTo>
                    <a:pt x="247" y="300"/>
                    <a:pt x="248" y="296"/>
                    <a:pt x="253" y="298"/>
                  </a:cubicBezTo>
                  <a:cubicBezTo>
                    <a:pt x="254" y="298"/>
                    <a:pt x="260" y="301"/>
                    <a:pt x="263" y="298"/>
                  </a:cubicBezTo>
                  <a:cubicBezTo>
                    <a:pt x="263" y="298"/>
                    <a:pt x="263" y="296"/>
                    <a:pt x="263" y="296"/>
                  </a:cubicBezTo>
                  <a:cubicBezTo>
                    <a:pt x="268" y="294"/>
                    <a:pt x="274" y="296"/>
                    <a:pt x="276" y="292"/>
                  </a:cubicBezTo>
                  <a:cubicBezTo>
                    <a:pt x="283" y="300"/>
                    <a:pt x="288" y="286"/>
                    <a:pt x="293" y="290"/>
                  </a:cubicBezTo>
                  <a:cubicBezTo>
                    <a:pt x="293" y="288"/>
                    <a:pt x="293" y="285"/>
                    <a:pt x="293" y="283"/>
                  </a:cubicBezTo>
                  <a:cubicBezTo>
                    <a:pt x="296" y="284"/>
                    <a:pt x="296" y="281"/>
                    <a:pt x="296" y="279"/>
                  </a:cubicBezTo>
                  <a:cubicBezTo>
                    <a:pt x="296" y="279"/>
                    <a:pt x="298" y="274"/>
                    <a:pt x="298" y="273"/>
                  </a:cubicBezTo>
                  <a:cubicBezTo>
                    <a:pt x="300" y="272"/>
                    <a:pt x="298" y="272"/>
                    <a:pt x="298" y="268"/>
                  </a:cubicBezTo>
                  <a:cubicBezTo>
                    <a:pt x="302" y="268"/>
                    <a:pt x="305" y="267"/>
                    <a:pt x="306" y="264"/>
                  </a:cubicBezTo>
                  <a:cubicBezTo>
                    <a:pt x="308" y="264"/>
                    <a:pt x="307" y="266"/>
                    <a:pt x="308" y="268"/>
                  </a:cubicBezTo>
                  <a:cubicBezTo>
                    <a:pt x="309" y="266"/>
                    <a:pt x="312" y="266"/>
                    <a:pt x="315" y="266"/>
                  </a:cubicBezTo>
                  <a:cubicBezTo>
                    <a:pt x="317" y="266"/>
                    <a:pt x="316" y="262"/>
                    <a:pt x="319" y="262"/>
                  </a:cubicBezTo>
                  <a:cubicBezTo>
                    <a:pt x="319" y="258"/>
                    <a:pt x="318" y="255"/>
                    <a:pt x="315" y="255"/>
                  </a:cubicBezTo>
                  <a:cubicBezTo>
                    <a:pt x="316" y="253"/>
                    <a:pt x="317" y="251"/>
                    <a:pt x="317" y="247"/>
                  </a:cubicBezTo>
                  <a:cubicBezTo>
                    <a:pt x="321" y="248"/>
                    <a:pt x="323" y="247"/>
                    <a:pt x="322" y="244"/>
                  </a:cubicBezTo>
                  <a:cubicBezTo>
                    <a:pt x="327" y="248"/>
                    <a:pt x="328" y="241"/>
                    <a:pt x="335" y="244"/>
                  </a:cubicBezTo>
                  <a:cubicBezTo>
                    <a:pt x="336" y="244"/>
                    <a:pt x="338" y="246"/>
                    <a:pt x="337" y="246"/>
                  </a:cubicBezTo>
                  <a:cubicBezTo>
                    <a:pt x="339" y="246"/>
                    <a:pt x="339" y="244"/>
                    <a:pt x="341" y="244"/>
                  </a:cubicBezTo>
                  <a:cubicBezTo>
                    <a:pt x="343" y="243"/>
                    <a:pt x="345" y="245"/>
                    <a:pt x="345" y="246"/>
                  </a:cubicBezTo>
                  <a:cubicBezTo>
                    <a:pt x="347" y="245"/>
                    <a:pt x="345" y="243"/>
                    <a:pt x="347" y="242"/>
                  </a:cubicBezTo>
                  <a:cubicBezTo>
                    <a:pt x="348" y="241"/>
                    <a:pt x="350" y="242"/>
                    <a:pt x="350" y="242"/>
                  </a:cubicBezTo>
                  <a:cubicBezTo>
                    <a:pt x="353" y="240"/>
                    <a:pt x="353" y="236"/>
                    <a:pt x="358" y="238"/>
                  </a:cubicBezTo>
                  <a:cubicBezTo>
                    <a:pt x="355" y="236"/>
                    <a:pt x="357" y="229"/>
                    <a:pt x="352" y="229"/>
                  </a:cubicBezTo>
                  <a:cubicBezTo>
                    <a:pt x="349" y="226"/>
                    <a:pt x="349" y="232"/>
                    <a:pt x="349" y="232"/>
                  </a:cubicBezTo>
                  <a:cubicBezTo>
                    <a:pt x="347" y="233"/>
                    <a:pt x="346" y="230"/>
                    <a:pt x="345" y="231"/>
                  </a:cubicBezTo>
                  <a:cubicBezTo>
                    <a:pt x="344" y="231"/>
                    <a:pt x="342" y="232"/>
                    <a:pt x="343" y="232"/>
                  </a:cubicBezTo>
                  <a:cubicBezTo>
                    <a:pt x="341" y="232"/>
                    <a:pt x="341" y="230"/>
                    <a:pt x="339" y="231"/>
                  </a:cubicBezTo>
                  <a:cubicBezTo>
                    <a:pt x="336" y="231"/>
                    <a:pt x="334" y="234"/>
                    <a:pt x="330" y="232"/>
                  </a:cubicBezTo>
                  <a:cubicBezTo>
                    <a:pt x="328" y="232"/>
                    <a:pt x="328" y="235"/>
                    <a:pt x="328" y="236"/>
                  </a:cubicBezTo>
                  <a:cubicBezTo>
                    <a:pt x="320" y="235"/>
                    <a:pt x="312" y="237"/>
                    <a:pt x="306" y="234"/>
                  </a:cubicBezTo>
                  <a:cubicBezTo>
                    <a:pt x="305" y="234"/>
                    <a:pt x="306" y="231"/>
                    <a:pt x="306" y="231"/>
                  </a:cubicBezTo>
                  <a:cubicBezTo>
                    <a:pt x="304" y="229"/>
                    <a:pt x="299" y="231"/>
                    <a:pt x="298" y="229"/>
                  </a:cubicBezTo>
                  <a:cubicBezTo>
                    <a:pt x="303" y="218"/>
                    <a:pt x="300" y="213"/>
                    <a:pt x="298" y="201"/>
                  </a:cubicBezTo>
                  <a:cubicBezTo>
                    <a:pt x="303" y="200"/>
                    <a:pt x="311" y="193"/>
                    <a:pt x="313" y="197"/>
                  </a:cubicBezTo>
                  <a:cubicBezTo>
                    <a:pt x="316" y="195"/>
                    <a:pt x="313" y="194"/>
                    <a:pt x="315" y="190"/>
                  </a:cubicBezTo>
                  <a:cubicBezTo>
                    <a:pt x="321" y="190"/>
                    <a:pt x="321" y="179"/>
                    <a:pt x="322" y="177"/>
                  </a:cubicBezTo>
                  <a:cubicBezTo>
                    <a:pt x="323" y="176"/>
                    <a:pt x="326" y="177"/>
                    <a:pt x="326" y="177"/>
                  </a:cubicBezTo>
                  <a:cubicBezTo>
                    <a:pt x="326" y="173"/>
                    <a:pt x="319" y="171"/>
                    <a:pt x="322" y="167"/>
                  </a:cubicBezTo>
                  <a:cubicBezTo>
                    <a:pt x="320" y="169"/>
                    <a:pt x="315" y="167"/>
                    <a:pt x="311" y="167"/>
                  </a:cubicBezTo>
                  <a:cubicBezTo>
                    <a:pt x="307" y="168"/>
                    <a:pt x="303" y="172"/>
                    <a:pt x="298" y="171"/>
                  </a:cubicBezTo>
                  <a:cubicBezTo>
                    <a:pt x="295" y="168"/>
                    <a:pt x="295" y="182"/>
                    <a:pt x="296" y="178"/>
                  </a:cubicBezTo>
                  <a:cubicBezTo>
                    <a:pt x="295" y="182"/>
                    <a:pt x="294" y="177"/>
                    <a:pt x="293" y="178"/>
                  </a:cubicBezTo>
                  <a:cubicBezTo>
                    <a:pt x="291" y="180"/>
                    <a:pt x="294" y="184"/>
                    <a:pt x="293" y="186"/>
                  </a:cubicBezTo>
                  <a:cubicBezTo>
                    <a:pt x="292" y="187"/>
                    <a:pt x="288" y="191"/>
                    <a:pt x="285" y="193"/>
                  </a:cubicBezTo>
                  <a:cubicBezTo>
                    <a:pt x="280" y="199"/>
                    <a:pt x="280" y="203"/>
                    <a:pt x="272" y="203"/>
                  </a:cubicBezTo>
                  <a:cubicBezTo>
                    <a:pt x="272" y="205"/>
                    <a:pt x="275" y="208"/>
                    <a:pt x="272" y="208"/>
                  </a:cubicBezTo>
                  <a:cubicBezTo>
                    <a:pt x="270" y="208"/>
                    <a:pt x="272" y="211"/>
                    <a:pt x="270" y="212"/>
                  </a:cubicBezTo>
                  <a:cubicBezTo>
                    <a:pt x="270" y="212"/>
                    <a:pt x="267" y="211"/>
                    <a:pt x="267" y="212"/>
                  </a:cubicBezTo>
                  <a:cubicBezTo>
                    <a:pt x="266" y="213"/>
                    <a:pt x="267" y="215"/>
                    <a:pt x="267" y="216"/>
                  </a:cubicBezTo>
                  <a:cubicBezTo>
                    <a:pt x="266" y="216"/>
                    <a:pt x="265" y="215"/>
                    <a:pt x="265" y="216"/>
                  </a:cubicBezTo>
                  <a:cubicBezTo>
                    <a:pt x="264" y="218"/>
                    <a:pt x="266" y="223"/>
                    <a:pt x="263" y="223"/>
                  </a:cubicBezTo>
                  <a:cubicBezTo>
                    <a:pt x="264" y="225"/>
                    <a:pt x="268" y="226"/>
                    <a:pt x="265" y="227"/>
                  </a:cubicBezTo>
                  <a:cubicBezTo>
                    <a:pt x="267" y="229"/>
                    <a:pt x="269" y="232"/>
                    <a:pt x="274" y="232"/>
                  </a:cubicBezTo>
                  <a:cubicBezTo>
                    <a:pt x="274" y="236"/>
                    <a:pt x="275" y="237"/>
                    <a:pt x="278" y="238"/>
                  </a:cubicBezTo>
                  <a:cubicBezTo>
                    <a:pt x="276" y="240"/>
                    <a:pt x="275" y="240"/>
                    <a:pt x="274" y="242"/>
                  </a:cubicBezTo>
                  <a:cubicBezTo>
                    <a:pt x="273" y="244"/>
                    <a:pt x="274" y="246"/>
                    <a:pt x="272" y="247"/>
                  </a:cubicBezTo>
                  <a:cubicBezTo>
                    <a:pt x="270" y="249"/>
                    <a:pt x="268" y="249"/>
                    <a:pt x="265" y="249"/>
                  </a:cubicBezTo>
                  <a:cubicBezTo>
                    <a:pt x="264" y="257"/>
                    <a:pt x="257" y="259"/>
                    <a:pt x="259" y="270"/>
                  </a:cubicBezTo>
                  <a:cubicBezTo>
                    <a:pt x="252" y="267"/>
                    <a:pt x="253" y="279"/>
                    <a:pt x="248" y="279"/>
                  </a:cubicBezTo>
                  <a:cubicBezTo>
                    <a:pt x="247" y="279"/>
                    <a:pt x="247" y="279"/>
                    <a:pt x="246" y="279"/>
                  </a:cubicBezTo>
                  <a:cubicBezTo>
                    <a:pt x="244" y="280"/>
                    <a:pt x="245" y="282"/>
                    <a:pt x="244" y="283"/>
                  </a:cubicBezTo>
                  <a:cubicBezTo>
                    <a:pt x="241" y="284"/>
                    <a:pt x="237" y="280"/>
                    <a:pt x="235" y="285"/>
                  </a:cubicBezTo>
                  <a:cubicBezTo>
                    <a:pt x="231" y="284"/>
                    <a:pt x="234" y="277"/>
                    <a:pt x="233" y="273"/>
                  </a:cubicBezTo>
                  <a:cubicBezTo>
                    <a:pt x="231" y="272"/>
                    <a:pt x="232" y="268"/>
                    <a:pt x="229" y="268"/>
                  </a:cubicBezTo>
                  <a:cubicBezTo>
                    <a:pt x="224" y="268"/>
                    <a:pt x="231" y="262"/>
                    <a:pt x="224" y="262"/>
                  </a:cubicBezTo>
                  <a:cubicBezTo>
                    <a:pt x="227" y="258"/>
                    <a:pt x="220" y="257"/>
                    <a:pt x="220" y="255"/>
                  </a:cubicBezTo>
                  <a:cubicBezTo>
                    <a:pt x="220" y="254"/>
                    <a:pt x="222" y="253"/>
                    <a:pt x="222" y="251"/>
                  </a:cubicBezTo>
                  <a:cubicBezTo>
                    <a:pt x="221" y="246"/>
                    <a:pt x="217" y="243"/>
                    <a:pt x="213" y="240"/>
                  </a:cubicBezTo>
                  <a:cubicBezTo>
                    <a:pt x="207" y="242"/>
                    <a:pt x="209" y="251"/>
                    <a:pt x="199" y="249"/>
                  </a:cubicBezTo>
                  <a:cubicBezTo>
                    <a:pt x="200" y="251"/>
                    <a:pt x="202" y="251"/>
                    <a:pt x="203" y="251"/>
                  </a:cubicBezTo>
                  <a:cubicBezTo>
                    <a:pt x="203" y="253"/>
                    <a:pt x="201" y="253"/>
                    <a:pt x="199" y="253"/>
                  </a:cubicBezTo>
                  <a:cubicBezTo>
                    <a:pt x="196" y="253"/>
                    <a:pt x="198" y="259"/>
                    <a:pt x="194" y="259"/>
                  </a:cubicBezTo>
                  <a:cubicBezTo>
                    <a:pt x="185" y="260"/>
                    <a:pt x="188" y="251"/>
                    <a:pt x="179" y="253"/>
                  </a:cubicBezTo>
                  <a:cubicBezTo>
                    <a:pt x="179" y="251"/>
                    <a:pt x="181" y="252"/>
                    <a:pt x="183" y="251"/>
                  </a:cubicBezTo>
                  <a:cubicBezTo>
                    <a:pt x="185" y="246"/>
                    <a:pt x="178" y="242"/>
                    <a:pt x="183" y="240"/>
                  </a:cubicBezTo>
                  <a:cubicBezTo>
                    <a:pt x="181" y="238"/>
                    <a:pt x="179" y="237"/>
                    <a:pt x="177" y="236"/>
                  </a:cubicBezTo>
                  <a:cubicBezTo>
                    <a:pt x="176" y="234"/>
                    <a:pt x="179" y="233"/>
                    <a:pt x="179" y="232"/>
                  </a:cubicBezTo>
                  <a:cubicBezTo>
                    <a:pt x="179" y="231"/>
                    <a:pt x="175" y="229"/>
                    <a:pt x="175" y="229"/>
                  </a:cubicBezTo>
                  <a:cubicBezTo>
                    <a:pt x="175" y="227"/>
                    <a:pt x="178" y="216"/>
                    <a:pt x="175" y="223"/>
                  </a:cubicBezTo>
                  <a:cubicBezTo>
                    <a:pt x="172" y="222"/>
                    <a:pt x="174" y="219"/>
                    <a:pt x="177" y="219"/>
                  </a:cubicBezTo>
                  <a:cubicBezTo>
                    <a:pt x="173" y="213"/>
                    <a:pt x="183" y="211"/>
                    <a:pt x="179" y="210"/>
                  </a:cubicBezTo>
                  <a:cubicBezTo>
                    <a:pt x="179" y="207"/>
                    <a:pt x="184" y="209"/>
                    <a:pt x="185" y="206"/>
                  </a:cubicBezTo>
                  <a:cubicBezTo>
                    <a:pt x="185" y="204"/>
                    <a:pt x="187" y="206"/>
                    <a:pt x="186" y="206"/>
                  </a:cubicBezTo>
                  <a:cubicBezTo>
                    <a:pt x="188" y="205"/>
                    <a:pt x="188" y="203"/>
                    <a:pt x="190" y="203"/>
                  </a:cubicBezTo>
                  <a:cubicBezTo>
                    <a:pt x="192" y="202"/>
                    <a:pt x="192" y="199"/>
                    <a:pt x="192" y="197"/>
                  </a:cubicBezTo>
                  <a:cubicBezTo>
                    <a:pt x="196" y="198"/>
                    <a:pt x="198" y="197"/>
                    <a:pt x="198" y="193"/>
                  </a:cubicBezTo>
                  <a:cubicBezTo>
                    <a:pt x="203" y="192"/>
                    <a:pt x="200" y="200"/>
                    <a:pt x="207" y="197"/>
                  </a:cubicBezTo>
                  <a:cubicBezTo>
                    <a:pt x="207" y="195"/>
                    <a:pt x="205" y="196"/>
                    <a:pt x="203" y="195"/>
                  </a:cubicBezTo>
                  <a:cubicBezTo>
                    <a:pt x="208" y="191"/>
                    <a:pt x="214" y="193"/>
                    <a:pt x="218" y="188"/>
                  </a:cubicBezTo>
                  <a:cubicBezTo>
                    <a:pt x="219" y="187"/>
                    <a:pt x="217" y="185"/>
                    <a:pt x="218" y="184"/>
                  </a:cubicBezTo>
                  <a:cubicBezTo>
                    <a:pt x="219" y="183"/>
                    <a:pt x="221" y="185"/>
                    <a:pt x="222" y="184"/>
                  </a:cubicBezTo>
                  <a:cubicBezTo>
                    <a:pt x="223" y="183"/>
                    <a:pt x="221" y="180"/>
                    <a:pt x="222" y="178"/>
                  </a:cubicBezTo>
                  <a:cubicBezTo>
                    <a:pt x="222" y="177"/>
                    <a:pt x="227" y="176"/>
                    <a:pt x="227" y="175"/>
                  </a:cubicBezTo>
                  <a:cubicBezTo>
                    <a:pt x="228" y="173"/>
                    <a:pt x="226" y="169"/>
                    <a:pt x="227" y="167"/>
                  </a:cubicBezTo>
                  <a:cubicBezTo>
                    <a:pt x="228" y="167"/>
                    <a:pt x="230" y="170"/>
                    <a:pt x="231" y="169"/>
                  </a:cubicBezTo>
                  <a:cubicBezTo>
                    <a:pt x="229" y="170"/>
                    <a:pt x="234" y="160"/>
                    <a:pt x="233" y="160"/>
                  </a:cubicBezTo>
                  <a:cubicBezTo>
                    <a:pt x="237" y="164"/>
                    <a:pt x="238" y="157"/>
                    <a:pt x="242" y="156"/>
                  </a:cubicBezTo>
                  <a:cubicBezTo>
                    <a:pt x="242" y="153"/>
                    <a:pt x="245" y="151"/>
                    <a:pt x="242" y="150"/>
                  </a:cubicBezTo>
                  <a:cubicBezTo>
                    <a:pt x="243" y="147"/>
                    <a:pt x="248" y="150"/>
                    <a:pt x="248" y="145"/>
                  </a:cubicBezTo>
                  <a:cubicBezTo>
                    <a:pt x="248" y="143"/>
                    <a:pt x="251" y="143"/>
                    <a:pt x="253" y="143"/>
                  </a:cubicBezTo>
                  <a:cubicBezTo>
                    <a:pt x="254" y="141"/>
                    <a:pt x="253" y="140"/>
                    <a:pt x="252" y="139"/>
                  </a:cubicBezTo>
                  <a:cubicBezTo>
                    <a:pt x="257" y="135"/>
                    <a:pt x="260" y="135"/>
                    <a:pt x="265" y="134"/>
                  </a:cubicBezTo>
                  <a:cubicBezTo>
                    <a:pt x="267" y="132"/>
                    <a:pt x="264" y="131"/>
                    <a:pt x="267" y="126"/>
                  </a:cubicBezTo>
                  <a:cubicBezTo>
                    <a:pt x="268" y="125"/>
                    <a:pt x="272" y="124"/>
                    <a:pt x="272" y="121"/>
                  </a:cubicBezTo>
                  <a:cubicBezTo>
                    <a:pt x="272" y="116"/>
                    <a:pt x="278" y="123"/>
                    <a:pt x="278" y="115"/>
                  </a:cubicBezTo>
                  <a:cubicBezTo>
                    <a:pt x="285" y="112"/>
                    <a:pt x="292" y="119"/>
                    <a:pt x="293" y="108"/>
                  </a:cubicBezTo>
                  <a:cubicBezTo>
                    <a:pt x="296" y="110"/>
                    <a:pt x="304" y="106"/>
                    <a:pt x="309" y="109"/>
                  </a:cubicBezTo>
                  <a:cubicBezTo>
                    <a:pt x="311" y="108"/>
                    <a:pt x="312" y="106"/>
                    <a:pt x="313" y="104"/>
                  </a:cubicBezTo>
                  <a:cubicBezTo>
                    <a:pt x="318" y="101"/>
                    <a:pt x="323" y="110"/>
                    <a:pt x="322" y="102"/>
                  </a:cubicBezTo>
                  <a:cubicBezTo>
                    <a:pt x="326" y="103"/>
                    <a:pt x="326" y="107"/>
                    <a:pt x="330" y="108"/>
                  </a:cubicBezTo>
                  <a:cubicBezTo>
                    <a:pt x="333" y="107"/>
                    <a:pt x="332" y="102"/>
                    <a:pt x="337" y="104"/>
                  </a:cubicBezTo>
                  <a:cubicBezTo>
                    <a:pt x="338" y="107"/>
                    <a:pt x="336" y="107"/>
                    <a:pt x="335" y="109"/>
                  </a:cubicBezTo>
                  <a:cubicBezTo>
                    <a:pt x="337" y="110"/>
                    <a:pt x="346" y="101"/>
                    <a:pt x="350" y="106"/>
                  </a:cubicBezTo>
                  <a:cubicBezTo>
                    <a:pt x="353" y="108"/>
                    <a:pt x="351" y="105"/>
                    <a:pt x="354" y="106"/>
                  </a:cubicBezTo>
                  <a:cubicBezTo>
                    <a:pt x="358" y="106"/>
                    <a:pt x="362" y="109"/>
                    <a:pt x="367" y="108"/>
                  </a:cubicBezTo>
                  <a:cubicBezTo>
                    <a:pt x="366" y="109"/>
                    <a:pt x="368" y="112"/>
                    <a:pt x="367" y="113"/>
                  </a:cubicBezTo>
                  <a:cubicBezTo>
                    <a:pt x="367" y="114"/>
                    <a:pt x="364" y="113"/>
                    <a:pt x="363" y="113"/>
                  </a:cubicBezTo>
                  <a:cubicBezTo>
                    <a:pt x="362" y="115"/>
                    <a:pt x="364" y="118"/>
                    <a:pt x="360" y="117"/>
                  </a:cubicBezTo>
                  <a:cubicBezTo>
                    <a:pt x="363" y="121"/>
                    <a:pt x="374" y="118"/>
                    <a:pt x="378" y="117"/>
                  </a:cubicBezTo>
                  <a:cubicBezTo>
                    <a:pt x="382" y="115"/>
                    <a:pt x="381" y="120"/>
                    <a:pt x="382" y="121"/>
                  </a:cubicBezTo>
                  <a:cubicBezTo>
                    <a:pt x="384" y="122"/>
                    <a:pt x="388" y="119"/>
                    <a:pt x="388" y="122"/>
                  </a:cubicBezTo>
                  <a:cubicBezTo>
                    <a:pt x="401" y="119"/>
                    <a:pt x="404" y="130"/>
                    <a:pt x="412" y="126"/>
                  </a:cubicBezTo>
                  <a:cubicBezTo>
                    <a:pt x="410" y="132"/>
                    <a:pt x="418" y="129"/>
                    <a:pt x="418" y="134"/>
                  </a:cubicBezTo>
                  <a:cubicBezTo>
                    <a:pt x="422" y="134"/>
                    <a:pt x="430" y="133"/>
                    <a:pt x="425" y="137"/>
                  </a:cubicBezTo>
                  <a:cubicBezTo>
                    <a:pt x="429" y="139"/>
                    <a:pt x="433" y="138"/>
                    <a:pt x="436" y="139"/>
                  </a:cubicBezTo>
                  <a:cubicBezTo>
                    <a:pt x="437" y="139"/>
                    <a:pt x="436" y="143"/>
                    <a:pt x="436" y="143"/>
                  </a:cubicBezTo>
                  <a:cubicBezTo>
                    <a:pt x="437" y="144"/>
                    <a:pt x="441" y="142"/>
                    <a:pt x="442" y="143"/>
                  </a:cubicBezTo>
                  <a:cubicBezTo>
                    <a:pt x="443" y="150"/>
                    <a:pt x="443" y="152"/>
                    <a:pt x="442" y="160"/>
                  </a:cubicBezTo>
                  <a:cubicBezTo>
                    <a:pt x="439" y="155"/>
                    <a:pt x="435" y="161"/>
                    <a:pt x="431" y="162"/>
                  </a:cubicBezTo>
                  <a:cubicBezTo>
                    <a:pt x="425" y="162"/>
                    <a:pt x="419" y="156"/>
                    <a:pt x="414" y="162"/>
                  </a:cubicBezTo>
                  <a:cubicBezTo>
                    <a:pt x="412" y="162"/>
                    <a:pt x="413" y="158"/>
                    <a:pt x="412" y="158"/>
                  </a:cubicBezTo>
                  <a:cubicBezTo>
                    <a:pt x="409" y="157"/>
                    <a:pt x="409" y="160"/>
                    <a:pt x="408" y="160"/>
                  </a:cubicBezTo>
                  <a:cubicBezTo>
                    <a:pt x="406" y="160"/>
                    <a:pt x="405" y="156"/>
                    <a:pt x="404" y="156"/>
                  </a:cubicBezTo>
                  <a:cubicBezTo>
                    <a:pt x="401" y="156"/>
                    <a:pt x="396" y="161"/>
                    <a:pt x="397" y="154"/>
                  </a:cubicBezTo>
                  <a:cubicBezTo>
                    <a:pt x="391" y="156"/>
                    <a:pt x="393" y="154"/>
                    <a:pt x="386" y="154"/>
                  </a:cubicBezTo>
                  <a:cubicBezTo>
                    <a:pt x="385" y="157"/>
                    <a:pt x="387" y="158"/>
                    <a:pt x="390" y="158"/>
                  </a:cubicBezTo>
                  <a:cubicBezTo>
                    <a:pt x="393" y="157"/>
                    <a:pt x="393" y="160"/>
                    <a:pt x="395" y="160"/>
                  </a:cubicBezTo>
                  <a:cubicBezTo>
                    <a:pt x="392" y="163"/>
                    <a:pt x="395" y="162"/>
                    <a:pt x="397" y="163"/>
                  </a:cubicBezTo>
                  <a:cubicBezTo>
                    <a:pt x="398" y="164"/>
                    <a:pt x="397" y="166"/>
                    <a:pt x="397" y="167"/>
                  </a:cubicBezTo>
                  <a:cubicBezTo>
                    <a:pt x="398" y="169"/>
                    <a:pt x="401" y="169"/>
                    <a:pt x="401" y="171"/>
                  </a:cubicBezTo>
                  <a:cubicBezTo>
                    <a:pt x="401" y="173"/>
                    <a:pt x="405" y="178"/>
                    <a:pt x="404" y="184"/>
                  </a:cubicBezTo>
                  <a:cubicBezTo>
                    <a:pt x="405" y="190"/>
                    <a:pt x="416" y="186"/>
                    <a:pt x="418" y="191"/>
                  </a:cubicBezTo>
                  <a:cubicBezTo>
                    <a:pt x="419" y="190"/>
                    <a:pt x="419" y="187"/>
                    <a:pt x="423" y="188"/>
                  </a:cubicBezTo>
                  <a:cubicBezTo>
                    <a:pt x="422" y="182"/>
                    <a:pt x="414" y="184"/>
                    <a:pt x="412" y="180"/>
                  </a:cubicBezTo>
                  <a:cubicBezTo>
                    <a:pt x="411" y="173"/>
                    <a:pt x="422" y="178"/>
                    <a:pt x="427" y="177"/>
                  </a:cubicBezTo>
                  <a:cubicBezTo>
                    <a:pt x="426" y="181"/>
                    <a:pt x="435" y="176"/>
                    <a:pt x="432" y="182"/>
                  </a:cubicBezTo>
                  <a:cubicBezTo>
                    <a:pt x="437" y="184"/>
                    <a:pt x="440" y="176"/>
                    <a:pt x="440" y="184"/>
                  </a:cubicBezTo>
                  <a:cubicBezTo>
                    <a:pt x="445" y="181"/>
                    <a:pt x="440" y="174"/>
                    <a:pt x="436" y="175"/>
                  </a:cubicBezTo>
                  <a:cubicBezTo>
                    <a:pt x="437" y="171"/>
                    <a:pt x="441" y="170"/>
                    <a:pt x="445" y="169"/>
                  </a:cubicBezTo>
                  <a:cubicBezTo>
                    <a:pt x="448" y="167"/>
                    <a:pt x="448" y="162"/>
                    <a:pt x="451" y="160"/>
                  </a:cubicBezTo>
                  <a:cubicBezTo>
                    <a:pt x="459" y="159"/>
                    <a:pt x="463" y="162"/>
                    <a:pt x="468" y="163"/>
                  </a:cubicBezTo>
                  <a:cubicBezTo>
                    <a:pt x="470" y="163"/>
                    <a:pt x="469" y="160"/>
                    <a:pt x="472" y="160"/>
                  </a:cubicBezTo>
                  <a:cubicBezTo>
                    <a:pt x="472" y="157"/>
                    <a:pt x="470" y="155"/>
                    <a:pt x="468" y="154"/>
                  </a:cubicBezTo>
                  <a:cubicBezTo>
                    <a:pt x="471" y="147"/>
                    <a:pt x="471" y="140"/>
                    <a:pt x="470" y="134"/>
                  </a:cubicBezTo>
                  <a:cubicBezTo>
                    <a:pt x="476" y="134"/>
                    <a:pt x="481" y="133"/>
                    <a:pt x="485" y="136"/>
                  </a:cubicBezTo>
                  <a:cubicBezTo>
                    <a:pt x="486" y="136"/>
                    <a:pt x="491" y="136"/>
                    <a:pt x="490" y="141"/>
                  </a:cubicBezTo>
                  <a:cubicBezTo>
                    <a:pt x="486" y="141"/>
                    <a:pt x="483" y="141"/>
                    <a:pt x="479" y="141"/>
                  </a:cubicBezTo>
                  <a:cubicBezTo>
                    <a:pt x="479" y="143"/>
                    <a:pt x="479" y="145"/>
                    <a:pt x="479" y="147"/>
                  </a:cubicBezTo>
                  <a:cubicBezTo>
                    <a:pt x="483" y="152"/>
                    <a:pt x="485" y="146"/>
                    <a:pt x="488" y="149"/>
                  </a:cubicBezTo>
                  <a:cubicBezTo>
                    <a:pt x="490" y="150"/>
                    <a:pt x="483" y="151"/>
                    <a:pt x="483" y="150"/>
                  </a:cubicBezTo>
                  <a:cubicBezTo>
                    <a:pt x="481" y="154"/>
                    <a:pt x="488" y="150"/>
                    <a:pt x="490" y="154"/>
                  </a:cubicBezTo>
                  <a:cubicBezTo>
                    <a:pt x="493" y="152"/>
                    <a:pt x="497" y="150"/>
                    <a:pt x="500" y="147"/>
                  </a:cubicBezTo>
                  <a:cubicBezTo>
                    <a:pt x="500" y="146"/>
                    <a:pt x="502" y="145"/>
                    <a:pt x="501" y="143"/>
                  </a:cubicBezTo>
                  <a:cubicBezTo>
                    <a:pt x="510" y="145"/>
                    <a:pt x="509" y="138"/>
                    <a:pt x="516" y="139"/>
                  </a:cubicBezTo>
                  <a:cubicBezTo>
                    <a:pt x="519" y="138"/>
                    <a:pt x="520" y="137"/>
                    <a:pt x="520" y="134"/>
                  </a:cubicBezTo>
                  <a:cubicBezTo>
                    <a:pt x="523" y="134"/>
                    <a:pt x="525" y="132"/>
                    <a:pt x="526" y="130"/>
                  </a:cubicBezTo>
                  <a:cubicBezTo>
                    <a:pt x="533" y="136"/>
                    <a:pt x="539" y="127"/>
                    <a:pt x="546" y="126"/>
                  </a:cubicBezTo>
                  <a:cubicBezTo>
                    <a:pt x="546" y="129"/>
                    <a:pt x="546" y="131"/>
                    <a:pt x="546" y="134"/>
                  </a:cubicBezTo>
                  <a:cubicBezTo>
                    <a:pt x="553" y="134"/>
                    <a:pt x="559" y="134"/>
                    <a:pt x="563" y="132"/>
                  </a:cubicBezTo>
                  <a:cubicBezTo>
                    <a:pt x="564" y="132"/>
                    <a:pt x="566" y="132"/>
                    <a:pt x="567" y="132"/>
                  </a:cubicBezTo>
                  <a:cubicBezTo>
                    <a:pt x="567" y="132"/>
                    <a:pt x="566" y="130"/>
                    <a:pt x="567" y="130"/>
                  </a:cubicBezTo>
                  <a:cubicBezTo>
                    <a:pt x="570" y="129"/>
                    <a:pt x="576" y="130"/>
                    <a:pt x="576" y="124"/>
                  </a:cubicBezTo>
                  <a:cubicBezTo>
                    <a:pt x="581" y="127"/>
                    <a:pt x="588" y="127"/>
                    <a:pt x="591" y="132"/>
                  </a:cubicBezTo>
                  <a:cubicBezTo>
                    <a:pt x="594" y="131"/>
                    <a:pt x="595" y="129"/>
                    <a:pt x="596" y="126"/>
                  </a:cubicBezTo>
                  <a:cubicBezTo>
                    <a:pt x="597" y="124"/>
                    <a:pt x="588" y="122"/>
                    <a:pt x="595" y="121"/>
                  </a:cubicBezTo>
                  <a:cubicBezTo>
                    <a:pt x="592" y="116"/>
                    <a:pt x="583" y="118"/>
                    <a:pt x="585" y="108"/>
                  </a:cubicBezTo>
                  <a:cubicBezTo>
                    <a:pt x="588" y="109"/>
                    <a:pt x="589" y="112"/>
                    <a:pt x="595" y="113"/>
                  </a:cubicBezTo>
                  <a:cubicBezTo>
                    <a:pt x="597" y="114"/>
                    <a:pt x="600" y="118"/>
                    <a:pt x="606" y="117"/>
                  </a:cubicBezTo>
                  <a:cubicBezTo>
                    <a:pt x="607" y="117"/>
                    <a:pt x="608" y="115"/>
                    <a:pt x="608" y="115"/>
                  </a:cubicBezTo>
                  <a:cubicBezTo>
                    <a:pt x="609" y="115"/>
                    <a:pt x="611" y="118"/>
                    <a:pt x="611" y="115"/>
                  </a:cubicBezTo>
                  <a:cubicBezTo>
                    <a:pt x="614" y="115"/>
                    <a:pt x="614" y="118"/>
                    <a:pt x="615" y="119"/>
                  </a:cubicBezTo>
                  <a:cubicBezTo>
                    <a:pt x="618" y="120"/>
                    <a:pt x="621" y="118"/>
                    <a:pt x="621" y="122"/>
                  </a:cubicBezTo>
                  <a:cubicBezTo>
                    <a:pt x="627" y="120"/>
                    <a:pt x="629" y="124"/>
                    <a:pt x="636" y="121"/>
                  </a:cubicBezTo>
                  <a:cubicBezTo>
                    <a:pt x="633" y="127"/>
                    <a:pt x="642" y="122"/>
                    <a:pt x="639" y="128"/>
                  </a:cubicBezTo>
                  <a:cubicBezTo>
                    <a:pt x="643" y="128"/>
                    <a:pt x="644" y="129"/>
                    <a:pt x="645" y="132"/>
                  </a:cubicBezTo>
                  <a:cubicBezTo>
                    <a:pt x="651" y="131"/>
                    <a:pt x="652" y="135"/>
                    <a:pt x="658" y="134"/>
                  </a:cubicBezTo>
                  <a:cubicBezTo>
                    <a:pt x="661" y="122"/>
                    <a:pt x="647" y="128"/>
                    <a:pt x="651" y="117"/>
                  </a:cubicBezTo>
                  <a:cubicBezTo>
                    <a:pt x="650" y="114"/>
                    <a:pt x="648" y="118"/>
                    <a:pt x="645" y="117"/>
                  </a:cubicBezTo>
                  <a:cubicBezTo>
                    <a:pt x="645" y="113"/>
                    <a:pt x="648" y="111"/>
                    <a:pt x="647" y="106"/>
                  </a:cubicBezTo>
                  <a:cubicBezTo>
                    <a:pt x="647" y="103"/>
                    <a:pt x="644" y="105"/>
                    <a:pt x="643" y="104"/>
                  </a:cubicBezTo>
                  <a:cubicBezTo>
                    <a:pt x="643" y="103"/>
                    <a:pt x="647" y="100"/>
                    <a:pt x="643" y="100"/>
                  </a:cubicBezTo>
                  <a:cubicBezTo>
                    <a:pt x="643" y="96"/>
                    <a:pt x="648" y="98"/>
                    <a:pt x="647" y="93"/>
                  </a:cubicBezTo>
                  <a:cubicBezTo>
                    <a:pt x="651" y="93"/>
                    <a:pt x="649" y="88"/>
                    <a:pt x="654" y="89"/>
                  </a:cubicBezTo>
                  <a:cubicBezTo>
                    <a:pt x="654" y="85"/>
                    <a:pt x="656" y="83"/>
                    <a:pt x="660" y="83"/>
                  </a:cubicBezTo>
                  <a:cubicBezTo>
                    <a:pt x="658" y="75"/>
                    <a:pt x="666" y="77"/>
                    <a:pt x="665" y="70"/>
                  </a:cubicBezTo>
                  <a:cubicBezTo>
                    <a:pt x="674" y="69"/>
                    <a:pt x="678" y="73"/>
                    <a:pt x="684" y="74"/>
                  </a:cubicBezTo>
                  <a:cubicBezTo>
                    <a:pt x="684" y="77"/>
                    <a:pt x="684" y="79"/>
                    <a:pt x="686" y="80"/>
                  </a:cubicBezTo>
                  <a:cubicBezTo>
                    <a:pt x="686" y="82"/>
                    <a:pt x="682" y="81"/>
                    <a:pt x="680" y="81"/>
                  </a:cubicBezTo>
                  <a:cubicBezTo>
                    <a:pt x="680" y="89"/>
                    <a:pt x="684" y="92"/>
                    <a:pt x="680" y="98"/>
                  </a:cubicBezTo>
                  <a:cubicBezTo>
                    <a:pt x="682" y="99"/>
                    <a:pt x="683" y="101"/>
                    <a:pt x="684" y="102"/>
                  </a:cubicBezTo>
                  <a:cubicBezTo>
                    <a:pt x="685" y="103"/>
                    <a:pt x="686" y="104"/>
                    <a:pt x="688" y="104"/>
                  </a:cubicBezTo>
                  <a:cubicBezTo>
                    <a:pt x="685" y="108"/>
                    <a:pt x="687" y="118"/>
                    <a:pt x="684" y="122"/>
                  </a:cubicBezTo>
                  <a:cubicBezTo>
                    <a:pt x="682" y="128"/>
                    <a:pt x="689" y="126"/>
                    <a:pt x="690" y="130"/>
                  </a:cubicBezTo>
                  <a:cubicBezTo>
                    <a:pt x="688" y="145"/>
                    <a:pt x="682" y="154"/>
                    <a:pt x="669" y="158"/>
                  </a:cubicBezTo>
                  <a:cubicBezTo>
                    <a:pt x="670" y="162"/>
                    <a:pt x="677" y="158"/>
                    <a:pt x="678" y="162"/>
                  </a:cubicBezTo>
                  <a:cubicBezTo>
                    <a:pt x="683" y="161"/>
                    <a:pt x="682" y="155"/>
                    <a:pt x="688" y="156"/>
                  </a:cubicBezTo>
                  <a:cubicBezTo>
                    <a:pt x="687" y="158"/>
                    <a:pt x="686" y="159"/>
                    <a:pt x="686" y="162"/>
                  </a:cubicBezTo>
                  <a:cubicBezTo>
                    <a:pt x="688" y="161"/>
                    <a:pt x="687" y="158"/>
                    <a:pt x="690" y="158"/>
                  </a:cubicBezTo>
                  <a:cubicBezTo>
                    <a:pt x="692" y="158"/>
                    <a:pt x="691" y="155"/>
                    <a:pt x="692" y="154"/>
                  </a:cubicBezTo>
                  <a:cubicBezTo>
                    <a:pt x="692" y="154"/>
                    <a:pt x="695" y="155"/>
                    <a:pt x="695" y="154"/>
                  </a:cubicBezTo>
                  <a:cubicBezTo>
                    <a:pt x="696" y="153"/>
                    <a:pt x="695" y="150"/>
                    <a:pt x="695" y="149"/>
                  </a:cubicBezTo>
                  <a:cubicBezTo>
                    <a:pt x="697" y="149"/>
                    <a:pt x="699" y="149"/>
                    <a:pt x="701" y="149"/>
                  </a:cubicBezTo>
                  <a:cubicBezTo>
                    <a:pt x="699" y="143"/>
                    <a:pt x="707" y="137"/>
                    <a:pt x="701" y="134"/>
                  </a:cubicBezTo>
                  <a:cubicBezTo>
                    <a:pt x="701" y="132"/>
                    <a:pt x="705" y="132"/>
                    <a:pt x="705" y="130"/>
                  </a:cubicBezTo>
                  <a:cubicBezTo>
                    <a:pt x="705" y="128"/>
                    <a:pt x="702" y="128"/>
                    <a:pt x="701" y="128"/>
                  </a:cubicBezTo>
                  <a:cubicBezTo>
                    <a:pt x="701" y="124"/>
                    <a:pt x="707" y="127"/>
                    <a:pt x="710" y="126"/>
                  </a:cubicBezTo>
                  <a:cubicBezTo>
                    <a:pt x="708" y="124"/>
                    <a:pt x="710" y="119"/>
                    <a:pt x="705" y="121"/>
                  </a:cubicBezTo>
                  <a:cubicBezTo>
                    <a:pt x="700" y="123"/>
                    <a:pt x="698" y="116"/>
                    <a:pt x="697" y="121"/>
                  </a:cubicBezTo>
                  <a:cubicBezTo>
                    <a:pt x="694" y="117"/>
                    <a:pt x="694" y="113"/>
                    <a:pt x="695" y="109"/>
                  </a:cubicBezTo>
                  <a:cubicBezTo>
                    <a:pt x="695" y="109"/>
                    <a:pt x="699" y="110"/>
                    <a:pt x="699" y="109"/>
                  </a:cubicBezTo>
                  <a:cubicBezTo>
                    <a:pt x="701" y="108"/>
                    <a:pt x="698" y="102"/>
                    <a:pt x="699" y="100"/>
                  </a:cubicBezTo>
                  <a:cubicBezTo>
                    <a:pt x="699" y="97"/>
                    <a:pt x="697" y="100"/>
                    <a:pt x="697" y="100"/>
                  </a:cubicBezTo>
                  <a:cubicBezTo>
                    <a:pt x="693" y="97"/>
                    <a:pt x="696" y="93"/>
                    <a:pt x="693" y="89"/>
                  </a:cubicBezTo>
                  <a:cubicBezTo>
                    <a:pt x="701" y="91"/>
                    <a:pt x="698" y="84"/>
                    <a:pt x="703" y="83"/>
                  </a:cubicBezTo>
                  <a:cubicBezTo>
                    <a:pt x="703" y="80"/>
                    <a:pt x="703" y="77"/>
                    <a:pt x="703" y="74"/>
                  </a:cubicBezTo>
                  <a:cubicBezTo>
                    <a:pt x="709" y="72"/>
                    <a:pt x="706" y="80"/>
                    <a:pt x="706" y="83"/>
                  </a:cubicBezTo>
                  <a:cubicBezTo>
                    <a:pt x="707" y="86"/>
                    <a:pt x="710" y="82"/>
                    <a:pt x="710" y="85"/>
                  </a:cubicBezTo>
                  <a:cubicBezTo>
                    <a:pt x="710" y="86"/>
                    <a:pt x="708" y="88"/>
                    <a:pt x="708" y="87"/>
                  </a:cubicBezTo>
                  <a:cubicBezTo>
                    <a:pt x="710" y="92"/>
                    <a:pt x="714" y="93"/>
                    <a:pt x="719" y="96"/>
                  </a:cubicBezTo>
                  <a:cubicBezTo>
                    <a:pt x="723" y="97"/>
                    <a:pt x="719" y="91"/>
                    <a:pt x="718" y="91"/>
                  </a:cubicBezTo>
                  <a:cubicBezTo>
                    <a:pt x="720" y="88"/>
                    <a:pt x="726" y="88"/>
                    <a:pt x="731" y="87"/>
                  </a:cubicBezTo>
                  <a:cubicBezTo>
                    <a:pt x="730" y="85"/>
                    <a:pt x="727" y="85"/>
                    <a:pt x="725" y="85"/>
                  </a:cubicBezTo>
                  <a:cubicBezTo>
                    <a:pt x="727" y="80"/>
                    <a:pt x="722" y="80"/>
                    <a:pt x="723" y="76"/>
                  </a:cubicBezTo>
                  <a:cubicBezTo>
                    <a:pt x="725" y="80"/>
                    <a:pt x="736" y="74"/>
                    <a:pt x="734" y="81"/>
                  </a:cubicBezTo>
                  <a:cubicBezTo>
                    <a:pt x="736" y="83"/>
                    <a:pt x="738" y="80"/>
                    <a:pt x="738" y="80"/>
                  </a:cubicBezTo>
                  <a:cubicBezTo>
                    <a:pt x="741" y="80"/>
                    <a:pt x="739" y="82"/>
                    <a:pt x="740" y="83"/>
                  </a:cubicBezTo>
                  <a:cubicBezTo>
                    <a:pt x="741" y="84"/>
                    <a:pt x="743" y="83"/>
                    <a:pt x="744" y="83"/>
                  </a:cubicBezTo>
                  <a:cubicBezTo>
                    <a:pt x="747" y="87"/>
                    <a:pt x="754" y="83"/>
                    <a:pt x="749" y="89"/>
                  </a:cubicBezTo>
                  <a:cubicBezTo>
                    <a:pt x="752" y="89"/>
                    <a:pt x="756" y="89"/>
                    <a:pt x="759" y="89"/>
                  </a:cubicBezTo>
                  <a:cubicBezTo>
                    <a:pt x="759" y="87"/>
                    <a:pt x="751" y="85"/>
                    <a:pt x="757" y="83"/>
                  </a:cubicBezTo>
                  <a:cubicBezTo>
                    <a:pt x="755" y="82"/>
                    <a:pt x="753" y="81"/>
                    <a:pt x="751" y="80"/>
                  </a:cubicBezTo>
                  <a:cubicBezTo>
                    <a:pt x="750" y="70"/>
                    <a:pt x="751" y="70"/>
                    <a:pt x="751" y="59"/>
                  </a:cubicBezTo>
                  <a:cubicBezTo>
                    <a:pt x="761" y="58"/>
                    <a:pt x="775" y="61"/>
                    <a:pt x="783" y="59"/>
                  </a:cubicBezTo>
                  <a:cubicBezTo>
                    <a:pt x="786" y="58"/>
                    <a:pt x="784" y="53"/>
                    <a:pt x="788" y="57"/>
                  </a:cubicBezTo>
                  <a:cubicBezTo>
                    <a:pt x="794" y="53"/>
                    <a:pt x="790" y="50"/>
                    <a:pt x="792" y="44"/>
                  </a:cubicBezTo>
                  <a:cubicBezTo>
                    <a:pt x="797" y="45"/>
                    <a:pt x="799" y="44"/>
                    <a:pt x="801" y="42"/>
                  </a:cubicBezTo>
                  <a:cubicBezTo>
                    <a:pt x="804" y="38"/>
                    <a:pt x="809" y="37"/>
                    <a:pt x="813" y="33"/>
                  </a:cubicBezTo>
                  <a:cubicBezTo>
                    <a:pt x="832" y="30"/>
                    <a:pt x="851" y="28"/>
                    <a:pt x="867" y="22"/>
                  </a:cubicBezTo>
                  <a:cubicBezTo>
                    <a:pt x="870" y="19"/>
                    <a:pt x="870" y="26"/>
                    <a:pt x="870" y="26"/>
                  </a:cubicBezTo>
                  <a:cubicBezTo>
                    <a:pt x="871" y="25"/>
                    <a:pt x="874" y="21"/>
                    <a:pt x="872" y="20"/>
                  </a:cubicBezTo>
                  <a:cubicBezTo>
                    <a:pt x="875" y="21"/>
                    <a:pt x="872" y="23"/>
                    <a:pt x="874" y="26"/>
                  </a:cubicBezTo>
                  <a:cubicBezTo>
                    <a:pt x="875" y="26"/>
                    <a:pt x="879" y="25"/>
                    <a:pt x="878" y="27"/>
                  </a:cubicBezTo>
                  <a:cubicBezTo>
                    <a:pt x="881" y="26"/>
                    <a:pt x="876" y="25"/>
                    <a:pt x="880" y="24"/>
                  </a:cubicBezTo>
                  <a:cubicBezTo>
                    <a:pt x="883" y="23"/>
                    <a:pt x="889" y="24"/>
                    <a:pt x="889" y="18"/>
                  </a:cubicBezTo>
                  <a:cubicBezTo>
                    <a:pt x="893" y="19"/>
                    <a:pt x="895" y="18"/>
                    <a:pt x="895" y="14"/>
                  </a:cubicBezTo>
                  <a:cubicBezTo>
                    <a:pt x="897" y="15"/>
                    <a:pt x="898" y="18"/>
                    <a:pt x="900" y="18"/>
                  </a:cubicBezTo>
                  <a:cubicBezTo>
                    <a:pt x="905" y="18"/>
                    <a:pt x="904" y="12"/>
                    <a:pt x="904" y="7"/>
                  </a:cubicBezTo>
                  <a:cubicBezTo>
                    <a:pt x="913" y="4"/>
                    <a:pt x="922" y="0"/>
                    <a:pt x="936" y="1"/>
                  </a:cubicBezTo>
                  <a:cubicBezTo>
                    <a:pt x="934" y="3"/>
                    <a:pt x="934" y="6"/>
                    <a:pt x="934" y="9"/>
                  </a:cubicBezTo>
                  <a:cubicBezTo>
                    <a:pt x="937" y="13"/>
                    <a:pt x="945" y="13"/>
                    <a:pt x="949" y="9"/>
                  </a:cubicBezTo>
                  <a:cubicBezTo>
                    <a:pt x="951" y="9"/>
                    <a:pt x="950" y="11"/>
                    <a:pt x="949" y="11"/>
                  </a:cubicBezTo>
                  <a:close/>
                  <a:moveTo>
                    <a:pt x="1396" y="238"/>
                  </a:moveTo>
                  <a:cubicBezTo>
                    <a:pt x="1396" y="236"/>
                    <a:pt x="1393" y="236"/>
                    <a:pt x="1392" y="234"/>
                  </a:cubicBezTo>
                  <a:cubicBezTo>
                    <a:pt x="1386" y="233"/>
                    <a:pt x="1386" y="238"/>
                    <a:pt x="1392" y="236"/>
                  </a:cubicBezTo>
                  <a:cubicBezTo>
                    <a:pt x="1393" y="238"/>
                    <a:pt x="1394" y="238"/>
                    <a:pt x="1396" y="238"/>
                  </a:cubicBezTo>
                  <a:close/>
                  <a:moveTo>
                    <a:pt x="403" y="378"/>
                  </a:moveTo>
                  <a:cubicBezTo>
                    <a:pt x="401" y="384"/>
                    <a:pt x="409" y="380"/>
                    <a:pt x="406" y="387"/>
                  </a:cubicBezTo>
                  <a:cubicBezTo>
                    <a:pt x="410" y="388"/>
                    <a:pt x="411" y="384"/>
                    <a:pt x="412" y="387"/>
                  </a:cubicBezTo>
                  <a:cubicBezTo>
                    <a:pt x="412" y="389"/>
                    <a:pt x="411" y="389"/>
                    <a:pt x="410" y="389"/>
                  </a:cubicBezTo>
                  <a:cubicBezTo>
                    <a:pt x="407" y="390"/>
                    <a:pt x="399" y="393"/>
                    <a:pt x="397" y="393"/>
                  </a:cubicBezTo>
                  <a:cubicBezTo>
                    <a:pt x="392" y="392"/>
                    <a:pt x="391" y="388"/>
                    <a:pt x="388" y="385"/>
                  </a:cubicBezTo>
                  <a:cubicBezTo>
                    <a:pt x="388" y="382"/>
                    <a:pt x="393" y="384"/>
                    <a:pt x="393" y="382"/>
                  </a:cubicBezTo>
                  <a:cubicBezTo>
                    <a:pt x="389" y="378"/>
                    <a:pt x="388" y="377"/>
                    <a:pt x="382" y="380"/>
                  </a:cubicBezTo>
                  <a:cubicBezTo>
                    <a:pt x="380" y="376"/>
                    <a:pt x="379" y="373"/>
                    <a:pt x="373" y="374"/>
                  </a:cubicBezTo>
                  <a:cubicBezTo>
                    <a:pt x="370" y="374"/>
                    <a:pt x="372" y="377"/>
                    <a:pt x="371" y="378"/>
                  </a:cubicBezTo>
                  <a:cubicBezTo>
                    <a:pt x="370" y="379"/>
                    <a:pt x="367" y="379"/>
                    <a:pt x="365" y="380"/>
                  </a:cubicBezTo>
                  <a:cubicBezTo>
                    <a:pt x="363" y="381"/>
                    <a:pt x="362" y="387"/>
                    <a:pt x="358" y="385"/>
                  </a:cubicBezTo>
                  <a:cubicBezTo>
                    <a:pt x="360" y="392"/>
                    <a:pt x="354" y="394"/>
                    <a:pt x="354" y="395"/>
                  </a:cubicBezTo>
                  <a:cubicBezTo>
                    <a:pt x="353" y="399"/>
                    <a:pt x="354" y="403"/>
                    <a:pt x="352" y="408"/>
                  </a:cubicBezTo>
                  <a:cubicBezTo>
                    <a:pt x="350" y="408"/>
                    <a:pt x="350" y="406"/>
                    <a:pt x="349" y="406"/>
                  </a:cubicBezTo>
                  <a:cubicBezTo>
                    <a:pt x="347" y="412"/>
                    <a:pt x="353" y="415"/>
                    <a:pt x="349" y="419"/>
                  </a:cubicBezTo>
                  <a:cubicBezTo>
                    <a:pt x="352" y="417"/>
                    <a:pt x="351" y="422"/>
                    <a:pt x="352" y="423"/>
                  </a:cubicBezTo>
                  <a:cubicBezTo>
                    <a:pt x="353" y="423"/>
                    <a:pt x="355" y="422"/>
                    <a:pt x="356" y="423"/>
                  </a:cubicBezTo>
                  <a:cubicBezTo>
                    <a:pt x="360" y="424"/>
                    <a:pt x="361" y="427"/>
                    <a:pt x="363" y="424"/>
                  </a:cubicBezTo>
                  <a:cubicBezTo>
                    <a:pt x="364" y="424"/>
                    <a:pt x="367" y="425"/>
                    <a:pt x="367" y="424"/>
                  </a:cubicBezTo>
                  <a:cubicBezTo>
                    <a:pt x="374" y="424"/>
                    <a:pt x="372" y="423"/>
                    <a:pt x="375" y="421"/>
                  </a:cubicBezTo>
                  <a:cubicBezTo>
                    <a:pt x="378" y="420"/>
                    <a:pt x="379" y="423"/>
                    <a:pt x="382" y="423"/>
                  </a:cubicBezTo>
                  <a:cubicBezTo>
                    <a:pt x="382" y="421"/>
                    <a:pt x="382" y="419"/>
                    <a:pt x="384" y="419"/>
                  </a:cubicBezTo>
                  <a:cubicBezTo>
                    <a:pt x="388" y="418"/>
                    <a:pt x="397" y="418"/>
                    <a:pt x="401" y="419"/>
                  </a:cubicBezTo>
                  <a:cubicBezTo>
                    <a:pt x="404" y="420"/>
                    <a:pt x="405" y="422"/>
                    <a:pt x="408" y="423"/>
                  </a:cubicBezTo>
                  <a:cubicBezTo>
                    <a:pt x="410" y="423"/>
                    <a:pt x="410" y="421"/>
                    <a:pt x="412" y="421"/>
                  </a:cubicBezTo>
                  <a:cubicBezTo>
                    <a:pt x="411" y="421"/>
                    <a:pt x="413" y="422"/>
                    <a:pt x="414" y="423"/>
                  </a:cubicBezTo>
                  <a:cubicBezTo>
                    <a:pt x="419" y="424"/>
                    <a:pt x="419" y="424"/>
                    <a:pt x="423" y="424"/>
                  </a:cubicBezTo>
                  <a:cubicBezTo>
                    <a:pt x="431" y="425"/>
                    <a:pt x="441" y="423"/>
                    <a:pt x="449" y="424"/>
                  </a:cubicBezTo>
                  <a:cubicBezTo>
                    <a:pt x="449" y="420"/>
                    <a:pt x="449" y="417"/>
                    <a:pt x="451" y="415"/>
                  </a:cubicBezTo>
                  <a:cubicBezTo>
                    <a:pt x="445" y="407"/>
                    <a:pt x="439" y="398"/>
                    <a:pt x="427" y="396"/>
                  </a:cubicBezTo>
                  <a:cubicBezTo>
                    <a:pt x="427" y="393"/>
                    <a:pt x="424" y="393"/>
                    <a:pt x="423" y="391"/>
                  </a:cubicBezTo>
                  <a:cubicBezTo>
                    <a:pt x="423" y="388"/>
                    <a:pt x="422" y="387"/>
                    <a:pt x="421" y="385"/>
                  </a:cubicBezTo>
                  <a:cubicBezTo>
                    <a:pt x="422" y="380"/>
                    <a:pt x="428" y="379"/>
                    <a:pt x="427" y="372"/>
                  </a:cubicBezTo>
                  <a:cubicBezTo>
                    <a:pt x="416" y="371"/>
                    <a:pt x="411" y="376"/>
                    <a:pt x="403" y="378"/>
                  </a:cubicBezTo>
                  <a:close/>
                  <a:moveTo>
                    <a:pt x="531" y="464"/>
                  </a:moveTo>
                  <a:cubicBezTo>
                    <a:pt x="529" y="464"/>
                    <a:pt x="526" y="464"/>
                    <a:pt x="529" y="465"/>
                  </a:cubicBezTo>
                  <a:cubicBezTo>
                    <a:pt x="532" y="463"/>
                    <a:pt x="539" y="463"/>
                    <a:pt x="542" y="462"/>
                  </a:cubicBezTo>
                  <a:cubicBezTo>
                    <a:pt x="543" y="462"/>
                    <a:pt x="542" y="458"/>
                    <a:pt x="542" y="458"/>
                  </a:cubicBezTo>
                  <a:cubicBezTo>
                    <a:pt x="543" y="457"/>
                    <a:pt x="545" y="460"/>
                    <a:pt x="546" y="460"/>
                  </a:cubicBezTo>
                  <a:cubicBezTo>
                    <a:pt x="546" y="456"/>
                    <a:pt x="546" y="451"/>
                    <a:pt x="546" y="447"/>
                  </a:cubicBezTo>
                  <a:cubicBezTo>
                    <a:pt x="544" y="444"/>
                    <a:pt x="542" y="443"/>
                    <a:pt x="541" y="441"/>
                  </a:cubicBezTo>
                  <a:cubicBezTo>
                    <a:pt x="540" y="440"/>
                    <a:pt x="541" y="438"/>
                    <a:pt x="541" y="438"/>
                  </a:cubicBezTo>
                  <a:cubicBezTo>
                    <a:pt x="540" y="435"/>
                    <a:pt x="534" y="433"/>
                    <a:pt x="539" y="432"/>
                  </a:cubicBezTo>
                  <a:cubicBezTo>
                    <a:pt x="542" y="432"/>
                    <a:pt x="546" y="432"/>
                    <a:pt x="550" y="432"/>
                  </a:cubicBezTo>
                  <a:cubicBezTo>
                    <a:pt x="551" y="425"/>
                    <a:pt x="546" y="425"/>
                    <a:pt x="546" y="423"/>
                  </a:cubicBezTo>
                  <a:cubicBezTo>
                    <a:pt x="546" y="419"/>
                    <a:pt x="542" y="419"/>
                    <a:pt x="541" y="417"/>
                  </a:cubicBezTo>
                  <a:cubicBezTo>
                    <a:pt x="541" y="417"/>
                    <a:pt x="544" y="415"/>
                    <a:pt x="542" y="413"/>
                  </a:cubicBezTo>
                  <a:cubicBezTo>
                    <a:pt x="537" y="415"/>
                    <a:pt x="536" y="411"/>
                    <a:pt x="531" y="411"/>
                  </a:cubicBezTo>
                  <a:cubicBezTo>
                    <a:pt x="533" y="401"/>
                    <a:pt x="520" y="404"/>
                    <a:pt x="520" y="395"/>
                  </a:cubicBezTo>
                  <a:cubicBezTo>
                    <a:pt x="525" y="391"/>
                    <a:pt x="528" y="385"/>
                    <a:pt x="539" y="387"/>
                  </a:cubicBezTo>
                  <a:cubicBezTo>
                    <a:pt x="539" y="386"/>
                    <a:pt x="539" y="384"/>
                    <a:pt x="541" y="383"/>
                  </a:cubicBezTo>
                  <a:cubicBezTo>
                    <a:pt x="541" y="378"/>
                    <a:pt x="535" y="379"/>
                    <a:pt x="535" y="374"/>
                  </a:cubicBezTo>
                  <a:cubicBezTo>
                    <a:pt x="526" y="373"/>
                    <a:pt x="522" y="377"/>
                    <a:pt x="516" y="374"/>
                  </a:cubicBezTo>
                  <a:cubicBezTo>
                    <a:pt x="516" y="377"/>
                    <a:pt x="516" y="378"/>
                    <a:pt x="514" y="376"/>
                  </a:cubicBezTo>
                  <a:cubicBezTo>
                    <a:pt x="513" y="375"/>
                    <a:pt x="512" y="378"/>
                    <a:pt x="513" y="378"/>
                  </a:cubicBezTo>
                  <a:cubicBezTo>
                    <a:pt x="508" y="380"/>
                    <a:pt x="502" y="383"/>
                    <a:pt x="500" y="383"/>
                  </a:cubicBezTo>
                  <a:cubicBezTo>
                    <a:pt x="494" y="385"/>
                    <a:pt x="496" y="386"/>
                    <a:pt x="494" y="389"/>
                  </a:cubicBezTo>
                  <a:cubicBezTo>
                    <a:pt x="493" y="390"/>
                    <a:pt x="491" y="388"/>
                    <a:pt x="490" y="389"/>
                  </a:cubicBezTo>
                  <a:cubicBezTo>
                    <a:pt x="489" y="390"/>
                    <a:pt x="491" y="394"/>
                    <a:pt x="490" y="395"/>
                  </a:cubicBezTo>
                  <a:cubicBezTo>
                    <a:pt x="491" y="399"/>
                    <a:pt x="495" y="392"/>
                    <a:pt x="496" y="398"/>
                  </a:cubicBezTo>
                  <a:cubicBezTo>
                    <a:pt x="496" y="400"/>
                    <a:pt x="497" y="401"/>
                    <a:pt x="498" y="402"/>
                  </a:cubicBezTo>
                  <a:cubicBezTo>
                    <a:pt x="496" y="408"/>
                    <a:pt x="499" y="412"/>
                    <a:pt x="500" y="413"/>
                  </a:cubicBezTo>
                  <a:cubicBezTo>
                    <a:pt x="500" y="416"/>
                    <a:pt x="500" y="416"/>
                    <a:pt x="501" y="417"/>
                  </a:cubicBezTo>
                  <a:cubicBezTo>
                    <a:pt x="502" y="417"/>
                    <a:pt x="503" y="423"/>
                    <a:pt x="503" y="423"/>
                  </a:cubicBezTo>
                  <a:cubicBezTo>
                    <a:pt x="505" y="428"/>
                    <a:pt x="505" y="427"/>
                    <a:pt x="507" y="430"/>
                  </a:cubicBezTo>
                  <a:cubicBezTo>
                    <a:pt x="508" y="432"/>
                    <a:pt x="506" y="434"/>
                    <a:pt x="507" y="436"/>
                  </a:cubicBezTo>
                  <a:cubicBezTo>
                    <a:pt x="508" y="437"/>
                    <a:pt x="512" y="438"/>
                    <a:pt x="511" y="441"/>
                  </a:cubicBezTo>
                  <a:cubicBezTo>
                    <a:pt x="504" y="439"/>
                    <a:pt x="509" y="449"/>
                    <a:pt x="505" y="451"/>
                  </a:cubicBezTo>
                  <a:cubicBezTo>
                    <a:pt x="513" y="452"/>
                    <a:pt x="513" y="463"/>
                    <a:pt x="522" y="458"/>
                  </a:cubicBezTo>
                  <a:cubicBezTo>
                    <a:pt x="515" y="465"/>
                    <a:pt x="531" y="459"/>
                    <a:pt x="531" y="464"/>
                  </a:cubicBezTo>
                  <a:close/>
                  <a:moveTo>
                    <a:pt x="587" y="378"/>
                  </a:moveTo>
                  <a:cubicBezTo>
                    <a:pt x="586" y="379"/>
                    <a:pt x="587" y="382"/>
                    <a:pt x="585" y="383"/>
                  </a:cubicBezTo>
                  <a:cubicBezTo>
                    <a:pt x="584" y="385"/>
                    <a:pt x="580" y="385"/>
                    <a:pt x="580" y="387"/>
                  </a:cubicBezTo>
                  <a:cubicBezTo>
                    <a:pt x="581" y="389"/>
                    <a:pt x="585" y="392"/>
                    <a:pt x="585" y="395"/>
                  </a:cubicBezTo>
                  <a:cubicBezTo>
                    <a:pt x="585" y="395"/>
                    <a:pt x="582" y="395"/>
                    <a:pt x="583" y="396"/>
                  </a:cubicBezTo>
                  <a:cubicBezTo>
                    <a:pt x="585" y="398"/>
                    <a:pt x="589" y="397"/>
                    <a:pt x="591" y="400"/>
                  </a:cubicBezTo>
                  <a:cubicBezTo>
                    <a:pt x="591" y="398"/>
                    <a:pt x="593" y="397"/>
                    <a:pt x="595" y="396"/>
                  </a:cubicBezTo>
                  <a:cubicBezTo>
                    <a:pt x="596" y="391"/>
                    <a:pt x="592" y="391"/>
                    <a:pt x="591" y="387"/>
                  </a:cubicBezTo>
                  <a:cubicBezTo>
                    <a:pt x="594" y="386"/>
                    <a:pt x="597" y="384"/>
                    <a:pt x="596" y="380"/>
                  </a:cubicBezTo>
                  <a:cubicBezTo>
                    <a:pt x="593" y="380"/>
                    <a:pt x="592" y="378"/>
                    <a:pt x="595" y="376"/>
                  </a:cubicBezTo>
                  <a:cubicBezTo>
                    <a:pt x="592" y="377"/>
                    <a:pt x="589" y="376"/>
                    <a:pt x="587" y="378"/>
                  </a:cubicBezTo>
                  <a:close/>
                  <a:moveTo>
                    <a:pt x="343" y="428"/>
                  </a:moveTo>
                  <a:cubicBezTo>
                    <a:pt x="342" y="436"/>
                    <a:pt x="356" y="431"/>
                    <a:pt x="356" y="428"/>
                  </a:cubicBezTo>
                  <a:cubicBezTo>
                    <a:pt x="351" y="426"/>
                    <a:pt x="348" y="426"/>
                    <a:pt x="343" y="428"/>
                  </a:cubicBezTo>
                  <a:close/>
                  <a:moveTo>
                    <a:pt x="386" y="775"/>
                  </a:moveTo>
                  <a:cubicBezTo>
                    <a:pt x="388" y="768"/>
                    <a:pt x="399" y="768"/>
                    <a:pt x="397" y="756"/>
                  </a:cubicBezTo>
                  <a:cubicBezTo>
                    <a:pt x="392" y="761"/>
                    <a:pt x="382" y="752"/>
                    <a:pt x="377" y="758"/>
                  </a:cubicBezTo>
                  <a:cubicBezTo>
                    <a:pt x="385" y="759"/>
                    <a:pt x="375" y="760"/>
                    <a:pt x="375" y="762"/>
                  </a:cubicBezTo>
                  <a:cubicBezTo>
                    <a:pt x="375" y="760"/>
                    <a:pt x="377" y="766"/>
                    <a:pt x="377" y="767"/>
                  </a:cubicBezTo>
                  <a:cubicBezTo>
                    <a:pt x="377" y="770"/>
                    <a:pt x="377" y="773"/>
                    <a:pt x="375" y="773"/>
                  </a:cubicBezTo>
                  <a:cubicBezTo>
                    <a:pt x="375" y="772"/>
                    <a:pt x="373" y="771"/>
                    <a:pt x="373" y="773"/>
                  </a:cubicBezTo>
                  <a:cubicBezTo>
                    <a:pt x="375" y="776"/>
                    <a:pt x="381" y="775"/>
                    <a:pt x="386" y="775"/>
                  </a:cubicBezTo>
                  <a:close/>
                </a:path>
              </a:pathLst>
            </a:custGeom>
            <a:solidFill>
              <a:srgbClr val="7F7F7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509" name="Google Shape;509;p17"/>
            <p:cNvSpPr/>
            <p:nvPr/>
          </p:nvSpPr>
          <p:spPr>
            <a:xfrm>
              <a:off x="4137527" y="707649"/>
              <a:ext cx="47627" cy="25214"/>
            </a:xfrm>
            <a:custGeom>
              <a:rect b="b" l="l" r="r" t="t"/>
              <a:pathLst>
                <a:path extrusionOk="0" h="12" w="23">
                  <a:moveTo>
                    <a:pt x="16" y="0"/>
                  </a:moveTo>
                  <a:cubicBezTo>
                    <a:pt x="16" y="5"/>
                    <a:pt x="23" y="4"/>
                    <a:pt x="20" y="11"/>
                  </a:cubicBezTo>
                  <a:cubicBezTo>
                    <a:pt x="10" y="12"/>
                    <a:pt x="4" y="10"/>
                    <a:pt x="0" y="6"/>
                  </a:cubicBezTo>
                  <a:cubicBezTo>
                    <a:pt x="3" y="1"/>
                    <a:pt x="10" y="1"/>
                    <a:pt x="16" y="0"/>
                  </a:cubicBezTo>
                  <a:close/>
                </a:path>
              </a:pathLst>
            </a:custGeom>
            <a:solidFill>
              <a:srgbClr val="7F7F7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510" name="Google Shape;510;p17"/>
            <p:cNvSpPr/>
            <p:nvPr/>
          </p:nvSpPr>
          <p:spPr>
            <a:xfrm>
              <a:off x="4234180" y="755276"/>
              <a:ext cx="466461" cy="326383"/>
            </a:xfrm>
            <a:custGeom>
              <a:rect b="b" l="l" r="r" t="t"/>
              <a:pathLst>
                <a:path extrusionOk="0" h="157" w="224">
                  <a:moveTo>
                    <a:pt x="9" y="11"/>
                  </a:moveTo>
                  <a:cubicBezTo>
                    <a:pt x="12" y="16"/>
                    <a:pt x="19" y="4"/>
                    <a:pt x="22" y="9"/>
                  </a:cubicBezTo>
                  <a:cubicBezTo>
                    <a:pt x="24" y="9"/>
                    <a:pt x="23" y="5"/>
                    <a:pt x="24" y="5"/>
                  </a:cubicBezTo>
                  <a:cubicBezTo>
                    <a:pt x="26" y="4"/>
                    <a:pt x="27" y="7"/>
                    <a:pt x="29" y="7"/>
                  </a:cubicBezTo>
                  <a:cubicBezTo>
                    <a:pt x="32" y="7"/>
                    <a:pt x="32" y="0"/>
                    <a:pt x="37" y="5"/>
                  </a:cubicBezTo>
                  <a:cubicBezTo>
                    <a:pt x="36" y="13"/>
                    <a:pt x="32" y="7"/>
                    <a:pt x="29" y="11"/>
                  </a:cubicBezTo>
                  <a:cubicBezTo>
                    <a:pt x="28" y="12"/>
                    <a:pt x="33" y="12"/>
                    <a:pt x="33" y="12"/>
                  </a:cubicBezTo>
                  <a:cubicBezTo>
                    <a:pt x="32" y="15"/>
                    <a:pt x="30" y="15"/>
                    <a:pt x="29" y="18"/>
                  </a:cubicBezTo>
                  <a:cubicBezTo>
                    <a:pt x="29" y="21"/>
                    <a:pt x="31" y="22"/>
                    <a:pt x="31" y="24"/>
                  </a:cubicBezTo>
                  <a:cubicBezTo>
                    <a:pt x="32" y="27"/>
                    <a:pt x="30" y="33"/>
                    <a:pt x="35" y="33"/>
                  </a:cubicBezTo>
                  <a:cubicBezTo>
                    <a:pt x="39" y="32"/>
                    <a:pt x="35" y="22"/>
                    <a:pt x="37" y="18"/>
                  </a:cubicBezTo>
                  <a:cubicBezTo>
                    <a:pt x="46" y="20"/>
                    <a:pt x="45" y="13"/>
                    <a:pt x="48" y="9"/>
                  </a:cubicBezTo>
                  <a:cubicBezTo>
                    <a:pt x="50" y="13"/>
                    <a:pt x="55" y="5"/>
                    <a:pt x="57" y="11"/>
                  </a:cubicBezTo>
                  <a:cubicBezTo>
                    <a:pt x="61" y="11"/>
                    <a:pt x="59" y="5"/>
                    <a:pt x="65" y="7"/>
                  </a:cubicBezTo>
                  <a:cubicBezTo>
                    <a:pt x="64" y="14"/>
                    <a:pt x="69" y="15"/>
                    <a:pt x="74" y="16"/>
                  </a:cubicBezTo>
                  <a:cubicBezTo>
                    <a:pt x="72" y="22"/>
                    <a:pt x="73" y="21"/>
                    <a:pt x="76" y="25"/>
                  </a:cubicBezTo>
                  <a:cubicBezTo>
                    <a:pt x="78" y="23"/>
                    <a:pt x="80" y="23"/>
                    <a:pt x="83" y="25"/>
                  </a:cubicBezTo>
                  <a:cubicBezTo>
                    <a:pt x="87" y="27"/>
                    <a:pt x="87" y="23"/>
                    <a:pt x="89" y="22"/>
                  </a:cubicBezTo>
                  <a:cubicBezTo>
                    <a:pt x="91" y="21"/>
                    <a:pt x="94" y="23"/>
                    <a:pt x="94" y="20"/>
                  </a:cubicBezTo>
                  <a:cubicBezTo>
                    <a:pt x="100" y="22"/>
                    <a:pt x="102" y="22"/>
                    <a:pt x="107" y="20"/>
                  </a:cubicBezTo>
                  <a:cubicBezTo>
                    <a:pt x="107" y="24"/>
                    <a:pt x="112" y="22"/>
                    <a:pt x="111" y="22"/>
                  </a:cubicBezTo>
                  <a:cubicBezTo>
                    <a:pt x="113" y="23"/>
                    <a:pt x="113" y="26"/>
                    <a:pt x="115" y="27"/>
                  </a:cubicBezTo>
                  <a:cubicBezTo>
                    <a:pt x="116" y="28"/>
                    <a:pt x="119" y="29"/>
                    <a:pt x="120" y="29"/>
                  </a:cubicBezTo>
                  <a:cubicBezTo>
                    <a:pt x="121" y="30"/>
                    <a:pt x="120" y="31"/>
                    <a:pt x="122" y="31"/>
                  </a:cubicBezTo>
                  <a:cubicBezTo>
                    <a:pt x="126" y="31"/>
                    <a:pt x="121" y="34"/>
                    <a:pt x="124" y="37"/>
                  </a:cubicBezTo>
                  <a:cubicBezTo>
                    <a:pt x="125" y="38"/>
                    <a:pt x="126" y="34"/>
                    <a:pt x="126" y="33"/>
                  </a:cubicBezTo>
                  <a:cubicBezTo>
                    <a:pt x="129" y="35"/>
                    <a:pt x="129" y="38"/>
                    <a:pt x="133" y="39"/>
                  </a:cubicBezTo>
                  <a:cubicBezTo>
                    <a:pt x="137" y="39"/>
                    <a:pt x="139" y="37"/>
                    <a:pt x="143" y="37"/>
                  </a:cubicBezTo>
                  <a:cubicBezTo>
                    <a:pt x="142" y="44"/>
                    <a:pt x="154" y="40"/>
                    <a:pt x="154" y="46"/>
                  </a:cubicBezTo>
                  <a:cubicBezTo>
                    <a:pt x="156" y="46"/>
                    <a:pt x="157" y="46"/>
                    <a:pt x="158" y="44"/>
                  </a:cubicBezTo>
                  <a:cubicBezTo>
                    <a:pt x="160" y="45"/>
                    <a:pt x="161" y="48"/>
                    <a:pt x="161" y="52"/>
                  </a:cubicBezTo>
                  <a:cubicBezTo>
                    <a:pt x="163" y="52"/>
                    <a:pt x="163" y="51"/>
                    <a:pt x="163" y="50"/>
                  </a:cubicBezTo>
                  <a:cubicBezTo>
                    <a:pt x="166" y="52"/>
                    <a:pt x="168" y="56"/>
                    <a:pt x="174" y="55"/>
                  </a:cubicBezTo>
                  <a:cubicBezTo>
                    <a:pt x="173" y="57"/>
                    <a:pt x="172" y="59"/>
                    <a:pt x="174" y="59"/>
                  </a:cubicBezTo>
                  <a:cubicBezTo>
                    <a:pt x="176" y="62"/>
                    <a:pt x="169" y="65"/>
                    <a:pt x="174" y="66"/>
                  </a:cubicBezTo>
                  <a:cubicBezTo>
                    <a:pt x="172" y="69"/>
                    <a:pt x="167" y="69"/>
                    <a:pt x="167" y="74"/>
                  </a:cubicBezTo>
                  <a:cubicBezTo>
                    <a:pt x="171" y="81"/>
                    <a:pt x="180" y="72"/>
                    <a:pt x="182" y="80"/>
                  </a:cubicBezTo>
                  <a:cubicBezTo>
                    <a:pt x="184" y="79"/>
                    <a:pt x="183" y="77"/>
                    <a:pt x="184" y="76"/>
                  </a:cubicBezTo>
                  <a:cubicBezTo>
                    <a:pt x="186" y="76"/>
                    <a:pt x="185" y="80"/>
                    <a:pt x="186" y="81"/>
                  </a:cubicBezTo>
                  <a:cubicBezTo>
                    <a:pt x="186" y="81"/>
                    <a:pt x="188" y="85"/>
                    <a:pt x="188" y="85"/>
                  </a:cubicBezTo>
                  <a:cubicBezTo>
                    <a:pt x="190" y="85"/>
                    <a:pt x="192" y="81"/>
                    <a:pt x="191" y="89"/>
                  </a:cubicBezTo>
                  <a:cubicBezTo>
                    <a:pt x="196" y="89"/>
                    <a:pt x="197" y="86"/>
                    <a:pt x="202" y="87"/>
                  </a:cubicBezTo>
                  <a:cubicBezTo>
                    <a:pt x="203" y="88"/>
                    <a:pt x="204" y="90"/>
                    <a:pt x="204" y="93"/>
                  </a:cubicBezTo>
                  <a:cubicBezTo>
                    <a:pt x="208" y="93"/>
                    <a:pt x="214" y="91"/>
                    <a:pt x="212" y="96"/>
                  </a:cubicBezTo>
                  <a:cubicBezTo>
                    <a:pt x="219" y="93"/>
                    <a:pt x="215" y="97"/>
                    <a:pt x="221" y="98"/>
                  </a:cubicBezTo>
                  <a:cubicBezTo>
                    <a:pt x="224" y="102"/>
                    <a:pt x="215" y="104"/>
                    <a:pt x="216" y="104"/>
                  </a:cubicBezTo>
                  <a:cubicBezTo>
                    <a:pt x="214" y="105"/>
                    <a:pt x="217" y="106"/>
                    <a:pt x="217" y="106"/>
                  </a:cubicBezTo>
                  <a:cubicBezTo>
                    <a:pt x="213" y="111"/>
                    <a:pt x="209" y="110"/>
                    <a:pt x="206" y="117"/>
                  </a:cubicBezTo>
                  <a:cubicBezTo>
                    <a:pt x="204" y="117"/>
                    <a:pt x="203" y="117"/>
                    <a:pt x="202" y="119"/>
                  </a:cubicBezTo>
                  <a:cubicBezTo>
                    <a:pt x="201" y="118"/>
                    <a:pt x="193" y="118"/>
                    <a:pt x="193" y="115"/>
                  </a:cubicBezTo>
                  <a:cubicBezTo>
                    <a:pt x="193" y="111"/>
                    <a:pt x="184" y="115"/>
                    <a:pt x="186" y="107"/>
                  </a:cubicBezTo>
                  <a:cubicBezTo>
                    <a:pt x="182" y="108"/>
                    <a:pt x="182" y="106"/>
                    <a:pt x="182" y="104"/>
                  </a:cubicBezTo>
                  <a:cubicBezTo>
                    <a:pt x="179" y="104"/>
                    <a:pt x="177" y="104"/>
                    <a:pt x="174" y="104"/>
                  </a:cubicBezTo>
                  <a:cubicBezTo>
                    <a:pt x="170" y="103"/>
                    <a:pt x="174" y="110"/>
                    <a:pt x="173" y="113"/>
                  </a:cubicBezTo>
                  <a:cubicBezTo>
                    <a:pt x="173" y="117"/>
                    <a:pt x="178" y="117"/>
                    <a:pt x="178" y="121"/>
                  </a:cubicBezTo>
                  <a:cubicBezTo>
                    <a:pt x="182" y="118"/>
                    <a:pt x="185" y="125"/>
                    <a:pt x="186" y="121"/>
                  </a:cubicBezTo>
                  <a:cubicBezTo>
                    <a:pt x="188" y="123"/>
                    <a:pt x="189" y="127"/>
                    <a:pt x="189" y="132"/>
                  </a:cubicBezTo>
                  <a:cubicBezTo>
                    <a:pt x="189" y="134"/>
                    <a:pt x="193" y="133"/>
                    <a:pt x="193" y="134"/>
                  </a:cubicBezTo>
                  <a:cubicBezTo>
                    <a:pt x="196" y="138"/>
                    <a:pt x="191" y="147"/>
                    <a:pt x="191" y="150"/>
                  </a:cubicBezTo>
                  <a:cubicBezTo>
                    <a:pt x="187" y="152"/>
                    <a:pt x="189" y="148"/>
                    <a:pt x="188" y="147"/>
                  </a:cubicBezTo>
                  <a:cubicBezTo>
                    <a:pt x="185" y="145"/>
                    <a:pt x="179" y="146"/>
                    <a:pt x="178" y="141"/>
                  </a:cubicBezTo>
                  <a:cubicBezTo>
                    <a:pt x="171" y="142"/>
                    <a:pt x="172" y="135"/>
                    <a:pt x="163" y="137"/>
                  </a:cubicBezTo>
                  <a:cubicBezTo>
                    <a:pt x="164" y="141"/>
                    <a:pt x="170" y="138"/>
                    <a:pt x="171" y="141"/>
                  </a:cubicBezTo>
                  <a:cubicBezTo>
                    <a:pt x="164" y="147"/>
                    <a:pt x="177" y="144"/>
                    <a:pt x="171" y="147"/>
                  </a:cubicBezTo>
                  <a:cubicBezTo>
                    <a:pt x="171" y="149"/>
                    <a:pt x="176" y="149"/>
                    <a:pt x="178" y="150"/>
                  </a:cubicBezTo>
                  <a:cubicBezTo>
                    <a:pt x="179" y="151"/>
                    <a:pt x="178" y="152"/>
                    <a:pt x="180" y="152"/>
                  </a:cubicBezTo>
                  <a:cubicBezTo>
                    <a:pt x="183" y="152"/>
                    <a:pt x="184" y="153"/>
                    <a:pt x="184" y="156"/>
                  </a:cubicBezTo>
                  <a:cubicBezTo>
                    <a:pt x="178" y="157"/>
                    <a:pt x="175" y="155"/>
                    <a:pt x="171" y="152"/>
                  </a:cubicBezTo>
                  <a:cubicBezTo>
                    <a:pt x="168" y="151"/>
                    <a:pt x="163" y="151"/>
                    <a:pt x="160" y="148"/>
                  </a:cubicBezTo>
                  <a:cubicBezTo>
                    <a:pt x="157" y="147"/>
                    <a:pt x="153" y="145"/>
                    <a:pt x="150" y="145"/>
                  </a:cubicBezTo>
                  <a:cubicBezTo>
                    <a:pt x="148" y="145"/>
                    <a:pt x="148" y="142"/>
                    <a:pt x="147" y="141"/>
                  </a:cubicBezTo>
                  <a:cubicBezTo>
                    <a:pt x="144" y="140"/>
                    <a:pt x="141" y="141"/>
                    <a:pt x="139" y="139"/>
                  </a:cubicBezTo>
                  <a:cubicBezTo>
                    <a:pt x="137" y="138"/>
                    <a:pt x="139" y="135"/>
                    <a:pt x="137" y="134"/>
                  </a:cubicBezTo>
                  <a:cubicBezTo>
                    <a:pt x="136" y="132"/>
                    <a:pt x="132" y="134"/>
                    <a:pt x="133" y="130"/>
                  </a:cubicBezTo>
                  <a:cubicBezTo>
                    <a:pt x="125" y="130"/>
                    <a:pt x="125" y="122"/>
                    <a:pt x="120" y="119"/>
                  </a:cubicBezTo>
                  <a:cubicBezTo>
                    <a:pt x="122" y="118"/>
                    <a:pt x="120" y="112"/>
                    <a:pt x="122" y="109"/>
                  </a:cubicBezTo>
                  <a:cubicBezTo>
                    <a:pt x="123" y="109"/>
                    <a:pt x="126" y="110"/>
                    <a:pt x="126" y="109"/>
                  </a:cubicBezTo>
                  <a:cubicBezTo>
                    <a:pt x="126" y="108"/>
                    <a:pt x="123" y="106"/>
                    <a:pt x="124" y="104"/>
                  </a:cubicBezTo>
                  <a:cubicBezTo>
                    <a:pt x="124" y="103"/>
                    <a:pt x="128" y="104"/>
                    <a:pt x="128" y="104"/>
                  </a:cubicBezTo>
                  <a:cubicBezTo>
                    <a:pt x="129" y="103"/>
                    <a:pt x="127" y="98"/>
                    <a:pt x="128" y="96"/>
                  </a:cubicBezTo>
                  <a:cubicBezTo>
                    <a:pt x="128" y="96"/>
                    <a:pt x="131" y="97"/>
                    <a:pt x="132" y="96"/>
                  </a:cubicBezTo>
                  <a:cubicBezTo>
                    <a:pt x="134" y="94"/>
                    <a:pt x="131" y="89"/>
                    <a:pt x="133" y="87"/>
                  </a:cubicBezTo>
                  <a:cubicBezTo>
                    <a:pt x="133" y="85"/>
                    <a:pt x="130" y="85"/>
                    <a:pt x="128" y="85"/>
                  </a:cubicBezTo>
                  <a:cubicBezTo>
                    <a:pt x="128" y="82"/>
                    <a:pt x="128" y="79"/>
                    <a:pt x="128" y="76"/>
                  </a:cubicBezTo>
                  <a:cubicBezTo>
                    <a:pt x="126" y="76"/>
                    <a:pt x="125" y="76"/>
                    <a:pt x="124" y="78"/>
                  </a:cubicBezTo>
                  <a:cubicBezTo>
                    <a:pt x="121" y="76"/>
                    <a:pt x="123" y="72"/>
                    <a:pt x="120" y="70"/>
                  </a:cubicBezTo>
                  <a:cubicBezTo>
                    <a:pt x="120" y="70"/>
                    <a:pt x="118" y="72"/>
                    <a:pt x="117" y="72"/>
                  </a:cubicBezTo>
                  <a:cubicBezTo>
                    <a:pt x="117" y="72"/>
                    <a:pt x="115" y="70"/>
                    <a:pt x="115" y="70"/>
                  </a:cubicBezTo>
                  <a:cubicBezTo>
                    <a:pt x="114" y="70"/>
                    <a:pt x="112" y="67"/>
                    <a:pt x="111" y="66"/>
                  </a:cubicBezTo>
                  <a:cubicBezTo>
                    <a:pt x="110" y="66"/>
                    <a:pt x="109" y="69"/>
                    <a:pt x="107" y="68"/>
                  </a:cubicBezTo>
                  <a:cubicBezTo>
                    <a:pt x="107" y="68"/>
                    <a:pt x="104" y="64"/>
                    <a:pt x="100" y="65"/>
                  </a:cubicBezTo>
                  <a:cubicBezTo>
                    <a:pt x="108" y="56"/>
                    <a:pt x="90" y="61"/>
                    <a:pt x="92" y="52"/>
                  </a:cubicBezTo>
                  <a:cubicBezTo>
                    <a:pt x="88" y="52"/>
                    <a:pt x="83" y="52"/>
                    <a:pt x="83" y="57"/>
                  </a:cubicBezTo>
                  <a:cubicBezTo>
                    <a:pt x="80" y="59"/>
                    <a:pt x="78" y="55"/>
                    <a:pt x="78" y="55"/>
                  </a:cubicBezTo>
                  <a:cubicBezTo>
                    <a:pt x="76" y="55"/>
                    <a:pt x="75" y="57"/>
                    <a:pt x="72" y="57"/>
                  </a:cubicBezTo>
                  <a:cubicBezTo>
                    <a:pt x="69" y="57"/>
                    <a:pt x="68" y="55"/>
                    <a:pt x="65" y="55"/>
                  </a:cubicBezTo>
                  <a:cubicBezTo>
                    <a:pt x="61" y="55"/>
                    <a:pt x="61" y="57"/>
                    <a:pt x="57" y="57"/>
                  </a:cubicBezTo>
                  <a:cubicBezTo>
                    <a:pt x="53" y="57"/>
                    <a:pt x="52" y="56"/>
                    <a:pt x="50" y="55"/>
                  </a:cubicBezTo>
                  <a:cubicBezTo>
                    <a:pt x="41" y="55"/>
                    <a:pt x="34" y="56"/>
                    <a:pt x="25" y="53"/>
                  </a:cubicBezTo>
                  <a:cubicBezTo>
                    <a:pt x="24" y="53"/>
                    <a:pt x="22" y="50"/>
                    <a:pt x="22" y="50"/>
                  </a:cubicBezTo>
                  <a:cubicBezTo>
                    <a:pt x="18" y="49"/>
                    <a:pt x="15" y="51"/>
                    <a:pt x="16" y="46"/>
                  </a:cubicBezTo>
                  <a:cubicBezTo>
                    <a:pt x="13" y="46"/>
                    <a:pt x="7" y="48"/>
                    <a:pt x="9" y="42"/>
                  </a:cubicBezTo>
                  <a:cubicBezTo>
                    <a:pt x="15" y="44"/>
                    <a:pt x="16" y="40"/>
                    <a:pt x="20" y="39"/>
                  </a:cubicBezTo>
                  <a:cubicBezTo>
                    <a:pt x="17" y="35"/>
                    <a:pt x="7" y="38"/>
                    <a:pt x="5" y="33"/>
                  </a:cubicBezTo>
                  <a:cubicBezTo>
                    <a:pt x="3" y="33"/>
                    <a:pt x="3" y="34"/>
                    <a:pt x="3" y="35"/>
                  </a:cubicBezTo>
                  <a:cubicBezTo>
                    <a:pt x="0" y="34"/>
                    <a:pt x="5" y="27"/>
                    <a:pt x="7" y="25"/>
                  </a:cubicBezTo>
                  <a:cubicBezTo>
                    <a:pt x="5" y="19"/>
                    <a:pt x="10" y="17"/>
                    <a:pt x="9" y="11"/>
                  </a:cubicBezTo>
                  <a:close/>
                  <a:moveTo>
                    <a:pt x="145" y="107"/>
                  </a:moveTo>
                  <a:cubicBezTo>
                    <a:pt x="145" y="103"/>
                    <a:pt x="154" y="107"/>
                    <a:pt x="158" y="106"/>
                  </a:cubicBezTo>
                  <a:cubicBezTo>
                    <a:pt x="158" y="102"/>
                    <a:pt x="155" y="102"/>
                    <a:pt x="154" y="100"/>
                  </a:cubicBezTo>
                  <a:cubicBezTo>
                    <a:pt x="152" y="97"/>
                    <a:pt x="147" y="99"/>
                    <a:pt x="143" y="96"/>
                  </a:cubicBezTo>
                  <a:cubicBezTo>
                    <a:pt x="144" y="100"/>
                    <a:pt x="141" y="107"/>
                    <a:pt x="145" y="107"/>
                  </a:cubicBezTo>
                  <a:close/>
                </a:path>
              </a:pathLst>
            </a:custGeom>
            <a:solidFill>
              <a:srgbClr val="7F7F7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511" name="Google Shape;511;p17"/>
            <p:cNvSpPr/>
            <p:nvPr/>
          </p:nvSpPr>
          <p:spPr>
            <a:xfrm>
              <a:off x="3778927" y="772085"/>
              <a:ext cx="287161" cy="145681"/>
            </a:xfrm>
            <a:custGeom>
              <a:rect b="b" l="l" r="r" t="t"/>
              <a:pathLst>
                <a:path extrusionOk="0" h="70" w="138">
                  <a:moveTo>
                    <a:pt x="15" y="53"/>
                  </a:moveTo>
                  <a:cubicBezTo>
                    <a:pt x="11" y="53"/>
                    <a:pt x="16" y="48"/>
                    <a:pt x="17" y="47"/>
                  </a:cubicBezTo>
                  <a:cubicBezTo>
                    <a:pt x="17" y="45"/>
                    <a:pt x="22" y="46"/>
                    <a:pt x="24" y="45"/>
                  </a:cubicBezTo>
                  <a:cubicBezTo>
                    <a:pt x="26" y="45"/>
                    <a:pt x="26" y="44"/>
                    <a:pt x="28" y="44"/>
                  </a:cubicBezTo>
                  <a:cubicBezTo>
                    <a:pt x="35" y="43"/>
                    <a:pt x="44" y="46"/>
                    <a:pt x="49" y="42"/>
                  </a:cubicBezTo>
                  <a:cubicBezTo>
                    <a:pt x="47" y="37"/>
                    <a:pt x="35" y="42"/>
                    <a:pt x="28" y="40"/>
                  </a:cubicBezTo>
                  <a:cubicBezTo>
                    <a:pt x="27" y="40"/>
                    <a:pt x="26" y="38"/>
                    <a:pt x="26" y="38"/>
                  </a:cubicBezTo>
                  <a:cubicBezTo>
                    <a:pt x="25" y="38"/>
                    <a:pt x="23" y="40"/>
                    <a:pt x="21" y="40"/>
                  </a:cubicBezTo>
                  <a:cubicBezTo>
                    <a:pt x="17" y="40"/>
                    <a:pt x="13" y="37"/>
                    <a:pt x="10" y="38"/>
                  </a:cubicBezTo>
                  <a:cubicBezTo>
                    <a:pt x="5" y="32"/>
                    <a:pt x="19" y="34"/>
                    <a:pt x="19" y="31"/>
                  </a:cubicBezTo>
                  <a:cubicBezTo>
                    <a:pt x="19" y="27"/>
                    <a:pt x="23" y="30"/>
                    <a:pt x="24" y="31"/>
                  </a:cubicBezTo>
                  <a:cubicBezTo>
                    <a:pt x="24" y="20"/>
                    <a:pt x="13" y="30"/>
                    <a:pt x="4" y="27"/>
                  </a:cubicBezTo>
                  <a:cubicBezTo>
                    <a:pt x="0" y="24"/>
                    <a:pt x="8" y="21"/>
                    <a:pt x="0" y="21"/>
                  </a:cubicBezTo>
                  <a:cubicBezTo>
                    <a:pt x="2" y="18"/>
                    <a:pt x="2" y="12"/>
                    <a:pt x="10" y="14"/>
                  </a:cubicBezTo>
                  <a:cubicBezTo>
                    <a:pt x="12" y="14"/>
                    <a:pt x="10" y="11"/>
                    <a:pt x="10" y="12"/>
                  </a:cubicBezTo>
                  <a:cubicBezTo>
                    <a:pt x="13" y="7"/>
                    <a:pt x="21" y="6"/>
                    <a:pt x="28" y="4"/>
                  </a:cubicBezTo>
                  <a:cubicBezTo>
                    <a:pt x="30" y="3"/>
                    <a:pt x="30" y="0"/>
                    <a:pt x="34" y="1"/>
                  </a:cubicBezTo>
                  <a:cubicBezTo>
                    <a:pt x="34" y="3"/>
                    <a:pt x="36" y="2"/>
                    <a:pt x="37" y="3"/>
                  </a:cubicBezTo>
                  <a:cubicBezTo>
                    <a:pt x="37" y="7"/>
                    <a:pt x="34" y="10"/>
                    <a:pt x="41" y="10"/>
                  </a:cubicBezTo>
                  <a:cubicBezTo>
                    <a:pt x="41" y="12"/>
                    <a:pt x="39" y="11"/>
                    <a:pt x="37" y="12"/>
                  </a:cubicBezTo>
                  <a:cubicBezTo>
                    <a:pt x="37" y="13"/>
                    <a:pt x="40" y="14"/>
                    <a:pt x="41" y="14"/>
                  </a:cubicBezTo>
                  <a:cubicBezTo>
                    <a:pt x="43" y="13"/>
                    <a:pt x="42" y="10"/>
                    <a:pt x="43" y="10"/>
                  </a:cubicBezTo>
                  <a:cubicBezTo>
                    <a:pt x="47" y="8"/>
                    <a:pt x="50" y="9"/>
                    <a:pt x="54" y="8"/>
                  </a:cubicBezTo>
                  <a:cubicBezTo>
                    <a:pt x="56" y="11"/>
                    <a:pt x="60" y="12"/>
                    <a:pt x="60" y="17"/>
                  </a:cubicBezTo>
                  <a:cubicBezTo>
                    <a:pt x="64" y="17"/>
                    <a:pt x="62" y="12"/>
                    <a:pt x="67" y="14"/>
                  </a:cubicBezTo>
                  <a:cubicBezTo>
                    <a:pt x="69" y="12"/>
                    <a:pt x="71" y="10"/>
                    <a:pt x="73" y="8"/>
                  </a:cubicBezTo>
                  <a:cubicBezTo>
                    <a:pt x="74" y="9"/>
                    <a:pt x="76" y="10"/>
                    <a:pt x="79" y="10"/>
                  </a:cubicBezTo>
                  <a:cubicBezTo>
                    <a:pt x="80" y="13"/>
                    <a:pt x="79" y="15"/>
                    <a:pt x="80" y="17"/>
                  </a:cubicBezTo>
                  <a:cubicBezTo>
                    <a:pt x="81" y="20"/>
                    <a:pt x="86" y="20"/>
                    <a:pt x="84" y="25"/>
                  </a:cubicBezTo>
                  <a:cubicBezTo>
                    <a:pt x="88" y="24"/>
                    <a:pt x="88" y="20"/>
                    <a:pt x="92" y="19"/>
                  </a:cubicBezTo>
                  <a:cubicBezTo>
                    <a:pt x="91" y="17"/>
                    <a:pt x="87" y="17"/>
                    <a:pt x="86" y="16"/>
                  </a:cubicBezTo>
                  <a:cubicBezTo>
                    <a:pt x="84" y="12"/>
                    <a:pt x="87" y="9"/>
                    <a:pt x="86" y="4"/>
                  </a:cubicBezTo>
                  <a:cubicBezTo>
                    <a:pt x="89" y="5"/>
                    <a:pt x="90" y="2"/>
                    <a:pt x="93" y="3"/>
                  </a:cubicBezTo>
                  <a:cubicBezTo>
                    <a:pt x="94" y="6"/>
                    <a:pt x="98" y="11"/>
                    <a:pt x="101" y="16"/>
                  </a:cubicBezTo>
                  <a:cubicBezTo>
                    <a:pt x="101" y="16"/>
                    <a:pt x="105" y="24"/>
                    <a:pt x="106" y="19"/>
                  </a:cubicBezTo>
                  <a:cubicBezTo>
                    <a:pt x="109" y="20"/>
                    <a:pt x="107" y="25"/>
                    <a:pt x="110" y="25"/>
                  </a:cubicBezTo>
                  <a:cubicBezTo>
                    <a:pt x="110" y="28"/>
                    <a:pt x="110" y="30"/>
                    <a:pt x="108" y="31"/>
                  </a:cubicBezTo>
                  <a:cubicBezTo>
                    <a:pt x="109" y="34"/>
                    <a:pt x="116" y="32"/>
                    <a:pt x="114" y="38"/>
                  </a:cubicBezTo>
                  <a:cubicBezTo>
                    <a:pt x="121" y="34"/>
                    <a:pt x="121" y="41"/>
                    <a:pt x="131" y="40"/>
                  </a:cubicBezTo>
                  <a:cubicBezTo>
                    <a:pt x="127" y="47"/>
                    <a:pt x="135" y="44"/>
                    <a:pt x="136" y="45"/>
                  </a:cubicBezTo>
                  <a:cubicBezTo>
                    <a:pt x="137" y="46"/>
                    <a:pt x="133" y="51"/>
                    <a:pt x="138" y="49"/>
                  </a:cubicBezTo>
                  <a:cubicBezTo>
                    <a:pt x="135" y="58"/>
                    <a:pt x="131" y="47"/>
                    <a:pt x="123" y="49"/>
                  </a:cubicBezTo>
                  <a:cubicBezTo>
                    <a:pt x="121" y="56"/>
                    <a:pt x="130" y="54"/>
                    <a:pt x="127" y="62"/>
                  </a:cubicBezTo>
                  <a:cubicBezTo>
                    <a:pt x="120" y="64"/>
                    <a:pt x="112" y="66"/>
                    <a:pt x="106" y="62"/>
                  </a:cubicBezTo>
                  <a:cubicBezTo>
                    <a:pt x="100" y="58"/>
                    <a:pt x="88" y="57"/>
                    <a:pt x="80" y="62"/>
                  </a:cubicBezTo>
                  <a:cubicBezTo>
                    <a:pt x="78" y="63"/>
                    <a:pt x="76" y="62"/>
                    <a:pt x="71" y="64"/>
                  </a:cubicBezTo>
                  <a:cubicBezTo>
                    <a:pt x="69" y="65"/>
                    <a:pt x="69" y="66"/>
                    <a:pt x="69" y="68"/>
                  </a:cubicBezTo>
                  <a:cubicBezTo>
                    <a:pt x="64" y="65"/>
                    <a:pt x="54" y="70"/>
                    <a:pt x="45" y="68"/>
                  </a:cubicBezTo>
                  <a:cubicBezTo>
                    <a:pt x="43" y="64"/>
                    <a:pt x="40" y="61"/>
                    <a:pt x="37" y="57"/>
                  </a:cubicBezTo>
                  <a:cubicBezTo>
                    <a:pt x="32" y="56"/>
                    <a:pt x="23" y="59"/>
                    <a:pt x="23" y="53"/>
                  </a:cubicBezTo>
                  <a:cubicBezTo>
                    <a:pt x="21" y="53"/>
                    <a:pt x="21" y="54"/>
                    <a:pt x="21" y="55"/>
                  </a:cubicBezTo>
                  <a:cubicBezTo>
                    <a:pt x="18" y="54"/>
                    <a:pt x="19" y="51"/>
                    <a:pt x="21" y="51"/>
                  </a:cubicBezTo>
                  <a:cubicBezTo>
                    <a:pt x="21" y="47"/>
                    <a:pt x="15" y="51"/>
                    <a:pt x="15" y="53"/>
                  </a:cubicBezTo>
                  <a:close/>
                </a:path>
              </a:pathLst>
            </a:custGeom>
            <a:solidFill>
              <a:srgbClr val="7F7F7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512" name="Google Shape;512;p17"/>
            <p:cNvSpPr/>
            <p:nvPr/>
          </p:nvSpPr>
          <p:spPr>
            <a:xfrm>
              <a:off x="3011298" y="807105"/>
              <a:ext cx="2054948" cy="2382731"/>
            </a:xfrm>
            <a:custGeom>
              <a:rect b="b" l="l" r="r" t="t"/>
              <a:pathLst>
                <a:path extrusionOk="0" h="1146" w="988">
                  <a:moveTo>
                    <a:pt x="602" y="62"/>
                  </a:moveTo>
                  <a:cubicBezTo>
                    <a:pt x="603" y="66"/>
                    <a:pt x="608" y="59"/>
                    <a:pt x="606" y="68"/>
                  </a:cubicBezTo>
                  <a:cubicBezTo>
                    <a:pt x="608" y="68"/>
                    <a:pt x="610" y="68"/>
                    <a:pt x="612" y="68"/>
                  </a:cubicBezTo>
                  <a:cubicBezTo>
                    <a:pt x="614" y="66"/>
                    <a:pt x="616" y="63"/>
                    <a:pt x="615" y="58"/>
                  </a:cubicBezTo>
                  <a:cubicBezTo>
                    <a:pt x="618" y="57"/>
                    <a:pt x="619" y="56"/>
                    <a:pt x="619" y="53"/>
                  </a:cubicBezTo>
                  <a:cubicBezTo>
                    <a:pt x="625" y="55"/>
                    <a:pt x="620" y="47"/>
                    <a:pt x="626" y="49"/>
                  </a:cubicBezTo>
                  <a:cubicBezTo>
                    <a:pt x="626" y="45"/>
                    <a:pt x="626" y="40"/>
                    <a:pt x="626" y="36"/>
                  </a:cubicBezTo>
                  <a:cubicBezTo>
                    <a:pt x="633" y="35"/>
                    <a:pt x="636" y="34"/>
                    <a:pt x="641" y="36"/>
                  </a:cubicBezTo>
                  <a:cubicBezTo>
                    <a:pt x="643" y="37"/>
                    <a:pt x="642" y="40"/>
                    <a:pt x="643" y="41"/>
                  </a:cubicBezTo>
                  <a:cubicBezTo>
                    <a:pt x="644" y="42"/>
                    <a:pt x="646" y="41"/>
                    <a:pt x="647" y="41"/>
                  </a:cubicBezTo>
                  <a:cubicBezTo>
                    <a:pt x="649" y="42"/>
                    <a:pt x="650" y="45"/>
                    <a:pt x="653" y="45"/>
                  </a:cubicBezTo>
                  <a:cubicBezTo>
                    <a:pt x="653" y="51"/>
                    <a:pt x="650" y="53"/>
                    <a:pt x="647" y="55"/>
                  </a:cubicBezTo>
                  <a:cubicBezTo>
                    <a:pt x="651" y="57"/>
                    <a:pt x="649" y="64"/>
                    <a:pt x="654" y="66"/>
                  </a:cubicBezTo>
                  <a:cubicBezTo>
                    <a:pt x="653" y="70"/>
                    <a:pt x="648" y="71"/>
                    <a:pt x="647" y="75"/>
                  </a:cubicBezTo>
                  <a:cubicBezTo>
                    <a:pt x="644" y="75"/>
                    <a:pt x="642" y="78"/>
                    <a:pt x="641" y="75"/>
                  </a:cubicBezTo>
                  <a:cubicBezTo>
                    <a:pt x="638" y="77"/>
                    <a:pt x="638" y="82"/>
                    <a:pt x="636" y="84"/>
                  </a:cubicBezTo>
                  <a:cubicBezTo>
                    <a:pt x="634" y="83"/>
                    <a:pt x="637" y="79"/>
                    <a:pt x="628" y="81"/>
                  </a:cubicBezTo>
                  <a:cubicBezTo>
                    <a:pt x="628" y="79"/>
                    <a:pt x="631" y="79"/>
                    <a:pt x="632" y="79"/>
                  </a:cubicBezTo>
                  <a:cubicBezTo>
                    <a:pt x="628" y="73"/>
                    <a:pt x="621" y="81"/>
                    <a:pt x="615" y="79"/>
                  </a:cubicBezTo>
                  <a:cubicBezTo>
                    <a:pt x="617" y="85"/>
                    <a:pt x="615" y="83"/>
                    <a:pt x="615" y="90"/>
                  </a:cubicBezTo>
                  <a:cubicBezTo>
                    <a:pt x="613" y="90"/>
                    <a:pt x="614" y="88"/>
                    <a:pt x="613" y="86"/>
                  </a:cubicBezTo>
                  <a:cubicBezTo>
                    <a:pt x="609" y="87"/>
                    <a:pt x="610" y="93"/>
                    <a:pt x="604" y="92"/>
                  </a:cubicBezTo>
                  <a:cubicBezTo>
                    <a:pt x="605" y="94"/>
                    <a:pt x="608" y="93"/>
                    <a:pt x="608" y="96"/>
                  </a:cubicBezTo>
                  <a:cubicBezTo>
                    <a:pt x="608" y="99"/>
                    <a:pt x="606" y="100"/>
                    <a:pt x="606" y="103"/>
                  </a:cubicBezTo>
                  <a:cubicBezTo>
                    <a:pt x="602" y="99"/>
                    <a:pt x="596" y="110"/>
                    <a:pt x="595" y="109"/>
                  </a:cubicBezTo>
                  <a:cubicBezTo>
                    <a:pt x="594" y="108"/>
                    <a:pt x="591" y="106"/>
                    <a:pt x="591" y="112"/>
                  </a:cubicBezTo>
                  <a:cubicBezTo>
                    <a:pt x="589" y="112"/>
                    <a:pt x="586" y="112"/>
                    <a:pt x="584" y="112"/>
                  </a:cubicBezTo>
                  <a:cubicBezTo>
                    <a:pt x="581" y="113"/>
                    <a:pt x="582" y="117"/>
                    <a:pt x="582" y="120"/>
                  </a:cubicBezTo>
                  <a:cubicBezTo>
                    <a:pt x="579" y="118"/>
                    <a:pt x="578" y="118"/>
                    <a:pt x="578" y="122"/>
                  </a:cubicBezTo>
                  <a:cubicBezTo>
                    <a:pt x="574" y="118"/>
                    <a:pt x="573" y="121"/>
                    <a:pt x="569" y="122"/>
                  </a:cubicBezTo>
                  <a:cubicBezTo>
                    <a:pt x="570" y="123"/>
                    <a:pt x="571" y="126"/>
                    <a:pt x="571" y="129"/>
                  </a:cubicBezTo>
                  <a:cubicBezTo>
                    <a:pt x="566" y="125"/>
                    <a:pt x="568" y="130"/>
                    <a:pt x="565" y="135"/>
                  </a:cubicBezTo>
                  <a:cubicBezTo>
                    <a:pt x="563" y="139"/>
                    <a:pt x="558" y="143"/>
                    <a:pt x="557" y="151"/>
                  </a:cubicBezTo>
                  <a:cubicBezTo>
                    <a:pt x="553" y="154"/>
                    <a:pt x="551" y="159"/>
                    <a:pt x="548" y="163"/>
                  </a:cubicBezTo>
                  <a:cubicBezTo>
                    <a:pt x="548" y="166"/>
                    <a:pt x="550" y="163"/>
                    <a:pt x="550" y="163"/>
                  </a:cubicBezTo>
                  <a:cubicBezTo>
                    <a:pt x="552" y="163"/>
                    <a:pt x="551" y="164"/>
                    <a:pt x="552" y="165"/>
                  </a:cubicBezTo>
                  <a:cubicBezTo>
                    <a:pt x="553" y="165"/>
                    <a:pt x="555" y="168"/>
                    <a:pt x="556" y="168"/>
                  </a:cubicBezTo>
                  <a:cubicBezTo>
                    <a:pt x="557" y="169"/>
                    <a:pt x="559" y="164"/>
                    <a:pt x="563" y="168"/>
                  </a:cubicBezTo>
                  <a:cubicBezTo>
                    <a:pt x="564" y="169"/>
                    <a:pt x="565" y="170"/>
                    <a:pt x="567" y="170"/>
                  </a:cubicBezTo>
                  <a:cubicBezTo>
                    <a:pt x="567" y="173"/>
                    <a:pt x="567" y="175"/>
                    <a:pt x="567" y="178"/>
                  </a:cubicBezTo>
                  <a:cubicBezTo>
                    <a:pt x="567" y="180"/>
                    <a:pt x="570" y="179"/>
                    <a:pt x="571" y="181"/>
                  </a:cubicBezTo>
                  <a:cubicBezTo>
                    <a:pt x="572" y="183"/>
                    <a:pt x="575" y="183"/>
                    <a:pt x="574" y="187"/>
                  </a:cubicBezTo>
                  <a:cubicBezTo>
                    <a:pt x="584" y="186"/>
                    <a:pt x="591" y="189"/>
                    <a:pt x="597" y="187"/>
                  </a:cubicBezTo>
                  <a:cubicBezTo>
                    <a:pt x="598" y="194"/>
                    <a:pt x="606" y="192"/>
                    <a:pt x="610" y="196"/>
                  </a:cubicBezTo>
                  <a:cubicBezTo>
                    <a:pt x="611" y="197"/>
                    <a:pt x="611" y="196"/>
                    <a:pt x="612" y="198"/>
                  </a:cubicBezTo>
                  <a:cubicBezTo>
                    <a:pt x="612" y="201"/>
                    <a:pt x="614" y="198"/>
                    <a:pt x="613" y="198"/>
                  </a:cubicBezTo>
                  <a:cubicBezTo>
                    <a:pt x="616" y="198"/>
                    <a:pt x="616" y="201"/>
                    <a:pt x="617" y="202"/>
                  </a:cubicBezTo>
                  <a:cubicBezTo>
                    <a:pt x="620" y="203"/>
                    <a:pt x="624" y="201"/>
                    <a:pt x="623" y="206"/>
                  </a:cubicBezTo>
                  <a:cubicBezTo>
                    <a:pt x="633" y="205"/>
                    <a:pt x="638" y="209"/>
                    <a:pt x="647" y="209"/>
                  </a:cubicBezTo>
                  <a:cubicBezTo>
                    <a:pt x="647" y="215"/>
                    <a:pt x="646" y="221"/>
                    <a:pt x="649" y="224"/>
                  </a:cubicBezTo>
                  <a:cubicBezTo>
                    <a:pt x="649" y="224"/>
                    <a:pt x="651" y="227"/>
                    <a:pt x="651" y="226"/>
                  </a:cubicBezTo>
                  <a:cubicBezTo>
                    <a:pt x="651" y="228"/>
                    <a:pt x="649" y="230"/>
                    <a:pt x="649" y="230"/>
                  </a:cubicBezTo>
                  <a:cubicBezTo>
                    <a:pt x="650" y="232"/>
                    <a:pt x="651" y="230"/>
                    <a:pt x="653" y="232"/>
                  </a:cubicBezTo>
                  <a:cubicBezTo>
                    <a:pt x="653" y="232"/>
                    <a:pt x="649" y="237"/>
                    <a:pt x="654" y="235"/>
                  </a:cubicBezTo>
                  <a:cubicBezTo>
                    <a:pt x="653" y="237"/>
                    <a:pt x="652" y="238"/>
                    <a:pt x="653" y="241"/>
                  </a:cubicBezTo>
                  <a:cubicBezTo>
                    <a:pt x="653" y="243"/>
                    <a:pt x="654" y="242"/>
                    <a:pt x="654" y="241"/>
                  </a:cubicBezTo>
                  <a:cubicBezTo>
                    <a:pt x="657" y="241"/>
                    <a:pt x="655" y="244"/>
                    <a:pt x="656" y="245"/>
                  </a:cubicBezTo>
                  <a:cubicBezTo>
                    <a:pt x="657" y="245"/>
                    <a:pt x="659" y="244"/>
                    <a:pt x="660" y="245"/>
                  </a:cubicBezTo>
                  <a:cubicBezTo>
                    <a:pt x="662" y="247"/>
                    <a:pt x="669" y="247"/>
                    <a:pt x="675" y="245"/>
                  </a:cubicBezTo>
                  <a:cubicBezTo>
                    <a:pt x="677" y="237"/>
                    <a:pt x="677" y="233"/>
                    <a:pt x="675" y="226"/>
                  </a:cubicBezTo>
                  <a:cubicBezTo>
                    <a:pt x="676" y="224"/>
                    <a:pt x="672" y="225"/>
                    <a:pt x="671" y="224"/>
                  </a:cubicBezTo>
                  <a:cubicBezTo>
                    <a:pt x="669" y="221"/>
                    <a:pt x="674" y="215"/>
                    <a:pt x="667" y="217"/>
                  </a:cubicBezTo>
                  <a:cubicBezTo>
                    <a:pt x="669" y="215"/>
                    <a:pt x="672" y="215"/>
                    <a:pt x="671" y="211"/>
                  </a:cubicBezTo>
                  <a:cubicBezTo>
                    <a:pt x="679" y="213"/>
                    <a:pt x="678" y="207"/>
                    <a:pt x="684" y="207"/>
                  </a:cubicBezTo>
                  <a:cubicBezTo>
                    <a:pt x="687" y="208"/>
                    <a:pt x="685" y="203"/>
                    <a:pt x="686" y="202"/>
                  </a:cubicBezTo>
                  <a:cubicBezTo>
                    <a:pt x="686" y="202"/>
                    <a:pt x="691" y="204"/>
                    <a:pt x="692" y="202"/>
                  </a:cubicBezTo>
                  <a:cubicBezTo>
                    <a:pt x="687" y="194"/>
                    <a:pt x="694" y="186"/>
                    <a:pt x="690" y="181"/>
                  </a:cubicBezTo>
                  <a:cubicBezTo>
                    <a:pt x="690" y="179"/>
                    <a:pt x="687" y="181"/>
                    <a:pt x="688" y="181"/>
                  </a:cubicBezTo>
                  <a:cubicBezTo>
                    <a:pt x="685" y="179"/>
                    <a:pt x="688" y="175"/>
                    <a:pt x="682" y="176"/>
                  </a:cubicBezTo>
                  <a:cubicBezTo>
                    <a:pt x="683" y="172"/>
                    <a:pt x="680" y="172"/>
                    <a:pt x="680" y="168"/>
                  </a:cubicBezTo>
                  <a:cubicBezTo>
                    <a:pt x="680" y="164"/>
                    <a:pt x="682" y="162"/>
                    <a:pt x="686" y="163"/>
                  </a:cubicBezTo>
                  <a:cubicBezTo>
                    <a:pt x="683" y="161"/>
                    <a:pt x="688" y="150"/>
                    <a:pt x="680" y="150"/>
                  </a:cubicBezTo>
                  <a:cubicBezTo>
                    <a:pt x="682" y="148"/>
                    <a:pt x="682" y="147"/>
                    <a:pt x="682" y="144"/>
                  </a:cubicBezTo>
                  <a:cubicBezTo>
                    <a:pt x="682" y="144"/>
                    <a:pt x="680" y="143"/>
                    <a:pt x="680" y="142"/>
                  </a:cubicBezTo>
                  <a:cubicBezTo>
                    <a:pt x="681" y="142"/>
                    <a:pt x="683" y="142"/>
                    <a:pt x="682" y="140"/>
                  </a:cubicBezTo>
                  <a:cubicBezTo>
                    <a:pt x="682" y="139"/>
                    <a:pt x="680" y="138"/>
                    <a:pt x="680" y="137"/>
                  </a:cubicBezTo>
                  <a:cubicBezTo>
                    <a:pt x="680" y="134"/>
                    <a:pt x="684" y="130"/>
                    <a:pt x="680" y="129"/>
                  </a:cubicBezTo>
                  <a:cubicBezTo>
                    <a:pt x="681" y="126"/>
                    <a:pt x="696" y="125"/>
                    <a:pt x="694" y="131"/>
                  </a:cubicBezTo>
                  <a:cubicBezTo>
                    <a:pt x="701" y="131"/>
                    <a:pt x="711" y="133"/>
                    <a:pt x="714" y="127"/>
                  </a:cubicBezTo>
                  <a:cubicBezTo>
                    <a:pt x="718" y="132"/>
                    <a:pt x="728" y="132"/>
                    <a:pt x="727" y="142"/>
                  </a:cubicBezTo>
                  <a:cubicBezTo>
                    <a:pt x="732" y="142"/>
                    <a:pt x="737" y="142"/>
                    <a:pt x="742" y="142"/>
                  </a:cubicBezTo>
                  <a:cubicBezTo>
                    <a:pt x="741" y="145"/>
                    <a:pt x="743" y="146"/>
                    <a:pt x="746" y="146"/>
                  </a:cubicBezTo>
                  <a:cubicBezTo>
                    <a:pt x="746" y="150"/>
                    <a:pt x="745" y="153"/>
                    <a:pt x="746" y="157"/>
                  </a:cubicBezTo>
                  <a:cubicBezTo>
                    <a:pt x="746" y="161"/>
                    <a:pt x="751" y="165"/>
                    <a:pt x="748" y="166"/>
                  </a:cubicBezTo>
                  <a:cubicBezTo>
                    <a:pt x="748" y="169"/>
                    <a:pt x="751" y="168"/>
                    <a:pt x="753" y="168"/>
                  </a:cubicBezTo>
                  <a:cubicBezTo>
                    <a:pt x="752" y="174"/>
                    <a:pt x="760" y="171"/>
                    <a:pt x="755" y="176"/>
                  </a:cubicBezTo>
                  <a:cubicBezTo>
                    <a:pt x="763" y="177"/>
                    <a:pt x="765" y="173"/>
                    <a:pt x="772" y="174"/>
                  </a:cubicBezTo>
                  <a:cubicBezTo>
                    <a:pt x="772" y="172"/>
                    <a:pt x="771" y="171"/>
                    <a:pt x="770" y="170"/>
                  </a:cubicBezTo>
                  <a:cubicBezTo>
                    <a:pt x="771" y="166"/>
                    <a:pt x="773" y="166"/>
                    <a:pt x="776" y="168"/>
                  </a:cubicBezTo>
                  <a:cubicBezTo>
                    <a:pt x="773" y="162"/>
                    <a:pt x="780" y="163"/>
                    <a:pt x="781" y="161"/>
                  </a:cubicBezTo>
                  <a:cubicBezTo>
                    <a:pt x="782" y="159"/>
                    <a:pt x="779" y="159"/>
                    <a:pt x="779" y="159"/>
                  </a:cubicBezTo>
                  <a:cubicBezTo>
                    <a:pt x="779" y="157"/>
                    <a:pt x="783" y="156"/>
                    <a:pt x="787" y="155"/>
                  </a:cubicBezTo>
                  <a:cubicBezTo>
                    <a:pt x="783" y="159"/>
                    <a:pt x="786" y="159"/>
                    <a:pt x="790" y="165"/>
                  </a:cubicBezTo>
                  <a:cubicBezTo>
                    <a:pt x="793" y="167"/>
                    <a:pt x="795" y="172"/>
                    <a:pt x="802" y="172"/>
                  </a:cubicBezTo>
                  <a:cubicBezTo>
                    <a:pt x="801" y="174"/>
                    <a:pt x="798" y="173"/>
                    <a:pt x="798" y="176"/>
                  </a:cubicBezTo>
                  <a:cubicBezTo>
                    <a:pt x="799" y="178"/>
                    <a:pt x="802" y="178"/>
                    <a:pt x="802" y="181"/>
                  </a:cubicBezTo>
                  <a:cubicBezTo>
                    <a:pt x="804" y="182"/>
                    <a:pt x="803" y="178"/>
                    <a:pt x="804" y="178"/>
                  </a:cubicBezTo>
                  <a:cubicBezTo>
                    <a:pt x="808" y="176"/>
                    <a:pt x="802" y="185"/>
                    <a:pt x="809" y="183"/>
                  </a:cubicBezTo>
                  <a:cubicBezTo>
                    <a:pt x="806" y="188"/>
                    <a:pt x="810" y="190"/>
                    <a:pt x="805" y="194"/>
                  </a:cubicBezTo>
                  <a:cubicBezTo>
                    <a:pt x="806" y="198"/>
                    <a:pt x="811" y="196"/>
                    <a:pt x="813" y="198"/>
                  </a:cubicBezTo>
                  <a:cubicBezTo>
                    <a:pt x="813" y="199"/>
                    <a:pt x="810" y="201"/>
                    <a:pt x="811" y="202"/>
                  </a:cubicBezTo>
                  <a:cubicBezTo>
                    <a:pt x="812" y="203"/>
                    <a:pt x="815" y="203"/>
                    <a:pt x="817" y="204"/>
                  </a:cubicBezTo>
                  <a:cubicBezTo>
                    <a:pt x="818" y="204"/>
                    <a:pt x="819" y="207"/>
                    <a:pt x="820" y="207"/>
                  </a:cubicBezTo>
                  <a:cubicBezTo>
                    <a:pt x="823" y="209"/>
                    <a:pt x="827" y="210"/>
                    <a:pt x="830" y="213"/>
                  </a:cubicBezTo>
                  <a:cubicBezTo>
                    <a:pt x="832" y="214"/>
                    <a:pt x="834" y="206"/>
                    <a:pt x="835" y="211"/>
                  </a:cubicBezTo>
                  <a:cubicBezTo>
                    <a:pt x="835" y="216"/>
                    <a:pt x="831" y="216"/>
                    <a:pt x="826" y="217"/>
                  </a:cubicBezTo>
                  <a:cubicBezTo>
                    <a:pt x="829" y="220"/>
                    <a:pt x="835" y="222"/>
                    <a:pt x="841" y="222"/>
                  </a:cubicBezTo>
                  <a:cubicBezTo>
                    <a:pt x="840" y="225"/>
                    <a:pt x="842" y="226"/>
                    <a:pt x="845" y="226"/>
                  </a:cubicBezTo>
                  <a:cubicBezTo>
                    <a:pt x="844" y="230"/>
                    <a:pt x="845" y="232"/>
                    <a:pt x="848" y="232"/>
                  </a:cubicBezTo>
                  <a:cubicBezTo>
                    <a:pt x="847" y="234"/>
                    <a:pt x="846" y="237"/>
                    <a:pt x="846" y="241"/>
                  </a:cubicBezTo>
                  <a:cubicBezTo>
                    <a:pt x="843" y="242"/>
                    <a:pt x="839" y="242"/>
                    <a:pt x="835" y="245"/>
                  </a:cubicBezTo>
                  <a:cubicBezTo>
                    <a:pt x="834" y="245"/>
                    <a:pt x="835" y="246"/>
                    <a:pt x="833" y="247"/>
                  </a:cubicBezTo>
                  <a:cubicBezTo>
                    <a:pt x="831" y="247"/>
                    <a:pt x="830" y="247"/>
                    <a:pt x="830" y="248"/>
                  </a:cubicBezTo>
                  <a:cubicBezTo>
                    <a:pt x="829" y="252"/>
                    <a:pt x="825" y="249"/>
                    <a:pt x="826" y="248"/>
                  </a:cubicBezTo>
                  <a:cubicBezTo>
                    <a:pt x="825" y="249"/>
                    <a:pt x="823" y="251"/>
                    <a:pt x="822" y="252"/>
                  </a:cubicBezTo>
                  <a:cubicBezTo>
                    <a:pt x="822" y="253"/>
                    <a:pt x="821" y="257"/>
                    <a:pt x="820" y="258"/>
                  </a:cubicBezTo>
                  <a:cubicBezTo>
                    <a:pt x="819" y="259"/>
                    <a:pt x="812" y="257"/>
                    <a:pt x="817" y="260"/>
                  </a:cubicBezTo>
                  <a:cubicBezTo>
                    <a:pt x="814" y="263"/>
                    <a:pt x="808" y="261"/>
                    <a:pt x="805" y="261"/>
                  </a:cubicBezTo>
                  <a:cubicBezTo>
                    <a:pt x="801" y="262"/>
                    <a:pt x="798" y="262"/>
                    <a:pt x="794" y="261"/>
                  </a:cubicBezTo>
                  <a:cubicBezTo>
                    <a:pt x="791" y="261"/>
                    <a:pt x="791" y="260"/>
                    <a:pt x="789" y="260"/>
                  </a:cubicBezTo>
                  <a:cubicBezTo>
                    <a:pt x="780" y="258"/>
                    <a:pt x="772" y="260"/>
                    <a:pt x="764" y="261"/>
                  </a:cubicBezTo>
                  <a:cubicBezTo>
                    <a:pt x="758" y="264"/>
                    <a:pt x="756" y="271"/>
                    <a:pt x="748" y="273"/>
                  </a:cubicBezTo>
                  <a:cubicBezTo>
                    <a:pt x="752" y="277"/>
                    <a:pt x="744" y="277"/>
                    <a:pt x="742" y="280"/>
                  </a:cubicBezTo>
                  <a:cubicBezTo>
                    <a:pt x="743" y="282"/>
                    <a:pt x="744" y="283"/>
                    <a:pt x="744" y="286"/>
                  </a:cubicBezTo>
                  <a:cubicBezTo>
                    <a:pt x="747" y="284"/>
                    <a:pt x="747" y="280"/>
                    <a:pt x="749" y="278"/>
                  </a:cubicBezTo>
                  <a:cubicBezTo>
                    <a:pt x="751" y="277"/>
                    <a:pt x="757" y="278"/>
                    <a:pt x="757" y="274"/>
                  </a:cubicBezTo>
                  <a:cubicBezTo>
                    <a:pt x="757" y="268"/>
                    <a:pt x="760" y="279"/>
                    <a:pt x="761" y="271"/>
                  </a:cubicBezTo>
                  <a:cubicBezTo>
                    <a:pt x="763" y="269"/>
                    <a:pt x="764" y="273"/>
                    <a:pt x="764" y="273"/>
                  </a:cubicBezTo>
                  <a:cubicBezTo>
                    <a:pt x="766" y="272"/>
                    <a:pt x="765" y="269"/>
                    <a:pt x="766" y="269"/>
                  </a:cubicBezTo>
                  <a:cubicBezTo>
                    <a:pt x="770" y="268"/>
                    <a:pt x="773" y="269"/>
                    <a:pt x="779" y="269"/>
                  </a:cubicBezTo>
                  <a:cubicBezTo>
                    <a:pt x="780" y="271"/>
                    <a:pt x="781" y="270"/>
                    <a:pt x="781" y="269"/>
                  </a:cubicBezTo>
                  <a:cubicBezTo>
                    <a:pt x="784" y="268"/>
                    <a:pt x="784" y="279"/>
                    <a:pt x="779" y="276"/>
                  </a:cubicBezTo>
                  <a:cubicBezTo>
                    <a:pt x="784" y="281"/>
                    <a:pt x="776" y="282"/>
                    <a:pt x="777" y="289"/>
                  </a:cubicBezTo>
                  <a:cubicBezTo>
                    <a:pt x="778" y="291"/>
                    <a:pt x="779" y="292"/>
                    <a:pt x="779" y="295"/>
                  </a:cubicBezTo>
                  <a:cubicBezTo>
                    <a:pt x="781" y="294"/>
                    <a:pt x="783" y="293"/>
                    <a:pt x="783" y="295"/>
                  </a:cubicBezTo>
                  <a:cubicBezTo>
                    <a:pt x="783" y="297"/>
                    <a:pt x="785" y="296"/>
                    <a:pt x="787" y="297"/>
                  </a:cubicBezTo>
                  <a:cubicBezTo>
                    <a:pt x="788" y="297"/>
                    <a:pt x="790" y="300"/>
                    <a:pt x="790" y="301"/>
                  </a:cubicBezTo>
                  <a:cubicBezTo>
                    <a:pt x="791" y="301"/>
                    <a:pt x="793" y="300"/>
                    <a:pt x="794" y="301"/>
                  </a:cubicBezTo>
                  <a:cubicBezTo>
                    <a:pt x="795" y="301"/>
                    <a:pt x="796" y="302"/>
                    <a:pt x="796" y="302"/>
                  </a:cubicBezTo>
                  <a:cubicBezTo>
                    <a:pt x="799" y="303"/>
                    <a:pt x="801" y="298"/>
                    <a:pt x="804" y="302"/>
                  </a:cubicBezTo>
                  <a:cubicBezTo>
                    <a:pt x="806" y="303"/>
                    <a:pt x="804" y="299"/>
                    <a:pt x="805" y="299"/>
                  </a:cubicBezTo>
                  <a:cubicBezTo>
                    <a:pt x="806" y="298"/>
                    <a:pt x="809" y="299"/>
                    <a:pt x="809" y="299"/>
                  </a:cubicBezTo>
                  <a:cubicBezTo>
                    <a:pt x="810" y="297"/>
                    <a:pt x="808" y="295"/>
                    <a:pt x="809" y="293"/>
                  </a:cubicBezTo>
                  <a:cubicBezTo>
                    <a:pt x="812" y="292"/>
                    <a:pt x="813" y="295"/>
                    <a:pt x="813" y="297"/>
                  </a:cubicBezTo>
                  <a:cubicBezTo>
                    <a:pt x="814" y="300"/>
                    <a:pt x="819" y="298"/>
                    <a:pt x="817" y="304"/>
                  </a:cubicBezTo>
                  <a:cubicBezTo>
                    <a:pt x="814" y="305"/>
                    <a:pt x="813" y="302"/>
                    <a:pt x="811" y="302"/>
                  </a:cubicBezTo>
                  <a:cubicBezTo>
                    <a:pt x="808" y="303"/>
                    <a:pt x="808" y="307"/>
                    <a:pt x="805" y="308"/>
                  </a:cubicBezTo>
                  <a:cubicBezTo>
                    <a:pt x="804" y="309"/>
                    <a:pt x="801" y="308"/>
                    <a:pt x="800" y="308"/>
                  </a:cubicBezTo>
                  <a:cubicBezTo>
                    <a:pt x="796" y="309"/>
                    <a:pt x="797" y="313"/>
                    <a:pt x="790" y="312"/>
                  </a:cubicBezTo>
                  <a:cubicBezTo>
                    <a:pt x="787" y="311"/>
                    <a:pt x="788" y="316"/>
                    <a:pt x="787" y="317"/>
                  </a:cubicBezTo>
                  <a:cubicBezTo>
                    <a:pt x="786" y="318"/>
                    <a:pt x="784" y="316"/>
                    <a:pt x="785" y="315"/>
                  </a:cubicBezTo>
                  <a:cubicBezTo>
                    <a:pt x="781" y="318"/>
                    <a:pt x="782" y="322"/>
                    <a:pt x="776" y="321"/>
                  </a:cubicBezTo>
                  <a:cubicBezTo>
                    <a:pt x="779" y="317"/>
                    <a:pt x="775" y="319"/>
                    <a:pt x="776" y="314"/>
                  </a:cubicBezTo>
                  <a:cubicBezTo>
                    <a:pt x="779" y="312"/>
                    <a:pt x="781" y="308"/>
                    <a:pt x="785" y="312"/>
                  </a:cubicBezTo>
                  <a:cubicBezTo>
                    <a:pt x="786" y="306"/>
                    <a:pt x="782" y="306"/>
                    <a:pt x="779" y="304"/>
                  </a:cubicBezTo>
                  <a:cubicBezTo>
                    <a:pt x="775" y="303"/>
                    <a:pt x="772" y="310"/>
                    <a:pt x="768" y="310"/>
                  </a:cubicBezTo>
                  <a:cubicBezTo>
                    <a:pt x="768" y="310"/>
                    <a:pt x="763" y="311"/>
                    <a:pt x="762" y="312"/>
                  </a:cubicBezTo>
                  <a:cubicBezTo>
                    <a:pt x="761" y="313"/>
                    <a:pt x="761" y="313"/>
                    <a:pt x="761" y="315"/>
                  </a:cubicBezTo>
                  <a:cubicBezTo>
                    <a:pt x="750" y="314"/>
                    <a:pt x="751" y="321"/>
                    <a:pt x="742" y="317"/>
                  </a:cubicBezTo>
                  <a:cubicBezTo>
                    <a:pt x="745" y="320"/>
                    <a:pt x="747" y="321"/>
                    <a:pt x="738" y="321"/>
                  </a:cubicBezTo>
                  <a:cubicBezTo>
                    <a:pt x="734" y="324"/>
                    <a:pt x="733" y="334"/>
                    <a:pt x="738" y="336"/>
                  </a:cubicBezTo>
                  <a:cubicBezTo>
                    <a:pt x="738" y="340"/>
                    <a:pt x="733" y="338"/>
                    <a:pt x="735" y="343"/>
                  </a:cubicBezTo>
                  <a:cubicBezTo>
                    <a:pt x="733" y="344"/>
                    <a:pt x="731" y="343"/>
                    <a:pt x="729" y="343"/>
                  </a:cubicBezTo>
                  <a:cubicBezTo>
                    <a:pt x="727" y="344"/>
                    <a:pt x="727" y="346"/>
                    <a:pt x="725" y="347"/>
                  </a:cubicBezTo>
                  <a:cubicBezTo>
                    <a:pt x="722" y="349"/>
                    <a:pt x="717" y="348"/>
                    <a:pt x="714" y="351"/>
                  </a:cubicBezTo>
                  <a:cubicBezTo>
                    <a:pt x="713" y="352"/>
                    <a:pt x="711" y="353"/>
                    <a:pt x="710" y="355"/>
                  </a:cubicBezTo>
                  <a:cubicBezTo>
                    <a:pt x="708" y="357"/>
                    <a:pt x="708" y="361"/>
                    <a:pt x="705" y="364"/>
                  </a:cubicBezTo>
                  <a:cubicBezTo>
                    <a:pt x="703" y="366"/>
                    <a:pt x="699" y="366"/>
                    <a:pt x="701" y="373"/>
                  </a:cubicBezTo>
                  <a:cubicBezTo>
                    <a:pt x="697" y="373"/>
                    <a:pt x="697" y="368"/>
                    <a:pt x="694" y="368"/>
                  </a:cubicBezTo>
                  <a:cubicBezTo>
                    <a:pt x="692" y="368"/>
                    <a:pt x="692" y="371"/>
                    <a:pt x="690" y="371"/>
                  </a:cubicBezTo>
                  <a:cubicBezTo>
                    <a:pt x="697" y="379"/>
                    <a:pt x="696" y="385"/>
                    <a:pt x="697" y="396"/>
                  </a:cubicBezTo>
                  <a:cubicBezTo>
                    <a:pt x="693" y="394"/>
                    <a:pt x="695" y="398"/>
                    <a:pt x="694" y="399"/>
                  </a:cubicBezTo>
                  <a:cubicBezTo>
                    <a:pt x="693" y="400"/>
                    <a:pt x="690" y="399"/>
                    <a:pt x="690" y="399"/>
                  </a:cubicBezTo>
                  <a:cubicBezTo>
                    <a:pt x="688" y="401"/>
                    <a:pt x="688" y="402"/>
                    <a:pt x="686" y="403"/>
                  </a:cubicBezTo>
                  <a:cubicBezTo>
                    <a:pt x="684" y="405"/>
                    <a:pt x="682" y="408"/>
                    <a:pt x="680" y="409"/>
                  </a:cubicBezTo>
                  <a:cubicBezTo>
                    <a:pt x="678" y="410"/>
                    <a:pt x="675" y="408"/>
                    <a:pt x="673" y="411"/>
                  </a:cubicBezTo>
                  <a:cubicBezTo>
                    <a:pt x="669" y="412"/>
                    <a:pt x="667" y="416"/>
                    <a:pt x="666" y="420"/>
                  </a:cubicBezTo>
                  <a:cubicBezTo>
                    <a:pt x="661" y="420"/>
                    <a:pt x="662" y="426"/>
                    <a:pt x="656" y="425"/>
                  </a:cubicBezTo>
                  <a:cubicBezTo>
                    <a:pt x="658" y="432"/>
                    <a:pt x="652" y="446"/>
                    <a:pt x="660" y="446"/>
                  </a:cubicBezTo>
                  <a:cubicBezTo>
                    <a:pt x="656" y="453"/>
                    <a:pt x="663" y="453"/>
                    <a:pt x="662" y="463"/>
                  </a:cubicBezTo>
                  <a:cubicBezTo>
                    <a:pt x="662" y="465"/>
                    <a:pt x="664" y="464"/>
                    <a:pt x="666" y="465"/>
                  </a:cubicBezTo>
                  <a:cubicBezTo>
                    <a:pt x="663" y="470"/>
                    <a:pt x="666" y="470"/>
                    <a:pt x="666" y="478"/>
                  </a:cubicBezTo>
                  <a:cubicBezTo>
                    <a:pt x="662" y="478"/>
                    <a:pt x="659" y="479"/>
                    <a:pt x="658" y="481"/>
                  </a:cubicBezTo>
                  <a:cubicBezTo>
                    <a:pt x="655" y="481"/>
                    <a:pt x="657" y="478"/>
                    <a:pt x="656" y="476"/>
                  </a:cubicBezTo>
                  <a:cubicBezTo>
                    <a:pt x="655" y="474"/>
                    <a:pt x="652" y="475"/>
                    <a:pt x="651" y="474"/>
                  </a:cubicBezTo>
                  <a:cubicBezTo>
                    <a:pt x="650" y="473"/>
                    <a:pt x="651" y="469"/>
                    <a:pt x="647" y="470"/>
                  </a:cubicBezTo>
                  <a:cubicBezTo>
                    <a:pt x="648" y="466"/>
                    <a:pt x="650" y="462"/>
                    <a:pt x="643" y="461"/>
                  </a:cubicBezTo>
                  <a:cubicBezTo>
                    <a:pt x="646" y="452"/>
                    <a:pt x="642" y="453"/>
                    <a:pt x="641" y="444"/>
                  </a:cubicBezTo>
                  <a:cubicBezTo>
                    <a:pt x="640" y="444"/>
                    <a:pt x="639" y="446"/>
                    <a:pt x="638" y="446"/>
                  </a:cubicBezTo>
                  <a:cubicBezTo>
                    <a:pt x="638" y="445"/>
                    <a:pt x="638" y="443"/>
                    <a:pt x="638" y="442"/>
                  </a:cubicBezTo>
                  <a:cubicBezTo>
                    <a:pt x="635" y="443"/>
                    <a:pt x="625" y="445"/>
                    <a:pt x="623" y="442"/>
                  </a:cubicBezTo>
                  <a:cubicBezTo>
                    <a:pt x="621" y="441"/>
                    <a:pt x="621" y="439"/>
                    <a:pt x="619" y="439"/>
                  </a:cubicBezTo>
                  <a:cubicBezTo>
                    <a:pt x="618" y="438"/>
                    <a:pt x="615" y="441"/>
                    <a:pt x="612" y="440"/>
                  </a:cubicBezTo>
                  <a:cubicBezTo>
                    <a:pt x="612" y="440"/>
                    <a:pt x="619" y="434"/>
                    <a:pt x="612" y="437"/>
                  </a:cubicBezTo>
                  <a:cubicBezTo>
                    <a:pt x="611" y="437"/>
                    <a:pt x="612" y="438"/>
                    <a:pt x="610" y="439"/>
                  </a:cubicBezTo>
                  <a:cubicBezTo>
                    <a:pt x="605" y="439"/>
                    <a:pt x="597" y="439"/>
                    <a:pt x="593" y="437"/>
                  </a:cubicBezTo>
                  <a:cubicBezTo>
                    <a:pt x="589" y="436"/>
                    <a:pt x="592" y="443"/>
                    <a:pt x="591" y="446"/>
                  </a:cubicBezTo>
                  <a:cubicBezTo>
                    <a:pt x="581" y="444"/>
                    <a:pt x="569" y="444"/>
                    <a:pt x="557" y="442"/>
                  </a:cubicBezTo>
                  <a:cubicBezTo>
                    <a:pt x="556" y="443"/>
                    <a:pt x="556" y="444"/>
                    <a:pt x="554" y="444"/>
                  </a:cubicBezTo>
                  <a:cubicBezTo>
                    <a:pt x="552" y="445"/>
                    <a:pt x="552" y="448"/>
                    <a:pt x="550" y="448"/>
                  </a:cubicBezTo>
                  <a:cubicBezTo>
                    <a:pt x="548" y="448"/>
                    <a:pt x="549" y="450"/>
                    <a:pt x="548" y="452"/>
                  </a:cubicBezTo>
                  <a:cubicBezTo>
                    <a:pt x="546" y="452"/>
                    <a:pt x="543" y="451"/>
                    <a:pt x="541" y="452"/>
                  </a:cubicBezTo>
                  <a:cubicBezTo>
                    <a:pt x="539" y="452"/>
                    <a:pt x="539" y="456"/>
                    <a:pt x="535" y="455"/>
                  </a:cubicBezTo>
                  <a:cubicBezTo>
                    <a:pt x="536" y="459"/>
                    <a:pt x="533" y="468"/>
                    <a:pt x="537" y="468"/>
                  </a:cubicBezTo>
                  <a:cubicBezTo>
                    <a:pt x="535" y="471"/>
                    <a:pt x="534" y="474"/>
                    <a:pt x="531" y="476"/>
                  </a:cubicBezTo>
                  <a:cubicBezTo>
                    <a:pt x="532" y="481"/>
                    <a:pt x="531" y="486"/>
                    <a:pt x="531" y="491"/>
                  </a:cubicBezTo>
                  <a:cubicBezTo>
                    <a:pt x="532" y="493"/>
                    <a:pt x="533" y="494"/>
                    <a:pt x="533" y="496"/>
                  </a:cubicBezTo>
                  <a:cubicBezTo>
                    <a:pt x="533" y="501"/>
                    <a:pt x="535" y="506"/>
                    <a:pt x="531" y="509"/>
                  </a:cubicBezTo>
                  <a:cubicBezTo>
                    <a:pt x="531" y="512"/>
                    <a:pt x="536" y="510"/>
                    <a:pt x="537" y="511"/>
                  </a:cubicBezTo>
                  <a:cubicBezTo>
                    <a:pt x="537" y="512"/>
                    <a:pt x="535" y="514"/>
                    <a:pt x="535" y="515"/>
                  </a:cubicBezTo>
                  <a:cubicBezTo>
                    <a:pt x="535" y="514"/>
                    <a:pt x="537" y="517"/>
                    <a:pt x="537" y="517"/>
                  </a:cubicBezTo>
                  <a:cubicBezTo>
                    <a:pt x="538" y="519"/>
                    <a:pt x="540" y="517"/>
                    <a:pt x="541" y="519"/>
                  </a:cubicBezTo>
                  <a:cubicBezTo>
                    <a:pt x="541" y="519"/>
                    <a:pt x="540" y="522"/>
                    <a:pt x="541" y="522"/>
                  </a:cubicBezTo>
                  <a:cubicBezTo>
                    <a:pt x="541" y="523"/>
                    <a:pt x="542" y="522"/>
                    <a:pt x="543" y="522"/>
                  </a:cubicBezTo>
                  <a:cubicBezTo>
                    <a:pt x="543" y="523"/>
                    <a:pt x="542" y="526"/>
                    <a:pt x="543" y="526"/>
                  </a:cubicBezTo>
                  <a:cubicBezTo>
                    <a:pt x="544" y="527"/>
                    <a:pt x="548" y="530"/>
                    <a:pt x="548" y="534"/>
                  </a:cubicBezTo>
                  <a:cubicBezTo>
                    <a:pt x="563" y="535"/>
                    <a:pt x="571" y="531"/>
                    <a:pt x="578" y="534"/>
                  </a:cubicBezTo>
                  <a:cubicBezTo>
                    <a:pt x="580" y="533"/>
                    <a:pt x="580" y="531"/>
                    <a:pt x="582" y="530"/>
                  </a:cubicBezTo>
                  <a:cubicBezTo>
                    <a:pt x="583" y="528"/>
                    <a:pt x="586" y="525"/>
                    <a:pt x="587" y="521"/>
                  </a:cubicBezTo>
                  <a:cubicBezTo>
                    <a:pt x="588" y="519"/>
                    <a:pt x="590" y="517"/>
                    <a:pt x="587" y="517"/>
                  </a:cubicBezTo>
                  <a:cubicBezTo>
                    <a:pt x="592" y="511"/>
                    <a:pt x="605" y="507"/>
                    <a:pt x="615" y="511"/>
                  </a:cubicBezTo>
                  <a:cubicBezTo>
                    <a:pt x="611" y="516"/>
                    <a:pt x="610" y="523"/>
                    <a:pt x="606" y="528"/>
                  </a:cubicBezTo>
                  <a:cubicBezTo>
                    <a:pt x="604" y="533"/>
                    <a:pt x="609" y="533"/>
                    <a:pt x="608" y="537"/>
                  </a:cubicBezTo>
                  <a:cubicBezTo>
                    <a:pt x="604" y="538"/>
                    <a:pt x="602" y="542"/>
                    <a:pt x="600" y="547"/>
                  </a:cubicBezTo>
                  <a:cubicBezTo>
                    <a:pt x="600" y="548"/>
                    <a:pt x="600" y="549"/>
                    <a:pt x="598" y="548"/>
                  </a:cubicBezTo>
                  <a:cubicBezTo>
                    <a:pt x="598" y="553"/>
                    <a:pt x="607" y="547"/>
                    <a:pt x="604" y="554"/>
                  </a:cubicBezTo>
                  <a:cubicBezTo>
                    <a:pt x="608" y="554"/>
                    <a:pt x="610" y="551"/>
                    <a:pt x="615" y="552"/>
                  </a:cubicBezTo>
                  <a:cubicBezTo>
                    <a:pt x="614" y="556"/>
                    <a:pt x="619" y="555"/>
                    <a:pt x="619" y="558"/>
                  </a:cubicBezTo>
                  <a:cubicBezTo>
                    <a:pt x="629" y="554"/>
                    <a:pt x="630" y="561"/>
                    <a:pt x="641" y="560"/>
                  </a:cubicBezTo>
                  <a:cubicBezTo>
                    <a:pt x="637" y="564"/>
                    <a:pt x="644" y="570"/>
                    <a:pt x="638" y="573"/>
                  </a:cubicBezTo>
                  <a:cubicBezTo>
                    <a:pt x="641" y="577"/>
                    <a:pt x="639" y="588"/>
                    <a:pt x="638" y="593"/>
                  </a:cubicBezTo>
                  <a:cubicBezTo>
                    <a:pt x="638" y="596"/>
                    <a:pt x="641" y="597"/>
                    <a:pt x="645" y="597"/>
                  </a:cubicBezTo>
                  <a:cubicBezTo>
                    <a:pt x="644" y="601"/>
                    <a:pt x="649" y="600"/>
                    <a:pt x="649" y="603"/>
                  </a:cubicBezTo>
                  <a:cubicBezTo>
                    <a:pt x="649" y="605"/>
                    <a:pt x="655" y="603"/>
                    <a:pt x="654" y="606"/>
                  </a:cubicBezTo>
                  <a:cubicBezTo>
                    <a:pt x="661" y="601"/>
                    <a:pt x="672" y="607"/>
                    <a:pt x="677" y="604"/>
                  </a:cubicBezTo>
                  <a:cubicBezTo>
                    <a:pt x="677" y="606"/>
                    <a:pt x="677" y="607"/>
                    <a:pt x="677" y="608"/>
                  </a:cubicBezTo>
                  <a:cubicBezTo>
                    <a:pt x="680" y="608"/>
                    <a:pt x="686" y="604"/>
                    <a:pt x="686" y="610"/>
                  </a:cubicBezTo>
                  <a:cubicBezTo>
                    <a:pt x="688" y="609"/>
                    <a:pt x="689" y="608"/>
                    <a:pt x="692" y="608"/>
                  </a:cubicBezTo>
                  <a:cubicBezTo>
                    <a:pt x="693" y="607"/>
                    <a:pt x="694" y="606"/>
                    <a:pt x="695" y="604"/>
                  </a:cubicBezTo>
                  <a:cubicBezTo>
                    <a:pt x="696" y="603"/>
                    <a:pt x="697" y="605"/>
                    <a:pt x="697" y="603"/>
                  </a:cubicBezTo>
                  <a:cubicBezTo>
                    <a:pt x="697" y="600"/>
                    <a:pt x="700" y="604"/>
                    <a:pt x="701" y="601"/>
                  </a:cubicBezTo>
                  <a:cubicBezTo>
                    <a:pt x="701" y="600"/>
                    <a:pt x="701" y="597"/>
                    <a:pt x="701" y="597"/>
                  </a:cubicBezTo>
                  <a:cubicBezTo>
                    <a:pt x="702" y="596"/>
                    <a:pt x="703" y="599"/>
                    <a:pt x="703" y="599"/>
                  </a:cubicBezTo>
                  <a:cubicBezTo>
                    <a:pt x="704" y="598"/>
                    <a:pt x="705" y="596"/>
                    <a:pt x="707" y="595"/>
                  </a:cubicBezTo>
                  <a:cubicBezTo>
                    <a:pt x="708" y="594"/>
                    <a:pt x="711" y="592"/>
                    <a:pt x="714" y="589"/>
                  </a:cubicBezTo>
                  <a:cubicBezTo>
                    <a:pt x="715" y="589"/>
                    <a:pt x="716" y="588"/>
                    <a:pt x="716" y="586"/>
                  </a:cubicBezTo>
                  <a:cubicBezTo>
                    <a:pt x="718" y="588"/>
                    <a:pt x="737" y="589"/>
                    <a:pt x="727" y="591"/>
                  </a:cubicBezTo>
                  <a:cubicBezTo>
                    <a:pt x="728" y="594"/>
                    <a:pt x="732" y="593"/>
                    <a:pt x="735" y="593"/>
                  </a:cubicBezTo>
                  <a:cubicBezTo>
                    <a:pt x="736" y="593"/>
                    <a:pt x="736" y="591"/>
                    <a:pt x="736" y="589"/>
                  </a:cubicBezTo>
                  <a:cubicBezTo>
                    <a:pt x="741" y="589"/>
                    <a:pt x="746" y="589"/>
                    <a:pt x="751" y="589"/>
                  </a:cubicBezTo>
                  <a:cubicBezTo>
                    <a:pt x="749" y="595"/>
                    <a:pt x="759" y="593"/>
                    <a:pt x="764" y="595"/>
                  </a:cubicBezTo>
                  <a:cubicBezTo>
                    <a:pt x="765" y="595"/>
                    <a:pt x="764" y="597"/>
                    <a:pt x="766" y="597"/>
                  </a:cubicBezTo>
                  <a:cubicBezTo>
                    <a:pt x="768" y="597"/>
                    <a:pt x="768" y="599"/>
                    <a:pt x="770" y="599"/>
                  </a:cubicBezTo>
                  <a:cubicBezTo>
                    <a:pt x="774" y="599"/>
                    <a:pt x="775" y="597"/>
                    <a:pt x="777" y="597"/>
                  </a:cubicBezTo>
                  <a:cubicBezTo>
                    <a:pt x="787" y="596"/>
                    <a:pt x="796" y="598"/>
                    <a:pt x="805" y="599"/>
                  </a:cubicBezTo>
                  <a:cubicBezTo>
                    <a:pt x="805" y="602"/>
                    <a:pt x="807" y="606"/>
                    <a:pt x="807" y="603"/>
                  </a:cubicBezTo>
                  <a:cubicBezTo>
                    <a:pt x="809" y="603"/>
                    <a:pt x="808" y="604"/>
                    <a:pt x="807" y="604"/>
                  </a:cubicBezTo>
                  <a:cubicBezTo>
                    <a:pt x="807" y="609"/>
                    <a:pt x="812" y="605"/>
                    <a:pt x="815" y="608"/>
                  </a:cubicBezTo>
                  <a:cubicBezTo>
                    <a:pt x="815" y="609"/>
                    <a:pt x="814" y="612"/>
                    <a:pt x="815" y="612"/>
                  </a:cubicBezTo>
                  <a:cubicBezTo>
                    <a:pt x="817" y="613"/>
                    <a:pt x="820" y="611"/>
                    <a:pt x="822" y="612"/>
                  </a:cubicBezTo>
                  <a:cubicBezTo>
                    <a:pt x="821" y="616"/>
                    <a:pt x="823" y="617"/>
                    <a:pt x="826" y="619"/>
                  </a:cubicBezTo>
                  <a:cubicBezTo>
                    <a:pt x="829" y="622"/>
                    <a:pt x="832" y="624"/>
                    <a:pt x="833" y="629"/>
                  </a:cubicBezTo>
                  <a:cubicBezTo>
                    <a:pt x="845" y="628"/>
                    <a:pt x="850" y="634"/>
                    <a:pt x="859" y="630"/>
                  </a:cubicBezTo>
                  <a:cubicBezTo>
                    <a:pt x="857" y="638"/>
                    <a:pt x="870" y="630"/>
                    <a:pt x="867" y="638"/>
                  </a:cubicBezTo>
                  <a:cubicBezTo>
                    <a:pt x="873" y="635"/>
                    <a:pt x="873" y="643"/>
                    <a:pt x="878" y="644"/>
                  </a:cubicBezTo>
                  <a:cubicBezTo>
                    <a:pt x="880" y="644"/>
                    <a:pt x="880" y="649"/>
                    <a:pt x="884" y="647"/>
                  </a:cubicBezTo>
                  <a:cubicBezTo>
                    <a:pt x="878" y="652"/>
                    <a:pt x="886" y="651"/>
                    <a:pt x="885" y="657"/>
                  </a:cubicBezTo>
                  <a:cubicBezTo>
                    <a:pt x="885" y="660"/>
                    <a:pt x="889" y="659"/>
                    <a:pt x="891" y="660"/>
                  </a:cubicBezTo>
                  <a:cubicBezTo>
                    <a:pt x="892" y="661"/>
                    <a:pt x="891" y="666"/>
                    <a:pt x="895" y="664"/>
                  </a:cubicBezTo>
                  <a:cubicBezTo>
                    <a:pt x="888" y="671"/>
                    <a:pt x="904" y="673"/>
                    <a:pt x="899" y="679"/>
                  </a:cubicBezTo>
                  <a:cubicBezTo>
                    <a:pt x="902" y="678"/>
                    <a:pt x="904" y="679"/>
                    <a:pt x="904" y="683"/>
                  </a:cubicBezTo>
                  <a:cubicBezTo>
                    <a:pt x="914" y="681"/>
                    <a:pt x="926" y="684"/>
                    <a:pt x="930" y="692"/>
                  </a:cubicBezTo>
                  <a:cubicBezTo>
                    <a:pt x="939" y="692"/>
                    <a:pt x="944" y="695"/>
                    <a:pt x="954" y="694"/>
                  </a:cubicBezTo>
                  <a:cubicBezTo>
                    <a:pt x="955" y="695"/>
                    <a:pt x="951" y="696"/>
                    <a:pt x="951" y="696"/>
                  </a:cubicBezTo>
                  <a:cubicBezTo>
                    <a:pt x="953" y="699"/>
                    <a:pt x="965" y="697"/>
                    <a:pt x="971" y="698"/>
                  </a:cubicBezTo>
                  <a:cubicBezTo>
                    <a:pt x="971" y="699"/>
                    <a:pt x="974" y="699"/>
                    <a:pt x="975" y="699"/>
                  </a:cubicBezTo>
                  <a:cubicBezTo>
                    <a:pt x="975" y="703"/>
                    <a:pt x="979" y="702"/>
                    <a:pt x="981" y="703"/>
                  </a:cubicBezTo>
                  <a:cubicBezTo>
                    <a:pt x="981" y="704"/>
                    <a:pt x="980" y="706"/>
                    <a:pt x="981" y="707"/>
                  </a:cubicBezTo>
                  <a:cubicBezTo>
                    <a:pt x="981" y="708"/>
                    <a:pt x="984" y="706"/>
                    <a:pt x="984" y="707"/>
                  </a:cubicBezTo>
                  <a:cubicBezTo>
                    <a:pt x="986" y="708"/>
                    <a:pt x="984" y="712"/>
                    <a:pt x="988" y="711"/>
                  </a:cubicBezTo>
                  <a:cubicBezTo>
                    <a:pt x="988" y="730"/>
                    <a:pt x="988" y="749"/>
                    <a:pt x="988" y="768"/>
                  </a:cubicBezTo>
                  <a:cubicBezTo>
                    <a:pt x="980" y="766"/>
                    <a:pt x="988" y="779"/>
                    <a:pt x="981" y="776"/>
                  </a:cubicBezTo>
                  <a:cubicBezTo>
                    <a:pt x="980" y="782"/>
                    <a:pt x="979" y="788"/>
                    <a:pt x="979" y="795"/>
                  </a:cubicBezTo>
                  <a:cubicBezTo>
                    <a:pt x="979" y="798"/>
                    <a:pt x="982" y="805"/>
                    <a:pt x="981" y="813"/>
                  </a:cubicBezTo>
                  <a:cubicBezTo>
                    <a:pt x="981" y="813"/>
                    <a:pt x="979" y="814"/>
                    <a:pt x="979" y="815"/>
                  </a:cubicBezTo>
                  <a:cubicBezTo>
                    <a:pt x="978" y="816"/>
                    <a:pt x="979" y="818"/>
                    <a:pt x="979" y="819"/>
                  </a:cubicBezTo>
                  <a:cubicBezTo>
                    <a:pt x="978" y="820"/>
                    <a:pt x="973" y="821"/>
                    <a:pt x="975" y="828"/>
                  </a:cubicBezTo>
                  <a:cubicBezTo>
                    <a:pt x="971" y="829"/>
                    <a:pt x="969" y="832"/>
                    <a:pt x="966" y="834"/>
                  </a:cubicBezTo>
                  <a:cubicBezTo>
                    <a:pt x="965" y="835"/>
                    <a:pt x="967" y="838"/>
                    <a:pt x="966" y="839"/>
                  </a:cubicBezTo>
                  <a:cubicBezTo>
                    <a:pt x="965" y="840"/>
                    <a:pt x="962" y="839"/>
                    <a:pt x="962" y="839"/>
                  </a:cubicBezTo>
                  <a:cubicBezTo>
                    <a:pt x="961" y="840"/>
                    <a:pt x="963" y="843"/>
                    <a:pt x="962" y="843"/>
                  </a:cubicBezTo>
                  <a:cubicBezTo>
                    <a:pt x="960" y="844"/>
                    <a:pt x="955" y="843"/>
                    <a:pt x="954" y="847"/>
                  </a:cubicBezTo>
                  <a:cubicBezTo>
                    <a:pt x="954" y="849"/>
                    <a:pt x="951" y="848"/>
                    <a:pt x="947" y="850"/>
                  </a:cubicBezTo>
                  <a:cubicBezTo>
                    <a:pt x="946" y="851"/>
                    <a:pt x="944" y="854"/>
                    <a:pt x="943" y="854"/>
                  </a:cubicBezTo>
                  <a:cubicBezTo>
                    <a:pt x="942" y="854"/>
                    <a:pt x="941" y="852"/>
                    <a:pt x="940" y="852"/>
                  </a:cubicBezTo>
                  <a:cubicBezTo>
                    <a:pt x="940" y="852"/>
                    <a:pt x="939" y="854"/>
                    <a:pt x="938" y="854"/>
                  </a:cubicBezTo>
                  <a:cubicBezTo>
                    <a:pt x="935" y="854"/>
                    <a:pt x="934" y="855"/>
                    <a:pt x="934" y="858"/>
                  </a:cubicBezTo>
                  <a:cubicBezTo>
                    <a:pt x="927" y="855"/>
                    <a:pt x="923" y="863"/>
                    <a:pt x="919" y="865"/>
                  </a:cubicBezTo>
                  <a:cubicBezTo>
                    <a:pt x="918" y="866"/>
                    <a:pt x="916" y="865"/>
                    <a:pt x="915" y="865"/>
                  </a:cubicBezTo>
                  <a:cubicBezTo>
                    <a:pt x="914" y="866"/>
                    <a:pt x="912" y="868"/>
                    <a:pt x="912" y="869"/>
                  </a:cubicBezTo>
                  <a:cubicBezTo>
                    <a:pt x="911" y="870"/>
                    <a:pt x="908" y="872"/>
                    <a:pt x="908" y="873"/>
                  </a:cubicBezTo>
                  <a:cubicBezTo>
                    <a:pt x="907" y="874"/>
                    <a:pt x="911" y="878"/>
                    <a:pt x="906" y="877"/>
                  </a:cubicBezTo>
                  <a:cubicBezTo>
                    <a:pt x="907" y="885"/>
                    <a:pt x="903" y="889"/>
                    <a:pt x="904" y="897"/>
                  </a:cubicBezTo>
                  <a:cubicBezTo>
                    <a:pt x="899" y="895"/>
                    <a:pt x="902" y="901"/>
                    <a:pt x="900" y="903"/>
                  </a:cubicBezTo>
                  <a:cubicBezTo>
                    <a:pt x="900" y="903"/>
                    <a:pt x="897" y="902"/>
                    <a:pt x="897" y="903"/>
                  </a:cubicBezTo>
                  <a:cubicBezTo>
                    <a:pt x="896" y="904"/>
                    <a:pt x="900" y="906"/>
                    <a:pt x="897" y="906"/>
                  </a:cubicBezTo>
                  <a:cubicBezTo>
                    <a:pt x="894" y="906"/>
                    <a:pt x="894" y="914"/>
                    <a:pt x="889" y="914"/>
                  </a:cubicBezTo>
                  <a:cubicBezTo>
                    <a:pt x="889" y="914"/>
                    <a:pt x="886" y="917"/>
                    <a:pt x="885" y="918"/>
                  </a:cubicBezTo>
                  <a:cubicBezTo>
                    <a:pt x="883" y="920"/>
                    <a:pt x="881" y="926"/>
                    <a:pt x="876" y="929"/>
                  </a:cubicBezTo>
                  <a:cubicBezTo>
                    <a:pt x="876" y="931"/>
                    <a:pt x="876" y="934"/>
                    <a:pt x="876" y="936"/>
                  </a:cubicBezTo>
                  <a:cubicBezTo>
                    <a:pt x="873" y="938"/>
                    <a:pt x="870" y="939"/>
                    <a:pt x="871" y="944"/>
                  </a:cubicBezTo>
                  <a:cubicBezTo>
                    <a:pt x="867" y="944"/>
                    <a:pt x="864" y="944"/>
                    <a:pt x="861" y="944"/>
                  </a:cubicBezTo>
                  <a:cubicBezTo>
                    <a:pt x="861" y="945"/>
                    <a:pt x="864" y="945"/>
                    <a:pt x="865" y="946"/>
                  </a:cubicBezTo>
                  <a:cubicBezTo>
                    <a:pt x="865" y="948"/>
                    <a:pt x="862" y="947"/>
                    <a:pt x="859" y="947"/>
                  </a:cubicBezTo>
                  <a:cubicBezTo>
                    <a:pt x="857" y="949"/>
                    <a:pt x="856" y="951"/>
                    <a:pt x="856" y="955"/>
                  </a:cubicBezTo>
                  <a:cubicBezTo>
                    <a:pt x="853" y="953"/>
                    <a:pt x="852" y="953"/>
                    <a:pt x="852" y="957"/>
                  </a:cubicBezTo>
                  <a:cubicBezTo>
                    <a:pt x="850" y="957"/>
                    <a:pt x="851" y="954"/>
                    <a:pt x="850" y="953"/>
                  </a:cubicBezTo>
                  <a:cubicBezTo>
                    <a:pt x="847" y="953"/>
                    <a:pt x="845" y="953"/>
                    <a:pt x="845" y="951"/>
                  </a:cubicBezTo>
                  <a:cubicBezTo>
                    <a:pt x="843" y="952"/>
                    <a:pt x="843" y="955"/>
                    <a:pt x="839" y="955"/>
                  </a:cubicBezTo>
                  <a:cubicBezTo>
                    <a:pt x="838" y="959"/>
                    <a:pt x="842" y="960"/>
                    <a:pt x="843" y="964"/>
                  </a:cubicBezTo>
                  <a:cubicBezTo>
                    <a:pt x="843" y="969"/>
                    <a:pt x="836" y="972"/>
                    <a:pt x="841" y="975"/>
                  </a:cubicBezTo>
                  <a:cubicBezTo>
                    <a:pt x="840" y="980"/>
                    <a:pt x="831" y="975"/>
                    <a:pt x="830" y="979"/>
                  </a:cubicBezTo>
                  <a:cubicBezTo>
                    <a:pt x="827" y="979"/>
                    <a:pt x="829" y="982"/>
                    <a:pt x="828" y="983"/>
                  </a:cubicBezTo>
                  <a:cubicBezTo>
                    <a:pt x="826" y="984"/>
                    <a:pt x="819" y="983"/>
                    <a:pt x="820" y="988"/>
                  </a:cubicBezTo>
                  <a:cubicBezTo>
                    <a:pt x="816" y="985"/>
                    <a:pt x="803" y="985"/>
                    <a:pt x="802" y="990"/>
                  </a:cubicBezTo>
                  <a:cubicBezTo>
                    <a:pt x="802" y="992"/>
                    <a:pt x="804" y="991"/>
                    <a:pt x="804" y="990"/>
                  </a:cubicBezTo>
                  <a:cubicBezTo>
                    <a:pt x="808" y="990"/>
                    <a:pt x="803" y="995"/>
                    <a:pt x="800" y="994"/>
                  </a:cubicBezTo>
                  <a:cubicBezTo>
                    <a:pt x="801" y="998"/>
                    <a:pt x="794" y="1004"/>
                    <a:pt x="798" y="1005"/>
                  </a:cubicBezTo>
                  <a:cubicBezTo>
                    <a:pt x="798" y="1006"/>
                    <a:pt x="795" y="1007"/>
                    <a:pt x="794" y="1007"/>
                  </a:cubicBezTo>
                  <a:cubicBezTo>
                    <a:pt x="794" y="1007"/>
                    <a:pt x="792" y="1005"/>
                    <a:pt x="792" y="1005"/>
                  </a:cubicBezTo>
                  <a:cubicBezTo>
                    <a:pt x="791" y="1005"/>
                    <a:pt x="786" y="1010"/>
                    <a:pt x="787" y="1003"/>
                  </a:cubicBezTo>
                  <a:cubicBezTo>
                    <a:pt x="785" y="1004"/>
                    <a:pt x="784" y="1008"/>
                    <a:pt x="783" y="1005"/>
                  </a:cubicBezTo>
                  <a:cubicBezTo>
                    <a:pt x="780" y="1006"/>
                    <a:pt x="784" y="1016"/>
                    <a:pt x="785" y="1020"/>
                  </a:cubicBezTo>
                  <a:cubicBezTo>
                    <a:pt x="786" y="1025"/>
                    <a:pt x="782" y="1023"/>
                    <a:pt x="781" y="1028"/>
                  </a:cubicBezTo>
                  <a:cubicBezTo>
                    <a:pt x="781" y="1030"/>
                    <a:pt x="781" y="1034"/>
                    <a:pt x="776" y="1033"/>
                  </a:cubicBezTo>
                  <a:cubicBezTo>
                    <a:pt x="775" y="1035"/>
                    <a:pt x="779" y="1036"/>
                    <a:pt x="779" y="1037"/>
                  </a:cubicBezTo>
                  <a:cubicBezTo>
                    <a:pt x="780" y="1040"/>
                    <a:pt x="776" y="1036"/>
                    <a:pt x="776" y="1037"/>
                  </a:cubicBezTo>
                  <a:cubicBezTo>
                    <a:pt x="774" y="1038"/>
                    <a:pt x="774" y="1043"/>
                    <a:pt x="776" y="1042"/>
                  </a:cubicBezTo>
                  <a:cubicBezTo>
                    <a:pt x="775" y="1045"/>
                    <a:pt x="774" y="1043"/>
                    <a:pt x="772" y="1042"/>
                  </a:cubicBezTo>
                  <a:cubicBezTo>
                    <a:pt x="772" y="1042"/>
                    <a:pt x="771" y="1045"/>
                    <a:pt x="770" y="1044"/>
                  </a:cubicBezTo>
                  <a:cubicBezTo>
                    <a:pt x="767" y="1040"/>
                    <a:pt x="771" y="1045"/>
                    <a:pt x="768" y="1048"/>
                  </a:cubicBezTo>
                  <a:cubicBezTo>
                    <a:pt x="765" y="1051"/>
                    <a:pt x="764" y="1047"/>
                    <a:pt x="761" y="1050"/>
                  </a:cubicBezTo>
                  <a:cubicBezTo>
                    <a:pt x="758" y="1055"/>
                    <a:pt x="769" y="1054"/>
                    <a:pt x="762" y="1057"/>
                  </a:cubicBezTo>
                  <a:cubicBezTo>
                    <a:pt x="763" y="1059"/>
                    <a:pt x="766" y="1059"/>
                    <a:pt x="768" y="1059"/>
                  </a:cubicBezTo>
                  <a:cubicBezTo>
                    <a:pt x="767" y="1063"/>
                    <a:pt x="768" y="1065"/>
                    <a:pt x="772" y="1065"/>
                  </a:cubicBezTo>
                  <a:cubicBezTo>
                    <a:pt x="775" y="1069"/>
                    <a:pt x="768" y="1071"/>
                    <a:pt x="768" y="1072"/>
                  </a:cubicBezTo>
                  <a:cubicBezTo>
                    <a:pt x="768" y="1073"/>
                    <a:pt x="769" y="1075"/>
                    <a:pt x="770" y="1074"/>
                  </a:cubicBezTo>
                  <a:cubicBezTo>
                    <a:pt x="768" y="1077"/>
                    <a:pt x="769" y="1074"/>
                    <a:pt x="768" y="1074"/>
                  </a:cubicBezTo>
                  <a:cubicBezTo>
                    <a:pt x="765" y="1074"/>
                    <a:pt x="766" y="1078"/>
                    <a:pt x="761" y="1078"/>
                  </a:cubicBezTo>
                  <a:cubicBezTo>
                    <a:pt x="763" y="1081"/>
                    <a:pt x="762" y="1082"/>
                    <a:pt x="757" y="1082"/>
                  </a:cubicBezTo>
                  <a:cubicBezTo>
                    <a:pt x="758" y="1087"/>
                    <a:pt x="754" y="1086"/>
                    <a:pt x="755" y="1091"/>
                  </a:cubicBezTo>
                  <a:cubicBezTo>
                    <a:pt x="748" y="1092"/>
                    <a:pt x="756" y="1099"/>
                    <a:pt x="749" y="1095"/>
                  </a:cubicBezTo>
                  <a:cubicBezTo>
                    <a:pt x="750" y="1099"/>
                    <a:pt x="748" y="1103"/>
                    <a:pt x="749" y="1108"/>
                  </a:cubicBezTo>
                  <a:cubicBezTo>
                    <a:pt x="750" y="1109"/>
                    <a:pt x="751" y="1110"/>
                    <a:pt x="751" y="1110"/>
                  </a:cubicBezTo>
                  <a:cubicBezTo>
                    <a:pt x="751" y="1112"/>
                    <a:pt x="748" y="1113"/>
                    <a:pt x="751" y="1117"/>
                  </a:cubicBezTo>
                  <a:cubicBezTo>
                    <a:pt x="754" y="1119"/>
                    <a:pt x="751" y="1121"/>
                    <a:pt x="753" y="1126"/>
                  </a:cubicBezTo>
                  <a:cubicBezTo>
                    <a:pt x="755" y="1130"/>
                    <a:pt x="759" y="1132"/>
                    <a:pt x="761" y="1136"/>
                  </a:cubicBezTo>
                  <a:cubicBezTo>
                    <a:pt x="765" y="1139"/>
                    <a:pt x="768" y="1133"/>
                    <a:pt x="772" y="1137"/>
                  </a:cubicBezTo>
                  <a:cubicBezTo>
                    <a:pt x="773" y="1144"/>
                    <a:pt x="766" y="1140"/>
                    <a:pt x="762" y="1141"/>
                  </a:cubicBezTo>
                  <a:cubicBezTo>
                    <a:pt x="755" y="1143"/>
                    <a:pt x="746" y="1146"/>
                    <a:pt x="740" y="1145"/>
                  </a:cubicBezTo>
                  <a:cubicBezTo>
                    <a:pt x="740" y="1145"/>
                    <a:pt x="740" y="1142"/>
                    <a:pt x="740" y="1141"/>
                  </a:cubicBezTo>
                  <a:cubicBezTo>
                    <a:pt x="732" y="1143"/>
                    <a:pt x="730" y="1138"/>
                    <a:pt x="723" y="1137"/>
                  </a:cubicBezTo>
                  <a:cubicBezTo>
                    <a:pt x="723" y="1136"/>
                    <a:pt x="723" y="1134"/>
                    <a:pt x="723" y="1132"/>
                  </a:cubicBezTo>
                  <a:cubicBezTo>
                    <a:pt x="722" y="1127"/>
                    <a:pt x="716" y="1131"/>
                    <a:pt x="716" y="1126"/>
                  </a:cubicBezTo>
                  <a:cubicBezTo>
                    <a:pt x="716" y="1125"/>
                    <a:pt x="714" y="1124"/>
                    <a:pt x="714" y="1123"/>
                  </a:cubicBezTo>
                  <a:cubicBezTo>
                    <a:pt x="714" y="1121"/>
                    <a:pt x="712" y="1121"/>
                    <a:pt x="712" y="1121"/>
                  </a:cubicBezTo>
                  <a:cubicBezTo>
                    <a:pt x="712" y="1119"/>
                    <a:pt x="716" y="1115"/>
                    <a:pt x="712" y="1115"/>
                  </a:cubicBezTo>
                  <a:cubicBezTo>
                    <a:pt x="709" y="1115"/>
                    <a:pt x="712" y="1113"/>
                    <a:pt x="712" y="1111"/>
                  </a:cubicBezTo>
                  <a:cubicBezTo>
                    <a:pt x="712" y="1109"/>
                    <a:pt x="709" y="1109"/>
                    <a:pt x="708" y="1108"/>
                  </a:cubicBezTo>
                  <a:cubicBezTo>
                    <a:pt x="708" y="1106"/>
                    <a:pt x="711" y="1106"/>
                    <a:pt x="710" y="1104"/>
                  </a:cubicBezTo>
                  <a:cubicBezTo>
                    <a:pt x="710" y="1104"/>
                    <a:pt x="709" y="1103"/>
                    <a:pt x="708" y="1102"/>
                  </a:cubicBezTo>
                  <a:cubicBezTo>
                    <a:pt x="708" y="1100"/>
                    <a:pt x="707" y="1097"/>
                    <a:pt x="705" y="1096"/>
                  </a:cubicBezTo>
                  <a:cubicBezTo>
                    <a:pt x="704" y="1094"/>
                    <a:pt x="707" y="1093"/>
                    <a:pt x="707" y="1091"/>
                  </a:cubicBezTo>
                  <a:cubicBezTo>
                    <a:pt x="706" y="1090"/>
                    <a:pt x="703" y="1088"/>
                    <a:pt x="703" y="1089"/>
                  </a:cubicBezTo>
                  <a:cubicBezTo>
                    <a:pt x="703" y="1088"/>
                    <a:pt x="710" y="1085"/>
                    <a:pt x="705" y="1083"/>
                  </a:cubicBezTo>
                  <a:cubicBezTo>
                    <a:pt x="705" y="1082"/>
                    <a:pt x="707" y="1082"/>
                    <a:pt x="708" y="1082"/>
                  </a:cubicBezTo>
                  <a:cubicBezTo>
                    <a:pt x="708" y="1077"/>
                    <a:pt x="708" y="1073"/>
                    <a:pt x="708" y="1068"/>
                  </a:cubicBezTo>
                  <a:cubicBezTo>
                    <a:pt x="707" y="1067"/>
                    <a:pt x="705" y="1066"/>
                    <a:pt x="703" y="1065"/>
                  </a:cubicBezTo>
                  <a:cubicBezTo>
                    <a:pt x="705" y="1059"/>
                    <a:pt x="709" y="1054"/>
                    <a:pt x="707" y="1048"/>
                  </a:cubicBezTo>
                  <a:cubicBezTo>
                    <a:pt x="712" y="1050"/>
                    <a:pt x="711" y="1045"/>
                    <a:pt x="716" y="1046"/>
                  </a:cubicBezTo>
                  <a:cubicBezTo>
                    <a:pt x="716" y="1041"/>
                    <a:pt x="716" y="1035"/>
                    <a:pt x="716" y="1029"/>
                  </a:cubicBezTo>
                  <a:cubicBezTo>
                    <a:pt x="725" y="1030"/>
                    <a:pt x="721" y="1017"/>
                    <a:pt x="725" y="1013"/>
                  </a:cubicBezTo>
                  <a:cubicBezTo>
                    <a:pt x="724" y="1014"/>
                    <a:pt x="722" y="1015"/>
                    <a:pt x="721" y="1013"/>
                  </a:cubicBezTo>
                  <a:cubicBezTo>
                    <a:pt x="718" y="1014"/>
                    <a:pt x="716" y="1018"/>
                    <a:pt x="716" y="1024"/>
                  </a:cubicBezTo>
                  <a:cubicBezTo>
                    <a:pt x="713" y="1022"/>
                    <a:pt x="710" y="1021"/>
                    <a:pt x="710" y="1016"/>
                  </a:cubicBezTo>
                  <a:cubicBezTo>
                    <a:pt x="707" y="1014"/>
                    <a:pt x="716" y="1010"/>
                    <a:pt x="714" y="1009"/>
                  </a:cubicBezTo>
                  <a:cubicBezTo>
                    <a:pt x="710" y="1006"/>
                    <a:pt x="715" y="1010"/>
                    <a:pt x="718" y="1007"/>
                  </a:cubicBezTo>
                  <a:cubicBezTo>
                    <a:pt x="719" y="997"/>
                    <a:pt x="715" y="989"/>
                    <a:pt x="716" y="981"/>
                  </a:cubicBezTo>
                  <a:cubicBezTo>
                    <a:pt x="716" y="981"/>
                    <a:pt x="719" y="981"/>
                    <a:pt x="720" y="981"/>
                  </a:cubicBezTo>
                  <a:cubicBezTo>
                    <a:pt x="718" y="972"/>
                    <a:pt x="720" y="971"/>
                    <a:pt x="720" y="960"/>
                  </a:cubicBezTo>
                  <a:cubicBezTo>
                    <a:pt x="724" y="955"/>
                    <a:pt x="730" y="949"/>
                    <a:pt x="727" y="942"/>
                  </a:cubicBezTo>
                  <a:cubicBezTo>
                    <a:pt x="734" y="950"/>
                    <a:pt x="728" y="928"/>
                    <a:pt x="735" y="936"/>
                  </a:cubicBezTo>
                  <a:cubicBezTo>
                    <a:pt x="734" y="932"/>
                    <a:pt x="734" y="928"/>
                    <a:pt x="733" y="923"/>
                  </a:cubicBezTo>
                  <a:cubicBezTo>
                    <a:pt x="732" y="921"/>
                    <a:pt x="729" y="918"/>
                    <a:pt x="729" y="916"/>
                  </a:cubicBezTo>
                  <a:cubicBezTo>
                    <a:pt x="729" y="913"/>
                    <a:pt x="730" y="912"/>
                    <a:pt x="731" y="910"/>
                  </a:cubicBezTo>
                  <a:cubicBezTo>
                    <a:pt x="731" y="906"/>
                    <a:pt x="729" y="900"/>
                    <a:pt x="735" y="904"/>
                  </a:cubicBezTo>
                  <a:cubicBezTo>
                    <a:pt x="734" y="899"/>
                    <a:pt x="735" y="894"/>
                    <a:pt x="736" y="890"/>
                  </a:cubicBezTo>
                  <a:cubicBezTo>
                    <a:pt x="738" y="886"/>
                    <a:pt x="737" y="888"/>
                    <a:pt x="736" y="884"/>
                  </a:cubicBezTo>
                  <a:cubicBezTo>
                    <a:pt x="736" y="882"/>
                    <a:pt x="741" y="877"/>
                    <a:pt x="738" y="875"/>
                  </a:cubicBezTo>
                  <a:cubicBezTo>
                    <a:pt x="737" y="873"/>
                    <a:pt x="738" y="873"/>
                    <a:pt x="738" y="869"/>
                  </a:cubicBezTo>
                  <a:cubicBezTo>
                    <a:pt x="739" y="867"/>
                    <a:pt x="738" y="864"/>
                    <a:pt x="738" y="862"/>
                  </a:cubicBezTo>
                  <a:cubicBezTo>
                    <a:pt x="739" y="859"/>
                    <a:pt x="740" y="858"/>
                    <a:pt x="740" y="856"/>
                  </a:cubicBezTo>
                  <a:cubicBezTo>
                    <a:pt x="741" y="849"/>
                    <a:pt x="739" y="842"/>
                    <a:pt x="740" y="836"/>
                  </a:cubicBezTo>
                  <a:cubicBezTo>
                    <a:pt x="740" y="833"/>
                    <a:pt x="742" y="832"/>
                    <a:pt x="742" y="830"/>
                  </a:cubicBezTo>
                  <a:cubicBezTo>
                    <a:pt x="741" y="824"/>
                    <a:pt x="736" y="819"/>
                    <a:pt x="736" y="813"/>
                  </a:cubicBezTo>
                  <a:cubicBezTo>
                    <a:pt x="736" y="810"/>
                    <a:pt x="734" y="814"/>
                    <a:pt x="731" y="813"/>
                  </a:cubicBezTo>
                  <a:cubicBezTo>
                    <a:pt x="728" y="809"/>
                    <a:pt x="723" y="804"/>
                    <a:pt x="718" y="804"/>
                  </a:cubicBezTo>
                  <a:cubicBezTo>
                    <a:pt x="717" y="804"/>
                    <a:pt x="715" y="799"/>
                    <a:pt x="714" y="800"/>
                  </a:cubicBezTo>
                  <a:cubicBezTo>
                    <a:pt x="711" y="803"/>
                    <a:pt x="714" y="799"/>
                    <a:pt x="712" y="798"/>
                  </a:cubicBezTo>
                  <a:cubicBezTo>
                    <a:pt x="709" y="796"/>
                    <a:pt x="704" y="800"/>
                    <a:pt x="708" y="795"/>
                  </a:cubicBezTo>
                  <a:cubicBezTo>
                    <a:pt x="708" y="791"/>
                    <a:pt x="703" y="794"/>
                    <a:pt x="701" y="793"/>
                  </a:cubicBezTo>
                  <a:cubicBezTo>
                    <a:pt x="700" y="792"/>
                    <a:pt x="702" y="789"/>
                    <a:pt x="701" y="789"/>
                  </a:cubicBezTo>
                  <a:cubicBezTo>
                    <a:pt x="700" y="788"/>
                    <a:pt x="698" y="788"/>
                    <a:pt x="697" y="787"/>
                  </a:cubicBezTo>
                  <a:cubicBezTo>
                    <a:pt x="695" y="785"/>
                    <a:pt x="692" y="780"/>
                    <a:pt x="692" y="774"/>
                  </a:cubicBezTo>
                  <a:cubicBezTo>
                    <a:pt x="692" y="772"/>
                    <a:pt x="689" y="773"/>
                    <a:pt x="688" y="772"/>
                  </a:cubicBezTo>
                  <a:cubicBezTo>
                    <a:pt x="686" y="771"/>
                    <a:pt x="688" y="763"/>
                    <a:pt x="684" y="763"/>
                  </a:cubicBezTo>
                  <a:cubicBezTo>
                    <a:pt x="681" y="763"/>
                    <a:pt x="679" y="752"/>
                    <a:pt x="677" y="748"/>
                  </a:cubicBezTo>
                  <a:cubicBezTo>
                    <a:pt x="675" y="745"/>
                    <a:pt x="672" y="741"/>
                    <a:pt x="669" y="737"/>
                  </a:cubicBezTo>
                  <a:cubicBezTo>
                    <a:pt x="668" y="735"/>
                    <a:pt x="666" y="734"/>
                    <a:pt x="666" y="733"/>
                  </a:cubicBezTo>
                  <a:cubicBezTo>
                    <a:pt x="665" y="732"/>
                    <a:pt x="666" y="730"/>
                    <a:pt x="666" y="729"/>
                  </a:cubicBezTo>
                  <a:cubicBezTo>
                    <a:pt x="665" y="727"/>
                    <a:pt x="663" y="729"/>
                    <a:pt x="662" y="727"/>
                  </a:cubicBezTo>
                  <a:cubicBezTo>
                    <a:pt x="662" y="727"/>
                    <a:pt x="659" y="713"/>
                    <a:pt x="658" y="724"/>
                  </a:cubicBezTo>
                  <a:cubicBezTo>
                    <a:pt x="654" y="722"/>
                    <a:pt x="657" y="712"/>
                    <a:pt x="656" y="707"/>
                  </a:cubicBezTo>
                  <a:cubicBezTo>
                    <a:pt x="661" y="707"/>
                    <a:pt x="661" y="702"/>
                    <a:pt x="664" y="699"/>
                  </a:cubicBezTo>
                  <a:cubicBezTo>
                    <a:pt x="665" y="694"/>
                    <a:pt x="660" y="696"/>
                    <a:pt x="658" y="694"/>
                  </a:cubicBezTo>
                  <a:cubicBezTo>
                    <a:pt x="658" y="688"/>
                    <a:pt x="661" y="686"/>
                    <a:pt x="660" y="679"/>
                  </a:cubicBezTo>
                  <a:cubicBezTo>
                    <a:pt x="661" y="678"/>
                    <a:pt x="663" y="677"/>
                    <a:pt x="666" y="677"/>
                  </a:cubicBezTo>
                  <a:cubicBezTo>
                    <a:pt x="666" y="676"/>
                    <a:pt x="665" y="673"/>
                    <a:pt x="666" y="672"/>
                  </a:cubicBezTo>
                  <a:cubicBezTo>
                    <a:pt x="666" y="671"/>
                    <a:pt x="669" y="672"/>
                    <a:pt x="669" y="672"/>
                  </a:cubicBezTo>
                  <a:cubicBezTo>
                    <a:pt x="670" y="671"/>
                    <a:pt x="669" y="670"/>
                    <a:pt x="669" y="670"/>
                  </a:cubicBezTo>
                  <a:cubicBezTo>
                    <a:pt x="670" y="669"/>
                    <a:pt x="674" y="666"/>
                    <a:pt x="673" y="666"/>
                  </a:cubicBezTo>
                  <a:cubicBezTo>
                    <a:pt x="673" y="666"/>
                    <a:pt x="671" y="666"/>
                    <a:pt x="671" y="666"/>
                  </a:cubicBezTo>
                  <a:cubicBezTo>
                    <a:pt x="671" y="666"/>
                    <a:pt x="672" y="663"/>
                    <a:pt x="673" y="664"/>
                  </a:cubicBezTo>
                  <a:cubicBezTo>
                    <a:pt x="677" y="669"/>
                    <a:pt x="674" y="661"/>
                    <a:pt x="679" y="660"/>
                  </a:cubicBezTo>
                  <a:cubicBezTo>
                    <a:pt x="682" y="660"/>
                    <a:pt x="680" y="656"/>
                    <a:pt x="682" y="653"/>
                  </a:cubicBezTo>
                  <a:cubicBezTo>
                    <a:pt x="682" y="653"/>
                    <a:pt x="691" y="646"/>
                    <a:pt x="686" y="642"/>
                  </a:cubicBezTo>
                  <a:cubicBezTo>
                    <a:pt x="684" y="639"/>
                    <a:pt x="686" y="641"/>
                    <a:pt x="686" y="638"/>
                  </a:cubicBezTo>
                  <a:cubicBezTo>
                    <a:pt x="686" y="634"/>
                    <a:pt x="682" y="620"/>
                    <a:pt x="684" y="616"/>
                  </a:cubicBezTo>
                  <a:cubicBezTo>
                    <a:pt x="675" y="617"/>
                    <a:pt x="675" y="609"/>
                    <a:pt x="666" y="612"/>
                  </a:cubicBezTo>
                  <a:cubicBezTo>
                    <a:pt x="663" y="613"/>
                    <a:pt x="666" y="615"/>
                    <a:pt x="664" y="619"/>
                  </a:cubicBezTo>
                  <a:cubicBezTo>
                    <a:pt x="654" y="620"/>
                    <a:pt x="650" y="614"/>
                    <a:pt x="641" y="614"/>
                  </a:cubicBezTo>
                  <a:cubicBezTo>
                    <a:pt x="641" y="610"/>
                    <a:pt x="636" y="611"/>
                    <a:pt x="638" y="606"/>
                  </a:cubicBezTo>
                  <a:cubicBezTo>
                    <a:pt x="635" y="605"/>
                    <a:pt x="632" y="606"/>
                    <a:pt x="630" y="604"/>
                  </a:cubicBezTo>
                  <a:cubicBezTo>
                    <a:pt x="630" y="604"/>
                    <a:pt x="631" y="601"/>
                    <a:pt x="630" y="601"/>
                  </a:cubicBezTo>
                  <a:cubicBezTo>
                    <a:pt x="630" y="600"/>
                    <a:pt x="627" y="601"/>
                    <a:pt x="626" y="601"/>
                  </a:cubicBezTo>
                  <a:cubicBezTo>
                    <a:pt x="625" y="599"/>
                    <a:pt x="626" y="595"/>
                    <a:pt x="623" y="595"/>
                  </a:cubicBezTo>
                  <a:cubicBezTo>
                    <a:pt x="623" y="590"/>
                    <a:pt x="626" y="591"/>
                    <a:pt x="623" y="588"/>
                  </a:cubicBezTo>
                  <a:cubicBezTo>
                    <a:pt x="622" y="586"/>
                    <a:pt x="621" y="587"/>
                    <a:pt x="621" y="588"/>
                  </a:cubicBezTo>
                  <a:cubicBezTo>
                    <a:pt x="618" y="586"/>
                    <a:pt x="617" y="582"/>
                    <a:pt x="612" y="582"/>
                  </a:cubicBezTo>
                  <a:cubicBezTo>
                    <a:pt x="614" y="576"/>
                    <a:pt x="605" y="581"/>
                    <a:pt x="608" y="575"/>
                  </a:cubicBezTo>
                  <a:cubicBezTo>
                    <a:pt x="606" y="574"/>
                    <a:pt x="596" y="574"/>
                    <a:pt x="598" y="575"/>
                  </a:cubicBezTo>
                  <a:cubicBezTo>
                    <a:pt x="596" y="574"/>
                    <a:pt x="598" y="572"/>
                    <a:pt x="597" y="571"/>
                  </a:cubicBezTo>
                  <a:cubicBezTo>
                    <a:pt x="596" y="570"/>
                    <a:pt x="594" y="571"/>
                    <a:pt x="593" y="571"/>
                  </a:cubicBezTo>
                  <a:cubicBezTo>
                    <a:pt x="591" y="570"/>
                    <a:pt x="587" y="568"/>
                    <a:pt x="582" y="569"/>
                  </a:cubicBezTo>
                  <a:cubicBezTo>
                    <a:pt x="584" y="562"/>
                    <a:pt x="578" y="566"/>
                    <a:pt x="574" y="563"/>
                  </a:cubicBezTo>
                  <a:cubicBezTo>
                    <a:pt x="574" y="563"/>
                    <a:pt x="575" y="560"/>
                    <a:pt x="574" y="560"/>
                  </a:cubicBezTo>
                  <a:cubicBezTo>
                    <a:pt x="574" y="559"/>
                    <a:pt x="571" y="560"/>
                    <a:pt x="571" y="560"/>
                  </a:cubicBezTo>
                  <a:cubicBezTo>
                    <a:pt x="570" y="559"/>
                    <a:pt x="571" y="557"/>
                    <a:pt x="571" y="556"/>
                  </a:cubicBezTo>
                  <a:cubicBezTo>
                    <a:pt x="570" y="555"/>
                    <a:pt x="567" y="556"/>
                    <a:pt x="567" y="556"/>
                  </a:cubicBezTo>
                  <a:cubicBezTo>
                    <a:pt x="566" y="555"/>
                    <a:pt x="567" y="553"/>
                    <a:pt x="567" y="552"/>
                  </a:cubicBezTo>
                  <a:cubicBezTo>
                    <a:pt x="565" y="551"/>
                    <a:pt x="565" y="554"/>
                    <a:pt x="565" y="554"/>
                  </a:cubicBezTo>
                  <a:cubicBezTo>
                    <a:pt x="564" y="554"/>
                    <a:pt x="560" y="552"/>
                    <a:pt x="559" y="550"/>
                  </a:cubicBezTo>
                  <a:cubicBezTo>
                    <a:pt x="557" y="553"/>
                    <a:pt x="556" y="550"/>
                    <a:pt x="554" y="550"/>
                  </a:cubicBezTo>
                  <a:cubicBezTo>
                    <a:pt x="551" y="551"/>
                    <a:pt x="548" y="554"/>
                    <a:pt x="544" y="554"/>
                  </a:cubicBezTo>
                  <a:cubicBezTo>
                    <a:pt x="540" y="554"/>
                    <a:pt x="540" y="552"/>
                    <a:pt x="537" y="552"/>
                  </a:cubicBezTo>
                  <a:cubicBezTo>
                    <a:pt x="532" y="552"/>
                    <a:pt x="534" y="555"/>
                    <a:pt x="530" y="552"/>
                  </a:cubicBezTo>
                  <a:cubicBezTo>
                    <a:pt x="527" y="551"/>
                    <a:pt x="525" y="552"/>
                    <a:pt x="520" y="550"/>
                  </a:cubicBezTo>
                  <a:cubicBezTo>
                    <a:pt x="519" y="550"/>
                    <a:pt x="519" y="547"/>
                    <a:pt x="518" y="547"/>
                  </a:cubicBezTo>
                  <a:cubicBezTo>
                    <a:pt x="517" y="546"/>
                    <a:pt x="516" y="547"/>
                    <a:pt x="515" y="547"/>
                  </a:cubicBezTo>
                  <a:cubicBezTo>
                    <a:pt x="512" y="546"/>
                    <a:pt x="504" y="545"/>
                    <a:pt x="509" y="541"/>
                  </a:cubicBezTo>
                  <a:cubicBezTo>
                    <a:pt x="504" y="541"/>
                    <a:pt x="503" y="537"/>
                    <a:pt x="498" y="537"/>
                  </a:cubicBezTo>
                  <a:cubicBezTo>
                    <a:pt x="497" y="536"/>
                    <a:pt x="496" y="534"/>
                    <a:pt x="496" y="532"/>
                  </a:cubicBezTo>
                  <a:cubicBezTo>
                    <a:pt x="488" y="531"/>
                    <a:pt x="486" y="525"/>
                    <a:pt x="477" y="524"/>
                  </a:cubicBezTo>
                  <a:cubicBezTo>
                    <a:pt x="476" y="518"/>
                    <a:pt x="472" y="515"/>
                    <a:pt x="474" y="506"/>
                  </a:cubicBezTo>
                  <a:cubicBezTo>
                    <a:pt x="473" y="498"/>
                    <a:pt x="463" y="502"/>
                    <a:pt x="468" y="494"/>
                  </a:cubicBezTo>
                  <a:cubicBezTo>
                    <a:pt x="466" y="494"/>
                    <a:pt x="465" y="495"/>
                    <a:pt x="464" y="496"/>
                  </a:cubicBezTo>
                  <a:cubicBezTo>
                    <a:pt x="462" y="496"/>
                    <a:pt x="463" y="494"/>
                    <a:pt x="462" y="493"/>
                  </a:cubicBezTo>
                  <a:cubicBezTo>
                    <a:pt x="461" y="491"/>
                    <a:pt x="457" y="491"/>
                    <a:pt x="457" y="487"/>
                  </a:cubicBezTo>
                  <a:cubicBezTo>
                    <a:pt x="457" y="485"/>
                    <a:pt x="453" y="485"/>
                    <a:pt x="451" y="485"/>
                  </a:cubicBezTo>
                  <a:cubicBezTo>
                    <a:pt x="451" y="484"/>
                    <a:pt x="454" y="483"/>
                    <a:pt x="453" y="481"/>
                  </a:cubicBezTo>
                  <a:cubicBezTo>
                    <a:pt x="453" y="481"/>
                    <a:pt x="451" y="478"/>
                    <a:pt x="451" y="478"/>
                  </a:cubicBezTo>
                  <a:cubicBezTo>
                    <a:pt x="450" y="477"/>
                    <a:pt x="448" y="478"/>
                    <a:pt x="448" y="478"/>
                  </a:cubicBezTo>
                  <a:cubicBezTo>
                    <a:pt x="446" y="476"/>
                    <a:pt x="447" y="473"/>
                    <a:pt x="446" y="472"/>
                  </a:cubicBezTo>
                  <a:cubicBezTo>
                    <a:pt x="441" y="468"/>
                    <a:pt x="436" y="467"/>
                    <a:pt x="434" y="459"/>
                  </a:cubicBezTo>
                  <a:cubicBezTo>
                    <a:pt x="431" y="456"/>
                    <a:pt x="431" y="460"/>
                    <a:pt x="427" y="457"/>
                  </a:cubicBezTo>
                  <a:cubicBezTo>
                    <a:pt x="428" y="453"/>
                    <a:pt x="424" y="453"/>
                    <a:pt x="423" y="452"/>
                  </a:cubicBezTo>
                  <a:cubicBezTo>
                    <a:pt x="422" y="449"/>
                    <a:pt x="424" y="442"/>
                    <a:pt x="418" y="442"/>
                  </a:cubicBezTo>
                  <a:cubicBezTo>
                    <a:pt x="419" y="433"/>
                    <a:pt x="414" y="429"/>
                    <a:pt x="408" y="427"/>
                  </a:cubicBezTo>
                  <a:cubicBezTo>
                    <a:pt x="407" y="429"/>
                    <a:pt x="406" y="431"/>
                    <a:pt x="405" y="433"/>
                  </a:cubicBezTo>
                  <a:cubicBezTo>
                    <a:pt x="403" y="437"/>
                    <a:pt x="409" y="438"/>
                    <a:pt x="410" y="440"/>
                  </a:cubicBezTo>
                  <a:cubicBezTo>
                    <a:pt x="411" y="441"/>
                    <a:pt x="410" y="444"/>
                    <a:pt x="410" y="444"/>
                  </a:cubicBezTo>
                  <a:cubicBezTo>
                    <a:pt x="410" y="444"/>
                    <a:pt x="412" y="444"/>
                    <a:pt x="412" y="444"/>
                  </a:cubicBezTo>
                  <a:cubicBezTo>
                    <a:pt x="413" y="447"/>
                    <a:pt x="410" y="451"/>
                    <a:pt x="414" y="452"/>
                  </a:cubicBezTo>
                  <a:cubicBezTo>
                    <a:pt x="417" y="452"/>
                    <a:pt x="415" y="457"/>
                    <a:pt x="418" y="461"/>
                  </a:cubicBezTo>
                  <a:cubicBezTo>
                    <a:pt x="418" y="462"/>
                    <a:pt x="419" y="461"/>
                    <a:pt x="420" y="463"/>
                  </a:cubicBezTo>
                  <a:cubicBezTo>
                    <a:pt x="420" y="466"/>
                    <a:pt x="425" y="465"/>
                    <a:pt x="423" y="472"/>
                  </a:cubicBezTo>
                  <a:cubicBezTo>
                    <a:pt x="424" y="474"/>
                    <a:pt x="427" y="474"/>
                    <a:pt x="429" y="474"/>
                  </a:cubicBezTo>
                  <a:cubicBezTo>
                    <a:pt x="427" y="476"/>
                    <a:pt x="431" y="477"/>
                    <a:pt x="431" y="478"/>
                  </a:cubicBezTo>
                  <a:cubicBezTo>
                    <a:pt x="431" y="479"/>
                    <a:pt x="429" y="482"/>
                    <a:pt x="429" y="481"/>
                  </a:cubicBezTo>
                  <a:cubicBezTo>
                    <a:pt x="430" y="484"/>
                    <a:pt x="435" y="483"/>
                    <a:pt x="433" y="489"/>
                  </a:cubicBezTo>
                  <a:cubicBezTo>
                    <a:pt x="430" y="487"/>
                    <a:pt x="429" y="484"/>
                    <a:pt x="423" y="485"/>
                  </a:cubicBezTo>
                  <a:cubicBezTo>
                    <a:pt x="426" y="478"/>
                    <a:pt x="419" y="479"/>
                    <a:pt x="420" y="474"/>
                  </a:cubicBezTo>
                  <a:cubicBezTo>
                    <a:pt x="419" y="471"/>
                    <a:pt x="416" y="470"/>
                    <a:pt x="414" y="468"/>
                  </a:cubicBezTo>
                  <a:cubicBezTo>
                    <a:pt x="412" y="467"/>
                    <a:pt x="411" y="465"/>
                    <a:pt x="410" y="463"/>
                  </a:cubicBezTo>
                  <a:cubicBezTo>
                    <a:pt x="407" y="462"/>
                    <a:pt x="404" y="462"/>
                    <a:pt x="403" y="459"/>
                  </a:cubicBezTo>
                  <a:cubicBezTo>
                    <a:pt x="403" y="454"/>
                    <a:pt x="404" y="457"/>
                    <a:pt x="406" y="457"/>
                  </a:cubicBezTo>
                  <a:cubicBezTo>
                    <a:pt x="408" y="449"/>
                    <a:pt x="400" y="451"/>
                    <a:pt x="401" y="444"/>
                  </a:cubicBezTo>
                  <a:cubicBezTo>
                    <a:pt x="397" y="443"/>
                    <a:pt x="396" y="440"/>
                    <a:pt x="392" y="440"/>
                  </a:cubicBezTo>
                  <a:cubicBezTo>
                    <a:pt x="392" y="436"/>
                    <a:pt x="395" y="436"/>
                    <a:pt x="392" y="431"/>
                  </a:cubicBezTo>
                  <a:cubicBezTo>
                    <a:pt x="391" y="430"/>
                    <a:pt x="390" y="429"/>
                    <a:pt x="390" y="429"/>
                  </a:cubicBezTo>
                  <a:cubicBezTo>
                    <a:pt x="388" y="425"/>
                    <a:pt x="389" y="419"/>
                    <a:pt x="380" y="420"/>
                  </a:cubicBezTo>
                  <a:cubicBezTo>
                    <a:pt x="382" y="418"/>
                    <a:pt x="382" y="417"/>
                    <a:pt x="380" y="414"/>
                  </a:cubicBezTo>
                  <a:cubicBezTo>
                    <a:pt x="380" y="414"/>
                    <a:pt x="379" y="411"/>
                    <a:pt x="379" y="411"/>
                  </a:cubicBezTo>
                  <a:cubicBezTo>
                    <a:pt x="378" y="410"/>
                    <a:pt x="374" y="411"/>
                    <a:pt x="373" y="411"/>
                  </a:cubicBezTo>
                  <a:cubicBezTo>
                    <a:pt x="372" y="409"/>
                    <a:pt x="377" y="409"/>
                    <a:pt x="377" y="409"/>
                  </a:cubicBezTo>
                  <a:cubicBezTo>
                    <a:pt x="376" y="405"/>
                    <a:pt x="365" y="403"/>
                    <a:pt x="360" y="401"/>
                  </a:cubicBezTo>
                  <a:cubicBezTo>
                    <a:pt x="359" y="400"/>
                    <a:pt x="359" y="399"/>
                    <a:pt x="358" y="398"/>
                  </a:cubicBezTo>
                  <a:cubicBezTo>
                    <a:pt x="357" y="395"/>
                    <a:pt x="356" y="394"/>
                    <a:pt x="354" y="392"/>
                  </a:cubicBezTo>
                  <a:cubicBezTo>
                    <a:pt x="353" y="390"/>
                    <a:pt x="353" y="385"/>
                    <a:pt x="351" y="381"/>
                  </a:cubicBezTo>
                  <a:cubicBezTo>
                    <a:pt x="350" y="380"/>
                    <a:pt x="347" y="380"/>
                    <a:pt x="347" y="379"/>
                  </a:cubicBezTo>
                  <a:cubicBezTo>
                    <a:pt x="346" y="376"/>
                    <a:pt x="348" y="372"/>
                    <a:pt x="343" y="373"/>
                  </a:cubicBezTo>
                  <a:cubicBezTo>
                    <a:pt x="344" y="366"/>
                    <a:pt x="340" y="362"/>
                    <a:pt x="336" y="357"/>
                  </a:cubicBezTo>
                  <a:cubicBezTo>
                    <a:pt x="334" y="354"/>
                    <a:pt x="334" y="349"/>
                    <a:pt x="330" y="351"/>
                  </a:cubicBezTo>
                  <a:cubicBezTo>
                    <a:pt x="333" y="329"/>
                    <a:pt x="329" y="316"/>
                    <a:pt x="330" y="289"/>
                  </a:cubicBezTo>
                  <a:cubicBezTo>
                    <a:pt x="330" y="288"/>
                    <a:pt x="328" y="288"/>
                    <a:pt x="328" y="286"/>
                  </a:cubicBezTo>
                  <a:cubicBezTo>
                    <a:pt x="327" y="285"/>
                    <a:pt x="326" y="283"/>
                    <a:pt x="324" y="282"/>
                  </a:cubicBezTo>
                  <a:cubicBezTo>
                    <a:pt x="324" y="281"/>
                    <a:pt x="323" y="280"/>
                    <a:pt x="321" y="280"/>
                  </a:cubicBezTo>
                  <a:cubicBezTo>
                    <a:pt x="320" y="271"/>
                    <a:pt x="312" y="266"/>
                    <a:pt x="306" y="260"/>
                  </a:cubicBezTo>
                  <a:cubicBezTo>
                    <a:pt x="305" y="259"/>
                    <a:pt x="304" y="258"/>
                    <a:pt x="304" y="256"/>
                  </a:cubicBezTo>
                  <a:cubicBezTo>
                    <a:pt x="305" y="257"/>
                    <a:pt x="309" y="259"/>
                    <a:pt x="310" y="256"/>
                  </a:cubicBezTo>
                  <a:cubicBezTo>
                    <a:pt x="313" y="256"/>
                    <a:pt x="312" y="261"/>
                    <a:pt x="317" y="260"/>
                  </a:cubicBezTo>
                  <a:cubicBezTo>
                    <a:pt x="318" y="261"/>
                    <a:pt x="319" y="264"/>
                    <a:pt x="319" y="267"/>
                  </a:cubicBezTo>
                  <a:cubicBezTo>
                    <a:pt x="328" y="266"/>
                    <a:pt x="330" y="272"/>
                    <a:pt x="336" y="274"/>
                  </a:cubicBezTo>
                  <a:cubicBezTo>
                    <a:pt x="335" y="281"/>
                    <a:pt x="339" y="283"/>
                    <a:pt x="341" y="286"/>
                  </a:cubicBezTo>
                  <a:cubicBezTo>
                    <a:pt x="343" y="285"/>
                    <a:pt x="344" y="282"/>
                    <a:pt x="343" y="280"/>
                  </a:cubicBezTo>
                  <a:cubicBezTo>
                    <a:pt x="343" y="278"/>
                    <a:pt x="340" y="278"/>
                    <a:pt x="339" y="276"/>
                  </a:cubicBezTo>
                  <a:cubicBezTo>
                    <a:pt x="338" y="273"/>
                    <a:pt x="338" y="271"/>
                    <a:pt x="338" y="269"/>
                  </a:cubicBezTo>
                  <a:cubicBezTo>
                    <a:pt x="337" y="268"/>
                    <a:pt x="336" y="267"/>
                    <a:pt x="336" y="267"/>
                  </a:cubicBezTo>
                  <a:cubicBezTo>
                    <a:pt x="335" y="266"/>
                    <a:pt x="337" y="264"/>
                    <a:pt x="338" y="265"/>
                  </a:cubicBezTo>
                  <a:cubicBezTo>
                    <a:pt x="335" y="261"/>
                    <a:pt x="331" y="262"/>
                    <a:pt x="332" y="258"/>
                  </a:cubicBezTo>
                  <a:cubicBezTo>
                    <a:pt x="323" y="259"/>
                    <a:pt x="322" y="252"/>
                    <a:pt x="313" y="252"/>
                  </a:cubicBezTo>
                  <a:cubicBezTo>
                    <a:pt x="316" y="246"/>
                    <a:pt x="307" y="251"/>
                    <a:pt x="310" y="245"/>
                  </a:cubicBezTo>
                  <a:cubicBezTo>
                    <a:pt x="308" y="243"/>
                    <a:pt x="305" y="245"/>
                    <a:pt x="302" y="241"/>
                  </a:cubicBezTo>
                  <a:cubicBezTo>
                    <a:pt x="302" y="239"/>
                    <a:pt x="304" y="239"/>
                    <a:pt x="306" y="239"/>
                  </a:cubicBezTo>
                  <a:cubicBezTo>
                    <a:pt x="308" y="234"/>
                    <a:pt x="299" y="237"/>
                    <a:pt x="300" y="237"/>
                  </a:cubicBezTo>
                  <a:cubicBezTo>
                    <a:pt x="298" y="236"/>
                    <a:pt x="300" y="234"/>
                    <a:pt x="298" y="233"/>
                  </a:cubicBezTo>
                  <a:cubicBezTo>
                    <a:pt x="298" y="233"/>
                    <a:pt x="295" y="234"/>
                    <a:pt x="295" y="233"/>
                  </a:cubicBezTo>
                  <a:cubicBezTo>
                    <a:pt x="294" y="232"/>
                    <a:pt x="297" y="231"/>
                    <a:pt x="297" y="230"/>
                  </a:cubicBezTo>
                  <a:cubicBezTo>
                    <a:pt x="296" y="227"/>
                    <a:pt x="294" y="230"/>
                    <a:pt x="291" y="230"/>
                  </a:cubicBezTo>
                  <a:cubicBezTo>
                    <a:pt x="287" y="227"/>
                    <a:pt x="289" y="223"/>
                    <a:pt x="287" y="220"/>
                  </a:cubicBezTo>
                  <a:cubicBezTo>
                    <a:pt x="286" y="219"/>
                    <a:pt x="284" y="218"/>
                    <a:pt x="282" y="219"/>
                  </a:cubicBezTo>
                  <a:cubicBezTo>
                    <a:pt x="288" y="208"/>
                    <a:pt x="267" y="215"/>
                    <a:pt x="269" y="204"/>
                  </a:cubicBezTo>
                  <a:cubicBezTo>
                    <a:pt x="270" y="204"/>
                    <a:pt x="272" y="204"/>
                    <a:pt x="274" y="204"/>
                  </a:cubicBezTo>
                  <a:cubicBezTo>
                    <a:pt x="275" y="199"/>
                    <a:pt x="266" y="205"/>
                    <a:pt x="269" y="198"/>
                  </a:cubicBezTo>
                  <a:cubicBezTo>
                    <a:pt x="265" y="198"/>
                    <a:pt x="261" y="198"/>
                    <a:pt x="257" y="198"/>
                  </a:cubicBezTo>
                  <a:cubicBezTo>
                    <a:pt x="262" y="195"/>
                    <a:pt x="255" y="194"/>
                    <a:pt x="259" y="192"/>
                  </a:cubicBezTo>
                  <a:cubicBezTo>
                    <a:pt x="260" y="189"/>
                    <a:pt x="254" y="189"/>
                    <a:pt x="255" y="191"/>
                  </a:cubicBezTo>
                  <a:cubicBezTo>
                    <a:pt x="252" y="187"/>
                    <a:pt x="255" y="186"/>
                    <a:pt x="252" y="181"/>
                  </a:cubicBezTo>
                  <a:cubicBezTo>
                    <a:pt x="248" y="181"/>
                    <a:pt x="244" y="181"/>
                    <a:pt x="241" y="181"/>
                  </a:cubicBezTo>
                  <a:cubicBezTo>
                    <a:pt x="242" y="179"/>
                    <a:pt x="243" y="177"/>
                    <a:pt x="244" y="174"/>
                  </a:cubicBezTo>
                  <a:cubicBezTo>
                    <a:pt x="243" y="170"/>
                    <a:pt x="239" y="173"/>
                    <a:pt x="242" y="168"/>
                  </a:cubicBezTo>
                  <a:cubicBezTo>
                    <a:pt x="236" y="169"/>
                    <a:pt x="232" y="171"/>
                    <a:pt x="224" y="170"/>
                  </a:cubicBezTo>
                  <a:cubicBezTo>
                    <a:pt x="224" y="165"/>
                    <a:pt x="219" y="163"/>
                    <a:pt x="214" y="161"/>
                  </a:cubicBezTo>
                  <a:cubicBezTo>
                    <a:pt x="213" y="160"/>
                    <a:pt x="210" y="160"/>
                    <a:pt x="209" y="159"/>
                  </a:cubicBezTo>
                  <a:cubicBezTo>
                    <a:pt x="208" y="159"/>
                    <a:pt x="209" y="156"/>
                    <a:pt x="209" y="155"/>
                  </a:cubicBezTo>
                  <a:cubicBezTo>
                    <a:pt x="208" y="154"/>
                    <a:pt x="204" y="156"/>
                    <a:pt x="205" y="153"/>
                  </a:cubicBezTo>
                  <a:cubicBezTo>
                    <a:pt x="199" y="151"/>
                    <a:pt x="186" y="157"/>
                    <a:pt x="183" y="153"/>
                  </a:cubicBezTo>
                  <a:cubicBezTo>
                    <a:pt x="183" y="153"/>
                    <a:pt x="183" y="151"/>
                    <a:pt x="183" y="151"/>
                  </a:cubicBezTo>
                  <a:cubicBezTo>
                    <a:pt x="181" y="151"/>
                    <a:pt x="179" y="153"/>
                    <a:pt x="179" y="153"/>
                  </a:cubicBezTo>
                  <a:cubicBezTo>
                    <a:pt x="177" y="153"/>
                    <a:pt x="177" y="147"/>
                    <a:pt x="170" y="150"/>
                  </a:cubicBezTo>
                  <a:cubicBezTo>
                    <a:pt x="170" y="145"/>
                    <a:pt x="161" y="147"/>
                    <a:pt x="166" y="142"/>
                  </a:cubicBezTo>
                  <a:cubicBezTo>
                    <a:pt x="165" y="142"/>
                    <a:pt x="164" y="144"/>
                    <a:pt x="162" y="144"/>
                  </a:cubicBezTo>
                  <a:cubicBezTo>
                    <a:pt x="161" y="144"/>
                    <a:pt x="160" y="142"/>
                    <a:pt x="160" y="142"/>
                  </a:cubicBezTo>
                  <a:cubicBezTo>
                    <a:pt x="157" y="143"/>
                    <a:pt x="154" y="147"/>
                    <a:pt x="151" y="144"/>
                  </a:cubicBezTo>
                  <a:cubicBezTo>
                    <a:pt x="147" y="144"/>
                    <a:pt x="150" y="151"/>
                    <a:pt x="149" y="153"/>
                  </a:cubicBezTo>
                  <a:cubicBezTo>
                    <a:pt x="148" y="153"/>
                    <a:pt x="146" y="151"/>
                    <a:pt x="144" y="151"/>
                  </a:cubicBezTo>
                  <a:cubicBezTo>
                    <a:pt x="141" y="152"/>
                    <a:pt x="143" y="155"/>
                    <a:pt x="142" y="155"/>
                  </a:cubicBezTo>
                  <a:cubicBezTo>
                    <a:pt x="140" y="156"/>
                    <a:pt x="133" y="155"/>
                    <a:pt x="131" y="157"/>
                  </a:cubicBezTo>
                  <a:cubicBezTo>
                    <a:pt x="129" y="158"/>
                    <a:pt x="129" y="160"/>
                    <a:pt x="127" y="161"/>
                  </a:cubicBezTo>
                  <a:cubicBezTo>
                    <a:pt x="124" y="161"/>
                    <a:pt x="123" y="159"/>
                    <a:pt x="119" y="159"/>
                  </a:cubicBezTo>
                  <a:cubicBezTo>
                    <a:pt x="122" y="156"/>
                    <a:pt x="127" y="155"/>
                    <a:pt x="125" y="148"/>
                  </a:cubicBezTo>
                  <a:cubicBezTo>
                    <a:pt x="128" y="148"/>
                    <a:pt x="129" y="146"/>
                    <a:pt x="129" y="144"/>
                  </a:cubicBezTo>
                  <a:cubicBezTo>
                    <a:pt x="128" y="142"/>
                    <a:pt x="125" y="142"/>
                    <a:pt x="123" y="142"/>
                  </a:cubicBezTo>
                  <a:cubicBezTo>
                    <a:pt x="121" y="144"/>
                    <a:pt x="121" y="147"/>
                    <a:pt x="118" y="150"/>
                  </a:cubicBezTo>
                  <a:cubicBezTo>
                    <a:pt x="116" y="151"/>
                    <a:pt x="116" y="153"/>
                    <a:pt x="114" y="153"/>
                  </a:cubicBezTo>
                  <a:cubicBezTo>
                    <a:pt x="112" y="153"/>
                    <a:pt x="112" y="158"/>
                    <a:pt x="108" y="157"/>
                  </a:cubicBezTo>
                  <a:cubicBezTo>
                    <a:pt x="109" y="160"/>
                    <a:pt x="107" y="161"/>
                    <a:pt x="105" y="161"/>
                  </a:cubicBezTo>
                  <a:cubicBezTo>
                    <a:pt x="105" y="163"/>
                    <a:pt x="105" y="166"/>
                    <a:pt x="105" y="168"/>
                  </a:cubicBezTo>
                  <a:cubicBezTo>
                    <a:pt x="99" y="170"/>
                    <a:pt x="98" y="176"/>
                    <a:pt x="93" y="179"/>
                  </a:cubicBezTo>
                  <a:cubicBezTo>
                    <a:pt x="93" y="180"/>
                    <a:pt x="90" y="179"/>
                    <a:pt x="90" y="179"/>
                  </a:cubicBezTo>
                  <a:cubicBezTo>
                    <a:pt x="89" y="180"/>
                    <a:pt x="90" y="183"/>
                    <a:pt x="90" y="183"/>
                  </a:cubicBezTo>
                  <a:cubicBezTo>
                    <a:pt x="89" y="183"/>
                    <a:pt x="82" y="183"/>
                    <a:pt x="84" y="185"/>
                  </a:cubicBezTo>
                  <a:cubicBezTo>
                    <a:pt x="88" y="188"/>
                    <a:pt x="79" y="187"/>
                    <a:pt x="77" y="191"/>
                  </a:cubicBezTo>
                  <a:cubicBezTo>
                    <a:pt x="76" y="191"/>
                    <a:pt x="74" y="197"/>
                    <a:pt x="73" y="196"/>
                  </a:cubicBezTo>
                  <a:cubicBezTo>
                    <a:pt x="71" y="194"/>
                    <a:pt x="72" y="195"/>
                    <a:pt x="71" y="198"/>
                  </a:cubicBezTo>
                  <a:cubicBezTo>
                    <a:pt x="68" y="198"/>
                    <a:pt x="66" y="198"/>
                    <a:pt x="64" y="198"/>
                  </a:cubicBezTo>
                  <a:cubicBezTo>
                    <a:pt x="60" y="200"/>
                    <a:pt x="67" y="201"/>
                    <a:pt x="58" y="202"/>
                  </a:cubicBezTo>
                  <a:cubicBezTo>
                    <a:pt x="54" y="202"/>
                    <a:pt x="51" y="202"/>
                    <a:pt x="47" y="204"/>
                  </a:cubicBezTo>
                  <a:cubicBezTo>
                    <a:pt x="44" y="205"/>
                    <a:pt x="44" y="210"/>
                    <a:pt x="39" y="207"/>
                  </a:cubicBezTo>
                  <a:cubicBezTo>
                    <a:pt x="39" y="202"/>
                    <a:pt x="45" y="204"/>
                    <a:pt x="49" y="202"/>
                  </a:cubicBezTo>
                  <a:cubicBezTo>
                    <a:pt x="50" y="201"/>
                    <a:pt x="50" y="202"/>
                    <a:pt x="50" y="200"/>
                  </a:cubicBezTo>
                  <a:cubicBezTo>
                    <a:pt x="51" y="197"/>
                    <a:pt x="55" y="198"/>
                    <a:pt x="58" y="198"/>
                  </a:cubicBezTo>
                  <a:cubicBezTo>
                    <a:pt x="61" y="198"/>
                    <a:pt x="59" y="194"/>
                    <a:pt x="60" y="192"/>
                  </a:cubicBezTo>
                  <a:cubicBezTo>
                    <a:pt x="61" y="191"/>
                    <a:pt x="62" y="196"/>
                    <a:pt x="65" y="191"/>
                  </a:cubicBezTo>
                  <a:cubicBezTo>
                    <a:pt x="66" y="190"/>
                    <a:pt x="67" y="191"/>
                    <a:pt x="67" y="189"/>
                  </a:cubicBezTo>
                  <a:cubicBezTo>
                    <a:pt x="67" y="186"/>
                    <a:pt x="72" y="187"/>
                    <a:pt x="75" y="185"/>
                  </a:cubicBezTo>
                  <a:cubicBezTo>
                    <a:pt x="75" y="182"/>
                    <a:pt x="75" y="179"/>
                    <a:pt x="75" y="176"/>
                  </a:cubicBezTo>
                  <a:cubicBezTo>
                    <a:pt x="81" y="182"/>
                    <a:pt x="75" y="170"/>
                    <a:pt x="82" y="172"/>
                  </a:cubicBezTo>
                  <a:cubicBezTo>
                    <a:pt x="83" y="167"/>
                    <a:pt x="74" y="173"/>
                    <a:pt x="77" y="166"/>
                  </a:cubicBezTo>
                  <a:cubicBezTo>
                    <a:pt x="75" y="171"/>
                    <a:pt x="63" y="165"/>
                    <a:pt x="62" y="170"/>
                  </a:cubicBezTo>
                  <a:cubicBezTo>
                    <a:pt x="59" y="171"/>
                    <a:pt x="61" y="167"/>
                    <a:pt x="60" y="166"/>
                  </a:cubicBezTo>
                  <a:cubicBezTo>
                    <a:pt x="57" y="165"/>
                    <a:pt x="52" y="168"/>
                    <a:pt x="49" y="166"/>
                  </a:cubicBezTo>
                  <a:cubicBezTo>
                    <a:pt x="51" y="162"/>
                    <a:pt x="46" y="164"/>
                    <a:pt x="45" y="163"/>
                  </a:cubicBezTo>
                  <a:cubicBezTo>
                    <a:pt x="44" y="161"/>
                    <a:pt x="46" y="160"/>
                    <a:pt x="47" y="161"/>
                  </a:cubicBezTo>
                  <a:cubicBezTo>
                    <a:pt x="43" y="156"/>
                    <a:pt x="40" y="157"/>
                    <a:pt x="37" y="151"/>
                  </a:cubicBezTo>
                  <a:cubicBezTo>
                    <a:pt x="35" y="154"/>
                    <a:pt x="29" y="153"/>
                    <a:pt x="24" y="153"/>
                  </a:cubicBezTo>
                  <a:cubicBezTo>
                    <a:pt x="24" y="151"/>
                    <a:pt x="25" y="150"/>
                    <a:pt x="26" y="150"/>
                  </a:cubicBezTo>
                  <a:cubicBezTo>
                    <a:pt x="25" y="146"/>
                    <a:pt x="19" y="147"/>
                    <a:pt x="21" y="140"/>
                  </a:cubicBezTo>
                  <a:cubicBezTo>
                    <a:pt x="20" y="138"/>
                    <a:pt x="17" y="136"/>
                    <a:pt x="17" y="138"/>
                  </a:cubicBezTo>
                  <a:cubicBezTo>
                    <a:pt x="12" y="138"/>
                    <a:pt x="16" y="133"/>
                    <a:pt x="17" y="131"/>
                  </a:cubicBezTo>
                  <a:cubicBezTo>
                    <a:pt x="17" y="130"/>
                    <a:pt x="16" y="128"/>
                    <a:pt x="17" y="127"/>
                  </a:cubicBezTo>
                  <a:cubicBezTo>
                    <a:pt x="17" y="127"/>
                    <a:pt x="20" y="128"/>
                    <a:pt x="21" y="127"/>
                  </a:cubicBezTo>
                  <a:cubicBezTo>
                    <a:pt x="22" y="126"/>
                    <a:pt x="21" y="123"/>
                    <a:pt x="22" y="122"/>
                  </a:cubicBezTo>
                  <a:cubicBezTo>
                    <a:pt x="27" y="121"/>
                    <a:pt x="34" y="120"/>
                    <a:pt x="37" y="118"/>
                  </a:cubicBezTo>
                  <a:cubicBezTo>
                    <a:pt x="40" y="116"/>
                    <a:pt x="42" y="117"/>
                    <a:pt x="45" y="116"/>
                  </a:cubicBezTo>
                  <a:cubicBezTo>
                    <a:pt x="48" y="115"/>
                    <a:pt x="42" y="111"/>
                    <a:pt x="52" y="112"/>
                  </a:cubicBezTo>
                  <a:cubicBezTo>
                    <a:pt x="51" y="108"/>
                    <a:pt x="51" y="104"/>
                    <a:pt x="49" y="97"/>
                  </a:cubicBezTo>
                  <a:cubicBezTo>
                    <a:pt x="45" y="93"/>
                    <a:pt x="34" y="104"/>
                    <a:pt x="30" y="99"/>
                  </a:cubicBezTo>
                  <a:cubicBezTo>
                    <a:pt x="27" y="96"/>
                    <a:pt x="29" y="101"/>
                    <a:pt x="22" y="101"/>
                  </a:cubicBezTo>
                  <a:cubicBezTo>
                    <a:pt x="21" y="98"/>
                    <a:pt x="14" y="100"/>
                    <a:pt x="9" y="97"/>
                  </a:cubicBezTo>
                  <a:cubicBezTo>
                    <a:pt x="9" y="97"/>
                    <a:pt x="13" y="94"/>
                    <a:pt x="9" y="94"/>
                  </a:cubicBezTo>
                  <a:cubicBezTo>
                    <a:pt x="6" y="93"/>
                    <a:pt x="3" y="92"/>
                    <a:pt x="2" y="86"/>
                  </a:cubicBezTo>
                  <a:cubicBezTo>
                    <a:pt x="13" y="87"/>
                    <a:pt x="0" y="81"/>
                    <a:pt x="13" y="82"/>
                  </a:cubicBezTo>
                  <a:cubicBezTo>
                    <a:pt x="15" y="82"/>
                    <a:pt x="14" y="81"/>
                    <a:pt x="13" y="81"/>
                  </a:cubicBezTo>
                  <a:cubicBezTo>
                    <a:pt x="14" y="77"/>
                    <a:pt x="17" y="81"/>
                    <a:pt x="17" y="81"/>
                  </a:cubicBezTo>
                  <a:cubicBezTo>
                    <a:pt x="20" y="81"/>
                    <a:pt x="21" y="78"/>
                    <a:pt x="24" y="79"/>
                  </a:cubicBezTo>
                  <a:cubicBezTo>
                    <a:pt x="25" y="79"/>
                    <a:pt x="26" y="82"/>
                    <a:pt x="28" y="82"/>
                  </a:cubicBezTo>
                  <a:cubicBezTo>
                    <a:pt x="32" y="83"/>
                    <a:pt x="36" y="81"/>
                    <a:pt x="41" y="82"/>
                  </a:cubicBezTo>
                  <a:cubicBezTo>
                    <a:pt x="44" y="83"/>
                    <a:pt x="44" y="84"/>
                    <a:pt x="47" y="82"/>
                  </a:cubicBezTo>
                  <a:cubicBezTo>
                    <a:pt x="49" y="82"/>
                    <a:pt x="47" y="81"/>
                    <a:pt x="47" y="79"/>
                  </a:cubicBezTo>
                  <a:cubicBezTo>
                    <a:pt x="49" y="79"/>
                    <a:pt x="50" y="78"/>
                    <a:pt x="50" y="77"/>
                  </a:cubicBezTo>
                  <a:cubicBezTo>
                    <a:pt x="51" y="72"/>
                    <a:pt x="42" y="78"/>
                    <a:pt x="45" y="71"/>
                  </a:cubicBezTo>
                  <a:cubicBezTo>
                    <a:pt x="40" y="70"/>
                    <a:pt x="35" y="69"/>
                    <a:pt x="30" y="68"/>
                  </a:cubicBezTo>
                  <a:cubicBezTo>
                    <a:pt x="32" y="64"/>
                    <a:pt x="32" y="65"/>
                    <a:pt x="28" y="62"/>
                  </a:cubicBezTo>
                  <a:cubicBezTo>
                    <a:pt x="27" y="62"/>
                    <a:pt x="27" y="60"/>
                    <a:pt x="26" y="60"/>
                  </a:cubicBezTo>
                  <a:cubicBezTo>
                    <a:pt x="25" y="59"/>
                    <a:pt x="21" y="60"/>
                    <a:pt x="19" y="58"/>
                  </a:cubicBezTo>
                  <a:cubicBezTo>
                    <a:pt x="19" y="58"/>
                    <a:pt x="22" y="52"/>
                    <a:pt x="19" y="53"/>
                  </a:cubicBezTo>
                  <a:cubicBezTo>
                    <a:pt x="18" y="53"/>
                    <a:pt x="19" y="55"/>
                    <a:pt x="17" y="55"/>
                  </a:cubicBezTo>
                  <a:cubicBezTo>
                    <a:pt x="15" y="54"/>
                    <a:pt x="14" y="52"/>
                    <a:pt x="11" y="53"/>
                  </a:cubicBezTo>
                  <a:cubicBezTo>
                    <a:pt x="15" y="47"/>
                    <a:pt x="23" y="46"/>
                    <a:pt x="30" y="43"/>
                  </a:cubicBezTo>
                  <a:cubicBezTo>
                    <a:pt x="28" y="37"/>
                    <a:pt x="35" y="37"/>
                    <a:pt x="37" y="34"/>
                  </a:cubicBezTo>
                  <a:cubicBezTo>
                    <a:pt x="39" y="32"/>
                    <a:pt x="37" y="28"/>
                    <a:pt x="39" y="27"/>
                  </a:cubicBezTo>
                  <a:cubicBezTo>
                    <a:pt x="44" y="31"/>
                    <a:pt x="44" y="28"/>
                    <a:pt x="52" y="28"/>
                  </a:cubicBezTo>
                  <a:cubicBezTo>
                    <a:pt x="56" y="23"/>
                    <a:pt x="62" y="19"/>
                    <a:pt x="73" y="21"/>
                  </a:cubicBezTo>
                  <a:cubicBezTo>
                    <a:pt x="75" y="22"/>
                    <a:pt x="74" y="18"/>
                    <a:pt x="75" y="17"/>
                  </a:cubicBezTo>
                  <a:cubicBezTo>
                    <a:pt x="78" y="15"/>
                    <a:pt x="85" y="19"/>
                    <a:pt x="86" y="14"/>
                  </a:cubicBezTo>
                  <a:cubicBezTo>
                    <a:pt x="88" y="13"/>
                    <a:pt x="89" y="17"/>
                    <a:pt x="90" y="17"/>
                  </a:cubicBezTo>
                  <a:cubicBezTo>
                    <a:pt x="93" y="18"/>
                    <a:pt x="96" y="16"/>
                    <a:pt x="95" y="21"/>
                  </a:cubicBezTo>
                  <a:cubicBezTo>
                    <a:pt x="103" y="21"/>
                    <a:pt x="111" y="21"/>
                    <a:pt x="119" y="21"/>
                  </a:cubicBezTo>
                  <a:cubicBezTo>
                    <a:pt x="111" y="29"/>
                    <a:pt x="132" y="18"/>
                    <a:pt x="125" y="27"/>
                  </a:cubicBezTo>
                  <a:cubicBezTo>
                    <a:pt x="129" y="27"/>
                    <a:pt x="132" y="26"/>
                    <a:pt x="132" y="23"/>
                  </a:cubicBezTo>
                  <a:cubicBezTo>
                    <a:pt x="136" y="27"/>
                    <a:pt x="144" y="25"/>
                    <a:pt x="149" y="27"/>
                  </a:cubicBezTo>
                  <a:cubicBezTo>
                    <a:pt x="150" y="27"/>
                    <a:pt x="149" y="28"/>
                    <a:pt x="151" y="28"/>
                  </a:cubicBezTo>
                  <a:cubicBezTo>
                    <a:pt x="153" y="28"/>
                    <a:pt x="153" y="30"/>
                    <a:pt x="155" y="30"/>
                  </a:cubicBezTo>
                  <a:cubicBezTo>
                    <a:pt x="160" y="31"/>
                    <a:pt x="161" y="27"/>
                    <a:pt x="164" y="30"/>
                  </a:cubicBezTo>
                  <a:cubicBezTo>
                    <a:pt x="165" y="31"/>
                    <a:pt x="186" y="31"/>
                    <a:pt x="188" y="32"/>
                  </a:cubicBezTo>
                  <a:cubicBezTo>
                    <a:pt x="191" y="34"/>
                    <a:pt x="202" y="35"/>
                    <a:pt x="209" y="36"/>
                  </a:cubicBezTo>
                  <a:cubicBezTo>
                    <a:pt x="211" y="38"/>
                    <a:pt x="214" y="40"/>
                    <a:pt x="214" y="43"/>
                  </a:cubicBezTo>
                  <a:cubicBezTo>
                    <a:pt x="221" y="44"/>
                    <a:pt x="224" y="48"/>
                    <a:pt x="229" y="45"/>
                  </a:cubicBezTo>
                  <a:cubicBezTo>
                    <a:pt x="230" y="51"/>
                    <a:pt x="239" y="48"/>
                    <a:pt x="244" y="49"/>
                  </a:cubicBezTo>
                  <a:cubicBezTo>
                    <a:pt x="244" y="47"/>
                    <a:pt x="242" y="47"/>
                    <a:pt x="241" y="47"/>
                  </a:cubicBezTo>
                  <a:cubicBezTo>
                    <a:pt x="244" y="43"/>
                    <a:pt x="249" y="39"/>
                    <a:pt x="255" y="38"/>
                  </a:cubicBezTo>
                  <a:cubicBezTo>
                    <a:pt x="255" y="41"/>
                    <a:pt x="257" y="42"/>
                    <a:pt x="257" y="40"/>
                  </a:cubicBezTo>
                  <a:cubicBezTo>
                    <a:pt x="259" y="40"/>
                    <a:pt x="259" y="43"/>
                    <a:pt x="261" y="43"/>
                  </a:cubicBezTo>
                  <a:cubicBezTo>
                    <a:pt x="265" y="44"/>
                    <a:pt x="265" y="41"/>
                    <a:pt x="265" y="38"/>
                  </a:cubicBezTo>
                  <a:cubicBezTo>
                    <a:pt x="269" y="37"/>
                    <a:pt x="270" y="39"/>
                    <a:pt x="272" y="40"/>
                  </a:cubicBezTo>
                  <a:cubicBezTo>
                    <a:pt x="274" y="38"/>
                    <a:pt x="272" y="35"/>
                    <a:pt x="276" y="32"/>
                  </a:cubicBezTo>
                  <a:cubicBezTo>
                    <a:pt x="279" y="32"/>
                    <a:pt x="281" y="35"/>
                    <a:pt x="282" y="32"/>
                  </a:cubicBezTo>
                  <a:cubicBezTo>
                    <a:pt x="285" y="33"/>
                    <a:pt x="283" y="36"/>
                    <a:pt x="280" y="36"/>
                  </a:cubicBezTo>
                  <a:cubicBezTo>
                    <a:pt x="282" y="41"/>
                    <a:pt x="295" y="31"/>
                    <a:pt x="298" y="38"/>
                  </a:cubicBezTo>
                  <a:cubicBezTo>
                    <a:pt x="304" y="38"/>
                    <a:pt x="294" y="32"/>
                    <a:pt x="300" y="32"/>
                  </a:cubicBezTo>
                  <a:cubicBezTo>
                    <a:pt x="301" y="30"/>
                    <a:pt x="303" y="28"/>
                    <a:pt x="306" y="28"/>
                  </a:cubicBezTo>
                  <a:cubicBezTo>
                    <a:pt x="306" y="30"/>
                    <a:pt x="306" y="32"/>
                    <a:pt x="306" y="34"/>
                  </a:cubicBezTo>
                  <a:cubicBezTo>
                    <a:pt x="310" y="30"/>
                    <a:pt x="311" y="37"/>
                    <a:pt x="315" y="38"/>
                  </a:cubicBezTo>
                  <a:cubicBezTo>
                    <a:pt x="321" y="38"/>
                    <a:pt x="325" y="37"/>
                    <a:pt x="326" y="34"/>
                  </a:cubicBezTo>
                  <a:cubicBezTo>
                    <a:pt x="329" y="36"/>
                    <a:pt x="334" y="36"/>
                    <a:pt x="332" y="41"/>
                  </a:cubicBezTo>
                  <a:cubicBezTo>
                    <a:pt x="336" y="40"/>
                    <a:pt x="341" y="39"/>
                    <a:pt x="341" y="34"/>
                  </a:cubicBezTo>
                  <a:cubicBezTo>
                    <a:pt x="346" y="37"/>
                    <a:pt x="348" y="33"/>
                    <a:pt x="352" y="38"/>
                  </a:cubicBezTo>
                  <a:cubicBezTo>
                    <a:pt x="357" y="38"/>
                    <a:pt x="361" y="38"/>
                    <a:pt x="365" y="38"/>
                  </a:cubicBezTo>
                  <a:cubicBezTo>
                    <a:pt x="366" y="38"/>
                    <a:pt x="363" y="41"/>
                    <a:pt x="364" y="41"/>
                  </a:cubicBezTo>
                  <a:cubicBezTo>
                    <a:pt x="363" y="41"/>
                    <a:pt x="369" y="43"/>
                    <a:pt x="367" y="43"/>
                  </a:cubicBezTo>
                  <a:cubicBezTo>
                    <a:pt x="369" y="44"/>
                    <a:pt x="370" y="41"/>
                    <a:pt x="373" y="41"/>
                  </a:cubicBezTo>
                  <a:cubicBezTo>
                    <a:pt x="373" y="42"/>
                    <a:pt x="373" y="45"/>
                    <a:pt x="373" y="45"/>
                  </a:cubicBezTo>
                  <a:cubicBezTo>
                    <a:pt x="378" y="48"/>
                    <a:pt x="386" y="44"/>
                    <a:pt x="392" y="45"/>
                  </a:cubicBezTo>
                  <a:cubicBezTo>
                    <a:pt x="392" y="47"/>
                    <a:pt x="395" y="47"/>
                    <a:pt x="397" y="47"/>
                  </a:cubicBezTo>
                  <a:cubicBezTo>
                    <a:pt x="394" y="54"/>
                    <a:pt x="404" y="48"/>
                    <a:pt x="403" y="53"/>
                  </a:cubicBezTo>
                  <a:cubicBezTo>
                    <a:pt x="404" y="57"/>
                    <a:pt x="399" y="55"/>
                    <a:pt x="399" y="58"/>
                  </a:cubicBezTo>
                  <a:cubicBezTo>
                    <a:pt x="398" y="61"/>
                    <a:pt x="401" y="62"/>
                    <a:pt x="401" y="64"/>
                  </a:cubicBezTo>
                  <a:cubicBezTo>
                    <a:pt x="421" y="62"/>
                    <a:pt x="438" y="61"/>
                    <a:pt x="453" y="68"/>
                  </a:cubicBezTo>
                  <a:cubicBezTo>
                    <a:pt x="452" y="69"/>
                    <a:pt x="451" y="71"/>
                    <a:pt x="451" y="73"/>
                  </a:cubicBezTo>
                  <a:cubicBezTo>
                    <a:pt x="455" y="73"/>
                    <a:pt x="455" y="71"/>
                    <a:pt x="459" y="71"/>
                  </a:cubicBezTo>
                  <a:cubicBezTo>
                    <a:pt x="457" y="65"/>
                    <a:pt x="458" y="67"/>
                    <a:pt x="457" y="60"/>
                  </a:cubicBezTo>
                  <a:cubicBezTo>
                    <a:pt x="458" y="57"/>
                    <a:pt x="472" y="57"/>
                    <a:pt x="468" y="55"/>
                  </a:cubicBezTo>
                  <a:cubicBezTo>
                    <a:pt x="469" y="51"/>
                    <a:pt x="471" y="54"/>
                    <a:pt x="474" y="55"/>
                  </a:cubicBezTo>
                  <a:cubicBezTo>
                    <a:pt x="474" y="57"/>
                    <a:pt x="477" y="56"/>
                    <a:pt x="477" y="58"/>
                  </a:cubicBezTo>
                  <a:cubicBezTo>
                    <a:pt x="485" y="60"/>
                    <a:pt x="490" y="57"/>
                    <a:pt x="496" y="58"/>
                  </a:cubicBezTo>
                  <a:cubicBezTo>
                    <a:pt x="496" y="58"/>
                    <a:pt x="496" y="60"/>
                    <a:pt x="498" y="60"/>
                  </a:cubicBezTo>
                  <a:cubicBezTo>
                    <a:pt x="499" y="60"/>
                    <a:pt x="500" y="62"/>
                    <a:pt x="502" y="62"/>
                  </a:cubicBezTo>
                  <a:cubicBezTo>
                    <a:pt x="508" y="62"/>
                    <a:pt x="514" y="58"/>
                    <a:pt x="524" y="60"/>
                  </a:cubicBezTo>
                  <a:cubicBezTo>
                    <a:pt x="529" y="56"/>
                    <a:pt x="528" y="53"/>
                    <a:pt x="530" y="49"/>
                  </a:cubicBezTo>
                  <a:cubicBezTo>
                    <a:pt x="528" y="43"/>
                    <a:pt x="523" y="45"/>
                    <a:pt x="522" y="43"/>
                  </a:cubicBezTo>
                  <a:cubicBezTo>
                    <a:pt x="523" y="34"/>
                    <a:pt x="540" y="39"/>
                    <a:pt x="544" y="41"/>
                  </a:cubicBezTo>
                  <a:cubicBezTo>
                    <a:pt x="544" y="44"/>
                    <a:pt x="542" y="45"/>
                    <a:pt x="539" y="45"/>
                  </a:cubicBezTo>
                  <a:cubicBezTo>
                    <a:pt x="543" y="49"/>
                    <a:pt x="539" y="50"/>
                    <a:pt x="537" y="53"/>
                  </a:cubicBezTo>
                  <a:cubicBezTo>
                    <a:pt x="536" y="57"/>
                    <a:pt x="540" y="56"/>
                    <a:pt x="543" y="56"/>
                  </a:cubicBezTo>
                  <a:cubicBezTo>
                    <a:pt x="540" y="62"/>
                    <a:pt x="544" y="63"/>
                    <a:pt x="541" y="68"/>
                  </a:cubicBezTo>
                  <a:cubicBezTo>
                    <a:pt x="546" y="71"/>
                    <a:pt x="550" y="59"/>
                    <a:pt x="548" y="60"/>
                  </a:cubicBezTo>
                  <a:cubicBezTo>
                    <a:pt x="549" y="59"/>
                    <a:pt x="554" y="65"/>
                    <a:pt x="552" y="56"/>
                  </a:cubicBezTo>
                  <a:cubicBezTo>
                    <a:pt x="560" y="58"/>
                    <a:pt x="558" y="49"/>
                    <a:pt x="563" y="47"/>
                  </a:cubicBezTo>
                  <a:cubicBezTo>
                    <a:pt x="561" y="42"/>
                    <a:pt x="558" y="38"/>
                    <a:pt x="550" y="38"/>
                  </a:cubicBezTo>
                  <a:cubicBezTo>
                    <a:pt x="554" y="35"/>
                    <a:pt x="546" y="30"/>
                    <a:pt x="541" y="28"/>
                  </a:cubicBezTo>
                  <a:cubicBezTo>
                    <a:pt x="541" y="26"/>
                    <a:pt x="541" y="23"/>
                    <a:pt x="539" y="23"/>
                  </a:cubicBezTo>
                  <a:cubicBezTo>
                    <a:pt x="539" y="19"/>
                    <a:pt x="544" y="17"/>
                    <a:pt x="544" y="14"/>
                  </a:cubicBezTo>
                  <a:cubicBezTo>
                    <a:pt x="544" y="13"/>
                    <a:pt x="549" y="11"/>
                    <a:pt x="548" y="10"/>
                  </a:cubicBezTo>
                  <a:cubicBezTo>
                    <a:pt x="543" y="5"/>
                    <a:pt x="555" y="11"/>
                    <a:pt x="550" y="6"/>
                  </a:cubicBezTo>
                  <a:cubicBezTo>
                    <a:pt x="550" y="0"/>
                    <a:pt x="555" y="8"/>
                    <a:pt x="556" y="8"/>
                  </a:cubicBezTo>
                  <a:cubicBezTo>
                    <a:pt x="558" y="9"/>
                    <a:pt x="561" y="7"/>
                    <a:pt x="563" y="8"/>
                  </a:cubicBezTo>
                  <a:cubicBezTo>
                    <a:pt x="564" y="8"/>
                    <a:pt x="560" y="11"/>
                    <a:pt x="561" y="12"/>
                  </a:cubicBezTo>
                  <a:cubicBezTo>
                    <a:pt x="562" y="12"/>
                    <a:pt x="566" y="11"/>
                    <a:pt x="567" y="12"/>
                  </a:cubicBezTo>
                  <a:cubicBezTo>
                    <a:pt x="568" y="13"/>
                    <a:pt x="566" y="16"/>
                    <a:pt x="567" y="17"/>
                  </a:cubicBezTo>
                  <a:cubicBezTo>
                    <a:pt x="567" y="18"/>
                    <a:pt x="570" y="17"/>
                    <a:pt x="571" y="17"/>
                  </a:cubicBezTo>
                  <a:cubicBezTo>
                    <a:pt x="572" y="22"/>
                    <a:pt x="567" y="20"/>
                    <a:pt x="571" y="25"/>
                  </a:cubicBezTo>
                  <a:cubicBezTo>
                    <a:pt x="571" y="26"/>
                    <a:pt x="573" y="26"/>
                    <a:pt x="572" y="28"/>
                  </a:cubicBezTo>
                  <a:cubicBezTo>
                    <a:pt x="572" y="28"/>
                    <a:pt x="571" y="29"/>
                    <a:pt x="571" y="30"/>
                  </a:cubicBezTo>
                  <a:cubicBezTo>
                    <a:pt x="570" y="33"/>
                    <a:pt x="569" y="34"/>
                    <a:pt x="569" y="36"/>
                  </a:cubicBezTo>
                  <a:cubicBezTo>
                    <a:pt x="568" y="39"/>
                    <a:pt x="581" y="40"/>
                    <a:pt x="578" y="34"/>
                  </a:cubicBezTo>
                  <a:cubicBezTo>
                    <a:pt x="582" y="34"/>
                    <a:pt x="580" y="39"/>
                    <a:pt x="585" y="38"/>
                  </a:cubicBezTo>
                  <a:cubicBezTo>
                    <a:pt x="582" y="41"/>
                    <a:pt x="587" y="41"/>
                    <a:pt x="585" y="47"/>
                  </a:cubicBezTo>
                  <a:cubicBezTo>
                    <a:pt x="594" y="48"/>
                    <a:pt x="592" y="41"/>
                    <a:pt x="598" y="45"/>
                  </a:cubicBezTo>
                  <a:cubicBezTo>
                    <a:pt x="600" y="46"/>
                    <a:pt x="600" y="44"/>
                    <a:pt x="600" y="43"/>
                  </a:cubicBezTo>
                  <a:cubicBezTo>
                    <a:pt x="605" y="45"/>
                    <a:pt x="598" y="45"/>
                    <a:pt x="602" y="49"/>
                  </a:cubicBezTo>
                  <a:cubicBezTo>
                    <a:pt x="602" y="49"/>
                    <a:pt x="606" y="51"/>
                    <a:pt x="606" y="51"/>
                  </a:cubicBezTo>
                  <a:cubicBezTo>
                    <a:pt x="606" y="54"/>
                    <a:pt x="599" y="56"/>
                    <a:pt x="602" y="62"/>
                  </a:cubicBezTo>
                  <a:close/>
                  <a:moveTo>
                    <a:pt x="380" y="82"/>
                  </a:moveTo>
                  <a:cubicBezTo>
                    <a:pt x="380" y="79"/>
                    <a:pt x="383" y="78"/>
                    <a:pt x="380" y="77"/>
                  </a:cubicBezTo>
                  <a:cubicBezTo>
                    <a:pt x="380" y="78"/>
                    <a:pt x="380" y="79"/>
                    <a:pt x="379" y="79"/>
                  </a:cubicBezTo>
                  <a:cubicBezTo>
                    <a:pt x="378" y="77"/>
                    <a:pt x="379" y="73"/>
                    <a:pt x="377" y="73"/>
                  </a:cubicBezTo>
                  <a:cubicBezTo>
                    <a:pt x="374" y="76"/>
                    <a:pt x="366" y="82"/>
                    <a:pt x="362" y="77"/>
                  </a:cubicBezTo>
                  <a:cubicBezTo>
                    <a:pt x="361" y="72"/>
                    <a:pt x="370" y="78"/>
                    <a:pt x="367" y="71"/>
                  </a:cubicBezTo>
                  <a:cubicBezTo>
                    <a:pt x="366" y="71"/>
                    <a:pt x="364" y="71"/>
                    <a:pt x="364" y="69"/>
                  </a:cubicBezTo>
                  <a:cubicBezTo>
                    <a:pt x="360" y="68"/>
                    <a:pt x="359" y="72"/>
                    <a:pt x="356" y="73"/>
                  </a:cubicBezTo>
                  <a:cubicBezTo>
                    <a:pt x="352" y="74"/>
                    <a:pt x="348" y="74"/>
                    <a:pt x="343" y="75"/>
                  </a:cubicBezTo>
                  <a:cubicBezTo>
                    <a:pt x="343" y="75"/>
                    <a:pt x="343" y="77"/>
                    <a:pt x="341" y="77"/>
                  </a:cubicBezTo>
                  <a:cubicBezTo>
                    <a:pt x="335" y="79"/>
                    <a:pt x="329" y="79"/>
                    <a:pt x="323" y="79"/>
                  </a:cubicBezTo>
                  <a:cubicBezTo>
                    <a:pt x="323" y="82"/>
                    <a:pt x="320" y="84"/>
                    <a:pt x="323" y="84"/>
                  </a:cubicBezTo>
                  <a:cubicBezTo>
                    <a:pt x="323" y="82"/>
                    <a:pt x="325" y="83"/>
                    <a:pt x="324" y="86"/>
                  </a:cubicBezTo>
                  <a:cubicBezTo>
                    <a:pt x="333" y="87"/>
                    <a:pt x="344" y="79"/>
                    <a:pt x="347" y="86"/>
                  </a:cubicBezTo>
                  <a:cubicBezTo>
                    <a:pt x="343" y="82"/>
                    <a:pt x="345" y="87"/>
                    <a:pt x="341" y="88"/>
                  </a:cubicBezTo>
                  <a:cubicBezTo>
                    <a:pt x="338" y="88"/>
                    <a:pt x="335" y="89"/>
                    <a:pt x="334" y="92"/>
                  </a:cubicBezTo>
                  <a:cubicBezTo>
                    <a:pt x="344" y="93"/>
                    <a:pt x="349" y="90"/>
                    <a:pt x="358" y="90"/>
                  </a:cubicBezTo>
                  <a:cubicBezTo>
                    <a:pt x="358" y="92"/>
                    <a:pt x="358" y="95"/>
                    <a:pt x="360" y="96"/>
                  </a:cubicBezTo>
                  <a:cubicBezTo>
                    <a:pt x="360" y="93"/>
                    <a:pt x="363" y="94"/>
                    <a:pt x="365" y="94"/>
                  </a:cubicBezTo>
                  <a:cubicBezTo>
                    <a:pt x="366" y="90"/>
                    <a:pt x="367" y="87"/>
                    <a:pt x="369" y="86"/>
                  </a:cubicBezTo>
                  <a:cubicBezTo>
                    <a:pt x="373" y="83"/>
                    <a:pt x="372" y="86"/>
                    <a:pt x="377" y="86"/>
                  </a:cubicBezTo>
                  <a:cubicBezTo>
                    <a:pt x="377" y="84"/>
                    <a:pt x="377" y="82"/>
                    <a:pt x="380" y="82"/>
                  </a:cubicBezTo>
                  <a:close/>
                  <a:moveTo>
                    <a:pt x="393" y="146"/>
                  </a:moveTo>
                  <a:cubicBezTo>
                    <a:pt x="395" y="141"/>
                    <a:pt x="401" y="143"/>
                    <a:pt x="403" y="140"/>
                  </a:cubicBezTo>
                  <a:cubicBezTo>
                    <a:pt x="403" y="140"/>
                    <a:pt x="406" y="141"/>
                    <a:pt x="406" y="140"/>
                  </a:cubicBezTo>
                  <a:cubicBezTo>
                    <a:pt x="409" y="139"/>
                    <a:pt x="413" y="140"/>
                    <a:pt x="416" y="138"/>
                  </a:cubicBezTo>
                  <a:cubicBezTo>
                    <a:pt x="416" y="138"/>
                    <a:pt x="417" y="135"/>
                    <a:pt x="418" y="135"/>
                  </a:cubicBezTo>
                  <a:cubicBezTo>
                    <a:pt x="422" y="131"/>
                    <a:pt x="426" y="136"/>
                    <a:pt x="427" y="133"/>
                  </a:cubicBezTo>
                  <a:cubicBezTo>
                    <a:pt x="426" y="133"/>
                    <a:pt x="425" y="131"/>
                    <a:pt x="427" y="131"/>
                  </a:cubicBezTo>
                  <a:cubicBezTo>
                    <a:pt x="431" y="131"/>
                    <a:pt x="431" y="129"/>
                    <a:pt x="433" y="131"/>
                  </a:cubicBezTo>
                  <a:cubicBezTo>
                    <a:pt x="434" y="132"/>
                    <a:pt x="435" y="129"/>
                    <a:pt x="434" y="129"/>
                  </a:cubicBezTo>
                  <a:cubicBezTo>
                    <a:pt x="431" y="130"/>
                    <a:pt x="435" y="125"/>
                    <a:pt x="438" y="129"/>
                  </a:cubicBezTo>
                  <a:cubicBezTo>
                    <a:pt x="439" y="126"/>
                    <a:pt x="442" y="124"/>
                    <a:pt x="442" y="120"/>
                  </a:cubicBezTo>
                  <a:cubicBezTo>
                    <a:pt x="435" y="118"/>
                    <a:pt x="434" y="123"/>
                    <a:pt x="427" y="122"/>
                  </a:cubicBezTo>
                  <a:cubicBezTo>
                    <a:pt x="427" y="125"/>
                    <a:pt x="425" y="126"/>
                    <a:pt x="423" y="127"/>
                  </a:cubicBezTo>
                  <a:cubicBezTo>
                    <a:pt x="417" y="130"/>
                    <a:pt x="419" y="126"/>
                    <a:pt x="414" y="127"/>
                  </a:cubicBezTo>
                  <a:cubicBezTo>
                    <a:pt x="413" y="127"/>
                    <a:pt x="413" y="129"/>
                    <a:pt x="410" y="129"/>
                  </a:cubicBezTo>
                  <a:cubicBezTo>
                    <a:pt x="408" y="129"/>
                    <a:pt x="407" y="126"/>
                    <a:pt x="403" y="127"/>
                  </a:cubicBezTo>
                  <a:cubicBezTo>
                    <a:pt x="402" y="126"/>
                    <a:pt x="403" y="124"/>
                    <a:pt x="401" y="123"/>
                  </a:cubicBezTo>
                  <a:cubicBezTo>
                    <a:pt x="401" y="126"/>
                    <a:pt x="400" y="128"/>
                    <a:pt x="399" y="129"/>
                  </a:cubicBezTo>
                  <a:cubicBezTo>
                    <a:pt x="399" y="132"/>
                    <a:pt x="402" y="131"/>
                    <a:pt x="403" y="133"/>
                  </a:cubicBezTo>
                  <a:cubicBezTo>
                    <a:pt x="397" y="131"/>
                    <a:pt x="397" y="135"/>
                    <a:pt x="395" y="137"/>
                  </a:cubicBezTo>
                  <a:cubicBezTo>
                    <a:pt x="393" y="139"/>
                    <a:pt x="388" y="137"/>
                    <a:pt x="388" y="140"/>
                  </a:cubicBezTo>
                  <a:cubicBezTo>
                    <a:pt x="388" y="145"/>
                    <a:pt x="379" y="139"/>
                    <a:pt x="382" y="146"/>
                  </a:cubicBezTo>
                  <a:cubicBezTo>
                    <a:pt x="386" y="146"/>
                    <a:pt x="390" y="146"/>
                    <a:pt x="393" y="146"/>
                  </a:cubicBezTo>
                  <a:close/>
                  <a:moveTo>
                    <a:pt x="530" y="219"/>
                  </a:moveTo>
                  <a:cubicBezTo>
                    <a:pt x="528" y="219"/>
                    <a:pt x="528" y="220"/>
                    <a:pt x="528" y="220"/>
                  </a:cubicBezTo>
                  <a:cubicBezTo>
                    <a:pt x="527" y="221"/>
                    <a:pt x="522" y="222"/>
                    <a:pt x="522" y="222"/>
                  </a:cubicBezTo>
                  <a:cubicBezTo>
                    <a:pt x="521" y="224"/>
                    <a:pt x="524" y="230"/>
                    <a:pt x="520" y="230"/>
                  </a:cubicBezTo>
                  <a:cubicBezTo>
                    <a:pt x="520" y="228"/>
                    <a:pt x="521" y="224"/>
                    <a:pt x="518" y="224"/>
                  </a:cubicBezTo>
                  <a:cubicBezTo>
                    <a:pt x="518" y="227"/>
                    <a:pt x="518" y="229"/>
                    <a:pt x="518" y="232"/>
                  </a:cubicBezTo>
                  <a:cubicBezTo>
                    <a:pt x="521" y="232"/>
                    <a:pt x="525" y="232"/>
                    <a:pt x="528" y="232"/>
                  </a:cubicBezTo>
                  <a:cubicBezTo>
                    <a:pt x="526" y="234"/>
                    <a:pt x="531" y="237"/>
                    <a:pt x="531" y="239"/>
                  </a:cubicBezTo>
                  <a:cubicBezTo>
                    <a:pt x="533" y="245"/>
                    <a:pt x="534" y="243"/>
                    <a:pt x="537" y="247"/>
                  </a:cubicBezTo>
                  <a:cubicBezTo>
                    <a:pt x="535" y="247"/>
                    <a:pt x="533" y="247"/>
                    <a:pt x="533" y="250"/>
                  </a:cubicBezTo>
                  <a:cubicBezTo>
                    <a:pt x="533" y="253"/>
                    <a:pt x="536" y="253"/>
                    <a:pt x="535" y="256"/>
                  </a:cubicBezTo>
                  <a:cubicBezTo>
                    <a:pt x="538" y="256"/>
                    <a:pt x="540" y="256"/>
                    <a:pt x="543" y="256"/>
                  </a:cubicBezTo>
                  <a:cubicBezTo>
                    <a:pt x="545" y="254"/>
                    <a:pt x="545" y="249"/>
                    <a:pt x="544" y="245"/>
                  </a:cubicBezTo>
                  <a:cubicBezTo>
                    <a:pt x="542" y="244"/>
                    <a:pt x="540" y="243"/>
                    <a:pt x="539" y="241"/>
                  </a:cubicBezTo>
                  <a:cubicBezTo>
                    <a:pt x="542" y="231"/>
                    <a:pt x="539" y="236"/>
                    <a:pt x="537" y="233"/>
                  </a:cubicBezTo>
                  <a:cubicBezTo>
                    <a:pt x="534" y="230"/>
                    <a:pt x="535" y="223"/>
                    <a:pt x="533" y="219"/>
                  </a:cubicBezTo>
                  <a:cubicBezTo>
                    <a:pt x="532" y="219"/>
                    <a:pt x="531" y="218"/>
                    <a:pt x="530" y="219"/>
                  </a:cubicBezTo>
                  <a:close/>
                  <a:moveTo>
                    <a:pt x="602" y="276"/>
                  </a:moveTo>
                  <a:cubicBezTo>
                    <a:pt x="596" y="274"/>
                    <a:pt x="598" y="279"/>
                    <a:pt x="595" y="280"/>
                  </a:cubicBezTo>
                  <a:cubicBezTo>
                    <a:pt x="594" y="279"/>
                    <a:pt x="593" y="278"/>
                    <a:pt x="591" y="278"/>
                  </a:cubicBezTo>
                  <a:cubicBezTo>
                    <a:pt x="591" y="285"/>
                    <a:pt x="584" y="281"/>
                    <a:pt x="582" y="284"/>
                  </a:cubicBezTo>
                  <a:cubicBezTo>
                    <a:pt x="580" y="285"/>
                    <a:pt x="582" y="286"/>
                    <a:pt x="580" y="288"/>
                  </a:cubicBezTo>
                  <a:cubicBezTo>
                    <a:pt x="579" y="288"/>
                    <a:pt x="576" y="287"/>
                    <a:pt x="576" y="289"/>
                  </a:cubicBezTo>
                  <a:cubicBezTo>
                    <a:pt x="579" y="290"/>
                    <a:pt x="576" y="292"/>
                    <a:pt x="576" y="295"/>
                  </a:cubicBezTo>
                  <a:cubicBezTo>
                    <a:pt x="580" y="298"/>
                    <a:pt x="581" y="292"/>
                    <a:pt x="584" y="291"/>
                  </a:cubicBezTo>
                  <a:cubicBezTo>
                    <a:pt x="587" y="290"/>
                    <a:pt x="591" y="292"/>
                    <a:pt x="595" y="291"/>
                  </a:cubicBezTo>
                  <a:cubicBezTo>
                    <a:pt x="597" y="291"/>
                    <a:pt x="597" y="290"/>
                    <a:pt x="600" y="289"/>
                  </a:cubicBezTo>
                  <a:cubicBezTo>
                    <a:pt x="605" y="289"/>
                    <a:pt x="610" y="291"/>
                    <a:pt x="612" y="293"/>
                  </a:cubicBezTo>
                  <a:cubicBezTo>
                    <a:pt x="610" y="294"/>
                    <a:pt x="608" y="293"/>
                    <a:pt x="608" y="295"/>
                  </a:cubicBezTo>
                  <a:cubicBezTo>
                    <a:pt x="609" y="294"/>
                    <a:pt x="610" y="297"/>
                    <a:pt x="610" y="297"/>
                  </a:cubicBezTo>
                  <a:cubicBezTo>
                    <a:pt x="611" y="297"/>
                    <a:pt x="612" y="295"/>
                    <a:pt x="612" y="295"/>
                  </a:cubicBezTo>
                  <a:cubicBezTo>
                    <a:pt x="619" y="296"/>
                    <a:pt x="616" y="296"/>
                    <a:pt x="621" y="293"/>
                  </a:cubicBezTo>
                  <a:cubicBezTo>
                    <a:pt x="627" y="290"/>
                    <a:pt x="630" y="295"/>
                    <a:pt x="634" y="291"/>
                  </a:cubicBezTo>
                  <a:cubicBezTo>
                    <a:pt x="629" y="290"/>
                    <a:pt x="635" y="283"/>
                    <a:pt x="630" y="288"/>
                  </a:cubicBezTo>
                  <a:cubicBezTo>
                    <a:pt x="627" y="291"/>
                    <a:pt x="626" y="280"/>
                    <a:pt x="626" y="280"/>
                  </a:cubicBezTo>
                  <a:cubicBezTo>
                    <a:pt x="626" y="279"/>
                    <a:pt x="621" y="280"/>
                    <a:pt x="623" y="276"/>
                  </a:cubicBezTo>
                  <a:cubicBezTo>
                    <a:pt x="620" y="276"/>
                    <a:pt x="616" y="276"/>
                    <a:pt x="613" y="276"/>
                  </a:cubicBezTo>
                  <a:cubicBezTo>
                    <a:pt x="614" y="274"/>
                    <a:pt x="616" y="273"/>
                    <a:pt x="613" y="271"/>
                  </a:cubicBezTo>
                  <a:cubicBezTo>
                    <a:pt x="607" y="273"/>
                    <a:pt x="609" y="271"/>
                    <a:pt x="602" y="271"/>
                  </a:cubicBezTo>
                  <a:cubicBezTo>
                    <a:pt x="601" y="273"/>
                    <a:pt x="600" y="274"/>
                    <a:pt x="602" y="276"/>
                  </a:cubicBezTo>
                  <a:close/>
                  <a:moveTo>
                    <a:pt x="653" y="323"/>
                  </a:moveTo>
                  <a:cubicBezTo>
                    <a:pt x="651" y="323"/>
                    <a:pt x="650" y="323"/>
                    <a:pt x="651" y="321"/>
                  </a:cubicBezTo>
                  <a:cubicBezTo>
                    <a:pt x="659" y="323"/>
                    <a:pt x="651" y="309"/>
                    <a:pt x="658" y="310"/>
                  </a:cubicBezTo>
                  <a:cubicBezTo>
                    <a:pt x="662" y="314"/>
                    <a:pt x="663" y="309"/>
                    <a:pt x="669" y="310"/>
                  </a:cubicBezTo>
                  <a:cubicBezTo>
                    <a:pt x="666" y="299"/>
                    <a:pt x="653" y="297"/>
                    <a:pt x="641" y="299"/>
                  </a:cubicBezTo>
                  <a:cubicBezTo>
                    <a:pt x="640" y="298"/>
                    <a:pt x="639" y="297"/>
                    <a:pt x="639" y="295"/>
                  </a:cubicBezTo>
                  <a:cubicBezTo>
                    <a:pt x="635" y="294"/>
                    <a:pt x="634" y="299"/>
                    <a:pt x="630" y="299"/>
                  </a:cubicBezTo>
                  <a:cubicBezTo>
                    <a:pt x="628" y="299"/>
                    <a:pt x="627" y="296"/>
                    <a:pt x="625" y="297"/>
                  </a:cubicBezTo>
                  <a:cubicBezTo>
                    <a:pt x="622" y="298"/>
                    <a:pt x="621" y="300"/>
                    <a:pt x="619" y="301"/>
                  </a:cubicBezTo>
                  <a:cubicBezTo>
                    <a:pt x="616" y="302"/>
                    <a:pt x="614" y="301"/>
                    <a:pt x="612" y="302"/>
                  </a:cubicBezTo>
                  <a:cubicBezTo>
                    <a:pt x="612" y="306"/>
                    <a:pt x="610" y="307"/>
                    <a:pt x="608" y="308"/>
                  </a:cubicBezTo>
                  <a:cubicBezTo>
                    <a:pt x="608" y="323"/>
                    <a:pt x="605" y="324"/>
                    <a:pt x="606" y="340"/>
                  </a:cubicBezTo>
                  <a:cubicBezTo>
                    <a:pt x="613" y="342"/>
                    <a:pt x="609" y="335"/>
                    <a:pt x="615" y="336"/>
                  </a:cubicBezTo>
                  <a:cubicBezTo>
                    <a:pt x="615" y="333"/>
                    <a:pt x="616" y="330"/>
                    <a:pt x="617" y="329"/>
                  </a:cubicBezTo>
                  <a:cubicBezTo>
                    <a:pt x="620" y="324"/>
                    <a:pt x="618" y="319"/>
                    <a:pt x="619" y="314"/>
                  </a:cubicBezTo>
                  <a:cubicBezTo>
                    <a:pt x="619" y="313"/>
                    <a:pt x="622" y="311"/>
                    <a:pt x="623" y="310"/>
                  </a:cubicBezTo>
                  <a:cubicBezTo>
                    <a:pt x="624" y="308"/>
                    <a:pt x="622" y="304"/>
                    <a:pt x="625" y="304"/>
                  </a:cubicBezTo>
                  <a:cubicBezTo>
                    <a:pt x="628" y="304"/>
                    <a:pt x="630" y="304"/>
                    <a:pt x="632" y="302"/>
                  </a:cubicBezTo>
                  <a:cubicBezTo>
                    <a:pt x="629" y="309"/>
                    <a:pt x="638" y="304"/>
                    <a:pt x="638" y="308"/>
                  </a:cubicBezTo>
                  <a:cubicBezTo>
                    <a:pt x="639" y="314"/>
                    <a:pt x="639" y="312"/>
                    <a:pt x="638" y="317"/>
                  </a:cubicBezTo>
                  <a:cubicBezTo>
                    <a:pt x="639" y="318"/>
                    <a:pt x="641" y="317"/>
                    <a:pt x="641" y="319"/>
                  </a:cubicBezTo>
                  <a:cubicBezTo>
                    <a:pt x="640" y="320"/>
                    <a:pt x="638" y="319"/>
                    <a:pt x="638" y="321"/>
                  </a:cubicBezTo>
                  <a:cubicBezTo>
                    <a:pt x="644" y="319"/>
                    <a:pt x="650" y="327"/>
                    <a:pt x="653" y="323"/>
                  </a:cubicBezTo>
                  <a:close/>
                  <a:moveTo>
                    <a:pt x="686" y="315"/>
                  </a:moveTo>
                  <a:cubicBezTo>
                    <a:pt x="686" y="315"/>
                    <a:pt x="686" y="319"/>
                    <a:pt x="686" y="319"/>
                  </a:cubicBezTo>
                  <a:cubicBezTo>
                    <a:pt x="683" y="322"/>
                    <a:pt x="675" y="314"/>
                    <a:pt x="671" y="317"/>
                  </a:cubicBezTo>
                  <a:cubicBezTo>
                    <a:pt x="672" y="321"/>
                    <a:pt x="669" y="321"/>
                    <a:pt x="667" y="323"/>
                  </a:cubicBezTo>
                  <a:cubicBezTo>
                    <a:pt x="672" y="328"/>
                    <a:pt x="673" y="325"/>
                    <a:pt x="679" y="325"/>
                  </a:cubicBezTo>
                  <a:cubicBezTo>
                    <a:pt x="683" y="325"/>
                    <a:pt x="689" y="326"/>
                    <a:pt x="692" y="323"/>
                  </a:cubicBezTo>
                  <a:cubicBezTo>
                    <a:pt x="691" y="323"/>
                    <a:pt x="690" y="321"/>
                    <a:pt x="692" y="321"/>
                  </a:cubicBezTo>
                  <a:cubicBezTo>
                    <a:pt x="693" y="321"/>
                    <a:pt x="695" y="321"/>
                    <a:pt x="695" y="319"/>
                  </a:cubicBezTo>
                  <a:cubicBezTo>
                    <a:pt x="691" y="319"/>
                    <a:pt x="689" y="316"/>
                    <a:pt x="686" y="315"/>
                  </a:cubicBezTo>
                  <a:close/>
                  <a:moveTo>
                    <a:pt x="660" y="330"/>
                  </a:moveTo>
                  <a:cubicBezTo>
                    <a:pt x="659" y="330"/>
                    <a:pt x="659" y="327"/>
                    <a:pt x="656" y="329"/>
                  </a:cubicBezTo>
                  <a:cubicBezTo>
                    <a:pt x="656" y="329"/>
                    <a:pt x="657" y="332"/>
                    <a:pt x="656" y="332"/>
                  </a:cubicBezTo>
                  <a:cubicBezTo>
                    <a:pt x="653" y="332"/>
                    <a:pt x="650" y="332"/>
                    <a:pt x="647" y="332"/>
                  </a:cubicBezTo>
                  <a:cubicBezTo>
                    <a:pt x="650" y="339"/>
                    <a:pt x="641" y="333"/>
                    <a:pt x="641" y="338"/>
                  </a:cubicBezTo>
                  <a:cubicBezTo>
                    <a:pt x="643" y="338"/>
                    <a:pt x="645" y="338"/>
                    <a:pt x="647" y="338"/>
                  </a:cubicBezTo>
                  <a:cubicBezTo>
                    <a:pt x="647" y="340"/>
                    <a:pt x="645" y="340"/>
                    <a:pt x="645" y="342"/>
                  </a:cubicBezTo>
                  <a:cubicBezTo>
                    <a:pt x="650" y="343"/>
                    <a:pt x="649" y="338"/>
                    <a:pt x="653" y="338"/>
                  </a:cubicBezTo>
                  <a:cubicBezTo>
                    <a:pt x="655" y="339"/>
                    <a:pt x="658" y="340"/>
                    <a:pt x="662" y="340"/>
                  </a:cubicBezTo>
                  <a:cubicBezTo>
                    <a:pt x="661" y="332"/>
                    <a:pt x="674" y="338"/>
                    <a:pt x="671" y="329"/>
                  </a:cubicBezTo>
                  <a:cubicBezTo>
                    <a:pt x="665" y="327"/>
                    <a:pt x="662" y="331"/>
                    <a:pt x="660" y="330"/>
                  </a:cubicBezTo>
                  <a:close/>
                </a:path>
              </a:pathLst>
            </a:custGeom>
            <a:solidFill>
              <a:srgbClr val="7F7F7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513" name="Google Shape;513;p17"/>
            <p:cNvSpPr/>
            <p:nvPr/>
          </p:nvSpPr>
          <p:spPr>
            <a:xfrm>
              <a:off x="5559320" y="1164304"/>
              <a:ext cx="126070" cy="191908"/>
            </a:xfrm>
            <a:custGeom>
              <a:rect b="b" l="l" r="r" t="t"/>
              <a:pathLst>
                <a:path extrusionOk="0" h="92" w="60">
                  <a:moveTo>
                    <a:pt x="16" y="9"/>
                  </a:moveTo>
                  <a:cubicBezTo>
                    <a:pt x="18" y="13"/>
                    <a:pt x="26" y="7"/>
                    <a:pt x="30" y="7"/>
                  </a:cubicBezTo>
                  <a:cubicBezTo>
                    <a:pt x="32" y="10"/>
                    <a:pt x="32" y="14"/>
                    <a:pt x="31" y="19"/>
                  </a:cubicBezTo>
                  <a:cubicBezTo>
                    <a:pt x="27" y="19"/>
                    <a:pt x="23" y="21"/>
                    <a:pt x="22" y="24"/>
                  </a:cubicBezTo>
                  <a:cubicBezTo>
                    <a:pt x="24" y="28"/>
                    <a:pt x="28" y="30"/>
                    <a:pt x="33" y="30"/>
                  </a:cubicBezTo>
                  <a:cubicBezTo>
                    <a:pt x="33" y="37"/>
                    <a:pt x="41" y="35"/>
                    <a:pt x="39" y="43"/>
                  </a:cubicBezTo>
                  <a:cubicBezTo>
                    <a:pt x="39" y="45"/>
                    <a:pt x="43" y="44"/>
                    <a:pt x="43" y="47"/>
                  </a:cubicBezTo>
                  <a:cubicBezTo>
                    <a:pt x="43" y="50"/>
                    <a:pt x="49" y="48"/>
                    <a:pt x="50" y="50"/>
                  </a:cubicBezTo>
                  <a:cubicBezTo>
                    <a:pt x="49" y="53"/>
                    <a:pt x="47" y="55"/>
                    <a:pt x="46" y="58"/>
                  </a:cubicBezTo>
                  <a:cubicBezTo>
                    <a:pt x="51" y="57"/>
                    <a:pt x="55" y="57"/>
                    <a:pt x="58" y="60"/>
                  </a:cubicBezTo>
                  <a:cubicBezTo>
                    <a:pt x="55" y="62"/>
                    <a:pt x="60" y="68"/>
                    <a:pt x="58" y="71"/>
                  </a:cubicBezTo>
                  <a:cubicBezTo>
                    <a:pt x="57" y="71"/>
                    <a:pt x="54" y="70"/>
                    <a:pt x="54" y="71"/>
                  </a:cubicBezTo>
                  <a:cubicBezTo>
                    <a:pt x="53" y="73"/>
                    <a:pt x="56" y="72"/>
                    <a:pt x="58" y="73"/>
                  </a:cubicBezTo>
                  <a:cubicBezTo>
                    <a:pt x="56" y="75"/>
                    <a:pt x="53" y="75"/>
                    <a:pt x="54" y="78"/>
                  </a:cubicBezTo>
                  <a:cubicBezTo>
                    <a:pt x="51" y="79"/>
                    <a:pt x="51" y="82"/>
                    <a:pt x="48" y="82"/>
                  </a:cubicBezTo>
                  <a:cubicBezTo>
                    <a:pt x="42" y="81"/>
                    <a:pt x="38" y="79"/>
                    <a:pt x="30" y="80"/>
                  </a:cubicBezTo>
                  <a:cubicBezTo>
                    <a:pt x="26" y="84"/>
                    <a:pt x="28" y="84"/>
                    <a:pt x="22" y="82"/>
                  </a:cubicBezTo>
                  <a:cubicBezTo>
                    <a:pt x="20" y="86"/>
                    <a:pt x="9" y="92"/>
                    <a:pt x="9" y="82"/>
                  </a:cubicBezTo>
                  <a:cubicBezTo>
                    <a:pt x="11" y="83"/>
                    <a:pt x="12" y="80"/>
                    <a:pt x="13" y="80"/>
                  </a:cubicBezTo>
                  <a:cubicBezTo>
                    <a:pt x="14" y="80"/>
                    <a:pt x="15" y="82"/>
                    <a:pt x="15" y="82"/>
                  </a:cubicBezTo>
                  <a:cubicBezTo>
                    <a:pt x="17" y="81"/>
                    <a:pt x="15" y="79"/>
                    <a:pt x="16" y="78"/>
                  </a:cubicBezTo>
                  <a:cubicBezTo>
                    <a:pt x="19" y="76"/>
                    <a:pt x="23" y="78"/>
                    <a:pt x="28" y="76"/>
                  </a:cubicBezTo>
                  <a:cubicBezTo>
                    <a:pt x="26" y="67"/>
                    <a:pt x="18" y="74"/>
                    <a:pt x="13" y="71"/>
                  </a:cubicBezTo>
                  <a:cubicBezTo>
                    <a:pt x="13" y="67"/>
                    <a:pt x="13" y="63"/>
                    <a:pt x="13" y="60"/>
                  </a:cubicBezTo>
                  <a:cubicBezTo>
                    <a:pt x="16" y="60"/>
                    <a:pt x="20" y="58"/>
                    <a:pt x="16" y="58"/>
                  </a:cubicBezTo>
                  <a:cubicBezTo>
                    <a:pt x="18" y="52"/>
                    <a:pt x="21" y="60"/>
                    <a:pt x="24" y="58"/>
                  </a:cubicBezTo>
                  <a:cubicBezTo>
                    <a:pt x="28" y="58"/>
                    <a:pt x="21" y="50"/>
                    <a:pt x="26" y="47"/>
                  </a:cubicBezTo>
                  <a:cubicBezTo>
                    <a:pt x="25" y="43"/>
                    <a:pt x="19" y="45"/>
                    <a:pt x="20" y="39"/>
                  </a:cubicBezTo>
                  <a:cubicBezTo>
                    <a:pt x="19" y="41"/>
                    <a:pt x="16" y="41"/>
                    <a:pt x="13" y="41"/>
                  </a:cubicBezTo>
                  <a:cubicBezTo>
                    <a:pt x="13" y="38"/>
                    <a:pt x="13" y="35"/>
                    <a:pt x="13" y="32"/>
                  </a:cubicBezTo>
                  <a:cubicBezTo>
                    <a:pt x="13" y="28"/>
                    <a:pt x="6" y="31"/>
                    <a:pt x="5" y="28"/>
                  </a:cubicBezTo>
                  <a:cubicBezTo>
                    <a:pt x="9" y="21"/>
                    <a:pt x="8" y="10"/>
                    <a:pt x="0" y="9"/>
                  </a:cubicBezTo>
                  <a:cubicBezTo>
                    <a:pt x="3" y="6"/>
                    <a:pt x="8" y="5"/>
                    <a:pt x="9" y="0"/>
                  </a:cubicBezTo>
                  <a:cubicBezTo>
                    <a:pt x="15" y="0"/>
                    <a:pt x="20" y="0"/>
                    <a:pt x="26" y="0"/>
                  </a:cubicBezTo>
                  <a:cubicBezTo>
                    <a:pt x="22" y="3"/>
                    <a:pt x="19" y="6"/>
                    <a:pt x="16" y="9"/>
                  </a:cubicBezTo>
                  <a:close/>
                </a:path>
              </a:pathLst>
            </a:custGeom>
            <a:solidFill>
              <a:srgbClr val="7F7F7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514" name="Google Shape;514;p17"/>
            <p:cNvSpPr/>
            <p:nvPr/>
          </p:nvSpPr>
          <p:spPr>
            <a:xfrm>
              <a:off x="3213011" y="1172709"/>
              <a:ext cx="35020" cy="28016"/>
            </a:xfrm>
            <a:custGeom>
              <a:rect b="b" l="l" r="r" t="t"/>
              <a:pathLst>
                <a:path extrusionOk="0" h="13" w="17">
                  <a:moveTo>
                    <a:pt x="15" y="2"/>
                  </a:moveTo>
                  <a:cubicBezTo>
                    <a:pt x="13" y="4"/>
                    <a:pt x="14" y="7"/>
                    <a:pt x="17" y="9"/>
                  </a:cubicBezTo>
                  <a:cubicBezTo>
                    <a:pt x="15" y="12"/>
                    <a:pt x="11" y="12"/>
                    <a:pt x="8" y="13"/>
                  </a:cubicBezTo>
                  <a:cubicBezTo>
                    <a:pt x="8" y="12"/>
                    <a:pt x="8" y="10"/>
                    <a:pt x="8" y="9"/>
                  </a:cubicBezTo>
                  <a:cubicBezTo>
                    <a:pt x="6" y="9"/>
                    <a:pt x="6" y="11"/>
                    <a:pt x="4" y="11"/>
                  </a:cubicBezTo>
                  <a:cubicBezTo>
                    <a:pt x="0" y="9"/>
                    <a:pt x="5" y="10"/>
                    <a:pt x="6" y="9"/>
                  </a:cubicBezTo>
                  <a:cubicBezTo>
                    <a:pt x="7" y="8"/>
                    <a:pt x="11" y="0"/>
                    <a:pt x="15" y="2"/>
                  </a:cubicBezTo>
                  <a:close/>
                </a:path>
              </a:pathLst>
            </a:custGeom>
            <a:solidFill>
              <a:srgbClr val="7F7F7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515" name="Google Shape;515;p17"/>
            <p:cNvSpPr/>
            <p:nvPr/>
          </p:nvSpPr>
          <p:spPr>
            <a:xfrm>
              <a:off x="7869210" y="1485084"/>
              <a:ext cx="21012" cy="22413"/>
            </a:xfrm>
            <a:custGeom>
              <a:rect b="b" l="l" r="r" t="t"/>
              <a:pathLst>
                <a:path extrusionOk="0" h="11" w="10">
                  <a:moveTo>
                    <a:pt x="3" y="3"/>
                  </a:moveTo>
                  <a:cubicBezTo>
                    <a:pt x="4" y="0"/>
                    <a:pt x="5" y="3"/>
                    <a:pt x="10" y="1"/>
                  </a:cubicBezTo>
                  <a:cubicBezTo>
                    <a:pt x="8" y="5"/>
                    <a:pt x="8" y="11"/>
                    <a:pt x="1" y="10"/>
                  </a:cubicBezTo>
                  <a:cubicBezTo>
                    <a:pt x="0" y="8"/>
                    <a:pt x="8" y="4"/>
                    <a:pt x="3" y="3"/>
                  </a:cubicBezTo>
                  <a:close/>
                </a:path>
              </a:pathLst>
            </a:custGeom>
            <a:solidFill>
              <a:srgbClr val="7F7F7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516" name="Google Shape;516;p17"/>
            <p:cNvSpPr/>
            <p:nvPr/>
          </p:nvSpPr>
          <p:spPr>
            <a:xfrm>
              <a:off x="7380337" y="2095825"/>
              <a:ext cx="155487" cy="180701"/>
            </a:xfrm>
            <a:custGeom>
              <a:rect b="b" l="l" r="r" t="t"/>
              <a:pathLst>
                <a:path extrusionOk="0" h="87" w="75">
                  <a:moveTo>
                    <a:pt x="60" y="5"/>
                  </a:moveTo>
                  <a:cubicBezTo>
                    <a:pt x="62" y="0"/>
                    <a:pt x="65" y="9"/>
                    <a:pt x="68" y="9"/>
                  </a:cubicBezTo>
                  <a:cubicBezTo>
                    <a:pt x="70" y="10"/>
                    <a:pt x="72" y="14"/>
                    <a:pt x="75" y="14"/>
                  </a:cubicBezTo>
                  <a:cubicBezTo>
                    <a:pt x="74" y="19"/>
                    <a:pt x="74" y="24"/>
                    <a:pt x="68" y="24"/>
                  </a:cubicBezTo>
                  <a:cubicBezTo>
                    <a:pt x="67" y="27"/>
                    <a:pt x="70" y="35"/>
                    <a:pt x="66" y="35"/>
                  </a:cubicBezTo>
                  <a:cubicBezTo>
                    <a:pt x="66" y="37"/>
                    <a:pt x="69" y="37"/>
                    <a:pt x="70" y="38"/>
                  </a:cubicBezTo>
                  <a:cubicBezTo>
                    <a:pt x="70" y="40"/>
                    <a:pt x="69" y="43"/>
                    <a:pt x="70" y="44"/>
                  </a:cubicBezTo>
                  <a:cubicBezTo>
                    <a:pt x="71" y="46"/>
                    <a:pt x="73" y="46"/>
                    <a:pt x="73" y="48"/>
                  </a:cubicBezTo>
                  <a:cubicBezTo>
                    <a:pt x="73" y="52"/>
                    <a:pt x="67" y="56"/>
                    <a:pt x="64" y="53"/>
                  </a:cubicBezTo>
                  <a:cubicBezTo>
                    <a:pt x="65" y="58"/>
                    <a:pt x="67" y="59"/>
                    <a:pt x="62" y="63"/>
                  </a:cubicBezTo>
                  <a:cubicBezTo>
                    <a:pt x="62" y="63"/>
                    <a:pt x="63" y="66"/>
                    <a:pt x="62" y="66"/>
                  </a:cubicBezTo>
                  <a:cubicBezTo>
                    <a:pt x="62" y="67"/>
                    <a:pt x="59" y="66"/>
                    <a:pt x="59" y="66"/>
                  </a:cubicBezTo>
                  <a:cubicBezTo>
                    <a:pt x="57" y="69"/>
                    <a:pt x="58" y="76"/>
                    <a:pt x="53" y="74"/>
                  </a:cubicBezTo>
                  <a:cubicBezTo>
                    <a:pt x="56" y="77"/>
                    <a:pt x="51" y="79"/>
                    <a:pt x="53" y="85"/>
                  </a:cubicBezTo>
                  <a:cubicBezTo>
                    <a:pt x="43" y="87"/>
                    <a:pt x="41" y="81"/>
                    <a:pt x="34" y="79"/>
                  </a:cubicBezTo>
                  <a:cubicBezTo>
                    <a:pt x="33" y="79"/>
                    <a:pt x="33" y="82"/>
                    <a:pt x="32" y="83"/>
                  </a:cubicBezTo>
                  <a:cubicBezTo>
                    <a:pt x="29" y="85"/>
                    <a:pt x="28" y="80"/>
                    <a:pt x="27" y="79"/>
                  </a:cubicBezTo>
                  <a:cubicBezTo>
                    <a:pt x="24" y="79"/>
                    <a:pt x="20" y="81"/>
                    <a:pt x="18" y="79"/>
                  </a:cubicBezTo>
                  <a:cubicBezTo>
                    <a:pt x="16" y="79"/>
                    <a:pt x="18" y="74"/>
                    <a:pt x="12" y="78"/>
                  </a:cubicBezTo>
                  <a:cubicBezTo>
                    <a:pt x="10" y="73"/>
                    <a:pt x="10" y="67"/>
                    <a:pt x="4" y="66"/>
                  </a:cubicBezTo>
                  <a:cubicBezTo>
                    <a:pt x="4" y="63"/>
                    <a:pt x="7" y="62"/>
                    <a:pt x="6" y="59"/>
                  </a:cubicBezTo>
                  <a:cubicBezTo>
                    <a:pt x="6" y="56"/>
                    <a:pt x="4" y="59"/>
                    <a:pt x="4" y="59"/>
                  </a:cubicBezTo>
                  <a:cubicBezTo>
                    <a:pt x="0" y="56"/>
                    <a:pt x="4" y="51"/>
                    <a:pt x="3" y="44"/>
                  </a:cubicBezTo>
                  <a:cubicBezTo>
                    <a:pt x="10" y="44"/>
                    <a:pt x="16" y="44"/>
                    <a:pt x="21" y="42"/>
                  </a:cubicBezTo>
                  <a:cubicBezTo>
                    <a:pt x="21" y="39"/>
                    <a:pt x="24" y="37"/>
                    <a:pt x="21" y="37"/>
                  </a:cubicBezTo>
                  <a:cubicBezTo>
                    <a:pt x="23" y="34"/>
                    <a:pt x="38" y="30"/>
                    <a:pt x="34" y="27"/>
                  </a:cubicBezTo>
                  <a:cubicBezTo>
                    <a:pt x="37" y="25"/>
                    <a:pt x="41" y="24"/>
                    <a:pt x="46" y="24"/>
                  </a:cubicBezTo>
                  <a:cubicBezTo>
                    <a:pt x="48" y="24"/>
                    <a:pt x="46" y="20"/>
                    <a:pt x="47" y="18"/>
                  </a:cubicBezTo>
                  <a:cubicBezTo>
                    <a:pt x="48" y="17"/>
                    <a:pt x="51" y="18"/>
                    <a:pt x="51" y="18"/>
                  </a:cubicBezTo>
                  <a:cubicBezTo>
                    <a:pt x="52" y="16"/>
                    <a:pt x="51" y="13"/>
                    <a:pt x="55" y="14"/>
                  </a:cubicBezTo>
                  <a:cubicBezTo>
                    <a:pt x="52" y="6"/>
                    <a:pt x="60" y="8"/>
                    <a:pt x="62" y="5"/>
                  </a:cubicBezTo>
                  <a:cubicBezTo>
                    <a:pt x="62" y="5"/>
                    <a:pt x="61" y="5"/>
                    <a:pt x="60" y="5"/>
                  </a:cubicBezTo>
                  <a:close/>
                </a:path>
              </a:pathLst>
            </a:custGeom>
            <a:solidFill>
              <a:srgbClr val="7F7F7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517" name="Google Shape;517;p17"/>
            <p:cNvSpPr/>
            <p:nvPr/>
          </p:nvSpPr>
          <p:spPr>
            <a:xfrm>
              <a:off x="7540026" y="2224697"/>
              <a:ext cx="71440" cy="81245"/>
            </a:xfrm>
            <a:custGeom>
              <a:rect b="b" l="l" r="r" t="t"/>
              <a:pathLst>
                <a:path extrusionOk="0" h="39" w="34">
                  <a:moveTo>
                    <a:pt x="30" y="1"/>
                  </a:moveTo>
                  <a:cubicBezTo>
                    <a:pt x="34" y="9"/>
                    <a:pt x="21" y="5"/>
                    <a:pt x="24" y="8"/>
                  </a:cubicBezTo>
                  <a:cubicBezTo>
                    <a:pt x="27" y="11"/>
                    <a:pt x="25" y="9"/>
                    <a:pt x="23" y="8"/>
                  </a:cubicBezTo>
                  <a:cubicBezTo>
                    <a:pt x="23" y="11"/>
                    <a:pt x="23" y="12"/>
                    <a:pt x="24" y="14"/>
                  </a:cubicBezTo>
                  <a:cubicBezTo>
                    <a:pt x="25" y="15"/>
                    <a:pt x="28" y="17"/>
                    <a:pt x="28" y="17"/>
                  </a:cubicBezTo>
                  <a:cubicBezTo>
                    <a:pt x="30" y="22"/>
                    <a:pt x="28" y="28"/>
                    <a:pt x="30" y="34"/>
                  </a:cubicBezTo>
                  <a:cubicBezTo>
                    <a:pt x="28" y="34"/>
                    <a:pt x="25" y="34"/>
                    <a:pt x="23" y="34"/>
                  </a:cubicBezTo>
                  <a:cubicBezTo>
                    <a:pt x="20" y="28"/>
                    <a:pt x="17" y="23"/>
                    <a:pt x="17" y="16"/>
                  </a:cubicBezTo>
                  <a:cubicBezTo>
                    <a:pt x="13" y="16"/>
                    <a:pt x="16" y="23"/>
                    <a:pt x="10" y="21"/>
                  </a:cubicBezTo>
                  <a:cubicBezTo>
                    <a:pt x="10" y="25"/>
                    <a:pt x="10" y="29"/>
                    <a:pt x="10" y="32"/>
                  </a:cubicBezTo>
                  <a:cubicBezTo>
                    <a:pt x="10" y="37"/>
                    <a:pt x="4" y="34"/>
                    <a:pt x="4" y="38"/>
                  </a:cubicBezTo>
                  <a:cubicBezTo>
                    <a:pt x="1" y="39"/>
                    <a:pt x="1" y="32"/>
                    <a:pt x="2" y="29"/>
                  </a:cubicBezTo>
                  <a:cubicBezTo>
                    <a:pt x="2" y="28"/>
                    <a:pt x="4" y="27"/>
                    <a:pt x="4" y="27"/>
                  </a:cubicBezTo>
                  <a:cubicBezTo>
                    <a:pt x="4" y="25"/>
                    <a:pt x="2" y="26"/>
                    <a:pt x="2" y="25"/>
                  </a:cubicBezTo>
                  <a:cubicBezTo>
                    <a:pt x="2" y="24"/>
                    <a:pt x="5" y="20"/>
                    <a:pt x="4" y="17"/>
                  </a:cubicBezTo>
                  <a:cubicBezTo>
                    <a:pt x="5" y="14"/>
                    <a:pt x="2" y="14"/>
                    <a:pt x="0" y="14"/>
                  </a:cubicBezTo>
                  <a:cubicBezTo>
                    <a:pt x="2" y="7"/>
                    <a:pt x="5" y="0"/>
                    <a:pt x="15" y="1"/>
                  </a:cubicBezTo>
                  <a:cubicBezTo>
                    <a:pt x="9" y="7"/>
                    <a:pt x="26" y="1"/>
                    <a:pt x="30" y="1"/>
                  </a:cubicBezTo>
                  <a:close/>
                </a:path>
              </a:pathLst>
            </a:custGeom>
            <a:solidFill>
              <a:srgbClr val="7F7F7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518" name="Google Shape;518;p17"/>
            <p:cNvSpPr/>
            <p:nvPr/>
          </p:nvSpPr>
          <p:spPr>
            <a:xfrm>
              <a:off x="7328508" y="2304541"/>
              <a:ext cx="163892" cy="47627"/>
            </a:xfrm>
            <a:custGeom>
              <a:rect b="b" l="l" r="r" t="t"/>
              <a:pathLst>
                <a:path extrusionOk="0" h="23" w="79">
                  <a:moveTo>
                    <a:pt x="2" y="7"/>
                  </a:moveTo>
                  <a:cubicBezTo>
                    <a:pt x="0" y="1"/>
                    <a:pt x="8" y="5"/>
                    <a:pt x="9" y="2"/>
                  </a:cubicBezTo>
                  <a:cubicBezTo>
                    <a:pt x="13" y="0"/>
                    <a:pt x="11" y="4"/>
                    <a:pt x="13" y="6"/>
                  </a:cubicBezTo>
                  <a:cubicBezTo>
                    <a:pt x="14" y="6"/>
                    <a:pt x="17" y="5"/>
                    <a:pt x="16" y="7"/>
                  </a:cubicBezTo>
                  <a:cubicBezTo>
                    <a:pt x="25" y="5"/>
                    <a:pt x="28" y="6"/>
                    <a:pt x="35" y="11"/>
                  </a:cubicBezTo>
                  <a:cubicBezTo>
                    <a:pt x="42" y="7"/>
                    <a:pt x="44" y="9"/>
                    <a:pt x="54" y="9"/>
                  </a:cubicBezTo>
                  <a:cubicBezTo>
                    <a:pt x="57" y="9"/>
                    <a:pt x="57" y="11"/>
                    <a:pt x="57" y="13"/>
                  </a:cubicBezTo>
                  <a:cubicBezTo>
                    <a:pt x="60" y="13"/>
                    <a:pt x="63" y="13"/>
                    <a:pt x="63" y="15"/>
                  </a:cubicBezTo>
                  <a:cubicBezTo>
                    <a:pt x="68" y="12"/>
                    <a:pt x="72" y="19"/>
                    <a:pt x="72" y="15"/>
                  </a:cubicBezTo>
                  <a:cubicBezTo>
                    <a:pt x="79" y="15"/>
                    <a:pt x="68" y="21"/>
                    <a:pt x="74" y="20"/>
                  </a:cubicBezTo>
                  <a:cubicBezTo>
                    <a:pt x="73" y="23"/>
                    <a:pt x="73" y="20"/>
                    <a:pt x="71" y="20"/>
                  </a:cubicBezTo>
                  <a:cubicBezTo>
                    <a:pt x="56" y="23"/>
                    <a:pt x="45" y="17"/>
                    <a:pt x="33" y="15"/>
                  </a:cubicBezTo>
                  <a:cubicBezTo>
                    <a:pt x="30" y="14"/>
                    <a:pt x="27" y="15"/>
                    <a:pt x="24" y="15"/>
                  </a:cubicBezTo>
                  <a:cubicBezTo>
                    <a:pt x="19" y="14"/>
                    <a:pt x="15" y="12"/>
                    <a:pt x="11" y="11"/>
                  </a:cubicBezTo>
                  <a:cubicBezTo>
                    <a:pt x="7" y="10"/>
                    <a:pt x="2" y="12"/>
                    <a:pt x="2" y="7"/>
                  </a:cubicBezTo>
                  <a:close/>
                </a:path>
              </a:pathLst>
            </a:custGeom>
            <a:solidFill>
              <a:srgbClr val="7F7F7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519" name="Google Shape;519;p17"/>
            <p:cNvSpPr/>
            <p:nvPr/>
          </p:nvSpPr>
          <p:spPr>
            <a:xfrm>
              <a:off x="7547030" y="2360572"/>
              <a:ext cx="25214" cy="9806"/>
            </a:xfrm>
            <a:custGeom>
              <a:rect b="b" l="l" r="r" t="t"/>
              <a:pathLst>
                <a:path extrusionOk="0" h="5" w="12">
                  <a:moveTo>
                    <a:pt x="5" y="3"/>
                  </a:moveTo>
                  <a:cubicBezTo>
                    <a:pt x="8" y="3"/>
                    <a:pt x="12" y="2"/>
                    <a:pt x="12" y="5"/>
                  </a:cubicBezTo>
                  <a:cubicBezTo>
                    <a:pt x="10" y="5"/>
                    <a:pt x="7" y="5"/>
                    <a:pt x="5" y="5"/>
                  </a:cubicBezTo>
                  <a:cubicBezTo>
                    <a:pt x="5" y="3"/>
                    <a:pt x="3" y="3"/>
                    <a:pt x="3" y="3"/>
                  </a:cubicBezTo>
                  <a:cubicBezTo>
                    <a:pt x="0" y="0"/>
                    <a:pt x="4" y="1"/>
                    <a:pt x="5" y="3"/>
                  </a:cubicBezTo>
                  <a:close/>
                </a:path>
              </a:pathLst>
            </a:custGeom>
            <a:solidFill>
              <a:srgbClr val="7F7F7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520" name="Google Shape;520;p17"/>
            <p:cNvSpPr/>
            <p:nvPr/>
          </p:nvSpPr>
          <p:spPr>
            <a:xfrm>
              <a:off x="8288044" y="2892869"/>
              <a:ext cx="120467" cy="121868"/>
            </a:xfrm>
            <a:custGeom>
              <a:rect b="b" l="l" r="r" t="t"/>
              <a:pathLst>
                <a:path extrusionOk="0" h="59" w="58">
                  <a:moveTo>
                    <a:pt x="1" y="51"/>
                  </a:moveTo>
                  <a:cubicBezTo>
                    <a:pt x="0" y="48"/>
                    <a:pt x="3" y="45"/>
                    <a:pt x="5" y="43"/>
                  </a:cubicBezTo>
                  <a:cubicBezTo>
                    <a:pt x="5" y="43"/>
                    <a:pt x="8" y="42"/>
                    <a:pt x="8" y="41"/>
                  </a:cubicBezTo>
                  <a:cubicBezTo>
                    <a:pt x="9" y="41"/>
                    <a:pt x="8" y="38"/>
                    <a:pt x="8" y="38"/>
                  </a:cubicBezTo>
                  <a:cubicBezTo>
                    <a:pt x="9" y="37"/>
                    <a:pt x="12" y="38"/>
                    <a:pt x="12" y="38"/>
                  </a:cubicBezTo>
                  <a:cubicBezTo>
                    <a:pt x="13" y="37"/>
                    <a:pt x="13" y="34"/>
                    <a:pt x="14" y="34"/>
                  </a:cubicBezTo>
                  <a:cubicBezTo>
                    <a:pt x="16" y="33"/>
                    <a:pt x="20" y="34"/>
                    <a:pt x="21" y="32"/>
                  </a:cubicBezTo>
                  <a:cubicBezTo>
                    <a:pt x="23" y="29"/>
                    <a:pt x="21" y="29"/>
                    <a:pt x="25" y="28"/>
                  </a:cubicBezTo>
                  <a:cubicBezTo>
                    <a:pt x="29" y="28"/>
                    <a:pt x="27" y="25"/>
                    <a:pt x="29" y="23"/>
                  </a:cubicBezTo>
                  <a:cubicBezTo>
                    <a:pt x="29" y="22"/>
                    <a:pt x="35" y="27"/>
                    <a:pt x="33" y="19"/>
                  </a:cubicBezTo>
                  <a:cubicBezTo>
                    <a:pt x="36" y="18"/>
                    <a:pt x="36" y="21"/>
                    <a:pt x="38" y="21"/>
                  </a:cubicBezTo>
                  <a:cubicBezTo>
                    <a:pt x="38" y="17"/>
                    <a:pt x="36" y="17"/>
                    <a:pt x="36" y="13"/>
                  </a:cubicBezTo>
                  <a:cubicBezTo>
                    <a:pt x="43" y="15"/>
                    <a:pt x="42" y="7"/>
                    <a:pt x="44" y="4"/>
                  </a:cubicBezTo>
                  <a:cubicBezTo>
                    <a:pt x="45" y="2"/>
                    <a:pt x="50" y="4"/>
                    <a:pt x="49" y="0"/>
                  </a:cubicBezTo>
                  <a:cubicBezTo>
                    <a:pt x="51" y="1"/>
                    <a:pt x="51" y="5"/>
                    <a:pt x="55" y="4"/>
                  </a:cubicBezTo>
                  <a:cubicBezTo>
                    <a:pt x="53" y="9"/>
                    <a:pt x="58" y="9"/>
                    <a:pt x="57" y="13"/>
                  </a:cubicBezTo>
                  <a:cubicBezTo>
                    <a:pt x="54" y="13"/>
                    <a:pt x="56" y="17"/>
                    <a:pt x="55" y="19"/>
                  </a:cubicBezTo>
                  <a:cubicBezTo>
                    <a:pt x="55" y="19"/>
                    <a:pt x="52" y="18"/>
                    <a:pt x="51" y="19"/>
                  </a:cubicBezTo>
                  <a:cubicBezTo>
                    <a:pt x="50" y="20"/>
                    <a:pt x="50" y="24"/>
                    <a:pt x="49" y="28"/>
                  </a:cubicBezTo>
                  <a:cubicBezTo>
                    <a:pt x="46" y="31"/>
                    <a:pt x="46" y="27"/>
                    <a:pt x="42" y="30"/>
                  </a:cubicBezTo>
                  <a:cubicBezTo>
                    <a:pt x="37" y="33"/>
                    <a:pt x="38" y="39"/>
                    <a:pt x="36" y="43"/>
                  </a:cubicBezTo>
                  <a:cubicBezTo>
                    <a:pt x="36" y="44"/>
                    <a:pt x="31" y="45"/>
                    <a:pt x="33" y="51"/>
                  </a:cubicBezTo>
                  <a:cubicBezTo>
                    <a:pt x="29" y="50"/>
                    <a:pt x="29" y="52"/>
                    <a:pt x="29" y="54"/>
                  </a:cubicBezTo>
                  <a:cubicBezTo>
                    <a:pt x="24" y="49"/>
                    <a:pt x="15" y="59"/>
                    <a:pt x="14" y="49"/>
                  </a:cubicBezTo>
                  <a:cubicBezTo>
                    <a:pt x="13" y="49"/>
                    <a:pt x="9" y="52"/>
                    <a:pt x="7" y="51"/>
                  </a:cubicBezTo>
                  <a:cubicBezTo>
                    <a:pt x="6" y="51"/>
                    <a:pt x="4" y="47"/>
                    <a:pt x="5" y="47"/>
                  </a:cubicBezTo>
                  <a:cubicBezTo>
                    <a:pt x="1" y="47"/>
                    <a:pt x="9" y="54"/>
                    <a:pt x="1" y="51"/>
                  </a:cubicBezTo>
                  <a:close/>
                </a:path>
              </a:pathLst>
            </a:custGeom>
            <a:solidFill>
              <a:srgbClr val="7F7F7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521" name="Google Shape;521;p17"/>
            <p:cNvSpPr/>
            <p:nvPr/>
          </p:nvSpPr>
          <p:spPr>
            <a:xfrm>
              <a:off x="4137527" y="505936"/>
              <a:ext cx="169495" cy="126070"/>
            </a:xfrm>
            <a:custGeom>
              <a:rect b="b" l="l" r="r" t="t"/>
              <a:pathLst>
                <a:path extrusionOk="0" h="61" w="82">
                  <a:moveTo>
                    <a:pt x="22" y="0"/>
                  </a:moveTo>
                  <a:cubicBezTo>
                    <a:pt x="25" y="3"/>
                    <a:pt x="30" y="3"/>
                    <a:pt x="31" y="8"/>
                  </a:cubicBezTo>
                  <a:cubicBezTo>
                    <a:pt x="35" y="6"/>
                    <a:pt x="36" y="9"/>
                    <a:pt x="37" y="9"/>
                  </a:cubicBezTo>
                  <a:cubicBezTo>
                    <a:pt x="38" y="10"/>
                    <a:pt x="40" y="9"/>
                    <a:pt x="41" y="9"/>
                  </a:cubicBezTo>
                  <a:cubicBezTo>
                    <a:pt x="41" y="10"/>
                    <a:pt x="41" y="13"/>
                    <a:pt x="43" y="11"/>
                  </a:cubicBezTo>
                  <a:cubicBezTo>
                    <a:pt x="46" y="8"/>
                    <a:pt x="45" y="13"/>
                    <a:pt x="48" y="15"/>
                  </a:cubicBezTo>
                  <a:cubicBezTo>
                    <a:pt x="49" y="16"/>
                    <a:pt x="52" y="14"/>
                    <a:pt x="54" y="15"/>
                  </a:cubicBezTo>
                  <a:cubicBezTo>
                    <a:pt x="55" y="16"/>
                    <a:pt x="58" y="21"/>
                    <a:pt x="65" y="19"/>
                  </a:cubicBezTo>
                  <a:cubicBezTo>
                    <a:pt x="65" y="21"/>
                    <a:pt x="65" y="22"/>
                    <a:pt x="65" y="24"/>
                  </a:cubicBezTo>
                  <a:cubicBezTo>
                    <a:pt x="66" y="25"/>
                    <a:pt x="69" y="23"/>
                    <a:pt x="71" y="24"/>
                  </a:cubicBezTo>
                  <a:cubicBezTo>
                    <a:pt x="71" y="25"/>
                    <a:pt x="70" y="28"/>
                    <a:pt x="71" y="28"/>
                  </a:cubicBezTo>
                  <a:cubicBezTo>
                    <a:pt x="73" y="30"/>
                    <a:pt x="78" y="32"/>
                    <a:pt x="82" y="36"/>
                  </a:cubicBezTo>
                  <a:cubicBezTo>
                    <a:pt x="82" y="37"/>
                    <a:pt x="81" y="41"/>
                    <a:pt x="80" y="41"/>
                  </a:cubicBezTo>
                  <a:cubicBezTo>
                    <a:pt x="78" y="42"/>
                    <a:pt x="76" y="39"/>
                    <a:pt x="76" y="39"/>
                  </a:cubicBezTo>
                  <a:cubicBezTo>
                    <a:pt x="73" y="41"/>
                    <a:pt x="71" y="44"/>
                    <a:pt x="67" y="45"/>
                  </a:cubicBezTo>
                  <a:cubicBezTo>
                    <a:pt x="65" y="45"/>
                    <a:pt x="65" y="47"/>
                    <a:pt x="65" y="49"/>
                  </a:cubicBezTo>
                  <a:cubicBezTo>
                    <a:pt x="62" y="48"/>
                    <a:pt x="61" y="50"/>
                    <a:pt x="61" y="52"/>
                  </a:cubicBezTo>
                  <a:cubicBezTo>
                    <a:pt x="55" y="53"/>
                    <a:pt x="54" y="48"/>
                    <a:pt x="50" y="52"/>
                  </a:cubicBezTo>
                  <a:cubicBezTo>
                    <a:pt x="48" y="53"/>
                    <a:pt x="49" y="54"/>
                    <a:pt x="50" y="54"/>
                  </a:cubicBezTo>
                  <a:cubicBezTo>
                    <a:pt x="49" y="61"/>
                    <a:pt x="43" y="49"/>
                    <a:pt x="43" y="56"/>
                  </a:cubicBezTo>
                  <a:cubicBezTo>
                    <a:pt x="41" y="56"/>
                    <a:pt x="41" y="54"/>
                    <a:pt x="41" y="52"/>
                  </a:cubicBezTo>
                  <a:cubicBezTo>
                    <a:pt x="37" y="56"/>
                    <a:pt x="35" y="51"/>
                    <a:pt x="30" y="52"/>
                  </a:cubicBezTo>
                  <a:cubicBezTo>
                    <a:pt x="30" y="49"/>
                    <a:pt x="28" y="49"/>
                    <a:pt x="26" y="49"/>
                  </a:cubicBezTo>
                  <a:cubicBezTo>
                    <a:pt x="26" y="46"/>
                    <a:pt x="31" y="48"/>
                    <a:pt x="31" y="45"/>
                  </a:cubicBezTo>
                  <a:cubicBezTo>
                    <a:pt x="32" y="41"/>
                    <a:pt x="25" y="44"/>
                    <a:pt x="22" y="43"/>
                  </a:cubicBezTo>
                  <a:cubicBezTo>
                    <a:pt x="21" y="38"/>
                    <a:pt x="25" y="40"/>
                    <a:pt x="28" y="39"/>
                  </a:cubicBezTo>
                  <a:cubicBezTo>
                    <a:pt x="28" y="39"/>
                    <a:pt x="31" y="36"/>
                    <a:pt x="31" y="36"/>
                  </a:cubicBezTo>
                  <a:cubicBezTo>
                    <a:pt x="33" y="35"/>
                    <a:pt x="34" y="38"/>
                    <a:pt x="37" y="37"/>
                  </a:cubicBezTo>
                  <a:cubicBezTo>
                    <a:pt x="37" y="34"/>
                    <a:pt x="35" y="34"/>
                    <a:pt x="35" y="32"/>
                  </a:cubicBezTo>
                  <a:cubicBezTo>
                    <a:pt x="33" y="33"/>
                    <a:pt x="22" y="32"/>
                    <a:pt x="18" y="36"/>
                  </a:cubicBezTo>
                  <a:cubicBezTo>
                    <a:pt x="15" y="39"/>
                    <a:pt x="18" y="35"/>
                    <a:pt x="13" y="34"/>
                  </a:cubicBezTo>
                  <a:cubicBezTo>
                    <a:pt x="7" y="32"/>
                    <a:pt x="3" y="35"/>
                    <a:pt x="9" y="30"/>
                  </a:cubicBezTo>
                  <a:cubicBezTo>
                    <a:pt x="9" y="26"/>
                    <a:pt x="3" y="29"/>
                    <a:pt x="2" y="26"/>
                  </a:cubicBezTo>
                  <a:cubicBezTo>
                    <a:pt x="4" y="22"/>
                    <a:pt x="8" y="17"/>
                    <a:pt x="0" y="21"/>
                  </a:cubicBezTo>
                  <a:cubicBezTo>
                    <a:pt x="0" y="18"/>
                    <a:pt x="2" y="17"/>
                    <a:pt x="5" y="17"/>
                  </a:cubicBezTo>
                  <a:cubicBezTo>
                    <a:pt x="7" y="16"/>
                    <a:pt x="7" y="13"/>
                    <a:pt x="9" y="13"/>
                  </a:cubicBezTo>
                  <a:cubicBezTo>
                    <a:pt x="12" y="13"/>
                    <a:pt x="9" y="9"/>
                    <a:pt x="11" y="8"/>
                  </a:cubicBezTo>
                  <a:cubicBezTo>
                    <a:pt x="11" y="7"/>
                    <a:pt x="14" y="8"/>
                    <a:pt x="15" y="8"/>
                  </a:cubicBezTo>
                  <a:cubicBezTo>
                    <a:pt x="17" y="7"/>
                    <a:pt x="16" y="4"/>
                    <a:pt x="18" y="4"/>
                  </a:cubicBezTo>
                  <a:cubicBezTo>
                    <a:pt x="19" y="2"/>
                    <a:pt x="22" y="3"/>
                    <a:pt x="22" y="0"/>
                  </a:cubicBezTo>
                  <a:close/>
                </a:path>
              </a:pathLst>
            </a:custGeom>
            <a:solidFill>
              <a:srgbClr val="7F7F7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522" name="Google Shape;522;p17"/>
            <p:cNvSpPr/>
            <p:nvPr/>
          </p:nvSpPr>
          <p:spPr>
            <a:xfrm>
              <a:off x="5831072" y="552163"/>
              <a:ext cx="225526" cy="113464"/>
            </a:xfrm>
            <a:custGeom>
              <a:rect b="b" l="l" r="r" t="t"/>
              <a:pathLst>
                <a:path extrusionOk="0" h="55" w="109">
                  <a:moveTo>
                    <a:pt x="37" y="38"/>
                  </a:moveTo>
                  <a:cubicBezTo>
                    <a:pt x="37" y="34"/>
                    <a:pt x="34" y="40"/>
                    <a:pt x="34" y="40"/>
                  </a:cubicBezTo>
                  <a:cubicBezTo>
                    <a:pt x="31" y="40"/>
                    <a:pt x="29" y="36"/>
                    <a:pt x="24" y="38"/>
                  </a:cubicBezTo>
                  <a:cubicBezTo>
                    <a:pt x="25" y="34"/>
                    <a:pt x="28" y="35"/>
                    <a:pt x="30" y="34"/>
                  </a:cubicBezTo>
                  <a:cubicBezTo>
                    <a:pt x="34" y="32"/>
                    <a:pt x="36" y="27"/>
                    <a:pt x="41" y="27"/>
                  </a:cubicBezTo>
                  <a:cubicBezTo>
                    <a:pt x="40" y="25"/>
                    <a:pt x="37" y="25"/>
                    <a:pt x="37" y="21"/>
                  </a:cubicBezTo>
                  <a:cubicBezTo>
                    <a:pt x="34" y="20"/>
                    <a:pt x="30" y="26"/>
                    <a:pt x="28" y="21"/>
                  </a:cubicBezTo>
                  <a:cubicBezTo>
                    <a:pt x="25" y="24"/>
                    <a:pt x="23" y="27"/>
                    <a:pt x="19" y="28"/>
                  </a:cubicBezTo>
                  <a:cubicBezTo>
                    <a:pt x="13" y="29"/>
                    <a:pt x="12" y="25"/>
                    <a:pt x="6" y="27"/>
                  </a:cubicBezTo>
                  <a:cubicBezTo>
                    <a:pt x="10" y="23"/>
                    <a:pt x="10" y="19"/>
                    <a:pt x="8" y="14"/>
                  </a:cubicBezTo>
                  <a:cubicBezTo>
                    <a:pt x="5" y="13"/>
                    <a:pt x="4" y="14"/>
                    <a:pt x="4" y="15"/>
                  </a:cubicBezTo>
                  <a:cubicBezTo>
                    <a:pt x="0" y="16"/>
                    <a:pt x="3" y="9"/>
                    <a:pt x="2" y="6"/>
                  </a:cubicBezTo>
                  <a:cubicBezTo>
                    <a:pt x="4" y="6"/>
                    <a:pt x="5" y="6"/>
                    <a:pt x="6" y="8"/>
                  </a:cubicBezTo>
                  <a:cubicBezTo>
                    <a:pt x="7" y="4"/>
                    <a:pt x="16" y="8"/>
                    <a:pt x="17" y="4"/>
                  </a:cubicBezTo>
                  <a:cubicBezTo>
                    <a:pt x="19" y="4"/>
                    <a:pt x="19" y="8"/>
                    <a:pt x="19" y="10"/>
                  </a:cubicBezTo>
                  <a:cubicBezTo>
                    <a:pt x="26" y="11"/>
                    <a:pt x="33" y="0"/>
                    <a:pt x="34" y="12"/>
                  </a:cubicBezTo>
                  <a:cubicBezTo>
                    <a:pt x="39" y="12"/>
                    <a:pt x="40" y="9"/>
                    <a:pt x="39" y="4"/>
                  </a:cubicBezTo>
                  <a:cubicBezTo>
                    <a:pt x="44" y="6"/>
                    <a:pt x="51" y="5"/>
                    <a:pt x="58" y="6"/>
                  </a:cubicBezTo>
                  <a:cubicBezTo>
                    <a:pt x="59" y="6"/>
                    <a:pt x="60" y="9"/>
                    <a:pt x="60" y="6"/>
                  </a:cubicBezTo>
                  <a:cubicBezTo>
                    <a:pt x="63" y="7"/>
                    <a:pt x="60" y="15"/>
                    <a:pt x="67" y="12"/>
                  </a:cubicBezTo>
                  <a:cubicBezTo>
                    <a:pt x="67" y="13"/>
                    <a:pt x="65" y="13"/>
                    <a:pt x="65" y="15"/>
                  </a:cubicBezTo>
                  <a:cubicBezTo>
                    <a:pt x="68" y="14"/>
                    <a:pt x="75" y="18"/>
                    <a:pt x="75" y="14"/>
                  </a:cubicBezTo>
                  <a:cubicBezTo>
                    <a:pt x="76" y="15"/>
                    <a:pt x="78" y="19"/>
                    <a:pt x="86" y="17"/>
                  </a:cubicBezTo>
                  <a:cubicBezTo>
                    <a:pt x="83" y="21"/>
                    <a:pt x="85" y="20"/>
                    <a:pt x="88" y="21"/>
                  </a:cubicBezTo>
                  <a:cubicBezTo>
                    <a:pt x="89" y="21"/>
                    <a:pt x="88" y="23"/>
                    <a:pt x="90" y="23"/>
                  </a:cubicBezTo>
                  <a:cubicBezTo>
                    <a:pt x="92" y="23"/>
                    <a:pt x="90" y="25"/>
                    <a:pt x="92" y="27"/>
                  </a:cubicBezTo>
                  <a:cubicBezTo>
                    <a:pt x="92" y="27"/>
                    <a:pt x="95" y="26"/>
                    <a:pt x="95" y="27"/>
                  </a:cubicBezTo>
                  <a:cubicBezTo>
                    <a:pt x="96" y="27"/>
                    <a:pt x="95" y="30"/>
                    <a:pt x="95" y="30"/>
                  </a:cubicBezTo>
                  <a:cubicBezTo>
                    <a:pt x="96" y="31"/>
                    <a:pt x="99" y="30"/>
                    <a:pt x="99" y="30"/>
                  </a:cubicBezTo>
                  <a:cubicBezTo>
                    <a:pt x="100" y="32"/>
                    <a:pt x="99" y="35"/>
                    <a:pt x="101" y="36"/>
                  </a:cubicBezTo>
                  <a:cubicBezTo>
                    <a:pt x="104" y="36"/>
                    <a:pt x="106" y="33"/>
                    <a:pt x="106" y="36"/>
                  </a:cubicBezTo>
                  <a:cubicBezTo>
                    <a:pt x="109" y="41"/>
                    <a:pt x="102" y="38"/>
                    <a:pt x="101" y="40"/>
                  </a:cubicBezTo>
                  <a:cubicBezTo>
                    <a:pt x="101" y="40"/>
                    <a:pt x="101" y="41"/>
                    <a:pt x="101" y="41"/>
                  </a:cubicBezTo>
                  <a:cubicBezTo>
                    <a:pt x="96" y="43"/>
                    <a:pt x="88" y="40"/>
                    <a:pt x="82" y="41"/>
                  </a:cubicBezTo>
                  <a:cubicBezTo>
                    <a:pt x="80" y="36"/>
                    <a:pt x="82" y="37"/>
                    <a:pt x="82" y="30"/>
                  </a:cubicBezTo>
                  <a:cubicBezTo>
                    <a:pt x="80" y="25"/>
                    <a:pt x="68" y="25"/>
                    <a:pt x="64" y="28"/>
                  </a:cubicBezTo>
                  <a:cubicBezTo>
                    <a:pt x="61" y="28"/>
                    <a:pt x="63" y="32"/>
                    <a:pt x="62" y="34"/>
                  </a:cubicBezTo>
                  <a:cubicBezTo>
                    <a:pt x="61" y="35"/>
                    <a:pt x="58" y="33"/>
                    <a:pt x="58" y="34"/>
                  </a:cubicBezTo>
                  <a:cubicBezTo>
                    <a:pt x="57" y="36"/>
                    <a:pt x="58" y="39"/>
                    <a:pt x="54" y="38"/>
                  </a:cubicBezTo>
                  <a:cubicBezTo>
                    <a:pt x="54" y="39"/>
                    <a:pt x="55" y="40"/>
                    <a:pt x="56" y="40"/>
                  </a:cubicBezTo>
                  <a:cubicBezTo>
                    <a:pt x="56" y="42"/>
                    <a:pt x="53" y="41"/>
                    <a:pt x="51" y="41"/>
                  </a:cubicBezTo>
                  <a:cubicBezTo>
                    <a:pt x="48" y="47"/>
                    <a:pt x="50" y="46"/>
                    <a:pt x="51" y="53"/>
                  </a:cubicBezTo>
                  <a:cubicBezTo>
                    <a:pt x="44" y="54"/>
                    <a:pt x="27" y="55"/>
                    <a:pt x="26" y="45"/>
                  </a:cubicBezTo>
                  <a:cubicBezTo>
                    <a:pt x="30" y="45"/>
                    <a:pt x="31" y="44"/>
                    <a:pt x="32" y="41"/>
                  </a:cubicBezTo>
                  <a:cubicBezTo>
                    <a:pt x="37" y="41"/>
                    <a:pt x="36" y="45"/>
                    <a:pt x="39" y="41"/>
                  </a:cubicBezTo>
                  <a:cubicBezTo>
                    <a:pt x="38" y="40"/>
                    <a:pt x="34" y="39"/>
                    <a:pt x="37" y="38"/>
                  </a:cubicBezTo>
                  <a:close/>
                </a:path>
              </a:pathLst>
            </a:custGeom>
            <a:solidFill>
              <a:srgbClr val="7F7F7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523" name="Google Shape;523;p17"/>
            <p:cNvSpPr/>
            <p:nvPr/>
          </p:nvSpPr>
          <p:spPr>
            <a:xfrm>
              <a:off x="3721494" y="640411"/>
              <a:ext cx="105059" cy="56031"/>
            </a:xfrm>
            <a:custGeom>
              <a:rect b="b" l="l" r="r" t="t"/>
              <a:pathLst>
                <a:path extrusionOk="0" h="27" w="51">
                  <a:moveTo>
                    <a:pt x="51" y="4"/>
                  </a:moveTo>
                  <a:cubicBezTo>
                    <a:pt x="50" y="5"/>
                    <a:pt x="51" y="9"/>
                    <a:pt x="51" y="10"/>
                  </a:cubicBezTo>
                  <a:cubicBezTo>
                    <a:pt x="50" y="10"/>
                    <a:pt x="47" y="9"/>
                    <a:pt x="47" y="10"/>
                  </a:cubicBezTo>
                  <a:cubicBezTo>
                    <a:pt x="47" y="10"/>
                    <a:pt x="49" y="15"/>
                    <a:pt x="47" y="15"/>
                  </a:cubicBezTo>
                  <a:cubicBezTo>
                    <a:pt x="45" y="16"/>
                    <a:pt x="42" y="12"/>
                    <a:pt x="41" y="19"/>
                  </a:cubicBezTo>
                  <a:cubicBezTo>
                    <a:pt x="38" y="19"/>
                    <a:pt x="40" y="13"/>
                    <a:pt x="36" y="13"/>
                  </a:cubicBezTo>
                  <a:cubicBezTo>
                    <a:pt x="32" y="12"/>
                    <a:pt x="33" y="17"/>
                    <a:pt x="30" y="17"/>
                  </a:cubicBezTo>
                  <a:cubicBezTo>
                    <a:pt x="28" y="20"/>
                    <a:pt x="22" y="19"/>
                    <a:pt x="23" y="25"/>
                  </a:cubicBezTo>
                  <a:cubicBezTo>
                    <a:pt x="15" y="27"/>
                    <a:pt x="11" y="25"/>
                    <a:pt x="2" y="25"/>
                  </a:cubicBezTo>
                  <a:cubicBezTo>
                    <a:pt x="2" y="21"/>
                    <a:pt x="0" y="21"/>
                    <a:pt x="0" y="17"/>
                  </a:cubicBezTo>
                  <a:cubicBezTo>
                    <a:pt x="2" y="19"/>
                    <a:pt x="4" y="19"/>
                    <a:pt x="8" y="19"/>
                  </a:cubicBezTo>
                  <a:cubicBezTo>
                    <a:pt x="11" y="19"/>
                    <a:pt x="11" y="14"/>
                    <a:pt x="15" y="13"/>
                  </a:cubicBezTo>
                  <a:cubicBezTo>
                    <a:pt x="16" y="13"/>
                    <a:pt x="18" y="9"/>
                    <a:pt x="19" y="10"/>
                  </a:cubicBezTo>
                  <a:cubicBezTo>
                    <a:pt x="23" y="13"/>
                    <a:pt x="19" y="8"/>
                    <a:pt x="24" y="8"/>
                  </a:cubicBezTo>
                  <a:cubicBezTo>
                    <a:pt x="25" y="8"/>
                    <a:pt x="26" y="8"/>
                    <a:pt x="26" y="8"/>
                  </a:cubicBezTo>
                  <a:cubicBezTo>
                    <a:pt x="27" y="7"/>
                    <a:pt x="30" y="4"/>
                    <a:pt x="30" y="4"/>
                  </a:cubicBezTo>
                  <a:cubicBezTo>
                    <a:pt x="32" y="3"/>
                    <a:pt x="35" y="5"/>
                    <a:pt x="38" y="4"/>
                  </a:cubicBezTo>
                  <a:cubicBezTo>
                    <a:pt x="39" y="4"/>
                    <a:pt x="46" y="0"/>
                    <a:pt x="51" y="4"/>
                  </a:cubicBezTo>
                  <a:close/>
                </a:path>
              </a:pathLst>
            </a:custGeom>
            <a:solidFill>
              <a:srgbClr val="7F7F7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524" name="Google Shape;524;p17"/>
            <p:cNvSpPr/>
            <p:nvPr/>
          </p:nvSpPr>
          <p:spPr>
            <a:xfrm>
              <a:off x="4011456" y="664225"/>
              <a:ext cx="109261" cy="56031"/>
            </a:xfrm>
            <a:custGeom>
              <a:rect b="b" l="l" r="r" t="t"/>
              <a:pathLst>
                <a:path extrusionOk="0" h="27" w="52">
                  <a:moveTo>
                    <a:pt x="47" y="2"/>
                  </a:moveTo>
                  <a:cubicBezTo>
                    <a:pt x="44" y="12"/>
                    <a:pt x="52" y="12"/>
                    <a:pt x="52" y="19"/>
                  </a:cubicBezTo>
                  <a:cubicBezTo>
                    <a:pt x="51" y="20"/>
                    <a:pt x="49" y="16"/>
                    <a:pt x="49" y="17"/>
                  </a:cubicBezTo>
                  <a:cubicBezTo>
                    <a:pt x="48" y="18"/>
                    <a:pt x="49" y="22"/>
                    <a:pt x="49" y="23"/>
                  </a:cubicBezTo>
                  <a:cubicBezTo>
                    <a:pt x="47" y="24"/>
                    <a:pt x="44" y="24"/>
                    <a:pt x="41" y="25"/>
                  </a:cubicBezTo>
                  <a:cubicBezTo>
                    <a:pt x="40" y="25"/>
                    <a:pt x="41" y="27"/>
                    <a:pt x="39" y="27"/>
                  </a:cubicBezTo>
                  <a:cubicBezTo>
                    <a:pt x="37" y="27"/>
                    <a:pt x="35" y="27"/>
                    <a:pt x="34" y="27"/>
                  </a:cubicBezTo>
                  <a:cubicBezTo>
                    <a:pt x="31" y="24"/>
                    <a:pt x="31" y="22"/>
                    <a:pt x="34" y="19"/>
                  </a:cubicBezTo>
                  <a:cubicBezTo>
                    <a:pt x="27" y="22"/>
                    <a:pt x="23" y="17"/>
                    <a:pt x="15" y="17"/>
                  </a:cubicBezTo>
                  <a:cubicBezTo>
                    <a:pt x="13" y="11"/>
                    <a:pt x="4" y="12"/>
                    <a:pt x="0" y="8"/>
                  </a:cubicBezTo>
                  <a:cubicBezTo>
                    <a:pt x="1" y="8"/>
                    <a:pt x="1" y="4"/>
                    <a:pt x="2" y="4"/>
                  </a:cubicBezTo>
                  <a:cubicBezTo>
                    <a:pt x="5" y="3"/>
                    <a:pt x="5" y="6"/>
                    <a:pt x="6" y="6"/>
                  </a:cubicBezTo>
                  <a:cubicBezTo>
                    <a:pt x="8" y="6"/>
                    <a:pt x="13" y="8"/>
                    <a:pt x="15" y="10"/>
                  </a:cubicBezTo>
                  <a:cubicBezTo>
                    <a:pt x="15" y="10"/>
                    <a:pt x="18" y="9"/>
                    <a:pt x="19" y="10"/>
                  </a:cubicBezTo>
                  <a:cubicBezTo>
                    <a:pt x="20" y="11"/>
                    <a:pt x="18" y="14"/>
                    <a:pt x="21" y="14"/>
                  </a:cubicBezTo>
                  <a:cubicBezTo>
                    <a:pt x="26" y="12"/>
                    <a:pt x="18" y="9"/>
                    <a:pt x="22" y="6"/>
                  </a:cubicBezTo>
                  <a:cubicBezTo>
                    <a:pt x="26" y="4"/>
                    <a:pt x="26" y="10"/>
                    <a:pt x="26" y="10"/>
                  </a:cubicBezTo>
                  <a:cubicBezTo>
                    <a:pt x="33" y="10"/>
                    <a:pt x="36" y="0"/>
                    <a:pt x="47" y="2"/>
                  </a:cubicBezTo>
                  <a:close/>
                </a:path>
              </a:pathLst>
            </a:custGeom>
            <a:solidFill>
              <a:srgbClr val="7F7F7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525" name="Google Shape;525;p17"/>
            <p:cNvSpPr/>
            <p:nvPr/>
          </p:nvSpPr>
          <p:spPr>
            <a:xfrm>
              <a:off x="3805541" y="665625"/>
              <a:ext cx="191908" cy="72841"/>
            </a:xfrm>
            <a:custGeom>
              <a:rect b="b" l="l" r="r" t="t"/>
              <a:pathLst>
                <a:path extrusionOk="0" h="35" w="92">
                  <a:moveTo>
                    <a:pt x="41" y="13"/>
                  </a:moveTo>
                  <a:cubicBezTo>
                    <a:pt x="39" y="19"/>
                    <a:pt x="56" y="16"/>
                    <a:pt x="60" y="20"/>
                  </a:cubicBezTo>
                  <a:cubicBezTo>
                    <a:pt x="63" y="12"/>
                    <a:pt x="47" y="11"/>
                    <a:pt x="60" y="11"/>
                  </a:cubicBezTo>
                  <a:cubicBezTo>
                    <a:pt x="63" y="4"/>
                    <a:pt x="52" y="10"/>
                    <a:pt x="54" y="3"/>
                  </a:cubicBezTo>
                  <a:cubicBezTo>
                    <a:pt x="60" y="4"/>
                    <a:pt x="61" y="0"/>
                    <a:pt x="67" y="1"/>
                  </a:cubicBezTo>
                  <a:cubicBezTo>
                    <a:pt x="66" y="5"/>
                    <a:pt x="70" y="4"/>
                    <a:pt x="71" y="5"/>
                  </a:cubicBezTo>
                  <a:cubicBezTo>
                    <a:pt x="72" y="6"/>
                    <a:pt x="70" y="8"/>
                    <a:pt x="71" y="9"/>
                  </a:cubicBezTo>
                  <a:cubicBezTo>
                    <a:pt x="73" y="10"/>
                    <a:pt x="76" y="11"/>
                    <a:pt x="79" y="14"/>
                  </a:cubicBezTo>
                  <a:cubicBezTo>
                    <a:pt x="80" y="13"/>
                    <a:pt x="80" y="10"/>
                    <a:pt x="84" y="11"/>
                  </a:cubicBezTo>
                  <a:cubicBezTo>
                    <a:pt x="87" y="11"/>
                    <a:pt x="89" y="13"/>
                    <a:pt x="90" y="14"/>
                  </a:cubicBezTo>
                  <a:cubicBezTo>
                    <a:pt x="90" y="15"/>
                    <a:pt x="92" y="18"/>
                    <a:pt x="92" y="18"/>
                  </a:cubicBezTo>
                  <a:cubicBezTo>
                    <a:pt x="89" y="21"/>
                    <a:pt x="92" y="20"/>
                    <a:pt x="90" y="26"/>
                  </a:cubicBezTo>
                  <a:cubicBezTo>
                    <a:pt x="86" y="21"/>
                    <a:pt x="82" y="27"/>
                    <a:pt x="79" y="27"/>
                  </a:cubicBezTo>
                  <a:cubicBezTo>
                    <a:pt x="75" y="28"/>
                    <a:pt x="75" y="26"/>
                    <a:pt x="71" y="26"/>
                  </a:cubicBezTo>
                  <a:cubicBezTo>
                    <a:pt x="66" y="26"/>
                    <a:pt x="58" y="28"/>
                    <a:pt x="54" y="29"/>
                  </a:cubicBezTo>
                  <a:cubicBezTo>
                    <a:pt x="54" y="30"/>
                    <a:pt x="51" y="29"/>
                    <a:pt x="51" y="29"/>
                  </a:cubicBezTo>
                  <a:cubicBezTo>
                    <a:pt x="49" y="31"/>
                    <a:pt x="48" y="30"/>
                    <a:pt x="45" y="31"/>
                  </a:cubicBezTo>
                  <a:cubicBezTo>
                    <a:pt x="43" y="32"/>
                    <a:pt x="33" y="34"/>
                    <a:pt x="26" y="35"/>
                  </a:cubicBezTo>
                  <a:cubicBezTo>
                    <a:pt x="27" y="28"/>
                    <a:pt x="36" y="30"/>
                    <a:pt x="43" y="29"/>
                  </a:cubicBezTo>
                  <a:cubicBezTo>
                    <a:pt x="44" y="21"/>
                    <a:pt x="37" y="26"/>
                    <a:pt x="34" y="26"/>
                  </a:cubicBezTo>
                  <a:cubicBezTo>
                    <a:pt x="30" y="25"/>
                    <a:pt x="30" y="24"/>
                    <a:pt x="26" y="22"/>
                  </a:cubicBezTo>
                  <a:cubicBezTo>
                    <a:pt x="23" y="21"/>
                    <a:pt x="22" y="25"/>
                    <a:pt x="19" y="26"/>
                  </a:cubicBezTo>
                  <a:cubicBezTo>
                    <a:pt x="16" y="26"/>
                    <a:pt x="16" y="24"/>
                    <a:pt x="13" y="24"/>
                  </a:cubicBezTo>
                  <a:cubicBezTo>
                    <a:pt x="9" y="23"/>
                    <a:pt x="3" y="25"/>
                    <a:pt x="0" y="22"/>
                  </a:cubicBezTo>
                  <a:cubicBezTo>
                    <a:pt x="0" y="20"/>
                    <a:pt x="3" y="19"/>
                    <a:pt x="4" y="18"/>
                  </a:cubicBezTo>
                  <a:cubicBezTo>
                    <a:pt x="4" y="17"/>
                    <a:pt x="5" y="13"/>
                    <a:pt x="6" y="13"/>
                  </a:cubicBezTo>
                  <a:cubicBezTo>
                    <a:pt x="8" y="11"/>
                    <a:pt x="11" y="13"/>
                    <a:pt x="13" y="11"/>
                  </a:cubicBezTo>
                  <a:cubicBezTo>
                    <a:pt x="14" y="10"/>
                    <a:pt x="7" y="8"/>
                    <a:pt x="11" y="7"/>
                  </a:cubicBezTo>
                  <a:cubicBezTo>
                    <a:pt x="13" y="7"/>
                    <a:pt x="14" y="7"/>
                    <a:pt x="15" y="7"/>
                  </a:cubicBezTo>
                  <a:cubicBezTo>
                    <a:pt x="17" y="6"/>
                    <a:pt x="19" y="5"/>
                    <a:pt x="21" y="5"/>
                  </a:cubicBezTo>
                  <a:cubicBezTo>
                    <a:pt x="22" y="5"/>
                    <a:pt x="29" y="6"/>
                    <a:pt x="30" y="7"/>
                  </a:cubicBezTo>
                  <a:cubicBezTo>
                    <a:pt x="31" y="8"/>
                    <a:pt x="30" y="10"/>
                    <a:pt x="32" y="11"/>
                  </a:cubicBezTo>
                  <a:cubicBezTo>
                    <a:pt x="33" y="11"/>
                    <a:pt x="35" y="10"/>
                    <a:pt x="36" y="11"/>
                  </a:cubicBezTo>
                  <a:cubicBezTo>
                    <a:pt x="37" y="12"/>
                    <a:pt x="32" y="17"/>
                    <a:pt x="36" y="16"/>
                  </a:cubicBezTo>
                  <a:cubicBezTo>
                    <a:pt x="37" y="16"/>
                    <a:pt x="38" y="11"/>
                    <a:pt x="41" y="13"/>
                  </a:cubicBezTo>
                  <a:close/>
                </a:path>
              </a:pathLst>
            </a:custGeom>
            <a:solidFill>
              <a:srgbClr val="7F7F7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526" name="Google Shape;526;p17"/>
            <p:cNvSpPr/>
            <p:nvPr/>
          </p:nvSpPr>
          <p:spPr>
            <a:xfrm>
              <a:off x="3675269" y="741268"/>
              <a:ext cx="151284" cy="100856"/>
            </a:xfrm>
            <a:custGeom>
              <a:rect b="b" l="l" r="r" t="t"/>
              <a:pathLst>
                <a:path extrusionOk="0" h="49" w="73">
                  <a:moveTo>
                    <a:pt x="9" y="1"/>
                  </a:moveTo>
                  <a:cubicBezTo>
                    <a:pt x="21" y="1"/>
                    <a:pt x="33" y="0"/>
                    <a:pt x="41" y="3"/>
                  </a:cubicBezTo>
                  <a:cubicBezTo>
                    <a:pt x="42" y="3"/>
                    <a:pt x="44" y="2"/>
                    <a:pt x="45" y="3"/>
                  </a:cubicBezTo>
                  <a:cubicBezTo>
                    <a:pt x="46" y="5"/>
                    <a:pt x="50" y="3"/>
                    <a:pt x="52" y="5"/>
                  </a:cubicBezTo>
                  <a:cubicBezTo>
                    <a:pt x="55" y="8"/>
                    <a:pt x="52" y="2"/>
                    <a:pt x="60" y="5"/>
                  </a:cubicBezTo>
                  <a:cubicBezTo>
                    <a:pt x="60" y="5"/>
                    <a:pt x="60" y="6"/>
                    <a:pt x="61" y="6"/>
                  </a:cubicBezTo>
                  <a:cubicBezTo>
                    <a:pt x="63" y="6"/>
                    <a:pt x="73" y="9"/>
                    <a:pt x="73" y="14"/>
                  </a:cubicBezTo>
                  <a:cubicBezTo>
                    <a:pt x="66" y="15"/>
                    <a:pt x="60" y="16"/>
                    <a:pt x="56" y="18"/>
                  </a:cubicBezTo>
                  <a:cubicBezTo>
                    <a:pt x="54" y="18"/>
                    <a:pt x="55" y="21"/>
                    <a:pt x="54" y="21"/>
                  </a:cubicBezTo>
                  <a:cubicBezTo>
                    <a:pt x="53" y="22"/>
                    <a:pt x="51" y="19"/>
                    <a:pt x="50" y="19"/>
                  </a:cubicBezTo>
                  <a:cubicBezTo>
                    <a:pt x="51" y="19"/>
                    <a:pt x="48" y="23"/>
                    <a:pt x="48" y="21"/>
                  </a:cubicBezTo>
                  <a:cubicBezTo>
                    <a:pt x="48" y="22"/>
                    <a:pt x="50" y="24"/>
                    <a:pt x="50" y="23"/>
                  </a:cubicBezTo>
                  <a:cubicBezTo>
                    <a:pt x="49" y="25"/>
                    <a:pt x="47" y="24"/>
                    <a:pt x="46" y="25"/>
                  </a:cubicBezTo>
                  <a:cubicBezTo>
                    <a:pt x="46" y="26"/>
                    <a:pt x="47" y="28"/>
                    <a:pt x="46" y="29"/>
                  </a:cubicBezTo>
                  <a:cubicBezTo>
                    <a:pt x="46" y="29"/>
                    <a:pt x="43" y="28"/>
                    <a:pt x="43" y="29"/>
                  </a:cubicBezTo>
                  <a:cubicBezTo>
                    <a:pt x="42" y="30"/>
                    <a:pt x="41" y="32"/>
                    <a:pt x="39" y="32"/>
                  </a:cubicBezTo>
                  <a:cubicBezTo>
                    <a:pt x="39" y="35"/>
                    <a:pt x="39" y="37"/>
                    <a:pt x="39" y="40"/>
                  </a:cubicBezTo>
                  <a:cubicBezTo>
                    <a:pt x="30" y="40"/>
                    <a:pt x="31" y="49"/>
                    <a:pt x="17" y="46"/>
                  </a:cubicBezTo>
                  <a:cubicBezTo>
                    <a:pt x="18" y="34"/>
                    <a:pt x="7" y="37"/>
                    <a:pt x="0" y="34"/>
                  </a:cubicBezTo>
                  <a:cubicBezTo>
                    <a:pt x="1" y="32"/>
                    <a:pt x="4" y="32"/>
                    <a:pt x="5" y="31"/>
                  </a:cubicBezTo>
                  <a:cubicBezTo>
                    <a:pt x="6" y="30"/>
                    <a:pt x="2" y="25"/>
                    <a:pt x="7" y="27"/>
                  </a:cubicBezTo>
                  <a:cubicBezTo>
                    <a:pt x="8" y="24"/>
                    <a:pt x="5" y="23"/>
                    <a:pt x="5" y="19"/>
                  </a:cubicBezTo>
                  <a:cubicBezTo>
                    <a:pt x="8" y="22"/>
                    <a:pt x="8" y="21"/>
                    <a:pt x="9" y="18"/>
                  </a:cubicBezTo>
                  <a:cubicBezTo>
                    <a:pt x="10" y="15"/>
                    <a:pt x="13" y="16"/>
                    <a:pt x="13" y="10"/>
                  </a:cubicBezTo>
                  <a:cubicBezTo>
                    <a:pt x="14" y="4"/>
                    <a:pt x="7" y="8"/>
                    <a:pt x="9" y="1"/>
                  </a:cubicBezTo>
                  <a:close/>
                </a:path>
              </a:pathLst>
            </a:custGeom>
            <a:solidFill>
              <a:srgbClr val="7F7F7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527" name="Google Shape;527;p17"/>
            <p:cNvSpPr/>
            <p:nvPr/>
          </p:nvSpPr>
          <p:spPr>
            <a:xfrm>
              <a:off x="3980639" y="760879"/>
              <a:ext cx="30817" cy="23814"/>
            </a:xfrm>
            <a:custGeom>
              <a:rect b="b" l="l" r="r" t="t"/>
              <a:pathLst>
                <a:path extrusionOk="0" h="11" w="15">
                  <a:moveTo>
                    <a:pt x="2" y="0"/>
                  </a:moveTo>
                  <a:cubicBezTo>
                    <a:pt x="6" y="0"/>
                    <a:pt x="9" y="0"/>
                    <a:pt x="13" y="0"/>
                  </a:cubicBezTo>
                  <a:cubicBezTo>
                    <a:pt x="13" y="3"/>
                    <a:pt x="15" y="4"/>
                    <a:pt x="15" y="8"/>
                  </a:cubicBezTo>
                  <a:cubicBezTo>
                    <a:pt x="12" y="7"/>
                    <a:pt x="11" y="9"/>
                    <a:pt x="11" y="11"/>
                  </a:cubicBezTo>
                  <a:cubicBezTo>
                    <a:pt x="8" y="9"/>
                    <a:pt x="7" y="5"/>
                    <a:pt x="0" y="6"/>
                  </a:cubicBezTo>
                  <a:cubicBezTo>
                    <a:pt x="1" y="4"/>
                    <a:pt x="2" y="3"/>
                    <a:pt x="2" y="0"/>
                  </a:cubicBezTo>
                  <a:close/>
                </a:path>
              </a:pathLst>
            </a:custGeom>
            <a:solidFill>
              <a:srgbClr val="7F7F7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528" name="Google Shape;528;p17"/>
            <p:cNvSpPr/>
            <p:nvPr/>
          </p:nvSpPr>
          <p:spPr>
            <a:xfrm>
              <a:off x="4148733" y="751074"/>
              <a:ext cx="77043" cy="54631"/>
            </a:xfrm>
            <a:custGeom>
              <a:rect b="b" l="l" r="r" t="t"/>
              <a:pathLst>
                <a:path extrusionOk="0" h="26" w="37">
                  <a:moveTo>
                    <a:pt x="33" y="1"/>
                  </a:moveTo>
                  <a:cubicBezTo>
                    <a:pt x="37" y="1"/>
                    <a:pt x="34" y="8"/>
                    <a:pt x="35" y="11"/>
                  </a:cubicBezTo>
                  <a:cubicBezTo>
                    <a:pt x="32" y="10"/>
                    <a:pt x="31" y="12"/>
                    <a:pt x="31" y="14"/>
                  </a:cubicBezTo>
                  <a:cubicBezTo>
                    <a:pt x="25" y="11"/>
                    <a:pt x="23" y="21"/>
                    <a:pt x="22" y="16"/>
                  </a:cubicBezTo>
                  <a:cubicBezTo>
                    <a:pt x="17" y="20"/>
                    <a:pt x="14" y="25"/>
                    <a:pt x="7" y="26"/>
                  </a:cubicBezTo>
                  <a:cubicBezTo>
                    <a:pt x="5" y="24"/>
                    <a:pt x="5" y="21"/>
                    <a:pt x="5" y="18"/>
                  </a:cubicBezTo>
                  <a:cubicBezTo>
                    <a:pt x="4" y="16"/>
                    <a:pt x="2" y="17"/>
                    <a:pt x="1" y="14"/>
                  </a:cubicBezTo>
                  <a:cubicBezTo>
                    <a:pt x="0" y="12"/>
                    <a:pt x="2" y="8"/>
                    <a:pt x="1" y="5"/>
                  </a:cubicBezTo>
                  <a:cubicBezTo>
                    <a:pt x="4" y="6"/>
                    <a:pt x="5" y="4"/>
                    <a:pt x="5" y="1"/>
                  </a:cubicBezTo>
                  <a:cubicBezTo>
                    <a:pt x="7" y="2"/>
                    <a:pt x="10" y="2"/>
                    <a:pt x="10" y="0"/>
                  </a:cubicBezTo>
                  <a:cubicBezTo>
                    <a:pt x="13" y="3"/>
                    <a:pt x="23" y="0"/>
                    <a:pt x="25" y="3"/>
                  </a:cubicBezTo>
                  <a:cubicBezTo>
                    <a:pt x="28" y="3"/>
                    <a:pt x="32" y="4"/>
                    <a:pt x="33" y="1"/>
                  </a:cubicBezTo>
                  <a:close/>
                </a:path>
              </a:pathLst>
            </a:custGeom>
            <a:solidFill>
              <a:srgbClr val="7F7F7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529" name="Google Shape;529;p17"/>
            <p:cNvSpPr/>
            <p:nvPr/>
          </p:nvSpPr>
          <p:spPr>
            <a:xfrm>
              <a:off x="5279164" y="962591"/>
              <a:ext cx="166694" cy="81245"/>
            </a:xfrm>
            <a:custGeom>
              <a:rect b="b" l="l" r="r" t="t"/>
              <a:pathLst>
                <a:path extrusionOk="0" h="39" w="80">
                  <a:moveTo>
                    <a:pt x="58" y="0"/>
                  </a:moveTo>
                  <a:cubicBezTo>
                    <a:pt x="60" y="1"/>
                    <a:pt x="63" y="2"/>
                    <a:pt x="66" y="4"/>
                  </a:cubicBezTo>
                  <a:cubicBezTo>
                    <a:pt x="66" y="4"/>
                    <a:pt x="71" y="5"/>
                    <a:pt x="71" y="6"/>
                  </a:cubicBezTo>
                  <a:cubicBezTo>
                    <a:pt x="72" y="6"/>
                    <a:pt x="69" y="9"/>
                    <a:pt x="69" y="9"/>
                  </a:cubicBezTo>
                  <a:cubicBezTo>
                    <a:pt x="70" y="13"/>
                    <a:pt x="74" y="16"/>
                    <a:pt x="79" y="15"/>
                  </a:cubicBezTo>
                  <a:cubicBezTo>
                    <a:pt x="80" y="20"/>
                    <a:pt x="78" y="22"/>
                    <a:pt x="73" y="26"/>
                  </a:cubicBezTo>
                  <a:cubicBezTo>
                    <a:pt x="72" y="27"/>
                    <a:pt x="69" y="27"/>
                    <a:pt x="68" y="28"/>
                  </a:cubicBezTo>
                  <a:cubicBezTo>
                    <a:pt x="64" y="30"/>
                    <a:pt x="65" y="30"/>
                    <a:pt x="60" y="32"/>
                  </a:cubicBezTo>
                  <a:cubicBezTo>
                    <a:pt x="60" y="32"/>
                    <a:pt x="55" y="33"/>
                    <a:pt x="55" y="34"/>
                  </a:cubicBezTo>
                  <a:cubicBezTo>
                    <a:pt x="53" y="35"/>
                    <a:pt x="53" y="35"/>
                    <a:pt x="51" y="35"/>
                  </a:cubicBezTo>
                  <a:cubicBezTo>
                    <a:pt x="49" y="36"/>
                    <a:pt x="35" y="39"/>
                    <a:pt x="28" y="37"/>
                  </a:cubicBezTo>
                  <a:cubicBezTo>
                    <a:pt x="28" y="37"/>
                    <a:pt x="28" y="36"/>
                    <a:pt x="27" y="35"/>
                  </a:cubicBezTo>
                  <a:cubicBezTo>
                    <a:pt x="24" y="35"/>
                    <a:pt x="23" y="32"/>
                    <a:pt x="19" y="32"/>
                  </a:cubicBezTo>
                  <a:cubicBezTo>
                    <a:pt x="18" y="32"/>
                    <a:pt x="17" y="30"/>
                    <a:pt x="15" y="30"/>
                  </a:cubicBezTo>
                  <a:cubicBezTo>
                    <a:pt x="15" y="28"/>
                    <a:pt x="18" y="28"/>
                    <a:pt x="19" y="28"/>
                  </a:cubicBezTo>
                  <a:cubicBezTo>
                    <a:pt x="19" y="26"/>
                    <a:pt x="14" y="26"/>
                    <a:pt x="14" y="24"/>
                  </a:cubicBezTo>
                  <a:cubicBezTo>
                    <a:pt x="12" y="21"/>
                    <a:pt x="15" y="18"/>
                    <a:pt x="14" y="13"/>
                  </a:cubicBezTo>
                  <a:cubicBezTo>
                    <a:pt x="6" y="11"/>
                    <a:pt x="7" y="20"/>
                    <a:pt x="2" y="15"/>
                  </a:cubicBezTo>
                  <a:cubicBezTo>
                    <a:pt x="0" y="9"/>
                    <a:pt x="8" y="14"/>
                    <a:pt x="6" y="7"/>
                  </a:cubicBezTo>
                  <a:cubicBezTo>
                    <a:pt x="14" y="9"/>
                    <a:pt x="13" y="8"/>
                    <a:pt x="21" y="7"/>
                  </a:cubicBezTo>
                  <a:cubicBezTo>
                    <a:pt x="22" y="11"/>
                    <a:pt x="27" y="11"/>
                    <a:pt x="23" y="15"/>
                  </a:cubicBezTo>
                  <a:cubicBezTo>
                    <a:pt x="28" y="15"/>
                    <a:pt x="29" y="12"/>
                    <a:pt x="28" y="7"/>
                  </a:cubicBezTo>
                  <a:cubicBezTo>
                    <a:pt x="29" y="11"/>
                    <a:pt x="45" y="3"/>
                    <a:pt x="40" y="11"/>
                  </a:cubicBezTo>
                  <a:cubicBezTo>
                    <a:pt x="44" y="13"/>
                    <a:pt x="42" y="8"/>
                    <a:pt x="43" y="7"/>
                  </a:cubicBezTo>
                  <a:cubicBezTo>
                    <a:pt x="46" y="6"/>
                    <a:pt x="51" y="7"/>
                    <a:pt x="55" y="6"/>
                  </a:cubicBezTo>
                  <a:cubicBezTo>
                    <a:pt x="57" y="5"/>
                    <a:pt x="58" y="3"/>
                    <a:pt x="58" y="0"/>
                  </a:cubicBezTo>
                  <a:close/>
                </a:path>
              </a:pathLst>
            </a:custGeom>
            <a:solidFill>
              <a:srgbClr val="7F7F7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530" name="Google Shape;530;p17"/>
            <p:cNvSpPr/>
            <p:nvPr/>
          </p:nvSpPr>
          <p:spPr>
            <a:xfrm>
              <a:off x="4284608" y="982202"/>
              <a:ext cx="99456" cy="70039"/>
            </a:xfrm>
            <a:custGeom>
              <a:rect b="b" l="l" r="r" t="t"/>
              <a:pathLst>
                <a:path extrusionOk="0" h="34" w="48">
                  <a:moveTo>
                    <a:pt x="13" y="0"/>
                  </a:moveTo>
                  <a:cubicBezTo>
                    <a:pt x="15" y="5"/>
                    <a:pt x="25" y="3"/>
                    <a:pt x="24" y="12"/>
                  </a:cubicBezTo>
                  <a:cubicBezTo>
                    <a:pt x="25" y="13"/>
                    <a:pt x="28" y="10"/>
                    <a:pt x="27" y="10"/>
                  </a:cubicBezTo>
                  <a:cubicBezTo>
                    <a:pt x="30" y="11"/>
                    <a:pt x="29" y="15"/>
                    <a:pt x="33" y="15"/>
                  </a:cubicBezTo>
                  <a:cubicBezTo>
                    <a:pt x="36" y="15"/>
                    <a:pt x="38" y="22"/>
                    <a:pt x="41" y="25"/>
                  </a:cubicBezTo>
                  <a:cubicBezTo>
                    <a:pt x="46" y="23"/>
                    <a:pt x="44" y="23"/>
                    <a:pt x="48" y="26"/>
                  </a:cubicBezTo>
                  <a:cubicBezTo>
                    <a:pt x="44" y="31"/>
                    <a:pt x="31" y="27"/>
                    <a:pt x="24" y="28"/>
                  </a:cubicBezTo>
                  <a:cubicBezTo>
                    <a:pt x="21" y="30"/>
                    <a:pt x="16" y="31"/>
                    <a:pt x="14" y="34"/>
                  </a:cubicBezTo>
                  <a:cubicBezTo>
                    <a:pt x="10" y="31"/>
                    <a:pt x="8" y="26"/>
                    <a:pt x="0" y="28"/>
                  </a:cubicBezTo>
                  <a:cubicBezTo>
                    <a:pt x="0" y="27"/>
                    <a:pt x="2" y="27"/>
                    <a:pt x="3" y="26"/>
                  </a:cubicBezTo>
                  <a:cubicBezTo>
                    <a:pt x="1" y="24"/>
                    <a:pt x="2" y="23"/>
                    <a:pt x="5" y="23"/>
                  </a:cubicBezTo>
                  <a:cubicBezTo>
                    <a:pt x="2" y="16"/>
                    <a:pt x="5" y="14"/>
                    <a:pt x="5" y="6"/>
                  </a:cubicBezTo>
                  <a:cubicBezTo>
                    <a:pt x="9" y="5"/>
                    <a:pt x="13" y="5"/>
                    <a:pt x="13" y="0"/>
                  </a:cubicBezTo>
                  <a:close/>
                </a:path>
              </a:pathLst>
            </a:custGeom>
            <a:solidFill>
              <a:srgbClr val="7F7F7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531" name="Google Shape;531;p17"/>
            <p:cNvSpPr/>
            <p:nvPr/>
          </p:nvSpPr>
          <p:spPr>
            <a:xfrm>
              <a:off x="7168819" y="2123840"/>
              <a:ext cx="165292" cy="177900"/>
            </a:xfrm>
            <a:custGeom>
              <a:rect b="b" l="l" r="r" t="t"/>
              <a:pathLst>
                <a:path extrusionOk="0" h="86" w="80">
                  <a:moveTo>
                    <a:pt x="8" y="12"/>
                  </a:moveTo>
                  <a:cubicBezTo>
                    <a:pt x="8" y="10"/>
                    <a:pt x="5" y="11"/>
                    <a:pt x="4" y="11"/>
                  </a:cubicBezTo>
                  <a:cubicBezTo>
                    <a:pt x="2" y="9"/>
                    <a:pt x="4" y="4"/>
                    <a:pt x="0" y="5"/>
                  </a:cubicBezTo>
                  <a:cubicBezTo>
                    <a:pt x="5" y="0"/>
                    <a:pt x="9" y="6"/>
                    <a:pt x="15" y="3"/>
                  </a:cubicBezTo>
                  <a:cubicBezTo>
                    <a:pt x="15" y="8"/>
                    <a:pt x="20" y="5"/>
                    <a:pt x="23" y="7"/>
                  </a:cubicBezTo>
                  <a:cubicBezTo>
                    <a:pt x="23" y="7"/>
                    <a:pt x="22" y="10"/>
                    <a:pt x="23" y="11"/>
                  </a:cubicBezTo>
                  <a:cubicBezTo>
                    <a:pt x="24" y="12"/>
                    <a:pt x="27" y="10"/>
                    <a:pt x="26" y="14"/>
                  </a:cubicBezTo>
                  <a:cubicBezTo>
                    <a:pt x="31" y="13"/>
                    <a:pt x="30" y="18"/>
                    <a:pt x="34" y="18"/>
                  </a:cubicBezTo>
                  <a:cubicBezTo>
                    <a:pt x="37" y="18"/>
                    <a:pt x="42" y="29"/>
                    <a:pt x="47" y="29"/>
                  </a:cubicBezTo>
                  <a:cubicBezTo>
                    <a:pt x="51" y="29"/>
                    <a:pt x="49" y="33"/>
                    <a:pt x="51" y="35"/>
                  </a:cubicBezTo>
                  <a:cubicBezTo>
                    <a:pt x="52" y="36"/>
                    <a:pt x="55" y="36"/>
                    <a:pt x="56" y="37"/>
                  </a:cubicBezTo>
                  <a:cubicBezTo>
                    <a:pt x="57" y="37"/>
                    <a:pt x="59" y="40"/>
                    <a:pt x="60" y="40"/>
                  </a:cubicBezTo>
                  <a:cubicBezTo>
                    <a:pt x="61" y="41"/>
                    <a:pt x="59" y="43"/>
                    <a:pt x="60" y="44"/>
                  </a:cubicBezTo>
                  <a:cubicBezTo>
                    <a:pt x="61" y="45"/>
                    <a:pt x="63" y="47"/>
                    <a:pt x="64" y="48"/>
                  </a:cubicBezTo>
                  <a:cubicBezTo>
                    <a:pt x="65" y="49"/>
                    <a:pt x="66" y="53"/>
                    <a:pt x="69" y="53"/>
                  </a:cubicBezTo>
                  <a:cubicBezTo>
                    <a:pt x="70" y="53"/>
                    <a:pt x="72" y="57"/>
                    <a:pt x="73" y="57"/>
                  </a:cubicBezTo>
                  <a:cubicBezTo>
                    <a:pt x="75" y="59"/>
                    <a:pt x="74" y="66"/>
                    <a:pt x="77" y="66"/>
                  </a:cubicBezTo>
                  <a:cubicBezTo>
                    <a:pt x="79" y="67"/>
                    <a:pt x="79" y="72"/>
                    <a:pt x="79" y="74"/>
                  </a:cubicBezTo>
                  <a:cubicBezTo>
                    <a:pt x="78" y="77"/>
                    <a:pt x="74" y="80"/>
                    <a:pt x="80" y="80"/>
                  </a:cubicBezTo>
                  <a:cubicBezTo>
                    <a:pt x="80" y="86"/>
                    <a:pt x="74" y="82"/>
                    <a:pt x="71" y="81"/>
                  </a:cubicBezTo>
                  <a:cubicBezTo>
                    <a:pt x="69" y="81"/>
                    <a:pt x="66" y="82"/>
                    <a:pt x="64" y="81"/>
                  </a:cubicBezTo>
                  <a:cubicBezTo>
                    <a:pt x="63" y="81"/>
                    <a:pt x="64" y="78"/>
                    <a:pt x="64" y="78"/>
                  </a:cubicBezTo>
                  <a:cubicBezTo>
                    <a:pt x="63" y="77"/>
                    <a:pt x="61" y="78"/>
                    <a:pt x="60" y="78"/>
                  </a:cubicBezTo>
                  <a:cubicBezTo>
                    <a:pt x="58" y="76"/>
                    <a:pt x="55" y="70"/>
                    <a:pt x="51" y="70"/>
                  </a:cubicBezTo>
                  <a:cubicBezTo>
                    <a:pt x="51" y="69"/>
                    <a:pt x="52" y="68"/>
                    <a:pt x="52" y="66"/>
                  </a:cubicBezTo>
                  <a:cubicBezTo>
                    <a:pt x="52" y="64"/>
                    <a:pt x="51" y="65"/>
                    <a:pt x="51" y="66"/>
                  </a:cubicBezTo>
                  <a:cubicBezTo>
                    <a:pt x="48" y="67"/>
                    <a:pt x="50" y="63"/>
                    <a:pt x="49" y="63"/>
                  </a:cubicBezTo>
                  <a:cubicBezTo>
                    <a:pt x="48" y="62"/>
                    <a:pt x="46" y="63"/>
                    <a:pt x="45" y="63"/>
                  </a:cubicBezTo>
                  <a:cubicBezTo>
                    <a:pt x="43" y="60"/>
                    <a:pt x="43" y="55"/>
                    <a:pt x="38" y="55"/>
                  </a:cubicBezTo>
                  <a:cubicBezTo>
                    <a:pt x="40" y="48"/>
                    <a:pt x="34" y="48"/>
                    <a:pt x="34" y="42"/>
                  </a:cubicBezTo>
                  <a:cubicBezTo>
                    <a:pt x="32" y="42"/>
                    <a:pt x="32" y="44"/>
                    <a:pt x="32" y="46"/>
                  </a:cubicBezTo>
                  <a:cubicBezTo>
                    <a:pt x="29" y="44"/>
                    <a:pt x="30" y="40"/>
                    <a:pt x="28" y="37"/>
                  </a:cubicBezTo>
                  <a:cubicBezTo>
                    <a:pt x="28" y="36"/>
                    <a:pt x="25" y="34"/>
                    <a:pt x="24" y="33"/>
                  </a:cubicBezTo>
                  <a:cubicBezTo>
                    <a:pt x="24" y="32"/>
                    <a:pt x="23" y="31"/>
                    <a:pt x="21" y="31"/>
                  </a:cubicBezTo>
                  <a:cubicBezTo>
                    <a:pt x="22" y="27"/>
                    <a:pt x="20" y="26"/>
                    <a:pt x="19" y="24"/>
                  </a:cubicBezTo>
                  <a:cubicBezTo>
                    <a:pt x="18" y="21"/>
                    <a:pt x="15" y="21"/>
                    <a:pt x="13" y="20"/>
                  </a:cubicBezTo>
                  <a:cubicBezTo>
                    <a:pt x="13" y="20"/>
                    <a:pt x="9" y="16"/>
                    <a:pt x="10" y="16"/>
                  </a:cubicBezTo>
                  <a:cubicBezTo>
                    <a:pt x="8" y="12"/>
                    <a:pt x="14" y="9"/>
                    <a:pt x="8" y="12"/>
                  </a:cubicBezTo>
                  <a:close/>
                </a:path>
              </a:pathLst>
            </a:custGeom>
            <a:solidFill>
              <a:srgbClr val="7F7F7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532" name="Google Shape;532;p17"/>
            <p:cNvSpPr/>
            <p:nvPr/>
          </p:nvSpPr>
          <p:spPr>
            <a:xfrm>
              <a:off x="6346560" y="2401195"/>
              <a:ext cx="119067" cy="217122"/>
            </a:xfrm>
            <a:custGeom>
              <a:rect b="b" l="l" r="r" t="t"/>
              <a:pathLst>
                <a:path extrusionOk="0" h="104" w="57">
                  <a:moveTo>
                    <a:pt x="43" y="0"/>
                  </a:moveTo>
                  <a:cubicBezTo>
                    <a:pt x="45" y="1"/>
                    <a:pt x="47" y="2"/>
                    <a:pt x="50" y="1"/>
                  </a:cubicBezTo>
                  <a:cubicBezTo>
                    <a:pt x="47" y="11"/>
                    <a:pt x="57" y="28"/>
                    <a:pt x="47" y="35"/>
                  </a:cubicBezTo>
                  <a:cubicBezTo>
                    <a:pt x="47" y="43"/>
                    <a:pt x="46" y="50"/>
                    <a:pt x="43" y="57"/>
                  </a:cubicBezTo>
                  <a:cubicBezTo>
                    <a:pt x="42" y="61"/>
                    <a:pt x="41" y="66"/>
                    <a:pt x="37" y="67"/>
                  </a:cubicBezTo>
                  <a:cubicBezTo>
                    <a:pt x="39" y="71"/>
                    <a:pt x="36" y="75"/>
                    <a:pt x="36" y="78"/>
                  </a:cubicBezTo>
                  <a:cubicBezTo>
                    <a:pt x="35" y="79"/>
                    <a:pt x="36" y="81"/>
                    <a:pt x="36" y="82"/>
                  </a:cubicBezTo>
                  <a:cubicBezTo>
                    <a:pt x="35" y="82"/>
                    <a:pt x="32" y="83"/>
                    <a:pt x="32" y="83"/>
                  </a:cubicBezTo>
                  <a:cubicBezTo>
                    <a:pt x="31" y="87"/>
                    <a:pt x="32" y="91"/>
                    <a:pt x="30" y="95"/>
                  </a:cubicBezTo>
                  <a:cubicBezTo>
                    <a:pt x="30" y="95"/>
                    <a:pt x="28" y="95"/>
                    <a:pt x="28" y="96"/>
                  </a:cubicBezTo>
                  <a:cubicBezTo>
                    <a:pt x="28" y="98"/>
                    <a:pt x="25" y="99"/>
                    <a:pt x="26" y="102"/>
                  </a:cubicBezTo>
                  <a:cubicBezTo>
                    <a:pt x="21" y="104"/>
                    <a:pt x="15" y="104"/>
                    <a:pt x="8" y="104"/>
                  </a:cubicBezTo>
                  <a:cubicBezTo>
                    <a:pt x="8" y="99"/>
                    <a:pt x="4" y="100"/>
                    <a:pt x="6" y="95"/>
                  </a:cubicBezTo>
                  <a:cubicBezTo>
                    <a:pt x="4" y="95"/>
                    <a:pt x="4" y="92"/>
                    <a:pt x="4" y="91"/>
                  </a:cubicBezTo>
                  <a:cubicBezTo>
                    <a:pt x="2" y="91"/>
                    <a:pt x="1" y="90"/>
                    <a:pt x="0" y="89"/>
                  </a:cubicBezTo>
                  <a:cubicBezTo>
                    <a:pt x="0" y="87"/>
                    <a:pt x="0" y="84"/>
                    <a:pt x="0" y="82"/>
                  </a:cubicBezTo>
                  <a:cubicBezTo>
                    <a:pt x="0" y="80"/>
                    <a:pt x="2" y="80"/>
                    <a:pt x="2" y="80"/>
                  </a:cubicBezTo>
                  <a:cubicBezTo>
                    <a:pt x="2" y="78"/>
                    <a:pt x="0" y="78"/>
                    <a:pt x="0" y="78"/>
                  </a:cubicBezTo>
                  <a:cubicBezTo>
                    <a:pt x="1" y="75"/>
                    <a:pt x="3" y="72"/>
                    <a:pt x="4" y="70"/>
                  </a:cubicBezTo>
                  <a:cubicBezTo>
                    <a:pt x="4" y="70"/>
                    <a:pt x="3" y="67"/>
                    <a:pt x="4" y="67"/>
                  </a:cubicBezTo>
                  <a:cubicBezTo>
                    <a:pt x="4" y="66"/>
                    <a:pt x="8" y="65"/>
                    <a:pt x="8" y="65"/>
                  </a:cubicBezTo>
                  <a:cubicBezTo>
                    <a:pt x="9" y="62"/>
                    <a:pt x="5" y="49"/>
                    <a:pt x="11" y="55"/>
                  </a:cubicBezTo>
                  <a:cubicBezTo>
                    <a:pt x="12" y="51"/>
                    <a:pt x="8" y="53"/>
                    <a:pt x="8" y="50"/>
                  </a:cubicBezTo>
                  <a:cubicBezTo>
                    <a:pt x="8" y="46"/>
                    <a:pt x="8" y="42"/>
                    <a:pt x="8" y="39"/>
                  </a:cubicBezTo>
                  <a:cubicBezTo>
                    <a:pt x="11" y="39"/>
                    <a:pt x="11" y="37"/>
                    <a:pt x="11" y="35"/>
                  </a:cubicBezTo>
                  <a:cubicBezTo>
                    <a:pt x="15" y="36"/>
                    <a:pt x="15" y="32"/>
                    <a:pt x="17" y="31"/>
                  </a:cubicBezTo>
                  <a:cubicBezTo>
                    <a:pt x="19" y="30"/>
                    <a:pt x="27" y="31"/>
                    <a:pt x="26" y="24"/>
                  </a:cubicBezTo>
                  <a:cubicBezTo>
                    <a:pt x="29" y="23"/>
                    <a:pt x="29" y="26"/>
                    <a:pt x="32" y="26"/>
                  </a:cubicBezTo>
                  <a:cubicBezTo>
                    <a:pt x="30" y="20"/>
                    <a:pt x="34" y="19"/>
                    <a:pt x="34" y="14"/>
                  </a:cubicBezTo>
                  <a:cubicBezTo>
                    <a:pt x="39" y="17"/>
                    <a:pt x="38" y="2"/>
                    <a:pt x="39" y="13"/>
                  </a:cubicBezTo>
                  <a:cubicBezTo>
                    <a:pt x="46" y="10"/>
                    <a:pt x="40" y="2"/>
                    <a:pt x="43" y="0"/>
                  </a:cubicBezTo>
                  <a:close/>
                </a:path>
              </a:pathLst>
            </a:custGeom>
            <a:solidFill>
              <a:srgbClr val="7F7F7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533" name="Google Shape;533;p17"/>
            <p:cNvSpPr/>
            <p:nvPr/>
          </p:nvSpPr>
          <p:spPr>
            <a:xfrm>
              <a:off x="7448976" y="2389989"/>
              <a:ext cx="638757" cy="469263"/>
            </a:xfrm>
            <a:custGeom>
              <a:rect b="b" l="l" r="r" t="t"/>
              <a:pathLst>
                <a:path extrusionOk="0" h="226" w="307">
                  <a:moveTo>
                    <a:pt x="178" y="9"/>
                  </a:moveTo>
                  <a:cubicBezTo>
                    <a:pt x="178" y="12"/>
                    <a:pt x="178" y="16"/>
                    <a:pt x="178" y="19"/>
                  </a:cubicBezTo>
                  <a:cubicBezTo>
                    <a:pt x="177" y="19"/>
                    <a:pt x="175" y="19"/>
                    <a:pt x="173" y="19"/>
                  </a:cubicBezTo>
                  <a:cubicBezTo>
                    <a:pt x="175" y="21"/>
                    <a:pt x="174" y="22"/>
                    <a:pt x="171" y="22"/>
                  </a:cubicBezTo>
                  <a:cubicBezTo>
                    <a:pt x="174" y="26"/>
                    <a:pt x="171" y="25"/>
                    <a:pt x="171" y="30"/>
                  </a:cubicBezTo>
                  <a:cubicBezTo>
                    <a:pt x="173" y="33"/>
                    <a:pt x="176" y="34"/>
                    <a:pt x="180" y="34"/>
                  </a:cubicBezTo>
                  <a:cubicBezTo>
                    <a:pt x="181" y="42"/>
                    <a:pt x="193" y="38"/>
                    <a:pt x="193" y="47"/>
                  </a:cubicBezTo>
                  <a:cubicBezTo>
                    <a:pt x="198" y="47"/>
                    <a:pt x="204" y="46"/>
                    <a:pt x="206" y="48"/>
                  </a:cubicBezTo>
                  <a:cubicBezTo>
                    <a:pt x="210" y="48"/>
                    <a:pt x="207" y="40"/>
                    <a:pt x="214" y="43"/>
                  </a:cubicBezTo>
                  <a:cubicBezTo>
                    <a:pt x="213" y="42"/>
                    <a:pt x="211" y="37"/>
                    <a:pt x="214" y="37"/>
                  </a:cubicBezTo>
                  <a:cubicBezTo>
                    <a:pt x="216" y="37"/>
                    <a:pt x="213" y="34"/>
                    <a:pt x="214" y="32"/>
                  </a:cubicBezTo>
                  <a:cubicBezTo>
                    <a:pt x="214" y="32"/>
                    <a:pt x="216" y="31"/>
                    <a:pt x="216" y="30"/>
                  </a:cubicBezTo>
                  <a:cubicBezTo>
                    <a:pt x="216" y="28"/>
                    <a:pt x="218" y="26"/>
                    <a:pt x="218" y="22"/>
                  </a:cubicBezTo>
                  <a:cubicBezTo>
                    <a:pt x="217" y="21"/>
                    <a:pt x="215" y="19"/>
                    <a:pt x="218" y="13"/>
                  </a:cubicBezTo>
                  <a:cubicBezTo>
                    <a:pt x="218" y="13"/>
                    <a:pt x="221" y="13"/>
                    <a:pt x="221" y="13"/>
                  </a:cubicBezTo>
                  <a:cubicBezTo>
                    <a:pt x="223" y="11"/>
                    <a:pt x="221" y="5"/>
                    <a:pt x="223" y="4"/>
                  </a:cubicBezTo>
                  <a:cubicBezTo>
                    <a:pt x="227" y="3"/>
                    <a:pt x="224" y="9"/>
                    <a:pt x="227" y="11"/>
                  </a:cubicBezTo>
                  <a:cubicBezTo>
                    <a:pt x="227" y="11"/>
                    <a:pt x="229" y="11"/>
                    <a:pt x="229" y="11"/>
                  </a:cubicBezTo>
                  <a:cubicBezTo>
                    <a:pt x="230" y="14"/>
                    <a:pt x="231" y="18"/>
                    <a:pt x="232" y="20"/>
                  </a:cubicBezTo>
                  <a:cubicBezTo>
                    <a:pt x="234" y="24"/>
                    <a:pt x="238" y="26"/>
                    <a:pt x="238" y="30"/>
                  </a:cubicBezTo>
                  <a:cubicBezTo>
                    <a:pt x="243" y="25"/>
                    <a:pt x="240" y="33"/>
                    <a:pt x="246" y="32"/>
                  </a:cubicBezTo>
                  <a:cubicBezTo>
                    <a:pt x="245" y="36"/>
                    <a:pt x="245" y="40"/>
                    <a:pt x="247" y="43"/>
                  </a:cubicBezTo>
                  <a:cubicBezTo>
                    <a:pt x="250" y="46"/>
                    <a:pt x="247" y="50"/>
                    <a:pt x="249" y="56"/>
                  </a:cubicBezTo>
                  <a:cubicBezTo>
                    <a:pt x="254" y="50"/>
                    <a:pt x="250" y="55"/>
                    <a:pt x="257" y="56"/>
                  </a:cubicBezTo>
                  <a:cubicBezTo>
                    <a:pt x="257" y="59"/>
                    <a:pt x="255" y="59"/>
                    <a:pt x="255" y="61"/>
                  </a:cubicBezTo>
                  <a:cubicBezTo>
                    <a:pt x="258" y="64"/>
                    <a:pt x="263" y="64"/>
                    <a:pt x="262" y="71"/>
                  </a:cubicBezTo>
                  <a:cubicBezTo>
                    <a:pt x="264" y="71"/>
                    <a:pt x="267" y="70"/>
                    <a:pt x="268" y="71"/>
                  </a:cubicBezTo>
                  <a:cubicBezTo>
                    <a:pt x="268" y="71"/>
                    <a:pt x="267" y="74"/>
                    <a:pt x="268" y="75"/>
                  </a:cubicBezTo>
                  <a:cubicBezTo>
                    <a:pt x="268" y="75"/>
                    <a:pt x="271" y="74"/>
                    <a:pt x="272" y="75"/>
                  </a:cubicBezTo>
                  <a:cubicBezTo>
                    <a:pt x="274" y="77"/>
                    <a:pt x="273" y="83"/>
                    <a:pt x="279" y="82"/>
                  </a:cubicBezTo>
                  <a:cubicBezTo>
                    <a:pt x="279" y="87"/>
                    <a:pt x="282" y="92"/>
                    <a:pt x="285" y="95"/>
                  </a:cubicBezTo>
                  <a:cubicBezTo>
                    <a:pt x="286" y="97"/>
                    <a:pt x="287" y="99"/>
                    <a:pt x="288" y="101"/>
                  </a:cubicBezTo>
                  <a:cubicBezTo>
                    <a:pt x="289" y="101"/>
                    <a:pt x="291" y="100"/>
                    <a:pt x="292" y="101"/>
                  </a:cubicBezTo>
                  <a:cubicBezTo>
                    <a:pt x="293" y="101"/>
                    <a:pt x="291" y="104"/>
                    <a:pt x="292" y="104"/>
                  </a:cubicBezTo>
                  <a:cubicBezTo>
                    <a:pt x="294" y="106"/>
                    <a:pt x="297" y="105"/>
                    <a:pt x="296" y="104"/>
                  </a:cubicBezTo>
                  <a:cubicBezTo>
                    <a:pt x="300" y="108"/>
                    <a:pt x="297" y="113"/>
                    <a:pt x="303" y="112"/>
                  </a:cubicBezTo>
                  <a:cubicBezTo>
                    <a:pt x="299" y="117"/>
                    <a:pt x="304" y="124"/>
                    <a:pt x="305" y="132"/>
                  </a:cubicBezTo>
                  <a:cubicBezTo>
                    <a:pt x="306" y="137"/>
                    <a:pt x="303" y="141"/>
                    <a:pt x="307" y="143"/>
                  </a:cubicBezTo>
                  <a:cubicBezTo>
                    <a:pt x="303" y="146"/>
                    <a:pt x="304" y="149"/>
                    <a:pt x="303" y="157"/>
                  </a:cubicBezTo>
                  <a:cubicBezTo>
                    <a:pt x="303" y="156"/>
                    <a:pt x="300" y="157"/>
                    <a:pt x="301" y="158"/>
                  </a:cubicBezTo>
                  <a:cubicBezTo>
                    <a:pt x="302" y="158"/>
                    <a:pt x="303" y="158"/>
                    <a:pt x="303" y="158"/>
                  </a:cubicBezTo>
                  <a:cubicBezTo>
                    <a:pt x="303" y="159"/>
                    <a:pt x="302" y="163"/>
                    <a:pt x="301" y="164"/>
                  </a:cubicBezTo>
                  <a:cubicBezTo>
                    <a:pt x="301" y="164"/>
                    <a:pt x="298" y="166"/>
                    <a:pt x="298" y="166"/>
                  </a:cubicBezTo>
                  <a:cubicBezTo>
                    <a:pt x="297" y="168"/>
                    <a:pt x="301" y="171"/>
                    <a:pt x="298" y="175"/>
                  </a:cubicBezTo>
                  <a:cubicBezTo>
                    <a:pt x="294" y="175"/>
                    <a:pt x="295" y="180"/>
                    <a:pt x="290" y="179"/>
                  </a:cubicBezTo>
                  <a:cubicBezTo>
                    <a:pt x="291" y="183"/>
                    <a:pt x="290" y="185"/>
                    <a:pt x="287" y="185"/>
                  </a:cubicBezTo>
                  <a:cubicBezTo>
                    <a:pt x="288" y="192"/>
                    <a:pt x="284" y="194"/>
                    <a:pt x="285" y="201"/>
                  </a:cubicBezTo>
                  <a:cubicBezTo>
                    <a:pt x="277" y="200"/>
                    <a:pt x="278" y="207"/>
                    <a:pt x="277" y="212"/>
                  </a:cubicBezTo>
                  <a:cubicBezTo>
                    <a:pt x="275" y="212"/>
                    <a:pt x="272" y="212"/>
                    <a:pt x="272" y="214"/>
                  </a:cubicBezTo>
                  <a:cubicBezTo>
                    <a:pt x="271" y="218"/>
                    <a:pt x="264" y="218"/>
                    <a:pt x="260" y="220"/>
                  </a:cubicBezTo>
                  <a:cubicBezTo>
                    <a:pt x="259" y="221"/>
                    <a:pt x="258" y="223"/>
                    <a:pt x="257" y="224"/>
                  </a:cubicBezTo>
                  <a:cubicBezTo>
                    <a:pt x="255" y="224"/>
                    <a:pt x="253" y="223"/>
                    <a:pt x="253" y="226"/>
                  </a:cubicBezTo>
                  <a:cubicBezTo>
                    <a:pt x="249" y="223"/>
                    <a:pt x="247" y="219"/>
                    <a:pt x="242" y="218"/>
                  </a:cubicBezTo>
                  <a:cubicBezTo>
                    <a:pt x="238" y="216"/>
                    <a:pt x="239" y="221"/>
                    <a:pt x="238" y="222"/>
                  </a:cubicBezTo>
                  <a:cubicBezTo>
                    <a:pt x="234" y="224"/>
                    <a:pt x="228" y="221"/>
                    <a:pt x="225" y="226"/>
                  </a:cubicBezTo>
                  <a:cubicBezTo>
                    <a:pt x="218" y="222"/>
                    <a:pt x="213" y="217"/>
                    <a:pt x="205" y="216"/>
                  </a:cubicBezTo>
                  <a:cubicBezTo>
                    <a:pt x="207" y="214"/>
                    <a:pt x="207" y="212"/>
                    <a:pt x="205" y="207"/>
                  </a:cubicBezTo>
                  <a:cubicBezTo>
                    <a:pt x="204" y="206"/>
                    <a:pt x="203" y="207"/>
                    <a:pt x="203" y="205"/>
                  </a:cubicBezTo>
                  <a:cubicBezTo>
                    <a:pt x="203" y="205"/>
                    <a:pt x="203" y="203"/>
                    <a:pt x="203" y="203"/>
                  </a:cubicBezTo>
                  <a:cubicBezTo>
                    <a:pt x="202" y="201"/>
                    <a:pt x="197" y="200"/>
                    <a:pt x="201" y="199"/>
                  </a:cubicBezTo>
                  <a:cubicBezTo>
                    <a:pt x="200" y="198"/>
                    <a:pt x="192" y="194"/>
                    <a:pt x="191" y="198"/>
                  </a:cubicBezTo>
                  <a:cubicBezTo>
                    <a:pt x="189" y="195"/>
                    <a:pt x="189" y="190"/>
                    <a:pt x="186" y="188"/>
                  </a:cubicBezTo>
                  <a:cubicBezTo>
                    <a:pt x="185" y="184"/>
                    <a:pt x="187" y="183"/>
                    <a:pt x="188" y="181"/>
                  </a:cubicBezTo>
                  <a:cubicBezTo>
                    <a:pt x="186" y="179"/>
                    <a:pt x="184" y="180"/>
                    <a:pt x="178" y="179"/>
                  </a:cubicBezTo>
                  <a:cubicBezTo>
                    <a:pt x="175" y="181"/>
                    <a:pt x="175" y="188"/>
                    <a:pt x="167" y="186"/>
                  </a:cubicBezTo>
                  <a:cubicBezTo>
                    <a:pt x="169" y="179"/>
                    <a:pt x="162" y="181"/>
                    <a:pt x="164" y="173"/>
                  </a:cubicBezTo>
                  <a:cubicBezTo>
                    <a:pt x="159" y="173"/>
                    <a:pt x="158" y="170"/>
                    <a:pt x="152" y="171"/>
                  </a:cubicBezTo>
                  <a:cubicBezTo>
                    <a:pt x="152" y="170"/>
                    <a:pt x="155" y="170"/>
                    <a:pt x="156" y="170"/>
                  </a:cubicBezTo>
                  <a:cubicBezTo>
                    <a:pt x="151" y="164"/>
                    <a:pt x="147" y="169"/>
                    <a:pt x="137" y="168"/>
                  </a:cubicBezTo>
                  <a:cubicBezTo>
                    <a:pt x="131" y="166"/>
                    <a:pt x="126" y="164"/>
                    <a:pt x="121" y="162"/>
                  </a:cubicBezTo>
                  <a:cubicBezTo>
                    <a:pt x="116" y="164"/>
                    <a:pt x="111" y="163"/>
                    <a:pt x="109" y="168"/>
                  </a:cubicBezTo>
                  <a:cubicBezTo>
                    <a:pt x="107" y="168"/>
                    <a:pt x="104" y="167"/>
                    <a:pt x="102" y="168"/>
                  </a:cubicBezTo>
                  <a:cubicBezTo>
                    <a:pt x="100" y="168"/>
                    <a:pt x="101" y="169"/>
                    <a:pt x="100" y="170"/>
                  </a:cubicBezTo>
                  <a:cubicBezTo>
                    <a:pt x="97" y="170"/>
                    <a:pt x="98" y="166"/>
                    <a:pt x="95" y="171"/>
                  </a:cubicBezTo>
                  <a:cubicBezTo>
                    <a:pt x="94" y="172"/>
                    <a:pt x="92" y="173"/>
                    <a:pt x="93" y="175"/>
                  </a:cubicBezTo>
                  <a:cubicBezTo>
                    <a:pt x="90" y="173"/>
                    <a:pt x="89" y="169"/>
                    <a:pt x="89" y="177"/>
                  </a:cubicBezTo>
                  <a:cubicBezTo>
                    <a:pt x="87" y="177"/>
                    <a:pt x="87" y="175"/>
                    <a:pt x="85" y="175"/>
                  </a:cubicBezTo>
                  <a:cubicBezTo>
                    <a:pt x="83" y="175"/>
                    <a:pt x="85" y="177"/>
                    <a:pt x="85" y="177"/>
                  </a:cubicBezTo>
                  <a:cubicBezTo>
                    <a:pt x="83" y="181"/>
                    <a:pt x="77" y="179"/>
                    <a:pt x="76" y="185"/>
                  </a:cubicBezTo>
                  <a:cubicBezTo>
                    <a:pt x="71" y="181"/>
                    <a:pt x="60" y="183"/>
                    <a:pt x="52" y="183"/>
                  </a:cubicBezTo>
                  <a:cubicBezTo>
                    <a:pt x="49" y="182"/>
                    <a:pt x="51" y="186"/>
                    <a:pt x="50" y="186"/>
                  </a:cubicBezTo>
                  <a:cubicBezTo>
                    <a:pt x="49" y="187"/>
                    <a:pt x="47" y="186"/>
                    <a:pt x="46" y="186"/>
                  </a:cubicBezTo>
                  <a:cubicBezTo>
                    <a:pt x="44" y="187"/>
                    <a:pt x="43" y="188"/>
                    <a:pt x="40" y="188"/>
                  </a:cubicBezTo>
                  <a:cubicBezTo>
                    <a:pt x="35" y="190"/>
                    <a:pt x="26" y="194"/>
                    <a:pt x="14" y="192"/>
                  </a:cubicBezTo>
                  <a:cubicBezTo>
                    <a:pt x="15" y="187"/>
                    <a:pt x="14" y="181"/>
                    <a:pt x="20" y="181"/>
                  </a:cubicBezTo>
                  <a:cubicBezTo>
                    <a:pt x="19" y="178"/>
                    <a:pt x="22" y="172"/>
                    <a:pt x="18" y="171"/>
                  </a:cubicBezTo>
                  <a:cubicBezTo>
                    <a:pt x="13" y="171"/>
                    <a:pt x="20" y="170"/>
                    <a:pt x="18" y="164"/>
                  </a:cubicBezTo>
                  <a:cubicBezTo>
                    <a:pt x="16" y="159"/>
                    <a:pt x="16" y="168"/>
                    <a:pt x="14" y="160"/>
                  </a:cubicBezTo>
                  <a:cubicBezTo>
                    <a:pt x="14" y="160"/>
                    <a:pt x="15" y="157"/>
                    <a:pt x="14" y="157"/>
                  </a:cubicBezTo>
                  <a:cubicBezTo>
                    <a:pt x="12" y="154"/>
                    <a:pt x="15" y="156"/>
                    <a:pt x="14" y="153"/>
                  </a:cubicBezTo>
                  <a:cubicBezTo>
                    <a:pt x="14" y="149"/>
                    <a:pt x="10" y="146"/>
                    <a:pt x="13" y="143"/>
                  </a:cubicBezTo>
                  <a:cubicBezTo>
                    <a:pt x="13" y="141"/>
                    <a:pt x="10" y="143"/>
                    <a:pt x="9" y="142"/>
                  </a:cubicBezTo>
                  <a:cubicBezTo>
                    <a:pt x="8" y="141"/>
                    <a:pt x="9" y="139"/>
                    <a:pt x="9" y="138"/>
                  </a:cubicBezTo>
                  <a:cubicBezTo>
                    <a:pt x="9" y="138"/>
                    <a:pt x="7" y="132"/>
                    <a:pt x="7" y="132"/>
                  </a:cubicBezTo>
                  <a:cubicBezTo>
                    <a:pt x="4" y="130"/>
                    <a:pt x="8" y="131"/>
                    <a:pt x="7" y="129"/>
                  </a:cubicBezTo>
                  <a:cubicBezTo>
                    <a:pt x="6" y="126"/>
                    <a:pt x="2" y="125"/>
                    <a:pt x="3" y="121"/>
                  </a:cubicBezTo>
                  <a:cubicBezTo>
                    <a:pt x="8" y="122"/>
                    <a:pt x="5" y="114"/>
                    <a:pt x="9" y="114"/>
                  </a:cubicBezTo>
                  <a:cubicBezTo>
                    <a:pt x="9" y="111"/>
                    <a:pt x="6" y="113"/>
                    <a:pt x="5" y="112"/>
                  </a:cubicBezTo>
                  <a:cubicBezTo>
                    <a:pt x="4" y="110"/>
                    <a:pt x="6" y="105"/>
                    <a:pt x="1" y="106"/>
                  </a:cubicBezTo>
                  <a:cubicBezTo>
                    <a:pt x="0" y="98"/>
                    <a:pt x="4" y="94"/>
                    <a:pt x="5" y="88"/>
                  </a:cubicBezTo>
                  <a:cubicBezTo>
                    <a:pt x="7" y="91"/>
                    <a:pt x="14" y="89"/>
                    <a:pt x="14" y="84"/>
                  </a:cubicBezTo>
                  <a:cubicBezTo>
                    <a:pt x="15" y="80"/>
                    <a:pt x="26" y="83"/>
                    <a:pt x="26" y="75"/>
                  </a:cubicBezTo>
                  <a:cubicBezTo>
                    <a:pt x="36" y="76"/>
                    <a:pt x="41" y="71"/>
                    <a:pt x="50" y="71"/>
                  </a:cubicBezTo>
                  <a:cubicBezTo>
                    <a:pt x="52" y="71"/>
                    <a:pt x="50" y="68"/>
                    <a:pt x="50" y="69"/>
                  </a:cubicBezTo>
                  <a:cubicBezTo>
                    <a:pt x="53" y="65"/>
                    <a:pt x="59" y="68"/>
                    <a:pt x="59" y="61"/>
                  </a:cubicBezTo>
                  <a:cubicBezTo>
                    <a:pt x="61" y="62"/>
                    <a:pt x="61" y="63"/>
                    <a:pt x="63" y="63"/>
                  </a:cubicBezTo>
                  <a:cubicBezTo>
                    <a:pt x="67" y="64"/>
                    <a:pt x="62" y="55"/>
                    <a:pt x="68" y="58"/>
                  </a:cubicBezTo>
                  <a:cubicBezTo>
                    <a:pt x="67" y="50"/>
                    <a:pt x="68" y="51"/>
                    <a:pt x="68" y="43"/>
                  </a:cubicBezTo>
                  <a:cubicBezTo>
                    <a:pt x="73" y="43"/>
                    <a:pt x="76" y="45"/>
                    <a:pt x="80" y="47"/>
                  </a:cubicBezTo>
                  <a:cubicBezTo>
                    <a:pt x="82" y="45"/>
                    <a:pt x="82" y="42"/>
                    <a:pt x="85" y="43"/>
                  </a:cubicBezTo>
                  <a:cubicBezTo>
                    <a:pt x="83" y="39"/>
                    <a:pt x="90" y="36"/>
                    <a:pt x="85" y="35"/>
                  </a:cubicBezTo>
                  <a:cubicBezTo>
                    <a:pt x="86" y="33"/>
                    <a:pt x="89" y="33"/>
                    <a:pt x="89" y="30"/>
                  </a:cubicBezTo>
                  <a:cubicBezTo>
                    <a:pt x="95" y="31"/>
                    <a:pt x="91" y="23"/>
                    <a:pt x="98" y="26"/>
                  </a:cubicBezTo>
                  <a:cubicBezTo>
                    <a:pt x="100" y="24"/>
                    <a:pt x="102" y="22"/>
                    <a:pt x="104" y="20"/>
                  </a:cubicBezTo>
                  <a:cubicBezTo>
                    <a:pt x="106" y="22"/>
                    <a:pt x="109" y="23"/>
                    <a:pt x="113" y="22"/>
                  </a:cubicBezTo>
                  <a:cubicBezTo>
                    <a:pt x="109" y="26"/>
                    <a:pt x="114" y="24"/>
                    <a:pt x="115" y="26"/>
                  </a:cubicBezTo>
                  <a:cubicBezTo>
                    <a:pt x="115" y="26"/>
                    <a:pt x="115" y="28"/>
                    <a:pt x="115" y="28"/>
                  </a:cubicBezTo>
                  <a:cubicBezTo>
                    <a:pt x="116" y="28"/>
                    <a:pt x="118" y="27"/>
                    <a:pt x="119" y="28"/>
                  </a:cubicBezTo>
                  <a:cubicBezTo>
                    <a:pt x="119" y="28"/>
                    <a:pt x="121" y="33"/>
                    <a:pt x="126" y="32"/>
                  </a:cubicBezTo>
                  <a:cubicBezTo>
                    <a:pt x="129" y="33"/>
                    <a:pt x="127" y="22"/>
                    <a:pt x="123" y="24"/>
                  </a:cubicBezTo>
                  <a:cubicBezTo>
                    <a:pt x="124" y="22"/>
                    <a:pt x="126" y="21"/>
                    <a:pt x="128" y="20"/>
                  </a:cubicBezTo>
                  <a:cubicBezTo>
                    <a:pt x="128" y="16"/>
                    <a:pt x="131" y="13"/>
                    <a:pt x="136" y="13"/>
                  </a:cubicBezTo>
                  <a:cubicBezTo>
                    <a:pt x="135" y="9"/>
                    <a:pt x="137" y="7"/>
                    <a:pt x="141" y="7"/>
                  </a:cubicBezTo>
                  <a:cubicBezTo>
                    <a:pt x="138" y="13"/>
                    <a:pt x="140" y="10"/>
                    <a:pt x="145" y="9"/>
                  </a:cubicBezTo>
                  <a:cubicBezTo>
                    <a:pt x="153" y="0"/>
                    <a:pt x="168" y="9"/>
                    <a:pt x="178" y="9"/>
                  </a:cubicBezTo>
                  <a:close/>
                </a:path>
              </a:pathLst>
            </a:custGeom>
            <a:solidFill>
              <a:srgbClr val="7F7F7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</p:grpSp>
      <p:grpSp>
        <p:nvGrpSpPr>
          <p:cNvPr id="534" name="Google Shape;534;p17"/>
          <p:cNvGrpSpPr/>
          <p:nvPr/>
        </p:nvGrpSpPr>
        <p:grpSpPr>
          <a:xfrm>
            <a:off x="6058185" y="3080460"/>
            <a:ext cx="98706" cy="451599"/>
            <a:chOff x="971550" y="1765300"/>
            <a:chExt cx="179388" cy="820738"/>
          </a:xfrm>
        </p:grpSpPr>
        <p:sp>
          <p:nvSpPr>
            <p:cNvPr id="535" name="Google Shape;535;p17"/>
            <p:cNvSpPr/>
            <p:nvPr/>
          </p:nvSpPr>
          <p:spPr>
            <a:xfrm>
              <a:off x="971550" y="1765300"/>
              <a:ext cx="93663" cy="820738"/>
            </a:xfrm>
            <a:custGeom>
              <a:rect b="b" l="l" r="r" t="t"/>
              <a:pathLst>
                <a:path extrusionOk="0" h="517" w="59">
                  <a:moveTo>
                    <a:pt x="59" y="0"/>
                  </a:moveTo>
                  <a:lnTo>
                    <a:pt x="59" y="517"/>
                  </a:lnTo>
                  <a:lnTo>
                    <a:pt x="0" y="460"/>
                  </a:lnTo>
                  <a:lnTo>
                    <a:pt x="59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536" name="Google Shape;536;p17"/>
            <p:cNvSpPr/>
            <p:nvPr/>
          </p:nvSpPr>
          <p:spPr>
            <a:xfrm>
              <a:off x="1065213" y="1765300"/>
              <a:ext cx="85725" cy="820738"/>
            </a:xfrm>
            <a:custGeom>
              <a:rect b="b" l="l" r="r" t="t"/>
              <a:pathLst>
                <a:path extrusionOk="0" h="517" w="54">
                  <a:moveTo>
                    <a:pt x="0" y="0"/>
                  </a:moveTo>
                  <a:lnTo>
                    <a:pt x="0" y="517"/>
                  </a:lnTo>
                  <a:lnTo>
                    <a:pt x="54" y="46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3C944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537" name="Google Shape;537;p17"/>
            <p:cNvSpPr/>
            <p:nvPr/>
          </p:nvSpPr>
          <p:spPr>
            <a:xfrm>
              <a:off x="1065213" y="1765300"/>
              <a:ext cx="85725" cy="820738"/>
            </a:xfrm>
            <a:custGeom>
              <a:rect b="b" l="l" r="r" t="t"/>
              <a:pathLst>
                <a:path extrusionOk="0" h="517" w="54">
                  <a:moveTo>
                    <a:pt x="0" y="0"/>
                  </a:moveTo>
                  <a:lnTo>
                    <a:pt x="0" y="517"/>
                  </a:lnTo>
                  <a:lnTo>
                    <a:pt x="54" y="46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9171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</p:grpSp>
      <p:grpSp>
        <p:nvGrpSpPr>
          <p:cNvPr id="538" name="Google Shape;538;p17"/>
          <p:cNvGrpSpPr/>
          <p:nvPr/>
        </p:nvGrpSpPr>
        <p:grpSpPr>
          <a:xfrm>
            <a:off x="6533466" y="2807583"/>
            <a:ext cx="184155" cy="842549"/>
            <a:chOff x="971550" y="1765300"/>
            <a:chExt cx="179388" cy="820738"/>
          </a:xfrm>
        </p:grpSpPr>
        <p:sp>
          <p:nvSpPr>
            <p:cNvPr id="539" name="Google Shape;539;p17"/>
            <p:cNvSpPr/>
            <p:nvPr/>
          </p:nvSpPr>
          <p:spPr>
            <a:xfrm>
              <a:off x="971550" y="1765300"/>
              <a:ext cx="93663" cy="820738"/>
            </a:xfrm>
            <a:custGeom>
              <a:rect b="b" l="l" r="r" t="t"/>
              <a:pathLst>
                <a:path extrusionOk="0" h="517" w="59">
                  <a:moveTo>
                    <a:pt x="59" y="0"/>
                  </a:moveTo>
                  <a:lnTo>
                    <a:pt x="59" y="517"/>
                  </a:lnTo>
                  <a:lnTo>
                    <a:pt x="0" y="460"/>
                  </a:lnTo>
                  <a:lnTo>
                    <a:pt x="59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540" name="Google Shape;540;p17"/>
            <p:cNvSpPr/>
            <p:nvPr/>
          </p:nvSpPr>
          <p:spPr>
            <a:xfrm>
              <a:off x="1065213" y="1765300"/>
              <a:ext cx="85725" cy="820738"/>
            </a:xfrm>
            <a:custGeom>
              <a:rect b="b" l="l" r="r" t="t"/>
              <a:pathLst>
                <a:path extrusionOk="0" h="517" w="54">
                  <a:moveTo>
                    <a:pt x="0" y="0"/>
                  </a:moveTo>
                  <a:lnTo>
                    <a:pt x="0" y="517"/>
                  </a:lnTo>
                  <a:lnTo>
                    <a:pt x="54" y="46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3C944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541" name="Google Shape;541;p17"/>
            <p:cNvSpPr/>
            <p:nvPr/>
          </p:nvSpPr>
          <p:spPr>
            <a:xfrm>
              <a:off x="1065213" y="1765300"/>
              <a:ext cx="85725" cy="820738"/>
            </a:xfrm>
            <a:custGeom>
              <a:rect b="b" l="l" r="r" t="t"/>
              <a:pathLst>
                <a:path extrusionOk="0" h="517" w="54">
                  <a:moveTo>
                    <a:pt x="0" y="0"/>
                  </a:moveTo>
                  <a:lnTo>
                    <a:pt x="0" y="517"/>
                  </a:lnTo>
                  <a:lnTo>
                    <a:pt x="54" y="46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9171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</p:grpSp>
      <p:grpSp>
        <p:nvGrpSpPr>
          <p:cNvPr id="542" name="Google Shape;542;p17"/>
          <p:cNvGrpSpPr/>
          <p:nvPr/>
        </p:nvGrpSpPr>
        <p:grpSpPr>
          <a:xfrm>
            <a:off x="8893348" y="2352304"/>
            <a:ext cx="184155" cy="842549"/>
            <a:chOff x="971550" y="1765300"/>
            <a:chExt cx="179388" cy="820738"/>
          </a:xfrm>
        </p:grpSpPr>
        <p:sp>
          <p:nvSpPr>
            <p:cNvPr id="543" name="Google Shape;543;p17"/>
            <p:cNvSpPr/>
            <p:nvPr/>
          </p:nvSpPr>
          <p:spPr>
            <a:xfrm>
              <a:off x="971550" y="1765300"/>
              <a:ext cx="93663" cy="820738"/>
            </a:xfrm>
            <a:custGeom>
              <a:rect b="b" l="l" r="r" t="t"/>
              <a:pathLst>
                <a:path extrusionOk="0" h="517" w="59">
                  <a:moveTo>
                    <a:pt x="59" y="0"/>
                  </a:moveTo>
                  <a:lnTo>
                    <a:pt x="59" y="517"/>
                  </a:lnTo>
                  <a:lnTo>
                    <a:pt x="0" y="460"/>
                  </a:lnTo>
                  <a:lnTo>
                    <a:pt x="59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544" name="Google Shape;544;p17"/>
            <p:cNvSpPr/>
            <p:nvPr/>
          </p:nvSpPr>
          <p:spPr>
            <a:xfrm>
              <a:off x="1065213" y="1765300"/>
              <a:ext cx="85725" cy="820738"/>
            </a:xfrm>
            <a:custGeom>
              <a:rect b="b" l="l" r="r" t="t"/>
              <a:pathLst>
                <a:path extrusionOk="0" h="517" w="54">
                  <a:moveTo>
                    <a:pt x="0" y="0"/>
                  </a:moveTo>
                  <a:lnTo>
                    <a:pt x="0" y="517"/>
                  </a:lnTo>
                  <a:lnTo>
                    <a:pt x="54" y="46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3C944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545" name="Google Shape;545;p17"/>
            <p:cNvSpPr/>
            <p:nvPr/>
          </p:nvSpPr>
          <p:spPr>
            <a:xfrm>
              <a:off x="1065213" y="1765300"/>
              <a:ext cx="85725" cy="820738"/>
            </a:xfrm>
            <a:custGeom>
              <a:rect b="b" l="l" r="r" t="t"/>
              <a:pathLst>
                <a:path extrusionOk="0" h="517" w="54">
                  <a:moveTo>
                    <a:pt x="0" y="0"/>
                  </a:moveTo>
                  <a:lnTo>
                    <a:pt x="0" y="517"/>
                  </a:lnTo>
                  <a:lnTo>
                    <a:pt x="54" y="46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9171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</p:grpSp>
      <p:grpSp>
        <p:nvGrpSpPr>
          <p:cNvPr id="546" name="Google Shape;546;p17"/>
          <p:cNvGrpSpPr/>
          <p:nvPr/>
        </p:nvGrpSpPr>
        <p:grpSpPr>
          <a:xfrm>
            <a:off x="10484720" y="4297783"/>
            <a:ext cx="83184" cy="380582"/>
            <a:chOff x="971550" y="1765300"/>
            <a:chExt cx="179388" cy="820738"/>
          </a:xfrm>
        </p:grpSpPr>
        <p:sp>
          <p:nvSpPr>
            <p:cNvPr id="547" name="Google Shape;547;p17"/>
            <p:cNvSpPr/>
            <p:nvPr/>
          </p:nvSpPr>
          <p:spPr>
            <a:xfrm>
              <a:off x="971550" y="1765300"/>
              <a:ext cx="93663" cy="820738"/>
            </a:xfrm>
            <a:custGeom>
              <a:rect b="b" l="l" r="r" t="t"/>
              <a:pathLst>
                <a:path extrusionOk="0" h="517" w="59">
                  <a:moveTo>
                    <a:pt x="59" y="0"/>
                  </a:moveTo>
                  <a:lnTo>
                    <a:pt x="59" y="517"/>
                  </a:lnTo>
                  <a:lnTo>
                    <a:pt x="0" y="460"/>
                  </a:lnTo>
                  <a:lnTo>
                    <a:pt x="59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548" name="Google Shape;548;p17"/>
            <p:cNvSpPr/>
            <p:nvPr/>
          </p:nvSpPr>
          <p:spPr>
            <a:xfrm>
              <a:off x="1065213" y="1765300"/>
              <a:ext cx="85725" cy="820738"/>
            </a:xfrm>
            <a:custGeom>
              <a:rect b="b" l="l" r="r" t="t"/>
              <a:pathLst>
                <a:path extrusionOk="0" h="517" w="54">
                  <a:moveTo>
                    <a:pt x="0" y="0"/>
                  </a:moveTo>
                  <a:lnTo>
                    <a:pt x="0" y="517"/>
                  </a:lnTo>
                  <a:lnTo>
                    <a:pt x="54" y="46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3C944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549" name="Google Shape;549;p17"/>
            <p:cNvSpPr/>
            <p:nvPr/>
          </p:nvSpPr>
          <p:spPr>
            <a:xfrm>
              <a:off x="1065213" y="1765300"/>
              <a:ext cx="85725" cy="820738"/>
            </a:xfrm>
            <a:custGeom>
              <a:rect b="b" l="l" r="r" t="t"/>
              <a:pathLst>
                <a:path extrusionOk="0" h="517" w="54">
                  <a:moveTo>
                    <a:pt x="0" y="0"/>
                  </a:moveTo>
                  <a:lnTo>
                    <a:pt x="0" y="517"/>
                  </a:lnTo>
                  <a:lnTo>
                    <a:pt x="54" y="46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9171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</p:grpSp>
      <p:grpSp>
        <p:nvGrpSpPr>
          <p:cNvPr id="550" name="Google Shape;550;p17"/>
          <p:cNvGrpSpPr/>
          <p:nvPr/>
        </p:nvGrpSpPr>
        <p:grpSpPr>
          <a:xfrm>
            <a:off x="8305428" y="3591832"/>
            <a:ext cx="116371" cy="532422"/>
            <a:chOff x="971550" y="1765300"/>
            <a:chExt cx="179388" cy="820738"/>
          </a:xfrm>
        </p:grpSpPr>
        <p:sp>
          <p:nvSpPr>
            <p:cNvPr id="551" name="Google Shape;551;p17"/>
            <p:cNvSpPr/>
            <p:nvPr/>
          </p:nvSpPr>
          <p:spPr>
            <a:xfrm>
              <a:off x="971550" y="1765300"/>
              <a:ext cx="93663" cy="820738"/>
            </a:xfrm>
            <a:custGeom>
              <a:rect b="b" l="l" r="r" t="t"/>
              <a:pathLst>
                <a:path extrusionOk="0" h="517" w="59">
                  <a:moveTo>
                    <a:pt x="59" y="0"/>
                  </a:moveTo>
                  <a:lnTo>
                    <a:pt x="59" y="517"/>
                  </a:lnTo>
                  <a:lnTo>
                    <a:pt x="0" y="460"/>
                  </a:lnTo>
                  <a:lnTo>
                    <a:pt x="59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552" name="Google Shape;552;p17"/>
            <p:cNvSpPr/>
            <p:nvPr/>
          </p:nvSpPr>
          <p:spPr>
            <a:xfrm>
              <a:off x="1065213" y="1765300"/>
              <a:ext cx="85725" cy="820738"/>
            </a:xfrm>
            <a:custGeom>
              <a:rect b="b" l="l" r="r" t="t"/>
              <a:pathLst>
                <a:path extrusionOk="0" h="517" w="54">
                  <a:moveTo>
                    <a:pt x="0" y="0"/>
                  </a:moveTo>
                  <a:lnTo>
                    <a:pt x="0" y="517"/>
                  </a:lnTo>
                  <a:lnTo>
                    <a:pt x="54" y="46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3C944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553" name="Google Shape;553;p17"/>
            <p:cNvSpPr/>
            <p:nvPr/>
          </p:nvSpPr>
          <p:spPr>
            <a:xfrm>
              <a:off x="1065213" y="1765300"/>
              <a:ext cx="85725" cy="820738"/>
            </a:xfrm>
            <a:custGeom>
              <a:rect b="b" l="l" r="r" t="t"/>
              <a:pathLst>
                <a:path extrusionOk="0" h="517" w="54">
                  <a:moveTo>
                    <a:pt x="0" y="0"/>
                  </a:moveTo>
                  <a:lnTo>
                    <a:pt x="0" y="517"/>
                  </a:lnTo>
                  <a:lnTo>
                    <a:pt x="54" y="46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9171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</p:grpSp>
      <p:grpSp>
        <p:nvGrpSpPr>
          <p:cNvPr id="554" name="Google Shape;554;p17"/>
          <p:cNvGrpSpPr/>
          <p:nvPr/>
        </p:nvGrpSpPr>
        <p:grpSpPr>
          <a:xfrm>
            <a:off x="7059643" y="3858136"/>
            <a:ext cx="207976" cy="951536"/>
            <a:chOff x="971550" y="1765300"/>
            <a:chExt cx="179388" cy="820738"/>
          </a:xfrm>
        </p:grpSpPr>
        <p:sp>
          <p:nvSpPr>
            <p:cNvPr id="555" name="Google Shape;555;p17"/>
            <p:cNvSpPr/>
            <p:nvPr/>
          </p:nvSpPr>
          <p:spPr>
            <a:xfrm>
              <a:off x="971550" y="1765300"/>
              <a:ext cx="93663" cy="820738"/>
            </a:xfrm>
            <a:custGeom>
              <a:rect b="b" l="l" r="r" t="t"/>
              <a:pathLst>
                <a:path extrusionOk="0" h="517" w="59">
                  <a:moveTo>
                    <a:pt x="59" y="0"/>
                  </a:moveTo>
                  <a:lnTo>
                    <a:pt x="59" y="517"/>
                  </a:lnTo>
                  <a:lnTo>
                    <a:pt x="0" y="460"/>
                  </a:lnTo>
                  <a:lnTo>
                    <a:pt x="59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556" name="Google Shape;556;p17"/>
            <p:cNvSpPr/>
            <p:nvPr/>
          </p:nvSpPr>
          <p:spPr>
            <a:xfrm>
              <a:off x="1065213" y="1765300"/>
              <a:ext cx="85725" cy="820738"/>
            </a:xfrm>
            <a:custGeom>
              <a:rect b="b" l="l" r="r" t="t"/>
              <a:pathLst>
                <a:path extrusionOk="0" h="517" w="54">
                  <a:moveTo>
                    <a:pt x="0" y="0"/>
                  </a:moveTo>
                  <a:lnTo>
                    <a:pt x="0" y="517"/>
                  </a:lnTo>
                  <a:lnTo>
                    <a:pt x="54" y="46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3C944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557" name="Google Shape;557;p17"/>
            <p:cNvSpPr/>
            <p:nvPr/>
          </p:nvSpPr>
          <p:spPr>
            <a:xfrm>
              <a:off x="1065213" y="1765300"/>
              <a:ext cx="85725" cy="820738"/>
            </a:xfrm>
            <a:custGeom>
              <a:rect b="b" l="l" r="r" t="t"/>
              <a:pathLst>
                <a:path extrusionOk="0" h="517" w="54">
                  <a:moveTo>
                    <a:pt x="0" y="0"/>
                  </a:moveTo>
                  <a:lnTo>
                    <a:pt x="0" y="517"/>
                  </a:lnTo>
                  <a:lnTo>
                    <a:pt x="54" y="46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9171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</p:grpSp>
      <p:grpSp>
        <p:nvGrpSpPr>
          <p:cNvPr id="558" name="Google Shape;558;p17"/>
          <p:cNvGrpSpPr/>
          <p:nvPr/>
        </p:nvGrpSpPr>
        <p:grpSpPr>
          <a:xfrm>
            <a:off x="10052643" y="3402495"/>
            <a:ext cx="83184" cy="380582"/>
            <a:chOff x="971550" y="1765300"/>
            <a:chExt cx="179388" cy="820738"/>
          </a:xfrm>
        </p:grpSpPr>
        <p:sp>
          <p:nvSpPr>
            <p:cNvPr id="559" name="Google Shape;559;p17"/>
            <p:cNvSpPr/>
            <p:nvPr/>
          </p:nvSpPr>
          <p:spPr>
            <a:xfrm>
              <a:off x="971550" y="1765300"/>
              <a:ext cx="93663" cy="820738"/>
            </a:xfrm>
            <a:custGeom>
              <a:rect b="b" l="l" r="r" t="t"/>
              <a:pathLst>
                <a:path extrusionOk="0" h="517" w="59">
                  <a:moveTo>
                    <a:pt x="59" y="0"/>
                  </a:moveTo>
                  <a:lnTo>
                    <a:pt x="59" y="517"/>
                  </a:lnTo>
                  <a:lnTo>
                    <a:pt x="0" y="460"/>
                  </a:lnTo>
                  <a:lnTo>
                    <a:pt x="59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560" name="Google Shape;560;p17"/>
            <p:cNvSpPr/>
            <p:nvPr/>
          </p:nvSpPr>
          <p:spPr>
            <a:xfrm>
              <a:off x="1065213" y="1765300"/>
              <a:ext cx="85725" cy="820738"/>
            </a:xfrm>
            <a:custGeom>
              <a:rect b="b" l="l" r="r" t="t"/>
              <a:pathLst>
                <a:path extrusionOk="0" h="517" w="54">
                  <a:moveTo>
                    <a:pt x="0" y="0"/>
                  </a:moveTo>
                  <a:lnTo>
                    <a:pt x="0" y="517"/>
                  </a:lnTo>
                  <a:lnTo>
                    <a:pt x="54" y="46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3C944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561" name="Google Shape;561;p17"/>
            <p:cNvSpPr/>
            <p:nvPr/>
          </p:nvSpPr>
          <p:spPr>
            <a:xfrm>
              <a:off x="1065213" y="1765300"/>
              <a:ext cx="85725" cy="820738"/>
            </a:xfrm>
            <a:custGeom>
              <a:rect b="b" l="l" r="r" t="t"/>
              <a:pathLst>
                <a:path extrusionOk="0" h="517" w="54">
                  <a:moveTo>
                    <a:pt x="0" y="0"/>
                  </a:moveTo>
                  <a:lnTo>
                    <a:pt x="0" y="517"/>
                  </a:lnTo>
                  <a:lnTo>
                    <a:pt x="54" y="46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9171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</p:grpSp>
      <p:grpSp>
        <p:nvGrpSpPr>
          <p:cNvPr id="562" name="Google Shape;562;p17"/>
          <p:cNvGrpSpPr/>
          <p:nvPr/>
        </p:nvGrpSpPr>
        <p:grpSpPr>
          <a:xfrm>
            <a:off x="1297472" y="1957655"/>
            <a:ext cx="3566938" cy="816890"/>
            <a:chOff x="1769578" y="2349127"/>
            <a:chExt cx="3566938" cy="816890"/>
          </a:xfrm>
        </p:grpSpPr>
        <p:sp>
          <p:nvSpPr>
            <p:cNvPr id="563" name="Google Shape;563;p17"/>
            <p:cNvSpPr txBox="1"/>
            <p:nvPr/>
          </p:nvSpPr>
          <p:spPr>
            <a:xfrm>
              <a:off x="1769578" y="2349127"/>
              <a:ext cx="2133781" cy="33855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600">
                  <a:solidFill>
                    <a:srgbClr val="3F3F3F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OPTION HERE</a:t>
              </a:r>
              <a:endParaRPr b="1" sz="1600">
                <a:solidFill>
                  <a:srgbClr val="3F3F3F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564" name="Google Shape;564;p17"/>
            <p:cNvSpPr txBox="1"/>
            <p:nvPr/>
          </p:nvSpPr>
          <p:spPr>
            <a:xfrm>
              <a:off x="1769578" y="2687681"/>
              <a:ext cx="3566938" cy="478336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lnSpc>
                  <a:spcPct val="114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100">
                  <a:solidFill>
                    <a:srgbClr val="7F7F7F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We hope that this template will return to you as a time, money and reputation.</a:t>
              </a:r>
              <a:endParaRPr/>
            </a:p>
          </p:txBody>
        </p:sp>
      </p:grpSp>
      <p:grpSp>
        <p:nvGrpSpPr>
          <p:cNvPr id="565" name="Google Shape;565;p17"/>
          <p:cNvGrpSpPr/>
          <p:nvPr/>
        </p:nvGrpSpPr>
        <p:grpSpPr>
          <a:xfrm>
            <a:off x="1297472" y="3251241"/>
            <a:ext cx="3566938" cy="816890"/>
            <a:chOff x="1769578" y="2349127"/>
            <a:chExt cx="3566938" cy="816890"/>
          </a:xfrm>
        </p:grpSpPr>
        <p:sp>
          <p:nvSpPr>
            <p:cNvPr id="566" name="Google Shape;566;p17"/>
            <p:cNvSpPr txBox="1"/>
            <p:nvPr/>
          </p:nvSpPr>
          <p:spPr>
            <a:xfrm>
              <a:off x="1769578" y="2349127"/>
              <a:ext cx="2133781" cy="33855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600">
                  <a:solidFill>
                    <a:srgbClr val="3F3F3F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OPTION HERE</a:t>
              </a:r>
              <a:endParaRPr b="1" sz="1600">
                <a:solidFill>
                  <a:srgbClr val="3F3F3F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567" name="Google Shape;567;p17"/>
            <p:cNvSpPr txBox="1"/>
            <p:nvPr/>
          </p:nvSpPr>
          <p:spPr>
            <a:xfrm>
              <a:off x="1769578" y="2687681"/>
              <a:ext cx="3566938" cy="478336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lnSpc>
                  <a:spcPct val="114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100">
                  <a:solidFill>
                    <a:srgbClr val="7F7F7F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We hope that this template will return to you as a time, money and reputation.</a:t>
              </a:r>
              <a:endParaRPr/>
            </a:p>
          </p:txBody>
        </p:sp>
      </p:grpSp>
      <p:grpSp>
        <p:nvGrpSpPr>
          <p:cNvPr id="568" name="Google Shape;568;p17"/>
          <p:cNvGrpSpPr/>
          <p:nvPr/>
        </p:nvGrpSpPr>
        <p:grpSpPr>
          <a:xfrm>
            <a:off x="1297472" y="4544827"/>
            <a:ext cx="3566938" cy="816890"/>
            <a:chOff x="1769578" y="2349127"/>
            <a:chExt cx="3566938" cy="816890"/>
          </a:xfrm>
        </p:grpSpPr>
        <p:sp>
          <p:nvSpPr>
            <p:cNvPr id="569" name="Google Shape;569;p17"/>
            <p:cNvSpPr txBox="1"/>
            <p:nvPr/>
          </p:nvSpPr>
          <p:spPr>
            <a:xfrm>
              <a:off x="1769578" y="2349127"/>
              <a:ext cx="2133781" cy="33855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600">
                  <a:solidFill>
                    <a:srgbClr val="3F3F3F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OPTION HERE</a:t>
              </a:r>
              <a:endParaRPr b="1" sz="1600">
                <a:solidFill>
                  <a:srgbClr val="3F3F3F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570" name="Google Shape;570;p17"/>
            <p:cNvSpPr txBox="1"/>
            <p:nvPr/>
          </p:nvSpPr>
          <p:spPr>
            <a:xfrm>
              <a:off x="1769578" y="2687681"/>
              <a:ext cx="3566938" cy="478336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lnSpc>
                  <a:spcPct val="114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100">
                  <a:solidFill>
                    <a:srgbClr val="7F7F7F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We hope that this template will return to you as a time, money and reputation.</a:t>
              </a:r>
              <a:endParaRPr/>
            </a:p>
          </p:txBody>
        </p:sp>
      </p:grpSp>
      <p:grpSp>
        <p:nvGrpSpPr>
          <p:cNvPr id="571" name="Google Shape;571;p17"/>
          <p:cNvGrpSpPr/>
          <p:nvPr/>
        </p:nvGrpSpPr>
        <p:grpSpPr>
          <a:xfrm>
            <a:off x="0" y="0"/>
            <a:ext cx="6483537" cy="1886857"/>
            <a:chOff x="0" y="0"/>
            <a:chExt cx="6483537" cy="1886857"/>
          </a:xfrm>
        </p:grpSpPr>
        <p:pic>
          <p:nvPicPr>
            <p:cNvPr id="572" name="Google Shape;572;p17"/>
            <p:cNvPicPr preferRelativeResize="0"/>
            <p:nvPr/>
          </p:nvPicPr>
          <p:blipFill rotWithShape="1">
            <a:blip r:embed="rId3">
              <a:alphaModFix/>
            </a:blip>
            <a:srcRect b="0" l="0" r="0" t="0"/>
            <a:stretch/>
          </p:blipFill>
          <p:spPr>
            <a:xfrm>
              <a:off x="0" y="0"/>
              <a:ext cx="1825273" cy="1886857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573" name="Google Shape;573;p17"/>
            <p:cNvSpPr txBox="1"/>
            <p:nvPr/>
          </p:nvSpPr>
          <p:spPr>
            <a:xfrm>
              <a:off x="142875" y="236750"/>
              <a:ext cx="1171575" cy="76944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1" lang="en-US" sz="4400">
                  <a:solidFill>
                    <a:srgbClr val="B9171C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02</a:t>
              </a:r>
              <a:endParaRPr b="1" i="1" sz="4400">
                <a:solidFill>
                  <a:srgbClr val="B9171C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grpSp>
          <p:nvGrpSpPr>
            <p:cNvPr id="574" name="Google Shape;574;p17"/>
            <p:cNvGrpSpPr/>
            <p:nvPr/>
          </p:nvGrpSpPr>
          <p:grpSpPr>
            <a:xfrm>
              <a:off x="1825273" y="434760"/>
              <a:ext cx="4658264" cy="720357"/>
              <a:chOff x="1893616" y="449275"/>
              <a:chExt cx="4658264" cy="720357"/>
            </a:xfrm>
          </p:grpSpPr>
          <p:sp>
            <p:nvSpPr>
              <p:cNvPr id="575" name="Google Shape;575;p17"/>
              <p:cNvSpPr txBox="1"/>
              <p:nvPr/>
            </p:nvSpPr>
            <p:spPr>
              <a:xfrm>
                <a:off x="1893616" y="449275"/>
                <a:ext cx="3904343" cy="52322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sp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en-US" sz="2800">
                    <a:solidFill>
                      <a:srgbClr val="3F3F3F"/>
                    </a:solidFill>
                    <a:latin typeface="Libre Franklin"/>
                    <a:ea typeface="Libre Franklin"/>
                    <a:cs typeface="Libre Franklin"/>
                    <a:sym typeface="Libre Franklin"/>
                  </a:rPr>
                  <a:t>TITLE HERE</a:t>
                </a:r>
                <a:endParaRPr b="1" sz="2800">
                  <a:solidFill>
                    <a:srgbClr val="3F3F3F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576" name="Google Shape;576;p17"/>
              <p:cNvSpPr txBox="1"/>
              <p:nvPr/>
            </p:nvSpPr>
            <p:spPr>
              <a:xfrm>
                <a:off x="1893616" y="892633"/>
                <a:ext cx="4658264" cy="276999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spAutoFit/>
              </a:bodyPr>
              <a:lstStyle/>
              <a:p>
                <a:pPr indent="0" lvl="0" marL="0" marR="0" rtl="0" algn="l">
                  <a:lnSpc>
                    <a:spcPct val="12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1000">
                    <a:solidFill>
                      <a:srgbClr val="7F7F7F"/>
                    </a:solidFill>
                    <a:latin typeface="Libre Franklin"/>
                    <a:ea typeface="Libre Franklin"/>
                    <a:cs typeface="Libre Franklin"/>
                    <a:sym typeface="Libre Franklin"/>
                  </a:rPr>
                  <a:t>CLICK TO ADD CAPTION TEXT</a:t>
                </a:r>
                <a:endParaRPr/>
              </a:p>
            </p:txBody>
          </p:sp>
        </p:grpSp>
      </p:grpSp>
    </p:spTree>
  </p:cSld>
  <p:clrMapOvr>
    <a:masterClrMapping/>
  </p:clrMapOvr>
  <mc:AlternateContent>
    <mc:Choice Requires="p14">
      <p:transition spd="slow" p14:dur="1500">
        <p:fade thruBlk="1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4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5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5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5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5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5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5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5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81" name="Shape 5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descr="本素材由iSlide™ 提供&#10;iSlide™尊重知识产权并注重保护用户享有的各项权利。郑重提醒您：&#10;iSlide™插件中提供的任何信息内容的所有权、知识产权归其原始权利人或权利受让人所有，您免费/购买获得的是信息内容的使用权，并受下述条款的约束；&#10;1. 您仅可以个人非商业用途使用该等信息内容，不可将信息内容的全部或部分用于出售，或以出租、出借、转让、分销、发布等其他任何方式供他人使用；&#10;2. 禁止在接入互联网或移动互联网的任何网站、平台、应用或程序上以任何方式为他人提供iSlide™插件资源内容的下载。&#10;The resource is supplied by iSlide™.&#10;iSlide™ respects all intellectual property rights and protects all the rights its users acquired.Solemnly remind you:&#10;The ownership and intellectual property of the resources supplied in iSlide Add-in belongs to its owner or the assignee of this ownership.you only acquired the usage of the resources supplied in iSlide Add-in, as well as respected the following restrain terms:&#10;1.You are only allowed to use such resource for personal and non-commercial aim, not allowed to use such resource or part of it for the sale; or rent, lend, transfer to others; or distribution or release it in any way.&#10;2.You are not permitted to provide the resource of iSlide Add-in in any website, platform, application access to the Internet or mobile Internet." id="582" name="Google Shape;582;p18" title="iSlide™ 版权声明  COPYRIGHT NOTICE"/>
          <p:cNvGrpSpPr/>
          <p:nvPr/>
        </p:nvGrpSpPr>
        <p:grpSpPr>
          <a:xfrm>
            <a:off x="4716111" y="2417275"/>
            <a:ext cx="2766160" cy="2744176"/>
            <a:chOff x="4420011" y="2069698"/>
            <a:chExt cx="3358359" cy="3331670"/>
          </a:xfrm>
        </p:grpSpPr>
        <p:sp>
          <p:nvSpPr>
            <p:cNvPr id="583" name="Google Shape;583;p18"/>
            <p:cNvSpPr/>
            <p:nvPr/>
          </p:nvSpPr>
          <p:spPr>
            <a:xfrm>
              <a:off x="4420011" y="2069698"/>
              <a:ext cx="1542726" cy="1542757"/>
            </a:xfrm>
            <a:custGeom>
              <a:rect b="b" l="l" r="r" t="t"/>
              <a:pathLst>
                <a:path extrusionOk="0" h="21600" w="21600">
                  <a:moveTo>
                    <a:pt x="7116" y="17950"/>
                  </a:moveTo>
                  <a:cubicBezTo>
                    <a:pt x="7440" y="18021"/>
                    <a:pt x="7670" y="18307"/>
                    <a:pt x="7670" y="18638"/>
                  </a:cubicBezTo>
                  <a:cubicBezTo>
                    <a:pt x="7670" y="19492"/>
                    <a:pt x="7670" y="20546"/>
                    <a:pt x="7670" y="21600"/>
                  </a:cubicBezTo>
                  <a:lnTo>
                    <a:pt x="10492" y="21600"/>
                  </a:lnTo>
                  <a:lnTo>
                    <a:pt x="10491" y="16860"/>
                  </a:lnTo>
                  <a:cubicBezTo>
                    <a:pt x="10491" y="15613"/>
                    <a:pt x="9473" y="15341"/>
                    <a:pt x="9081" y="15341"/>
                  </a:cubicBezTo>
                  <a:cubicBezTo>
                    <a:pt x="7409" y="15341"/>
                    <a:pt x="5837" y="14689"/>
                    <a:pt x="4655" y="13507"/>
                  </a:cubicBezTo>
                  <a:cubicBezTo>
                    <a:pt x="3472" y="12325"/>
                    <a:pt x="2821" y="10753"/>
                    <a:pt x="2821" y="9081"/>
                  </a:cubicBezTo>
                  <a:cubicBezTo>
                    <a:pt x="2821" y="5630"/>
                    <a:pt x="5629" y="2821"/>
                    <a:pt x="9081" y="2821"/>
                  </a:cubicBezTo>
                  <a:cubicBezTo>
                    <a:pt x="10753" y="2821"/>
                    <a:pt x="12325" y="3473"/>
                    <a:pt x="13507" y="4655"/>
                  </a:cubicBezTo>
                  <a:cubicBezTo>
                    <a:pt x="14690" y="5837"/>
                    <a:pt x="15341" y="7409"/>
                    <a:pt x="15341" y="9081"/>
                  </a:cubicBezTo>
                  <a:cubicBezTo>
                    <a:pt x="15341" y="9455"/>
                    <a:pt x="15489" y="9814"/>
                    <a:pt x="15754" y="10078"/>
                  </a:cubicBezTo>
                  <a:cubicBezTo>
                    <a:pt x="16018" y="10343"/>
                    <a:pt x="16377" y="10492"/>
                    <a:pt x="16751" y="10492"/>
                  </a:cubicBezTo>
                  <a:lnTo>
                    <a:pt x="21600" y="10492"/>
                  </a:lnTo>
                  <a:lnTo>
                    <a:pt x="21600" y="7670"/>
                  </a:lnTo>
                  <a:lnTo>
                    <a:pt x="18639" y="7670"/>
                  </a:lnTo>
                  <a:cubicBezTo>
                    <a:pt x="18308" y="7670"/>
                    <a:pt x="18021" y="7439"/>
                    <a:pt x="17950" y="7116"/>
                  </a:cubicBezTo>
                  <a:cubicBezTo>
                    <a:pt x="17582" y="5440"/>
                    <a:pt x="16745" y="3902"/>
                    <a:pt x="15502" y="2660"/>
                  </a:cubicBezTo>
                  <a:cubicBezTo>
                    <a:pt x="13787" y="945"/>
                    <a:pt x="11507" y="0"/>
                    <a:pt x="9081" y="0"/>
                  </a:cubicBezTo>
                  <a:cubicBezTo>
                    <a:pt x="4074" y="0"/>
                    <a:pt x="0" y="4074"/>
                    <a:pt x="0" y="9081"/>
                  </a:cubicBezTo>
                  <a:cubicBezTo>
                    <a:pt x="0" y="11506"/>
                    <a:pt x="944" y="13787"/>
                    <a:pt x="2660" y="15502"/>
                  </a:cubicBezTo>
                  <a:cubicBezTo>
                    <a:pt x="3902" y="16744"/>
                    <a:pt x="5440" y="17582"/>
                    <a:pt x="7116" y="17950"/>
                  </a:cubicBezTo>
                  <a:close/>
                </a:path>
              </a:pathLst>
            </a:custGeom>
            <a:solidFill>
              <a:srgbClr val="D8D8D8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584" name="Google Shape;584;p18"/>
            <p:cNvSpPr/>
            <p:nvPr/>
          </p:nvSpPr>
          <p:spPr>
            <a:xfrm>
              <a:off x="4420011" y="3858618"/>
              <a:ext cx="1542726" cy="1542750"/>
            </a:xfrm>
            <a:custGeom>
              <a:rect b="b" l="l" r="r" t="t"/>
              <a:pathLst>
                <a:path extrusionOk="0" h="21600" w="21600">
                  <a:moveTo>
                    <a:pt x="21600" y="11108"/>
                  </a:moveTo>
                  <a:lnTo>
                    <a:pt x="16860" y="11108"/>
                  </a:lnTo>
                  <a:cubicBezTo>
                    <a:pt x="15613" y="11108"/>
                    <a:pt x="15341" y="12127"/>
                    <a:pt x="15341" y="12519"/>
                  </a:cubicBezTo>
                  <a:cubicBezTo>
                    <a:pt x="15341" y="14191"/>
                    <a:pt x="14690" y="15763"/>
                    <a:pt x="13507" y="16945"/>
                  </a:cubicBezTo>
                  <a:cubicBezTo>
                    <a:pt x="12325" y="18127"/>
                    <a:pt x="10753" y="18779"/>
                    <a:pt x="9081" y="18779"/>
                  </a:cubicBezTo>
                  <a:lnTo>
                    <a:pt x="9081" y="18779"/>
                  </a:lnTo>
                  <a:cubicBezTo>
                    <a:pt x="7409" y="18779"/>
                    <a:pt x="5837" y="18127"/>
                    <a:pt x="4655" y="16945"/>
                  </a:cubicBezTo>
                  <a:cubicBezTo>
                    <a:pt x="3472" y="15763"/>
                    <a:pt x="2821" y="14191"/>
                    <a:pt x="2821" y="12519"/>
                  </a:cubicBezTo>
                  <a:cubicBezTo>
                    <a:pt x="2821" y="9068"/>
                    <a:pt x="5629" y="6259"/>
                    <a:pt x="9081" y="6259"/>
                  </a:cubicBezTo>
                  <a:cubicBezTo>
                    <a:pt x="9455" y="6259"/>
                    <a:pt x="9814" y="6111"/>
                    <a:pt x="10079" y="5846"/>
                  </a:cubicBezTo>
                  <a:cubicBezTo>
                    <a:pt x="10343" y="5582"/>
                    <a:pt x="10492" y="5223"/>
                    <a:pt x="10492" y="4849"/>
                  </a:cubicBezTo>
                  <a:lnTo>
                    <a:pt x="10492" y="0"/>
                  </a:lnTo>
                  <a:lnTo>
                    <a:pt x="7670" y="0"/>
                  </a:lnTo>
                  <a:cubicBezTo>
                    <a:pt x="7670" y="1055"/>
                    <a:pt x="7670" y="2109"/>
                    <a:pt x="7670" y="2964"/>
                  </a:cubicBezTo>
                  <a:cubicBezTo>
                    <a:pt x="7670" y="3294"/>
                    <a:pt x="7440" y="3581"/>
                    <a:pt x="7117" y="3652"/>
                  </a:cubicBezTo>
                  <a:cubicBezTo>
                    <a:pt x="3051" y="4552"/>
                    <a:pt x="0" y="8186"/>
                    <a:pt x="0" y="12519"/>
                  </a:cubicBezTo>
                  <a:cubicBezTo>
                    <a:pt x="0" y="14944"/>
                    <a:pt x="944" y="17225"/>
                    <a:pt x="2660" y="18940"/>
                  </a:cubicBezTo>
                  <a:cubicBezTo>
                    <a:pt x="4375" y="20655"/>
                    <a:pt x="6655" y="21600"/>
                    <a:pt x="9081" y="21600"/>
                  </a:cubicBezTo>
                  <a:cubicBezTo>
                    <a:pt x="9081" y="21600"/>
                    <a:pt x="9081" y="21600"/>
                    <a:pt x="9081" y="21600"/>
                  </a:cubicBezTo>
                  <a:cubicBezTo>
                    <a:pt x="11507" y="21600"/>
                    <a:pt x="13787" y="20655"/>
                    <a:pt x="15502" y="18940"/>
                  </a:cubicBezTo>
                  <a:cubicBezTo>
                    <a:pt x="16745" y="17698"/>
                    <a:pt x="17582" y="16160"/>
                    <a:pt x="17950" y="14484"/>
                  </a:cubicBezTo>
                  <a:cubicBezTo>
                    <a:pt x="18021" y="14160"/>
                    <a:pt x="18307" y="13930"/>
                    <a:pt x="18639" y="13930"/>
                  </a:cubicBezTo>
                  <a:cubicBezTo>
                    <a:pt x="19493" y="13930"/>
                    <a:pt x="20546" y="13930"/>
                    <a:pt x="21600" y="13930"/>
                  </a:cubicBezTo>
                  <a:cubicBezTo>
                    <a:pt x="21600" y="13930"/>
                    <a:pt x="21600" y="11108"/>
                    <a:pt x="21600" y="11108"/>
                  </a:cubicBezTo>
                  <a:close/>
                </a:path>
              </a:pathLst>
            </a:custGeom>
            <a:solidFill>
              <a:srgbClr val="D8D8D8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585" name="Google Shape;585;p18"/>
            <p:cNvSpPr/>
            <p:nvPr/>
          </p:nvSpPr>
          <p:spPr>
            <a:xfrm>
              <a:off x="6235631" y="2069698"/>
              <a:ext cx="1542739" cy="1542757"/>
            </a:xfrm>
            <a:custGeom>
              <a:rect b="b" l="l" r="r" t="t"/>
              <a:pathLst>
                <a:path extrusionOk="0" h="21600" w="21600">
                  <a:moveTo>
                    <a:pt x="14484" y="17950"/>
                  </a:moveTo>
                  <a:cubicBezTo>
                    <a:pt x="14160" y="18021"/>
                    <a:pt x="13930" y="18307"/>
                    <a:pt x="13930" y="18638"/>
                  </a:cubicBezTo>
                  <a:cubicBezTo>
                    <a:pt x="13930" y="19492"/>
                    <a:pt x="13930" y="20546"/>
                    <a:pt x="13930" y="21600"/>
                  </a:cubicBezTo>
                  <a:lnTo>
                    <a:pt x="11108" y="21600"/>
                  </a:lnTo>
                  <a:lnTo>
                    <a:pt x="11109" y="16860"/>
                  </a:lnTo>
                  <a:cubicBezTo>
                    <a:pt x="11109" y="15613"/>
                    <a:pt x="12127" y="15341"/>
                    <a:pt x="12519" y="15341"/>
                  </a:cubicBezTo>
                  <a:cubicBezTo>
                    <a:pt x="14191" y="15341"/>
                    <a:pt x="15763" y="14689"/>
                    <a:pt x="16945" y="13507"/>
                  </a:cubicBezTo>
                  <a:cubicBezTo>
                    <a:pt x="18127" y="12325"/>
                    <a:pt x="18779" y="10753"/>
                    <a:pt x="18778" y="9081"/>
                  </a:cubicBezTo>
                  <a:cubicBezTo>
                    <a:pt x="18778" y="5630"/>
                    <a:pt x="15970" y="2821"/>
                    <a:pt x="12519" y="2821"/>
                  </a:cubicBezTo>
                  <a:cubicBezTo>
                    <a:pt x="10847" y="2821"/>
                    <a:pt x="9275" y="3473"/>
                    <a:pt x="8093" y="4655"/>
                  </a:cubicBezTo>
                  <a:cubicBezTo>
                    <a:pt x="6910" y="5837"/>
                    <a:pt x="6259" y="7409"/>
                    <a:pt x="6260" y="9081"/>
                  </a:cubicBezTo>
                  <a:cubicBezTo>
                    <a:pt x="6260" y="9455"/>
                    <a:pt x="6111" y="9814"/>
                    <a:pt x="5846" y="10078"/>
                  </a:cubicBezTo>
                  <a:cubicBezTo>
                    <a:pt x="5582" y="10343"/>
                    <a:pt x="5223" y="10492"/>
                    <a:pt x="4849" y="10492"/>
                  </a:cubicBezTo>
                  <a:lnTo>
                    <a:pt x="0" y="10492"/>
                  </a:lnTo>
                  <a:lnTo>
                    <a:pt x="0" y="7670"/>
                  </a:lnTo>
                  <a:lnTo>
                    <a:pt x="2962" y="7670"/>
                  </a:lnTo>
                  <a:cubicBezTo>
                    <a:pt x="3293" y="7670"/>
                    <a:pt x="3579" y="7439"/>
                    <a:pt x="3650" y="7116"/>
                  </a:cubicBezTo>
                  <a:cubicBezTo>
                    <a:pt x="4018" y="5440"/>
                    <a:pt x="4856" y="3902"/>
                    <a:pt x="6098" y="2660"/>
                  </a:cubicBezTo>
                  <a:cubicBezTo>
                    <a:pt x="7813" y="945"/>
                    <a:pt x="10093" y="0"/>
                    <a:pt x="12519" y="0"/>
                  </a:cubicBezTo>
                  <a:cubicBezTo>
                    <a:pt x="17526" y="0"/>
                    <a:pt x="21600" y="4074"/>
                    <a:pt x="21600" y="9081"/>
                  </a:cubicBezTo>
                  <a:cubicBezTo>
                    <a:pt x="21600" y="11506"/>
                    <a:pt x="20656" y="13787"/>
                    <a:pt x="18940" y="15502"/>
                  </a:cubicBezTo>
                  <a:cubicBezTo>
                    <a:pt x="17698" y="16744"/>
                    <a:pt x="16159" y="17582"/>
                    <a:pt x="14484" y="17950"/>
                  </a:cubicBezTo>
                  <a:close/>
                </a:path>
              </a:pathLst>
            </a:custGeom>
            <a:solidFill>
              <a:srgbClr val="D8D8D8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586" name="Google Shape;586;p18"/>
            <p:cNvSpPr/>
            <p:nvPr/>
          </p:nvSpPr>
          <p:spPr>
            <a:xfrm>
              <a:off x="6235631" y="3858618"/>
              <a:ext cx="1542739" cy="1542750"/>
            </a:xfrm>
            <a:custGeom>
              <a:rect b="b" l="l" r="r" t="t"/>
              <a:pathLst>
                <a:path extrusionOk="0" h="21600" w="21600">
                  <a:moveTo>
                    <a:pt x="0" y="11108"/>
                  </a:moveTo>
                  <a:lnTo>
                    <a:pt x="4740" y="11108"/>
                  </a:lnTo>
                  <a:cubicBezTo>
                    <a:pt x="5987" y="11108"/>
                    <a:pt x="6260" y="12127"/>
                    <a:pt x="6260" y="12519"/>
                  </a:cubicBezTo>
                  <a:cubicBezTo>
                    <a:pt x="6260" y="14191"/>
                    <a:pt x="6911" y="15763"/>
                    <a:pt x="8093" y="16945"/>
                  </a:cubicBezTo>
                  <a:cubicBezTo>
                    <a:pt x="9275" y="18127"/>
                    <a:pt x="10847" y="18779"/>
                    <a:pt x="12519" y="18779"/>
                  </a:cubicBezTo>
                  <a:lnTo>
                    <a:pt x="12519" y="18779"/>
                  </a:lnTo>
                  <a:cubicBezTo>
                    <a:pt x="14191" y="18779"/>
                    <a:pt x="15763" y="18127"/>
                    <a:pt x="16945" y="16945"/>
                  </a:cubicBezTo>
                  <a:cubicBezTo>
                    <a:pt x="18127" y="15763"/>
                    <a:pt x="18779" y="14191"/>
                    <a:pt x="18778" y="12519"/>
                  </a:cubicBezTo>
                  <a:cubicBezTo>
                    <a:pt x="18778" y="9068"/>
                    <a:pt x="15970" y="6259"/>
                    <a:pt x="12519" y="6259"/>
                  </a:cubicBezTo>
                  <a:cubicBezTo>
                    <a:pt x="12145" y="6259"/>
                    <a:pt x="11786" y="6111"/>
                    <a:pt x="11521" y="5846"/>
                  </a:cubicBezTo>
                  <a:cubicBezTo>
                    <a:pt x="11257" y="5582"/>
                    <a:pt x="11108" y="5223"/>
                    <a:pt x="11108" y="4849"/>
                  </a:cubicBezTo>
                  <a:lnTo>
                    <a:pt x="11108" y="0"/>
                  </a:lnTo>
                  <a:lnTo>
                    <a:pt x="13930" y="0"/>
                  </a:lnTo>
                  <a:cubicBezTo>
                    <a:pt x="13930" y="1055"/>
                    <a:pt x="13930" y="2109"/>
                    <a:pt x="13930" y="2964"/>
                  </a:cubicBezTo>
                  <a:cubicBezTo>
                    <a:pt x="13930" y="3294"/>
                    <a:pt x="14160" y="3581"/>
                    <a:pt x="14483" y="3652"/>
                  </a:cubicBezTo>
                  <a:cubicBezTo>
                    <a:pt x="18549" y="4552"/>
                    <a:pt x="21600" y="8186"/>
                    <a:pt x="21600" y="12519"/>
                  </a:cubicBezTo>
                  <a:cubicBezTo>
                    <a:pt x="21600" y="14944"/>
                    <a:pt x="20656" y="17225"/>
                    <a:pt x="18940" y="18940"/>
                  </a:cubicBezTo>
                  <a:cubicBezTo>
                    <a:pt x="17225" y="20655"/>
                    <a:pt x="14945" y="21600"/>
                    <a:pt x="12519" y="21600"/>
                  </a:cubicBezTo>
                  <a:lnTo>
                    <a:pt x="12519" y="21600"/>
                  </a:lnTo>
                  <a:cubicBezTo>
                    <a:pt x="10094" y="21600"/>
                    <a:pt x="7813" y="20655"/>
                    <a:pt x="6098" y="18940"/>
                  </a:cubicBezTo>
                  <a:cubicBezTo>
                    <a:pt x="4856" y="17698"/>
                    <a:pt x="4018" y="16160"/>
                    <a:pt x="3650" y="14484"/>
                  </a:cubicBezTo>
                  <a:cubicBezTo>
                    <a:pt x="3579" y="14160"/>
                    <a:pt x="3293" y="13930"/>
                    <a:pt x="2962" y="13930"/>
                  </a:cubicBezTo>
                  <a:cubicBezTo>
                    <a:pt x="2108" y="13930"/>
                    <a:pt x="1054" y="13930"/>
                    <a:pt x="0" y="13930"/>
                  </a:cubicBezTo>
                  <a:cubicBezTo>
                    <a:pt x="0" y="13930"/>
                    <a:pt x="0" y="11108"/>
                    <a:pt x="0" y="11108"/>
                  </a:cubicBezTo>
                  <a:close/>
                </a:path>
              </a:pathLst>
            </a:custGeom>
            <a:solidFill>
              <a:srgbClr val="D8D8D8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grpSp>
          <p:nvGrpSpPr>
            <p:cNvPr id="587" name="Google Shape;587;p18"/>
            <p:cNvGrpSpPr/>
            <p:nvPr/>
          </p:nvGrpSpPr>
          <p:grpSpPr>
            <a:xfrm>
              <a:off x="4620263" y="2269950"/>
              <a:ext cx="893966" cy="893966"/>
              <a:chOff x="0" y="0"/>
              <a:chExt cx="1531651" cy="1531651"/>
            </a:xfrm>
          </p:grpSpPr>
          <p:sp>
            <p:nvSpPr>
              <p:cNvPr id="588" name="Google Shape;588;p18"/>
              <p:cNvSpPr/>
              <p:nvPr/>
            </p:nvSpPr>
            <p:spPr>
              <a:xfrm>
                <a:off x="0" y="0"/>
                <a:ext cx="1531651" cy="1531651"/>
              </a:xfrm>
              <a:custGeom>
                <a:rect b="b" l="l" r="r" t="t"/>
                <a:pathLst>
                  <a:path extrusionOk="0" h="21600" w="21600">
                    <a:moveTo>
                      <a:pt x="21600" y="10800"/>
                    </a:moveTo>
                    <a:cubicBezTo>
                      <a:pt x="21600" y="16765"/>
                      <a:pt x="16765" y="21600"/>
                      <a:pt x="10800" y="21600"/>
                    </a:cubicBezTo>
                    <a:cubicBezTo>
                      <a:pt x="4836" y="21600"/>
                      <a:pt x="0" y="16765"/>
                      <a:pt x="0" y="10800"/>
                    </a:cubicBezTo>
                    <a:cubicBezTo>
                      <a:pt x="0" y="4835"/>
                      <a:pt x="4836" y="0"/>
                      <a:pt x="10800" y="0"/>
                    </a:cubicBezTo>
                    <a:cubicBezTo>
                      <a:pt x="16765" y="0"/>
                      <a:pt x="21600" y="4835"/>
                      <a:pt x="21600" y="10800"/>
                    </a:cubicBezTo>
                    <a:close/>
                  </a:path>
                </a:pathLst>
              </a:custGeom>
              <a:solidFill>
                <a:schemeClr val="accent1"/>
              </a:solidFill>
              <a:ln cap="flat" cmpd="sng" w="28575">
                <a:solidFill>
                  <a:schemeClr val="lt1"/>
                </a:solidFill>
                <a:prstDash val="solid"/>
                <a:miter lim="400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589" name="Google Shape;589;p18"/>
              <p:cNvSpPr/>
              <p:nvPr/>
            </p:nvSpPr>
            <p:spPr>
              <a:xfrm>
                <a:off x="544080" y="533772"/>
                <a:ext cx="443490" cy="464106"/>
              </a:xfrm>
              <a:custGeom>
                <a:rect b="b" l="l" r="r" t="t"/>
                <a:pathLst>
                  <a:path extrusionOk="0" h="21600" w="21441">
                    <a:moveTo>
                      <a:pt x="2206" y="3607"/>
                    </a:moveTo>
                    <a:lnTo>
                      <a:pt x="4487" y="1200"/>
                    </a:lnTo>
                    <a:lnTo>
                      <a:pt x="16953" y="1200"/>
                    </a:lnTo>
                    <a:lnTo>
                      <a:pt x="19234" y="3607"/>
                    </a:lnTo>
                    <a:cubicBezTo>
                      <a:pt x="19234" y="3607"/>
                      <a:pt x="2206" y="3607"/>
                      <a:pt x="2206" y="3607"/>
                    </a:cubicBezTo>
                    <a:close/>
                    <a:moveTo>
                      <a:pt x="10720" y="13168"/>
                    </a:moveTo>
                    <a:cubicBezTo>
                      <a:pt x="6671" y="13168"/>
                      <a:pt x="5805" y="7652"/>
                      <a:pt x="5625" y="6516"/>
                    </a:cubicBezTo>
                    <a:lnTo>
                      <a:pt x="7915" y="6516"/>
                    </a:lnTo>
                    <a:cubicBezTo>
                      <a:pt x="8259" y="8173"/>
                      <a:pt x="9042" y="11009"/>
                      <a:pt x="10720" y="11009"/>
                    </a:cubicBezTo>
                    <a:cubicBezTo>
                      <a:pt x="12398" y="11009"/>
                      <a:pt x="13182" y="8173"/>
                      <a:pt x="13525" y="6516"/>
                    </a:cubicBezTo>
                    <a:lnTo>
                      <a:pt x="15816" y="6516"/>
                    </a:lnTo>
                    <a:cubicBezTo>
                      <a:pt x="15635" y="7652"/>
                      <a:pt x="14769" y="13168"/>
                      <a:pt x="10720" y="13168"/>
                    </a:cubicBezTo>
                    <a:close/>
                    <a:moveTo>
                      <a:pt x="20843" y="2725"/>
                    </a:moveTo>
                    <a:cubicBezTo>
                      <a:pt x="20476" y="2418"/>
                      <a:pt x="18467" y="648"/>
                      <a:pt x="18092" y="336"/>
                    </a:cubicBezTo>
                    <a:cubicBezTo>
                      <a:pt x="17719" y="25"/>
                      <a:pt x="17150" y="0"/>
                      <a:pt x="16718" y="0"/>
                    </a:cubicBezTo>
                    <a:lnTo>
                      <a:pt x="4722" y="0"/>
                    </a:lnTo>
                    <a:cubicBezTo>
                      <a:pt x="4292" y="0"/>
                      <a:pt x="3722" y="25"/>
                      <a:pt x="3348" y="336"/>
                    </a:cubicBezTo>
                    <a:cubicBezTo>
                      <a:pt x="2973" y="648"/>
                      <a:pt x="964" y="2419"/>
                      <a:pt x="597" y="2725"/>
                    </a:cubicBezTo>
                    <a:cubicBezTo>
                      <a:pt x="227" y="3032"/>
                      <a:pt x="-80" y="3497"/>
                      <a:pt x="18" y="4155"/>
                    </a:cubicBezTo>
                    <a:cubicBezTo>
                      <a:pt x="117" y="4817"/>
                      <a:pt x="2374" y="20549"/>
                      <a:pt x="2433" y="20923"/>
                    </a:cubicBezTo>
                    <a:cubicBezTo>
                      <a:pt x="2490" y="21296"/>
                      <a:pt x="2829" y="21592"/>
                      <a:pt x="3241" y="21600"/>
                    </a:cubicBezTo>
                    <a:lnTo>
                      <a:pt x="18199" y="21600"/>
                    </a:lnTo>
                    <a:cubicBezTo>
                      <a:pt x="18611" y="21592"/>
                      <a:pt x="18950" y="21296"/>
                      <a:pt x="19007" y="20922"/>
                    </a:cubicBezTo>
                    <a:cubicBezTo>
                      <a:pt x="19066" y="20549"/>
                      <a:pt x="21323" y="4816"/>
                      <a:pt x="21423" y="4155"/>
                    </a:cubicBezTo>
                    <a:cubicBezTo>
                      <a:pt x="21520" y="3497"/>
                      <a:pt x="21213" y="3032"/>
                      <a:pt x="20843" y="2725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</p:grpSp>
        <p:grpSp>
          <p:nvGrpSpPr>
            <p:cNvPr id="590" name="Google Shape;590;p18"/>
            <p:cNvGrpSpPr/>
            <p:nvPr/>
          </p:nvGrpSpPr>
          <p:grpSpPr>
            <a:xfrm>
              <a:off x="4620263" y="4312523"/>
              <a:ext cx="893966" cy="893966"/>
              <a:chOff x="0" y="0"/>
              <a:chExt cx="1531651" cy="1531651"/>
            </a:xfrm>
          </p:grpSpPr>
          <p:sp>
            <p:nvSpPr>
              <p:cNvPr id="591" name="Google Shape;591;p18"/>
              <p:cNvSpPr/>
              <p:nvPr/>
            </p:nvSpPr>
            <p:spPr>
              <a:xfrm>
                <a:off x="0" y="0"/>
                <a:ext cx="1531651" cy="1531651"/>
              </a:xfrm>
              <a:custGeom>
                <a:rect b="b" l="l" r="r" t="t"/>
                <a:pathLst>
                  <a:path extrusionOk="0" h="21600" w="21600">
                    <a:moveTo>
                      <a:pt x="21600" y="10800"/>
                    </a:moveTo>
                    <a:cubicBezTo>
                      <a:pt x="21600" y="16765"/>
                      <a:pt x="16765" y="21600"/>
                      <a:pt x="10800" y="21600"/>
                    </a:cubicBezTo>
                    <a:cubicBezTo>
                      <a:pt x="4836" y="21600"/>
                      <a:pt x="0" y="16765"/>
                      <a:pt x="0" y="10800"/>
                    </a:cubicBezTo>
                    <a:cubicBezTo>
                      <a:pt x="0" y="4835"/>
                      <a:pt x="4836" y="0"/>
                      <a:pt x="10800" y="0"/>
                    </a:cubicBezTo>
                    <a:cubicBezTo>
                      <a:pt x="16765" y="0"/>
                      <a:pt x="21600" y="4835"/>
                      <a:pt x="21600" y="10800"/>
                    </a:cubicBezTo>
                    <a:close/>
                  </a:path>
                </a:pathLst>
              </a:custGeom>
              <a:solidFill>
                <a:schemeClr val="accent2"/>
              </a:solidFill>
              <a:ln cap="flat" cmpd="sng" w="28575">
                <a:solidFill>
                  <a:schemeClr val="lt1"/>
                </a:solidFill>
                <a:prstDash val="solid"/>
                <a:miter lim="400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592" name="Google Shape;592;p18"/>
              <p:cNvSpPr/>
              <p:nvPr/>
            </p:nvSpPr>
            <p:spPr>
              <a:xfrm>
                <a:off x="471743" y="486425"/>
                <a:ext cx="588164" cy="558801"/>
              </a:xfrm>
              <a:custGeom>
                <a:rect b="b" l="l" r="r" t="t"/>
                <a:pathLst>
                  <a:path extrusionOk="0" h="21486" w="21492">
                    <a:moveTo>
                      <a:pt x="19343" y="19224"/>
                    </a:moveTo>
                    <a:lnTo>
                      <a:pt x="6448" y="19224"/>
                    </a:lnTo>
                    <a:lnTo>
                      <a:pt x="6448" y="16963"/>
                    </a:lnTo>
                    <a:lnTo>
                      <a:pt x="8580" y="12419"/>
                    </a:lnTo>
                    <a:lnTo>
                      <a:pt x="11554" y="16305"/>
                    </a:lnTo>
                    <a:lnTo>
                      <a:pt x="14346" y="13295"/>
                    </a:lnTo>
                    <a:lnTo>
                      <a:pt x="17933" y="11932"/>
                    </a:lnTo>
                    <a:lnTo>
                      <a:pt x="19343" y="15832"/>
                    </a:lnTo>
                    <a:cubicBezTo>
                      <a:pt x="19343" y="15832"/>
                      <a:pt x="19343" y="19224"/>
                      <a:pt x="19343" y="19224"/>
                    </a:cubicBezTo>
                    <a:close/>
                    <a:moveTo>
                      <a:pt x="20673" y="9047"/>
                    </a:moveTo>
                    <a:lnTo>
                      <a:pt x="5123" y="9047"/>
                    </a:lnTo>
                    <a:cubicBezTo>
                      <a:pt x="4672" y="9047"/>
                      <a:pt x="4304" y="9425"/>
                      <a:pt x="4304" y="9926"/>
                    </a:cubicBezTo>
                    <a:lnTo>
                      <a:pt x="4304" y="20578"/>
                    </a:lnTo>
                    <a:cubicBezTo>
                      <a:pt x="4305" y="21080"/>
                      <a:pt x="4673" y="21486"/>
                      <a:pt x="5123" y="21486"/>
                    </a:cubicBezTo>
                    <a:lnTo>
                      <a:pt x="20673" y="21486"/>
                    </a:lnTo>
                    <a:cubicBezTo>
                      <a:pt x="21125" y="21486"/>
                      <a:pt x="21492" y="21080"/>
                      <a:pt x="21492" y="20578"/>
                    </a:cubicBezTo>
                    <a:lnTo>
                      <a:pt x="21492" y="9926"/>
                    </a:lnTo>
                    <a:cubicBezTo>
                      <a:pt x="21492" y="9425"/>
                      <a:pt x="21125" y="9047"/>
                      <a:pt x="20673" y="9047"/>
                    </a:cubicBezTo>
                    <a:close/>
                    <a:moveTo>
                      <a:pt x="18403" y="6978"/>
                    </a:moveTo>
                    <a:lnTo>
                      <a:pt x="16204" y="606"/>
                    </a:lnTo>
                    <a:cubicBezTo>
                      <a:pt x="16042" y="136"/>
                      <a:pt x="15565" y="-114"/>
                      <a:pt x="15141" y="50"/>
                    </a:cubicBezTo>
                    <a:lnTo>
                      <a:pt x="529" y="5662"/>
                    </a:lnTo>
                    <a:cubicBezTo>
                      <a:pt x="106" y="5825"/>
                      <a:pt x="-108" y="6337"/>
                      <a:pt x="55" y="6807"/>
                    </a:cubicBezTo>
                    <a:lnTo>
                      <a:pt x="2372" y="13525"/>
                    </a:lnTo>
                    <a:lnTo>
                      <a:pt x="2372" y="9926"/>
                    </a:lnTo>
                    <a:cubicBezTo>
                      <a:pt x="2372" y="8300"/>
                      <a:pt x="3606" y="6978"/>
                      <a:pt x="5123" y="6978"/>
                    </a:cubicBezTo>
                    <a:lnTo>
                      <a:pt x="8984" y="6978"/>
                    </a:lnTo>
                    <a:lnTo>
                      <a:pt x="13588" y="3577"/>
                    </a:lnTo>
                    <a:lnTo>
                      <a:pt x="16252" y="6978"/>
                    </a:lnTo>
                    <a:cubicBezTo>
                      <a:pt x="16252" y="6978"/>
                      <a:pt x="18403" y="6978"/>
                      <a:pt x="18403" y="6978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</p:grpSp>
        <p:grpSp>
          <p:nvGrpSpPr>
            <p:cNvPr id="593" name="Google Shape;593;p18"/>
            <p:cNvGrpSpPr/>
            <p:nvPr/>
          </p:nvGrpSpPr>
          <p:grpSpPr>
            <a:xfrm>
              <a:off x="6676186" y="4312523"/>
              <a:ext cx="893966" cy="893966"/>
              <a:chOff x="0" y="0"/>
              <a:chExt cx="1531651" cy="1531651"/>
            </a:xfrm>
          </p:grpSpPr>
          <p:sp>
            <p:nvSpPr>
              <p:cNvPr id="594" name="Google Shape;594;p18"/>
              <p:cNvSpPr/>
              <p:nvPr/>
            </p:nvSpPr>
            <p:spPr>
              <a:xfrm>
                <a:off x="0" y="0"/>
                <a:ext cx="1531651" cy="1531651"/>
              </a:xfrm>
              <a:custGeom>
                <a:rect b="b" l="l" r="r" t="t"/>
                <a:pathLst>
                  <a:path extrusionOk="0" h="21600" w="21600">
                    <a:moveTo>
                      <a:pt x="21600" y="10800"/>
                    </a:moveTo>
                    <a:cubicBezTo>
                      <a:pt x="21600" y="16765"/>
                      <a:pt x="16765" y="21600"/>
                      <a:pt x="10800" y="21600"/>
                    </a:cubicBezTo>
                    <a:cubicBezTo>
                      <a:pt x="4836" y="21600"/>
                      <a:pt x="0" y="16765"/>
                      <a:pt x="0" y="10800"/>
                    </a:cubicBezTo>
                    <a:cubicBezTo>
                      <a:pt x="0" y="4835"/>
                      <a:pt x="4836" y="0"/>
                      <a:pt x="10800" y="0"/>
                    </a:cubicBezTo>
                    <a:cubicBezTo>
                      <a:pt x="16765" y="0"/>
                      <a:pt x="21600" y="4835"/>
                      <a:pt x="21600" y="10800"/>
                    </a:cubicBezTo>
                    <a:close/>
                  </a:path>
                </a:pathLst>
              </a:custGeom>
              <a:solidFill>
                <a:schemeClr val="accent1"/>
              </a:solidFill>
              <a:ln cap="flat" cmpd="sng" w="28575">
                <a:solidFill>
                  <a:schemeClr val="lt1"/>
                </a:solidFill>
                <a:prstDash val="solid"/>
                <a:miter lim="400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595" name="Google Shape;595;p18"/>
              <p:cNvSpPr/>
              <p:nvPr/>
            </p:nvSpPr>
            <p:spPr>
              <a:xfrm>
                <a:off x="509261" y="541332"/>
                <a:ext cx="513128" cy="448987"/>
              </a:xfrm>
              <a:custGeom>
                <a:rect b="b" l="l" r="r" t="t"/>
                <a:pathLst>
                  <a:path extrusionOk="0" h="21600" w="21600">
                    <a:moveTo>
                      <a:pt x="14962" y="2057"/>
                    </a:moveTo>
                    <a:cubicBezTo>
                      <a:pt x="14484" y="2057"/>
                      <a:pt x="14147" y="2346"/>
                      <a:pt x="13992" y="2555"/>
                    </a:cubicBezTo>
                    <a:lnTo>
                      <a:pt x="12234" y="5143"/>
                    </a:lnTo>
                    <a:lnTo>
                      <a:pt x="14962" y="5143"/>
                    </a:lnTo>
                    <a:cubicBezTo>
                      <a:pt x="15708" y="5143"/>
                      <a:pt x="16312" y="4452"/>
                      <a:pt x="16312" y="3600"/>
                    </a:cubicBezTo>
                    <a:cubicBezTo>
                      <a:pt x="16312" y="2748"/>
                      <a:pt x="15708" y="2057"/>
                      <a:pt x="14962" y="2057"/>
                    </a:cubicBezTo>
                    <a:close/>
                    <a:moveTo>
                      <a:pt x="13050" y="17807"/>
                    </a:moveTo>
                    <a:lnTo>
                      <a:pt x="13050" y="10286"/>
                    </a:lnTo>
                    <a:lnTo>
                      <a:pt x="13050" y="7200"/>
                    </a:lnTo>
                    <a:lnTo>
                      <a:pt x="8550" y="7200"/>
                    </a:lnTo>
                    <a:lnTo>
                      <a:pt x="8550" y="10286"/>
                    </a:lnTo>
                    <a:lnTo>
                      <a:pt x="8550" y="17807"/>
                    </a:lnTo>
                    <a:lnTo>
                      <a:pt x="8550" y="18707"/>
                    </a:lnTo>
                    <a:cubicBezTo>
                      <a:pt x="8550" y="19270"/>
                      <a:pt x="8958" y="19543"/>
                      <a:pt x="9450" y="19543"/>
                    </a:cubicBezTo>
                    <a:lnTo>
                      <a:pt x="12150" y="19543"/>
                    </a:lnTo>
                    <a:cubicBezTo>
                      <a:pt x="12642" y="19543"/>
                      <a:pt x="13050" y="19270"/>
                      <a:pt x="13050" y="18707"/>
                    </a:cubicBezTo>
                    <a:cubicBezTo>
                      <a:pt x="13050" y="18707"/>
                      <a:pt x="13050" y="17807"/>
                      <a:pt x="13050" y="17807"/>
                    </a:cubicBezTo>
                    <a:close/>
                    <a:moveTo>
                      <a:pt x="9380" y="5143"/>
                    </a:moveTo>
                    <a:lnTo>
                      <a:pt x="7608" y="2555"/>
                    </a:lnTo>
                    <a:cubicBezTo>
                      <a:pt x="7453" y="2346"/>
                      <a:pt x="7116" y="2057"/>
                      <a:pt x="6638" y="2057"/>
                    </a:cubicBezTo>
                    <a:cubicBezTo>
                      <a:pt x="5892" y="2057"/>
                      <a:pt x="5288" y="2748"/>
                      <a:pt x="5288" y="3600"/>
                    </a:cubicBezTo>
                    <a:cubicBezTo>
                      <a:pt x="5288" y="4452"/>
                      <a:pt x="5892" y="5143"/>
                      <a:pt x="6638" y="5143"/>
                    </a:cubicBezTo>
                    <a:cubicBezTo>
                      <a:pt x="6638" y="5143"/>
                      <a:pt x="9380" y="5143"/>
                      <a:pt x="9380" y="5143"/>
                    </a:cubicBezTo>
                    <a:close/>
                    <a:moveTo>
                      <a:pt x="21600" y="12857"/>
                    </a:moveTo>
                    <a:cubicBezTo>
                      <a:pt x="21600" y="13146"/>
                      <a:pt x="21403" y="13371"/>
                      <a:pt x="21150" y="13371"/>
                    </a:cubicBezTo>
                    <a:lnTo>
                      <a:pt x="19800" y="13371"/>
                    </a:lnTo>
                    <a:lnTo>
                      <a:pt x="19800" y="20057"/>
                    </a:lnTo>
                    <a:cubicBezTo>
                      <a:pt x="19800" y="20909"/>
                      <a:pt x="19195" y="21600"/>
                      <a:pt x="18450" y="21600"/>
                    </a:cubicBezTo>
                    <a:lnTo>
                      <a:pt x="3150" y="21600"/>
                    </a:lnTo>
                    <a:cubicBezTo>
                      <a:pt x="2405" y="21600"/>
                      <a:pt x="1800" y="20909"/>
                      <a:pt x="1800" y="20057"/>
                    </a:cubicBezTo>
                    <a:lnTo>
                      <a:pt x="1800" y="13371"/>
                    </a:lnTo>
                    <a:lnTo>
                      <a:pt x="450" y="13371"/>
                    </a:lnTo>
                    <a:cubicBezTo>
                      <a:pt x="197" y="13371"/>
                      <a:pt x="0" y="13146"/>
                      <a:pt x="0" y="12857"/>
                    </a:cubicBezTo>
                    <a:lnTo>
                      <a:pt x="0" y="7714"/>
                    </a:lnTo>
                    <a:cubicBezTo>
                      <a:pt x="0" y="7425"/>
                      <a:pt x="197" y="7200"/>
                      <a:pt x="450" y="7200"/>
                    </a:cubicBezTo>
                    <a:lnTo>
                      <a:pt x="6638" y="7200"/>
                    </a:lnTo>
                    <a:cubicBezTo>
                      <a:pt x="4894" y="7200"/>
                      <a:pt x="3488" y="5593"/>
                      <a:pt x="3488" y="3600"/>
                    </a:cubicBezTo>
                    <a:cubicBezTo>
                      <a:pt x="3488" y="1607"/>
                      <a:pt x="4894" y="0"/>
                      <a:pt x="6638" y="0"/>
                    </a:cubicBezTo>
                    <a:cubicBezTo>
                      <a:pt x="7580" y="0"/>
                      <a:pt x="8452" y="450"/>
                      <a:pt x="9000" y="1237"/>
                    </a:cubicBezTo>
                    <a:lnTo>
                      <a:pt x="10800" y="3889"/>
                    </a:lnTo>
                    <a:lnTo>
                      <a:pt x="12600" y="1237"/>
                    </a:lnTo>
                    <a:cubicBezTo>
                      <a:pt x="13148" y="450"/>
                      <a:pt x="14020" y="0"/>
                      <a:pt x="14962" y="0"/>
                    </a:cubicBezTo>
                    <a:cubicBezTo>
                      <a:pt x="16706" y="0"/>
                      <a:pt x="18112" y="1607"/>
                      <a:pt x="18112" y="3600"/>
                    </a:cubicBezTo>
                    <a:cubicBezTo>
                      <a:pt x="18112" y="5593"/>
                      <a:pt x="16706" y="7200"/>
                      <a:pt x="14962" y="7200"/>
                    </a:cubicBezTo>
                    <a:lnTo>
                      <a:pt x="21150" y="7200"/>
                    </a:lnTo>
                    <a:cubicBezTo>
                      <a:pt x="21403" y="7200"/>
                      <a:pt x="21600" y="7425"/>
                      <a:pt x="21600" y="7714"/>
                    </a:cubicBezTo>
                    <a:cubicBezTo>
                      <a:pt x="21600" y="7714"/>
                      <a:pt x="21600" y="12857"/>
                      <a:pt x="21600" y="12857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</p:grpSp>
        <p:grpSp>
          <p:nvGrpSpPr>
            <p:cNvPr id="596" name="Google Shape;596;p18"/>
            <p:cNvGrpSpPr/>
            <p:nvPr/>
          </p:nvGrpSpPr>
          <p:grpSpPr>
            <a:xfrm>
              <a:off x="6676186" y="2269950"/>
              <a:ext cx="893966" cy="893966"/>
              <a:chOff x="0" y="0"/>
              <a:chExt cx="1531651" cy="1531651"/>
            </a:xfrm>
          </p:grpSpPr>
          <p:sp>
            <p:nvSpPr>
              <p:cNvPr id="597" name="Google Shape;597;p18"/>
              <p:cNvSpPr/>
              <p:nvPr/>
            </p:nvSpPr>
            <p:spPr>
              <a:xfrm>
                <a:off x="0" y="0"/>
                <a:ext cx="1531651" cy="1531651"/>
              </a:xfrm>
              <a:custGeom>
                <a:rect b="b" l="l" r="r" t="t"/>
                <a:pathLst>
                  <a:path extrusionOk="0" h="21600" w="21600">
                    <a:moveTo>
                      <a:pt x="21600" y="10800"/>
                    </a:moveTo>
                    <a:cubicBezTo>
                      <a:pt x="21600" y="16765"/>
                      <a:pt x="16765" y="21600"/>
                      <a:pt x="10800" y="21600"/>
                    </a:cubicBezTo>
                    <a:cubicBezTo>
                      <a:pt x="4836" y="21600"/>
                      <a:pt x="0" y="16765"/>
                      <a:pt x="0" y="10800"/>
                    </a:cubicBezTo>
                    <a:cubicBezTo>
                      <a:pt x="0" y="4835"/>
                      <a:pt x="4836" y="0"/>
                      <a:pt x="10800" y="0"/>
                    </a:cubicBezTo>
                    <a:cubicBezTo>
                      <a:pt x="16765" y="0"/>
                      <a:pt x="21600" y="4835"/>
                      <a:pt x="21600" y="10800"/>
                    </a:cubicBezTo>
                    <a:close/>
                  </a:path>
                </a:pathLst>
              </a:custGeom>
              <a:solidFill>
                <a:schemeClr val="accent2"/>
              </a:solidFill>
              <a:ln cap="flat" cmpd="sng" w="28575">
                <a:solidFill>
                  <a:schemeClr val="lt1"/>
                </a:solidFill>
                <a:prstDash val="solid"/>
                <a:miter lim="400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598" name="Google Shape;598;p18"/>
              <p:cNvSpPr/>
              <p:nvPr/>
            </p:nvSpPr>
            <p:spPr>
              <a:xfrm>
                <a:off x="509261" y="564210"/>
                <a:ext cx="513128" cy="403230"/>
              </a:xfrm>
              <a:custGeom>
                <a:rect b="b" l="l" r="r" t="t"/>
                <a:pathLst>
                  <a:path extrusionOk="0" h="21572" w="21600">
                    <a:moveTo>
                      <a:pt x="18394" y="17908"/>
                    </a:moveTo>
                    <a:cubicBezTo>
                      <a:pt x="18804" y="19180"/>
                      <a:pt x="19334" y="19777"/>
                      <a:pt x="19804" y="20451"/>
                    </a:cubicBezTo>
                    <a:cubicBezTo>
                      <a:pt x="19937" y="20650"/>
                      <a:pt x="20093" y="20834"/>
                      <a:pt x="20045" y="21125"/>
                    </a:cubicBezTo>
                    <a:cubicBezTo>
                      <a:pt x="19997" y="21401"/>
                      <a:pt x="19816" y="21600"/>
                      <a:pt x="19623" y="21569"/>
                    </a:cubicBezTo>
                    <a:cubicBezTo>
                      <a:pt x="19262" y="21508"/>
                      <a:pt x="18912" y="21431"/>
                      <a:pt x="18587" y="21324"/>
                    </a:cubicBezTo>
                    <a:cubicBezTo>
                      <a:pt x="17369" y="20926"/>
                      <a:pt x="16236" y="20267"/>
                      <a:pt x="15236" y="19363"/>
                    </a:cubicBezTo>
                    <a:cubicBezTo>
                      <a:pt x="14561" y="19517"/>
                      <a:pt x="13850" y="19609"/>
                      <a:pt x="13114" y="19609"/>
                    </a:cubicBezTo>
                    <a:cubicBezTo>
                      <a:pt x="10933" y="19609"/>
                      <a:pt x="8932" y="18843"/>
                      <a:pt x="7425" y="17586"/>
                    </a:cubicBezTo>
                    <a:cubicBezTo>
                      <a:pt x="7775" y="17617"/>
                      <a:pt x="8136" y="17648"/>
                      <a:pt x="8486" y="17648"/>
                    </a:cubicBezTo>
                    <a:cubicBezTo>
                      <a:pt x="11077" y="17648"/>
                      <a:pt x="13524" y="16698"/>
                      <a:pt x="15392" y="14982"/>
                    </a:cubicBezTo>
                    <a:cubicBezTo>
                      <a:pt x="17405" y="13113"/>
                      <a:pt x="18514" y="10586"/>
                      <a:pt x="18514" y="7843"/>
                    </a:cubicBezTo>
                    <a:cubicBezTo>
                      <a:pt x="18514" y="7047"/>
                      <a:pt x="18418" y="6266"/>
                      <a:pt x="18237" y="5515"/>
                    </a:cubicBezTo>
                    <a:cubicBezTo>
                      <a:pt x="20274" y="6940"/>
                      <a:pt x="21600" y="9207"/>
                      <a:pt x="21600" y="11765"/>
                    </a:cubicBezTo>
                    <a:cubicBezTo>
                      <a:pt x="21600" y="14262"/>
                      <a:pt x="20346" y="16468"/>
                      <a:pt x="18394" y="17908"/>
                    </a:cubicBezTo>
                    <a:close/>
                    <a:moveTo>
                      <a:pt x="8486" y="15687"/>
                    </a:moveTo>
                    <a:cubicBezTo>
                      <a:pt x="7750" y="15687"/>
                      <a:pt x="7039" y="15595"/>
                      <a:pt x="6364" y="15442"/>
                    </a:cubicBezTo>
                    <a:cubicBezTo>
                      <a:pt x="5364" y="16346"/>
                      <a:pt x="4231" y="17004"/>
                      <a:pt x="3013" y="17403"/>
                    </a:cubicBezTo>
                    <a:cubicBezTo>
                      <a:pt x="2688" y="17510"/>
                      <a:pt x="2338" y="17586"/>
                      <a:pt x="1977" y="17648"/>
                    </a:cubicBezTo>
                    <a:cubicBezTo>
                      <a:pt x="1965" y="17648"/>
                      <a:pt x="1953" y="17648"/>
                      <a:pt x="1941" y="17648"/>
                    </a:cubicBezTo>
                    <a:cubicBezTo>
                      <a:pt x="1760" y="17648"/>
                      <a:pt x="1591" y="17464"/>
                      <a:pt x="1555" y="17203"/>
                    </a:cubicBezTo>
                    <a:cubicBezTo>
                      <a:pt x="1507" y="16912"/>
                      <a:pt x="1663" y="16729"/>
                      <a:pt x="1796" y="16529"/>
                    </a:cubicBezTo>
                    <a:cubicBezTo>
                      <a:pt x="2266" y="15855"/>
                      <a:pt x="2796" y="15258"/>
                      <a:pt x="3206" y="13986"/>
                    </a:cubicBezTo>
                    <a:cubicBezTo>
                      <a:pt x="1254" y="12546"/>
                      <a:pt x="0" y="10325"/>
                      <a:pt x="0" y="7843"/>
                    </a:cubicBezTo>
                    <a:cubicBezTo>
                      <a:pt x="0" y="3508"/>
                      <a:pt x="3797" y="0"/>
                      <a:pt x="8486" y="0"/>
                    </a:cubicBezTo>
                    <a:cubicBezTo>
                      <a:pt x="13175" y="0"/>
                      <a:pt x="16971" y="3508"/>
                      <a:pt x="16971" y="7843"/>
                    </a:cubicBezTo>
                    <a:cubicBezTo>
                      <a:pt x="16971" y="12179"/>
                      <a:pt x="13175" y="15687"/>
                      <a:pt x="8486" y="15687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</p:grpSp>
        <p:sp>
          <p:nvSpPr>
            <p:cNvPr id="599" name="Google Shape;599;p18"/>
            <p:cNvSpPr/>
            <p:nvPr/>
          </p:nvSpPr>
          <p:spPr>
            <a:xfrm>
              <a:off x="5687865" y="3351771"/>
              <a:ext cx="822637" cy="770900"/>
            </a:xfrm>
            <a:custGeom>
              <a:rect b="b" l="l" r="r" t="t"/>
              <a:pathLst>
                <a:path extrusionOk="0" h="21024" w="20480">
                  <a:moveTo>
                    <a:pt x="18801" y="1728"/>
                  </a:moveTo>
                  <a:cubicBezTo>
                    <a:pt x="16811" y="-576"/>
                    <a:pt x="13583" y="-576"/>
                    <a:pt x="11592" y="1728"/>
                  </a:cubicBezTo>
                  <a:lnTo>
                    <a:pt x="10241" y="3294"/>
                  </a:lnTo>
                  <a:lnTo>
                    <a:pt x="8888" y="1728"/>
                  </a:lnTo>
                  <a:cubicBezTo>
                    <a:pt x="6897" y="-576"/>
                    <a:pt x="3670" y="-576"/>
                    <a:pt x="1680" y="1728"/>
                  </a:cubicBezTo>
                  <a:cubicBezTo>
                    <a:pt x="-560" y="4323"/>
                    <a:pt x="-560" y="8518"/>
                    <a:pt x="1680" y="11111"/>
                  </a:cubicBezTo>
                  <a:lnTo>
                    <a:pt x="10241" y="21024"/>
                  </a:lnTo>
                  <a:lnTo>
                    <a:pt x="18801" y="11111"/>
                  </a:lnTo>
                  <a:cubicBezTo>
                    <a:pt x="21040" y="8518"/>
                    <a:pt x="21040" y="4321"/>
                    <a:pt x="18801" y="1728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</p:grpSp>
      <p:grpSp>
        <p:nvGrpSpPr>
          <p:cNvPr id="600" name="Google Shape;600;p18"/>
          <p:cNvGrpSpPr/>
          <p:nvPr/>
        </p:nvGrpSpPr>
        <p:grpSpPr>
          <a:xfrm>
            <a:off x="1465147" y="1997727"/>
            <a:ext cx="2329282" cy="1009892"/>
            <a:chOff x="1769578" y="2349127"/>
            <a:chExt cx="2329282" cy="1009892"/>
          </a:xfrm>
        </p:grpSpPr>
        <p:sp>
          <p:nvSpPr>
            <p:cNvPr id="601" name="Google Shape;601;p18"/>
            <p:cNvSpPr txBox="1"/>
            <p:nvPr/>
          </p:nvSpPr>
          <p:spPr>
            <a:xfrm>
              <a:off x="1867328" y="2349127"/>
              <a:ext cx="2133781" cy="33855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600">
                  <a:solidFill>
                    <a:srgbClr val="3F3F3F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TITLE HERE</a:t>
              </a:r>
              <a:endParaRPr b="1" sz="1600">
                <a:solidFill>
                  <a:srgbClr val="3F3F3F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602" name="Google Shape;602;p18"/>
            <p:cNvSpPr txBox="1"/>
            <p:nvPr/>
          </p:nvSpPr>
          <p:spPr>
            <a:xfrm>
              <a:off x="1769578" y="2687681"/>
              <a:ext cx="2329282" cy="67133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lnSpc>
                  <a:spcPct val="114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100">
                  <a:solidFill>
                    <a:srgbClr val="7F7F7F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We hope that this template will return to you as a time, money and reputation.</a:t>
              </a:r>
              <a:endParaRPr/>
            </a:p>
          </p:txBody>
        </p:sp>
      </p:grpSp>
      <p:grpSp>
        <p:nvGrpSpPr>
          <p:cNvPr id="603" name="Google Shape;603;p18"/>
          <p:cNvGrpSpPr/>
          <p:nvPr/>
        </p:nvGrpSpPr>
        <p:grpSpPr>
          <a:xfrm>
            <a:off x="1465147" y="4256138"/>
            <a:ext cx="2329282" cy="1009892"/>
            <a:chOff x="1769578" y="2349127"/>
            <a:chExt cx="2329282" cy="1009892"/>
          </a:xfrm>
        </p:grpSpPr>
        <p:sp>
          <p:nvSpPr>
            <p:cNvPr id="604" name="Google Shape;604;p18"/>
            <p:cNvSpPr txBox="1"/>
            <p:nvPr/>
          </p:nvSpPr>
          <p:spPr>
            <a:xfrm>
              <a:off x="1867328" y="2349127"/>
              <a:ext cx="2133781" cy="33855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600">
                  <a:solidFill>
                    <a:srgbClr val="3F3F3F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TITLE HERE</a:t>
              </a:r>
              <a:endParaRPr b="1" sz="1600">
                <a:solidFill>
                  <a:srgbClr val="3F3F3F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605" name="Google Shape;605;p18"/>
            <p:cNvSpPr txBox="1"/>
            <p:nvPr/>
          </p:nvSpPr>
          <p:spPr>
            <a:xfrm>
              <a:off x="1769578" y="2687681"/>
              <a:ext cx="2329282" cy="67133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lnSpc>
                  <a:spcPct val="114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100">
                  <a:solidFill>
                    <a:srgbClr val="7F7F7F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We hope that this template will return to you as a time, money and reputation.</a:t>
              </a:r>
              <a:endParaRPr/>
            </a:p>
          </p:txBody>
        </p:sp>
      </p:grpSp>
      <p:grpSp>
        <p:nvGrpSpPr>
          <p:cNvPr id="606" name="Google Shape;606;p18"/>
          <p:cNvGrpSpPr/>
          <p:nvPr/>
        </p:nvGrpSpPr>
        <p:grpSpPr>
          <a:xfrm>
            <a:off x="8397571" y="1997727"/>
            <a:ext cx="2329282" cy="1009892"/>
            <a:chOff x="1769578" y="2349127"/>
            <a:chExt cx="2329282" cy="1009892"/>
          </a:xfrm>
        </p:grpSpPr>
        <p:sp>
          <p:nvSpPr>
            <p:cNvPr id="607" name="Google Shape;607;p18"/>
            <p:cNvSpPr txBox="1"/>
            <p:nvPr/>
          </p:nvSpPr>
          <p:spPr>
            <a:xfrm>
              <a:off x="1867328" y="2349127"/>
              <a:ext cx="2133781" cy="33855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600">
                  <a:solidFill>
                    <a:srgbClr val="3F3F3F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TITLE HERE</a:t>
              </a:r>
              <a:endParaRPr b="1" sz="1600">
                <a:solidFill>
                  <a:srgbClr val="3F3F3F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608" name="Google Shape;608;p18"/>
            <p:cNvSpPr txBox="1"/>
            <p:nvPr/>
          </p:nvSpPr>
          <p:spPr>
            <a:xfrm>
              <a:off x="1769578" y="2687681"/>
              <a:ext cx="2329282" cy="67133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lnSpc>
                  <a:spcPct val="114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100">
                  <a:solidFill>
                    <a:srgbClr val="7F7F7F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We hope that this template will return to you as a time, money and reputation.</a:t>
              </a:r>
              <a:endParaRPr/>
            </a:p>
          </p:txBody>
        </p:sp>
      </p:grpSp>
      <p:grpSp>
        <p:nvGrpSpPr>
          <p:cNvPr id="609" name="Google Shape;609;p18"/>
          <p:cNvGrpSpPr/>
          <p:nvPr/>
        </p:nvGrpSpPr>
        <p:grpSpPr>
          <a:xfrm>
            <a:off x="8397571" y="4256138"/>
            <a:ext cx="2329282" cy="1009892"/>
            <a:chOff x="1769578" y="2349127"/>
            <a:chExt cx="2329282" cy="1009892"/>
          </a:xfrm>
        </p:grpSpPr>
        <p:sp>
          <p:nvSpPr>
            <p:cNvPr id="610" name="Google Shape;610;p18"/>
            <p:cNvSpPr txBox="1"/>
            <p:nvPr/>
          </p:nvSpPr>
          <p:spPr>
            <a:xfrm>
              <a:off x="1867328" y="2349127"/>
              <a:ext cx="2133781" cy="33855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600">
                  <a:solidFill>
                    <a:srgbClr val="3F3F3F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TITLE HERE</a:t>
              </a:r>
              <a:endParaRPr b="1" sz="1600">
                <a:solidFill>
                  <a:srgbClr val="3F3F3F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611" name="Google Shape;611;p18"/>
            <p:cNvSpPr txBox="1"/>
            <p:nvPr/>
          </p:nvSpPr>
          <p:spPr>
            <a:xfrm>
              <a:off x="1769578" y="2687681"/>
              <a:ext cx="2329282" cy="67133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lnSpc>
                  <a:spcPct val="114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100">
                  <a:solidFill>
                    <a:srgbClr val="7F7F7F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We hope that this template will return to you as a time, money and reputation.</a:t>
              </a:r>
              <a:endParaRPr/>
            </a:p>
          </p:txBody>
        </p:sp>
      </p:grpSp>
      <p:grpSp>
        <p:nvGrpSpPr>
          <p:cNvPr id="612" name="Google Shape;612;p18"/>
          <p:cNvGrpSpPr/>
          <p:nvPr/>
        </p:nvGrpSpPr>
        <p:grpSpPr>
          <a:xfrm>
            <a:off x="0" y="0"/>
            <a:ext cx="6483537" cy="1886857"/>
            <a:chOff x="0" y="0"/>
            <a:chExt cx="6483537" cy="1886857"/>
          </a:xfrm>
        </p:grpSpPr>
        <p:pic>
          <p:nvPicPr>
            <p:cNvPr id="613" name="Google Shape;613;p18"/>
            <p:cNvPicPr preferRelativeResize="0"/>
            <p:nvPr/>
          </p:nvPicPr>
          <p:blipFill rotWithShape="1">
            <a:blip r:embed="rId3">
              <a:alphaModFix/>
            </a:blip>
            <a:srcRect b="0" l="0" r="0" t="0"/>
            <a:stretch/>
          </p:blipFill>
          <p:spPr>
            <a:xfrm>
              <a:off x="0" y="0"/>
              <a:ext cx="1825273" cy="1886857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614" name="Google Shape;614;p18"/>
            <p:cNvSpPr txBox="1"/>
            <p:nvPr/>
          </p:nvSpPr>
          <p:spPr>
            <a:xfrm>
              <a:off x="142875" y="236750"/>
              <a:ext cx="1171575" cy="76944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1" lang="en-US" sz="4400">
                  <a:solidFill>
                    <a:srgbClr val="B9171C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02</a:t>
              </a:r>
              <a:endParaRPr b="1" i="1" sz="4400">
                <a:solidFill>
                  <a:srgbClr val="B9171C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grpSp>
          <p:nvGrpSpPr>
            <p:cNvPr id="615" name="Google Shape;615;p18"/>
            <p:cNvGrpSpPr/>
            <p:nvPr/>
          </p:nvGrpSpPr>
          <p:grpSpPr>
            <a:xfrm>
              <a:off x="1825273" y="434760"/>
              <a:ext cx="4658264" cy="720357"/>
              <a:chOff x="1893616" y="449275"/>
              <a:chExt cx="4658264" cy="720357"/>
            </a:xfrm>
          </p:grpSpPr>
          <p:sp>
            <p:nvSpPr>
              <p:cNvPr id="616" name="Google Shape;616;p18"/>
              <p:cNvSpPr txBox="1"/>
              <p:nvPr/>
            </p:nvSpPr>
            <p:spPr>
              <a:xfrm>
                <a:off x="1893616" y="449275"/>
                <a:ext cx="3904343" cy="52322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sp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en-US" sz="2800">
                    <a:solidFill>
                      <a:srgbClr val="3F3F3F"/>
                    </a:solidFill>
                    <a:latin typeface="Libre Franklin"/>
                    <a:ea typeface="Libre Franklin"/>
                    <a:cs typeface="Libre Franklin"/>
                    <a:sym typeface="Libre Franklin"/>
                  </a:rPr>
                  <a:t>TITLE HERE</a:t>
                </a:r>
                <a:endParaRPr b="1" sz="2800">
                  <a:solidFill>
                    <a:srgbClr val="3F3F3F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617" name="Google Shape;617;p18"/>
              <p:cNvSpPr txBox="1"/>
              <p:nvPr/>
            </p:nvSpPr>
            <p:spPr>
              <a:xfrm>
                <a:off x="1893616" y="892633"/>
                <a:ext cx="4658264" cy="276999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spAutoFit/>
              </a:bodyPr>
              <a:lstStyle/>
              <a:p>
                <a:pPr indent="0" lvl="0" marL="0" marR="0" rtl="0" algn="l">
                  <a:lnSpc>
                    <a:spcPct val="12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1000">
                    <a:solidFill>
                      <a:srgbClr val="7F7F7F"/>
                    </a:solidFill>
                    <a:latin typeface="Libre Franklin"/>
                    <a:ea typeface="Libre Franklin"/>
                    <a:cs typeface="Libre Franklin"/>
                    <a:sym typeface="Libre Franklin"/>
                  </a:rPr>
                  <a:t>CLICK TO ADD CAPTION TEXT</a:t>
                </a:r>
                <a:endParaRPr/>
              </a:p>
            </p:txBody>
          </p:sp>
        </p:grpSp>
      </p:grpSp>
    </p:spTree>
  </p:cSld>
  <p:clrMapOvr>
    <a:masterClrMapping/>
  </p:clrMapOvr>
  <mc:AlternateContent>
    <mc:Choice Requires="p14">
      <p:transition spd="slow" p14:dur="1500">
        <p:fade thruBlk="1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5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6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6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6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6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22" name="Shape 6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3" name="Google Shape;623;p19"/>
          <p:cNvSpPr/>
          <p:nvPr/>
        </p:nvSpPr>
        <p:spPr>
          <a:xfrm>
            <a:off x="5682067" y="4243321"/>
            <a:ext cx="863218" cy="373339"/>
          </a:xfrm>
          <a:custGeom>
            <a:rect b="b" l="l" r="r" t="t"/>
            <a:pathLst>
              <a:path extrusionOk="0" h="233" w="537">
                <a:moveTo>
                  <a:pt x="63" y="120"/>
                </a:moveTo>
                <a:cubicBezTo>
                  <a:pt x="448" y="17"/>
                  <a:pt x="448" y="17"/>
                  <a:pt x="448" y="17"/>
                </a:cubicBezTo>
                <a:cubicBezTo>
                  <a:pt x="511" y="0"/>
                  <a:pt x="537" y="96"/>
                  <a:pt x="473" y="113"/>
                </a:cubicBezTo>
                <a:cubicBezTo>
                  <a:pt x="89" y="216"/>
                  <a:pt x="89" y="216"/>
                  <a:pt x="89" y="216"/>
                </a:cubicBezTo>
                <a:cubicBezTo>
                  <a:pt x="25" y="233"/>
                  <a:pt x="0" y="137"/>
                  <a:pt x="63" y="12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624" name="Google Shape;624;p19"/>
          <p:cNvSpPr/>
          <p:nvPr/>
        </p:nvSpPr>
        <p:spPr>
          <a:xfrm>
            <a:off x="5682067" y="4447268"/>
            <a:ext cx="863218" cy="373339"/>
          </a:xfrm>
          <a:custGeom>
            <a:rect b="b" l="l" r="r" t="t"/>
            <a:pathLst>
              <a:path extrusionOk="0" h="233" w="537">
                <a:moveTo>
                  <a:pt x="63" y="120"/>
                </a:moveTo>
                <a:cubicBezTo>
                  <a:pt x="0" y="137"/>
                  <a:pt x="25" y="233"/>
                  <a:pt x="89" y="216"/>
                </a:cubicBezTo>
                <a:cubicBezTo>
                  <a:pt x="473" y="113"/>
                  <a:pt x="473" y="113"/>
                  <a:pt x="473" y="113"/>
                </a:cubicBezTo>
                <a:cubicBezTo>
                  <a:pt x="537" y="96"/>
                  <a:pt x="511" y="0"/>
                  <a:pt x="448" y="17"/>
                </a:cubicBezTo>
                <a:cubicBezTo>
                  <a:pt x="63" y="120"/>
                  <a:pt x="63" y="120"/>
                  <a:pt x="63" y="12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625" name="Google Shape;625;p19"/>
          <p:cNvSpPr/>
          <p:nvPr/>
        </p:nvSpPr>
        <p:spPr>
          <a:xfrm>
            <a:off x="5682067" y="4042761"/>
            <a:ext cx="863218" cy="374016"/>
          </a:xfrm>
          <a:custGeom>
            <a:rect b="b" l="l" r="r" t="t"/>
            <a:pathLst>
              <a:path extrusionOk="0" h="233" w="537">
                <a:moveTo>
                  <a:pt x="63" y="120"/>
                </a:moveTo>
                <a:cubicBezTo>
                  <a:pt x="0" y="137"/>
                  <a:pt x="25" y="233"/>
                  <a:pt x="89" y="216"/>
                </a:cubicBezTo>
                <a:cubicBezTo>
                  <a:pt x="473" y="113"/>
                  <a:pt x="473" y="113"/>
                  <a:pt x="473" y="113"/>
                </a:cubicBezTo>
                <a:cubicBezTo>
                  <a:pt x="537" y="96"/>
                  <a:pt x="511" y="0"/>
                  <a:pt x="448" y="17"/>
                </a:cubicBezTo>
                <a:cubicBezTo>
                  <a:pt x="63" y="120"/>
                  <a:pt x="63" y="120"/>
                  <a:pt x="63" y="12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626" name="Google Shape;626;p19"/>
          <p:cNvSpPr/>
          <p:nvPr/>
        </p:nvSpPr>
        <p:spPr>
          <a:xfrm>
            <a:off x="5688843" y="3805613"/>
            <a:ext cx="602356" cy="328620"/>
          </a:xfrm>
          <a:custGeom>
            <a:rect b="b" l="l" r="r" t="t"/>
            <a:pathLst>
              <a:path extrusionOk="0" h="205" w="375">
                <a:moveTo>
                  <a:pt x="166" y="36"/>
                </a:moveTo>
                <a:cubicBezTo>
                  <a:pt x="287" y="0"/>
                  <a:pt x="334" y="75"/>
                  <a:pt x="375" y="160"/>
                </a:cubicBezTo>
                <a:cubicBezTo>
                  <a:pt x="318" y="175"/>
                  <a:pt x="260" y="190"/>
                  <a:pt x="202" y="205"/>
                </a:cubicBezTo>
                <a:cubicBezTo>
                  <a:pt x="156" y="56"/>
                  <a:pt x="61" y="73"/>
                  <a:pt x="0" y="81"/>
                </a:cubicBezTo>
                <a:cubicBezTo>
                  <a:pt x="56" y="66"/>
                  <a:pt x="111" y="51"/>
                  <a:pt x="166" y="36"/>
                </a:cubicBezTo>
                <a:close/>
              </a:path>
            </a:pathLst>
          </a:custGeom>
          <a:solidFill>
            <a:srgbClr val="C7CDD4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grpSp>
        <p:nvGrpSpPr>
          <p:cNvPr id="627" name="Google Shape;627;p19"/>
          <p:cNvGrpSpPr/>
          <p:nvPr/>
        </p:nvGrpSpPr>
        <p:grpSpPr>
          <a:xfrm>
            <a:off x="5856201" y="4674937"/>
            <a:ext cx="550861" cy="490558"/>
            <a:chOff x="5708371" y="5136354"/>
            <a:chExt cx="831509" cy="740482"/>
          </a:xfrm>
        </p:grpSpPr>
        <p:sp>
          <p:nvSpPr>
            <p:cNvPr id="628" name="Google Shape;628;p19"/>
            <p:cNvSpPr/>
            <p:nvPr/>
          </p:nvSpPr>
          <p:spPr>
            <a:xfrm>
              <a:off x="5708371" y="5136354"/>
              <a:ext cx="831509" cy="563544"/>
            </a:xfrm>
            <a:custGeom>
              <a:rect b="b" l="l" r="r" t="t"/>
              <a:pathLst>
                <a:path extrusionOk="0" h="551" w="813">
                  <a:moveTo>
                    <a:pt x="813" y="0"/>
                  </a:moveTo>
                  <a:lnTo>
                    <a:pt x="524" y="551"/>
                  </a:lnTo>
                  <a:lnTo>
                    <a:pt x="256" y="551"/>
                  </a:lnTo>
                  <a:lnTo>
                    <a:pt x="0" y="215"/>
                  </a:lnTo>
                  <a:lnTo>
                    <a:pt x="0" y="215"/>
                  </a:lnTo>
                  <a:lnTo>
                    <a:pt x="813" y="0"/>
                  </a:lnTo>
                  <a:close/>
                </a:path>
              </a:pathLst>
            </a:custGeom>
            <a:solidFill>
              <a:srgbClr val="595959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grpSp>
          <p:nvGrpSpPr>
            <p:cNvPr id="629" name="Google Shape;629;p19"/>
            <p:cNvGrpSpPr/>
            <p:nvPr/>
          </p:nvGrpSpPr>
          <p:grpSpPr>
            <a:xfrm>
              <a:off x="5708371" y="5136354"/>
              <a:ext cx="831509" cy="740482"/>
              <a:chOff x="5708371" y="5136354"/>
              <a:chExt cx="831509" cy="740482"/>
            </a:xfrm>
          </p:grpSpPr>
          <p:sp>
            <p:nvSpPr>
              <p:cNvPr id="630" name="Google Shape;630;p19"/>
              <p:cNvSpPr/>
              <p:nvPr/>
            </p:nvSpPr>
            <p:spPr>
              <a:xfrm>
                <a:off x="5708371" y="5136354"/>
                <a:ext cx="831509" cy="563544"/>
              </a:xfrm>
              <a:custGeom>
                <a:rect b="b" l="l" r="r" t="t"/>
                <a:pathLst>
                  <a:path extrusionOk="0" h="551" w="813">
                    <a:moveTo>
                      <a:pt x="813" y="0"/>
                    </a:moveTo>
                    <a:lnTo>
                      <a:pt x="524" y="551"/>
                    </a:lnTo>
                    <a:lnTo>
                      <a:pt x="256" y="551"/>
                    </a:lnTo>
                    <a:lnTo>
                      <a:pt x="0" y="215"/>
                    </a:lnTo>
                    <a:lnTo>
                      <a:pt x="0" y="215"/>
                    </a:lnTo>
                    <a:lnTo>
                      <a:pt x="813" y="0"/>
                    </a:lnTo>
                  </a:path>
                </a:pathLst>
              </a:custGeom>
              <a:solidFill>
                <a:srgbClr val="C7CDD4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631" name="Google Shape;631;p19"/>
              <p:cNvSpPr/>
              <p:nvPr/>
            </p:nvSpPr>
            <p:spPr>
              <a:xfrm>
                <a:off x="5967131" y="5733649"/>
                <a:ext cx="279215" cy="143187"/>
              </a:xfrm>
              <a:custGeom>
                <a:rect b="b" l="l" r="r" t="t"/>
                <a:pathLst>
                  <a:path extrusionOk="0" h="59" w="115">
                    <a:moveTo>
                      <a:pt x="115" y="0"/>
                    </a:moveTo>
                    <a:cubicBezTo>
                      <a:pt x="115" y="0"/>
                      <a:pt x="115" y="1"/>
                      <a:pt x="115" y="2"/>
                    </a:cubicBezTo>
                    <a:cubicBezTo>
                      <a:pt x="115" y="33"/>
                      <a:pt x="89" y="59"/>
                      <a:pt x="57" y="59"/>
                    </a:cubicBezTo>
                    <a:cubicBezTo>
                      <a:pt x="26" y="59"/>
                      <a:pt x="0" y="33"/>
                      <a:pt x="0" y="2"/>
                    </a:cubicBezTo>
                    <a:cubicBezTo>
                      <a:pt x="0" y="1"/>
                      <a:pt x="0" y="1"/>
                      <a:pt x="0" y="0"/>
                    </a:cubicBezTo>
                    <a:cubicBezTo>
                      <a:pt x="1" y="2"/>
                      <a:pt x="1" y="2"/>
                      <a:pt x="1" y="2"/>
                    </a:cubicBezTo>
                    <a:cubicBezTo>
                      <a:pt x="114" y="2"/>
                      <a:pt x="114" y="2"/>
                      <a:pt x="114" y="2"/>
                    </a:cubicBezTo>
                    <a:cubicBezTo>
                      <a:pt x="115" y="0"/>
                      <a:pt x="115" y="0"/>
                      <a:pt x="115" y="0"/>
                    </a:cubicBezTo>
                    <a:close/>
                  </a:path>
                </a:pathLst>
              </a:custGeom>
              <a:solidFill>
                <a:srgbClr val="C7CDD4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</p:grpSp>
      </p:grpSp>
      <p:sp>
        <p:nvSpPr>
          <p:cNvPr id="632" name="Google Shape;632;p19"/>
          <p:cNvSpPr/>
          <p:nvPr/>
        </p:nvSpPr>
        <p:spPr>
          <a:xfrm>
            <a:off x="5547232" y="2583963"/>
            <a:ext cx="694504" cy="272381"/>
          </a:xfrm>
          <a:custGeom>
            <a:rect b="b" l="l" r="r" t="t"/>
            <a:pathLst>
              <a:path extrusionOk="0" h="170" w="432">
                <a:moveTo>
                  <a:pt x="85" y="0"/>
                </a:moveTo>
                <a:cubicBezTo>
                  <a:pt x="92" y="0"/>
                  <a:pt x="99" y="1"/>
                  <a:pt x="106" y="3"/>
                </a:cubicBezTo>
                <a:cubicBezTo>
                  <a:pt x="106" y="3"/>
                  <a:pt x="106" y="3"/>
                  <a:pt x="106" y="3"/>
                </a:cubicBezTo>
                <a:cubicBezTo>
                  <a:pt x="432" y="86"/>
                  <a:pt x="432" y="86"/>
                  <a:pt x="432" y="86"/>
                </a:cubicBezTo>
                <a:cubicBezTo>
                  <a:pt x="112" y="166"/>
                  <a:pt x="112" y="166"/>
                  <a:pt x="112" y="166"/>
                </a:cubicBezTo>
                <a:cubicBezTo>
                  <a:pt x="112" y="166"/>
                  <a:pt x="112" y="166"/>
                  <a:pt x="112" y="166"/>
                </a:cubicBezTo>
                <a:cubicBezTo>
                  <a:pt x="103" y="169"/>
                  <a:pt x="94" y="170"/>
                  <a:pt x="85" y="170"/>
                </a:cubicBezTo>
                <a:cubicBezTo>
                  <a:pt x="38" y="170"/>
                  <a:pt x="0" y="132"/>
                  <a:pt x="0" y="85"/>
                </a:cubicBezTo>
                <a:cubicBezTo>
                  <a:pt x="0" y="38"/>
                  <a:pt x="38" y="0"/>
                  <a:pt x="85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633" name="Google Shape;633;p19"/>
          <p:cNvSpPr/>
          <p:nvPr/>
        </p:nvSpPr>
        <p:spPr>
          <a:xfrm>
            <a:off x="5443060" y="2668371"/>
            <a:ext cx="1339983" cy="560923"/>
          </a:xfrm>
          <a:custGeom>
            <a:rect b="b" l="l" r="r" t="t"/>
            <a:pathLst>
              <a:path extrusionOk="0" h="846697" w="2022667">
                <a:moveTo>
                  <a:pt x="982060" y="271936"/>
                </a:moveTo>
                <a:cubicBezTo>
                  <a:pt x="123436" y="504080"/>
                  <a:pt x="123436" y="504080"/>
                  <a:pt x="123436" y="504080"/>
                </a:cubicBezTo>
                <a:cubicBezTo>
                  <a:pt x="84628" y="513753"/>
                  <a:pt x="101607" y="574207"/>
                  <a:pt x="140415" y="564534"/>
                </a:cubicBezTo>
                <a:cubicBezTo>
                  <a:pt x="999038" y="332390"/>
                  <a:pt x="999038" y="332390"/>
                  <a:pt x="999038" y="332390"/>
                </a:cubicBezTo>
                <a:cubicBezTo>
                  <a:pt x="1037846" y="320299"/>
                  <a:pt x="1020868" y="262263"/>
                  <a:pt x="982060" y="271936"/>
                </a:cubicBezTo>
                <a:close/>
                <a:moveTo>
                  <a:pt x="1810824" y="386"/>
                </a:moveTo>
                <a:cubicBezTo>
                  <a:pt x="2039421" y="-13318"/>
                  <a:pt x="2117728" y="341809"/>
                  <a:pt x="1869874" y="407616"/>
                </a:cubicBezTo>
                <a:cubicBezTo>
                  <a:pt x="1869874" y="407616"/>
                  <a:pt x="1869874" y="407616"/>
                  <a:pt x="261781" y="838458"/>
                </a:cubicBezTo>
                <a:cubicBezTo>
                  <a:pt x="-5022" y="908651"/>
                  <a:pt x="-111743" y="509275"/>
                  <a:pt x="152634" y="439082"/>
                </a:cubicBezTo>
                <a:cubicBezTo>
                  <a:pt x="152634" y="439082"/>
                  <a:pt x="152634" y="439082"/>
                  <a:pt x="1763153" y="8239"/>
                </a:cubicBezTo>
                <a:cubicBezTo>
                  <a:pt x="1779676" y="3852"/>
                  <a:pt x="1795584" y="1299"/>
                  <a:pt x="1810824" y="386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634" name="Google Shape;634;p19"/>
          <p:cNvSpPr/>
          <p:nvPr/>
        </p:nvSpPr>
        <p:spPr>
          <a:xfrm>
            <a:off x="5443060" y="3014620"/>
            <a:ext cx="1339983" cy="562252"/>
          </a:xfrm>
          <a:custGeom>
            <a:rect b="b" l="l" r="r" t="t"/>
            <a:pathLst>
              <a:path extrusionOk="0" h="848703" w="2022667">
                <a:moveTo>
                  <a:pt x="982060" y="266822"/>
                </a:moveTo>
                <a:cubicBezTo>
                  <a:pt x="123436" y="499446"/>
                  <a:pt x="123436" y="499446"/>
                  <a:pt x="123436" y="499446"/>
                </a:cubicBezTo>
                <a:cubicBezTo>
                  <a:pt x="84628" y="511562"/>
                  <a:pt x="101607" y="572141"/>
                  <a:pt x="140415" y="560025"/>
                </a:cubicBezTo>
                <a:cubicBezTo>
                  <a:pt x="999038" y="327401"/>
                  <a:pt x="999038" y="327401"/>
                  <a:pt x="999038" y="327401"/>
                </a:cubicBezTo>
                <a:cubicBezTo>
                  <a:pt x="1037846" y="317708"/>
                  <a:pt x="1020868" y="257129"/>
                  <a:pt x="982060" y="266822"/>
                </a:cubicBezTo>
                <a:close/>
                <a:moveTo>
                  <a:pt x="1810824" y="369"/>
                </a:moveTo>
                <a:cubicBezTo>
                  <a:pt x="2039421" y="-13064"/>
                  <a:pt x="2117728" y="344054"/>
                  <a:pt x="1869874" y="409834"/>
                </a:cubicBezTo>
                <a:cubicBezTo>
                  <a:pt x="261781" y="840511"/>
                  <a:pt x="261781" y="840511"/>
                  <a:pt x="261781" y="840511"/>
                </a:cubicBezTo>
                <a:cubicBezTo>
                  <a:pt x="-5022" y="910677"/>
                  <a:pt x="-111743" y="509035"/>
                  <a:pt x="152634" y="438869"/>
                </a:cubicBezTo>
                <a:cubicBezTo>
                  <a:pt x="1763153" y="8192"/>
                  <a:pt x="1763153" y="8192"/>
                  <a:pt x="1763153" y="8192"/>
                </a:cubicBezTo>
                <a:cubicBezTo>
                  <a:pt x="1779676" y="3807"/>
                  <a:pt x="1795584" y="1264"/>
                  <a:pt x="1810824" y="369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635" name="Google Shape;635;p19"/>
          <p:cNvSpPr/>
          <p:nvPr/>
        </p:nvSpPr>
        <p:spPr>
          <a:xfrm>
            <a:off x="5443060" y="3365570"/>
            <a:ext cx="1339983" cy="561036"/>
          </a:xfrm>
          <a:custGeom>
            <a:rect b="b" l="l" r="r" t="t"/>
            <a:pathLst>
              <a:path extrusionOk="0" h="846868" w="2022667">
                <a:moveTo>
                  <a:pt x="982060" y="272356"/>
                </a:moveTo>
                <a:lnTo>
                  <a:pt x="123436" y="504980"/>
                </a:lnTo>
                <a:cubicBezTo>
                  <a:pt x="84628" y="514673"/>
                  <a:pt x="101607" y="575252"/>
                  <a:pt x="140415" y="565559"/>
                </a:cubicBezTo>
                <a:cubicBezTo>
                  <a:pt x="999038" y="332935"/>
                  <a:pt x="999038" y="332935"/>
                  <a:pt x="999038" y="332935"/>
                </a:cubicBezTo>
                <a:cubicBezTo>
                  <a:pt x="1037846" y="320819"/>
                  <a:pt x="1020868" y="260240"/>
                  <a:pt x="982060" y="272356"/>
                </a:cubicBezTo>
                <a:close/>
                <a:moveTo>
                  <a:pt x="1810824" y="385"/>
                </a:moveTo>
                <a:cubicBezTo>
                  <a:pt x="2039421" y="-13304"/>
                  <a:pt x="2117728" y="341828"/>
                  <a:pt x="1869874" y="409877"/>
                </a:cubicBezTo>
                <a:cubicBezTo>
                  <a:pt x="1869874" y="409877"/>
                  <a:pt x="1869874" y="409877"/>
                  <a:pt x="261781" y="838134"/>
                </a:cubicBezTo>
                <a:cubicBezTo>
                  <a:pt x="-5022" y="910720"/>
                  <a:pt x="-111743" y="509078"/>
                  <a:pt x="152634" y="438912"/>
                </a:cubicBezTo>
                <a:cubicBezTo>
                  <a:pt x="152634" y="438912"/>
                  <a:pt x="152634" y="438912"/>
                  <a:pt x="1763153" y="8235"/>
                </a:cubicBezTo>
                <a:cubicBezTo>
                  <a:pt x="1779676" y="3850"/>
                  <a:pt x="1795584" y="1298"/>
                  <a:pt x="1810824" y="385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636" name="Google Shape;636;p19"/>
          <p:cNvSpPr/>
          <p:nvPr/>
        </p:nvSpPr>
        <p:spPr>
          <a:xfrm>
            <a:off x="3649395" y="3381877"/>
            <a:ext cx="823407" cy="824096"/>
          </a:xfrm>
          <a:prstGeom prst="diamond">
            <a:avLst/>
          </a:prstGeom>
          <a:solidFill>
            <a:schemeClr val="accent1">
              <a:alpha val="80784"/>
            </a:scheme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637" name="Google Shape;637;p19"/>
          <p:cNvSpPr/>
          <p:nvPr/>
        </p:nvSpPr>
        <p:spPr>
          <a:xfrm>
            <a:off x="3744403" y="3476965"/>
            <a:ext cx="633390" cy="633920"/>
          </a:xfrm>
          <a:prstGeom prst="diamond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665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02</a:t>
            </a:r>
            <a:endParaRPr/>
          </a:p>
        </p:txBody>
      </p:sp>
      <p:sp>
        <p:nvSpPr>
          <p:cNvPr id="638" name="Google Shape;638;p19"/>
          <p:cNvSpPr/>
          <p:nvPr/>
        </p:nvSpPr>
        <p:spPr>
          <a:xfrm>
            <a:off x="4294324" y="4781432"/>
            <a:ext cx="823407" cy="824096"/>
          </a:xfrm>
          <a:prstGeom prst="diamond">
            <a:avLst/>
          </a:prstGeom>
          <a:solidFill>
            <a:schemeClr val="accent2">
              <a:alpha val="69803"/>
            </a:scheme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639" name="Google Shape;639;p19"/>
          <p:cNvSpPr/>
          <p:nvPr/>
        </p:nvSpPr>
        <p:spPr>
          <a:xfrm>
            <a:off x="4389332" y="4876520"/>
            <a:ext cx="633390" cy="633920"/>
          </a:xfrm>
          <a:prstGeom prst="diamond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665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03</a:t>
            </a:r>
            <a:endParaRPr/>
          </a:p>
        </p:txBody>
      </p:sp>
      <p:sp>
        <p:nvSpPr>
          <p:cNvPr id="640" name="Google Shape;640;p19"/>
          <p:cNvSpPr/>
          <p:nvPr/>
        </p:nvSpPr>
        <p:spPr>
          <a:xfrm>
            <a:off x="7081804" y="1973197"/>
            <a:ext cx="823407" cy="824096"/>
          </a:xfrm>
          <a:prstGeom prst="diamond">
            <a:avLst/>
          </a:prstGeom>
          <a:solidFill>
            <a:schemeClr val="accent5">
              <a:alpha val="71764"/>
            </a:scheme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641" name="Google Shape;641;p19"/>
          <p:cNvSpPr/>
          <p:nvPr/>
        </p:nvSpPr>
        <p:spPr>
          <a:xfrm>
            <a:off x="7176812" y="2068285"/>
            <a:ext cx="633390" cy="633920"/>
          </a:xfrm>
          <a:prstGeom prst="diamond">
            <a:avLst/>
          </a:prstGeom>
          <a:solidFill>
            <a:schemeClr val="accent5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665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04</a:t>
            </a:r>
            <a:endParaRPr/>
          </a:p>
        </p:txBody>
      </p:sp>
      <p:sp>
        <p:nvSpPr>
          <p:cNvPr id="642" name="Google Shape;642;p19"/>
          <p:cNvSpPr/>
          <p:nvPr/>
        </p:nvSpPr>
        <p:spPr>
          <a:xfrm>
            <a:off x="7674340" y="3381877"/>
            <a:ext cx="823407" cy="824096"/>
          </a:xfrm>
          <a:prstGeom prst="diamond">
            <a:avLst/>
          </a:prstGeom>
          <a:solidFill>
            <a:schemeClr val="accent4">
              <a:alpha val="71764"/>
            </a:scheme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643" name="Google Shape;643;p19"/>
          <p:cNvSpPr/>
          <p:nvPr/>
        </p:nvSpPr>
        <p:spPr>
          <a:xfrm>
            <a:off x="7769348" y="3476965"/>
            <a:ext cx="633390" cy="633920"/>
          </a:xfrm>
          <a:prstGeom prst="diamond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665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05</a:t>
            </a:r>
            <a:endParaRPr/>
          </a:p>
        </p:txBody>
      </p:sp>
      <p:sp>
        <p:nvSpPr>
          <p:cNvPr id="644" name="Google Shape;644;p19"/>
          <p:cNvSpPr/>
          <p:nvPr/>
        </p:nvSpPr>
        <p:spPr>
          <a:xfrm>
            <a:off x="7075900" y="4781432"/>
            <a:ext cx="823407" cy="824096"/>
          </a:xfrm>
          <a:prstGeom prst="diamond">
            <a:avLst/>
          </a:prstGeom>
          <a:solidFill>
            <a:schemeClr val="accent6">
              <a:alpha val="71764"/>
            </a:scheme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645" name="Google Shape;645;p19"/>
          <p:cNvSpPr/>
          <p:nvPr/>
        </p:nvSpPr>
        <p:spPr>
          <a:xfrm>
            <a:off x="7170908" y="4876520"/>
            <a:ext cx="633390" cy="633920"/>
          </a:xfrm>
          <a:prstGeom prst="diamond">
            <a:avLst/>
          </a:prstGeom>
          <a:solidFill>
            <a:schemeClr val="accent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665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06</a:t>
            </a:r>
            <a:endParaRPr/>
          </a:p>
        </p:txBody>
      </p:sp>
      <p:sp>
        <p:nvSpPr>
          <p:cNvPr id="646" name="Google Shape;646;p19"/>
          <p:cNvSpPr/>
          <p:nvPr/>
        </p:nvSpPr>
        <p:spPr>
          <a:xfrm>
            <a:off x="4294324" y="1987710"/>
            <a:ext cx="823407" cy="824096"/>
          </a:xfrm>
          <a:prstGeom prst="diamond">
            <a:avLst/>
          </a:prstGeom>
          <a:solidFill>
            <a:schemeClr val="accent3">
              <a:alpha val="74901"/>
            </a:scheme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647" name="Google Shape;647;p19"/>
          <p:cNvSpPr/>
          <p:nvPr/>
        </p:nvSpPr>
        <p:spPr>
          <a:xfrm>
            <a:off x="4389332" y="2082798"/>
            <a:ext cx="633390" cy="633920"/>
          </a:xfrm>
          <a:prstGeom prst="diamond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665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01</a:t>
            </a:r>
            <a:endParaRPr/>
          </a:p>
        </p:txBody>
      </p:sp>
      <p:grpSp>
        <p:nvGrpSpPr>
          <p:cNvPr id="648" name="Google Shape;648;p19"/>
          <p:cNvGrpSpPr/>
          <p:nvPr/>
        </p:nvGrpSpPr>
        <p:grpSpPr>
          <a:xfrm>
            <a:off x="8009843" y="4714887"/>
            <a:ext cx="2784999" cy="781752"/>
            <a:chOff x="1541719" y="2349127"/>
            <a:chExt cx="2784999" cy="781752"/>
          </a:xfrm>
        </p:grpSpPr>
        <p:sp>
          <p:nvSpPr>
            <p:cNvPr id="649" name="Google Shape;649;p19"/>
            <p:cNvSpPr txBox="1"/>
            <p:nvPr/>
          </p:nvSpPr>
          <p:spPr>
            <a:xfrm>
              <a:off x="1541719" y="2349127"/>
              <a:ext cx="2133781" cy="36933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800">
                  <a:solidFill>
                    <a:srgbClr val="3F3F3F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STEP HERE</a:t>
              </a:r>
              <a:endParaRPr b="1" sz="1800">
                <a:solidFill>
                  <a:srgbClr val="3F3F3F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650" name="Google Shape;650;p19"/>
            <p:cNvSpPr txBox="1"/>
            <p:nvPr/>
          </p:nvSpPr>
          <p:spPr>
            <a:xfrm>
              <a:off x="1541719" y="2687681"/>
              <a:ext cx="2784999" cy="44319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lnSpc>
                  <a:spcPct val="114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000">
                  <a:solidFill>
                    <a:srgbClr val="595959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We hope that this template will return to you as a time, money and reputation.</a:t>
              </a:r>
              <a:endParaRPr/>
            </a:p>
          </p:txBody>
        </p:sp>
      </p:grpSp>
      <p:grpSp>
        <p:nvGrpSpPr>
          <p:cNvPr id="651" name="Google Shape;651;p19"/>
          <p:cNvGrpSpPr/>
          <p:nvPr/>
        </p:nvGrpSpPr>
        <p:grpSpPr>
          <a:xfrm>
            <a:off x="8009843" y="1906652"/>
            <a:ext cx="2784999" cy="781752"/>
            <a:chOff x="1541719" y="2349127"/>
            <a:chExt cx="2784999" cy="781752"/>
          </a:xfrm>
        </p:grpSpPr>
        <p:sp>
          <p:nvSpPr>
            <p:cNvPr id="652" name="Google Shape;652;p19"/>
            <p:cNvSpPr txBox="1"/>
            <p:nvPr/>
          </p:nvSpPr>
          <p:spPr>
            <a:xfrm>
              <a:off x="1541719" y="2349127"/>
              <a:ext cx="2133781" cy="36933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800">
                  <a:solidFill>
                    <a:srgbClr val="3F3F3F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STEP HERE</a:t>
              </a:r>
              <a:endParaRPr b="1" sz="1800">
                <a:solidFill>
                  <a:srgbClr val="3F3F3F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653" name="Google Shape;653;p19"/>
            <p:cNvSpPr txBox="1"/>
            <p:nvPr/>
          </p:nvSpPr>
          <p:spPr>
            <a:xfrm>
              <a:off x="1541719" y="2687681"/>
              <a:ext cx="2784999" cy="44319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lnSpc>
                  <a:spcPct val="114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000">
                  <a:solidFill>
                    <a:srgbClr val="595959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We hope that this template will return to you as a time, money and reputation.</a:t>
              </a:r>
              <a:endParaRPr/>
            </a:p>
          </p:txBody>
        </p:sp>
      </p:grpSp>
      <p:grpSp>
        <p:nvGrpSpPr>
          <p:cNvPr id="654" name="Google Shape;654;p19"/>
          <p:cNvGrpSpPr/>
          <p:nvPr/>
        </p:nvGrpSpPr>
        <p:grpSpPr>
          <a:xfrm>
            <a:off x="8640788" y="3315332"/>
            <a:ext cx="2784999" cy="781752"/>
            <a:chOff x="1541719" y="2349127"/>
            <a:chExt cx="2784999" cy="781752"/>
          </a:xfrm>
        </p:grpSpPr>
        <p:sp>
          <p:nvSpPr>
            <p:cNvPr id="655" name="Google Shape;655;p19"/>
            <p:cNvSpPr txBox="1"/>
            <p:nvPr/>
          </p:nvSpPr>
          <p:spPr>
            <a:xfrm>
              <a:off x="1541719" y="2349127"/>
              <a:ext cx="2133781" cy="36933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800">
                  <a:solidFill>
                    <a:srgbClr val="3F3F3F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STEP HERE</a:t>
              </a:r>
              <a:endParaRPr b="1" sz="1800">
                <a:solidFill>
                  <a:srgbClr val="3F3F3F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656" name="Google Shape;656;p19"/>
            <p:cNvSpPr txBox="1"/>
            <p:nvPr/>
          </p:nvSpPr>
          <p:spPr>
            <a:xfrm>
              <a:off x="1541719" y="2687681"/>
              <a:ext cx="2784999" cy="44319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lnSpc>
                  <a:spcPct val="114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000">
                  <a:solidFill>
                    <a:srgbClr val="595959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We hope that this template will return to you as a time, money and reputation.</a:t>
              </a:r>
              <a:endParaRPr/>
            </a:p>
          </p:txBody>
        </p:sp>
      </p:grpSp>
      <p:grpSp>
        <p:nvGrpSpPr>
          <p:cNvPr id="657" name="Google Shape;657;p19"/>
          <p:cNvGrpSpPr/>
          <p:nvPr/>
        </p:nvGrpSpPr>
        <p:grpSpPr>
          <a:xfrm>
            <a:off x="1410317" y="4714887"/>
            <a:ext cx="2784999" cy="781752"/>
            <a:chOff x="1541719" y="2349127"/>
            <a:chExt cx="2784999" cy="781752"/>
          </a:xfrm>
        </p:grpSpPr>
        <p:sp>
          <p:nvSpPr>
            <p:cNvPr id="658" name="Google Shape;658;p19"/>
            <p:cNvSpPr txBox="1"/>
            <p:nvPr/>
          </p:nvSpPr>
          <p:spPr>
            <a:xfrm>
              <a:off x="2192937" y="2349127"/>
              <a:ext cx="2133781" cy="36933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800">
                  <a:solidFill>
                    <a:srgbClr val="3F3F3F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STEP HERE</a:t>
              </a:r>
              <a:endParaRPr b="1" sz="1800">
                <a:solidFill>
                  <a:srgbClr val="3F3F3F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659" name="Google Shape;659;p19"/>
            <p:cNvSpPr txBox="1"/>
            <p:nvPr/>
          </p:nvSpPr>
          <p:spPr>
            <a:xfrm>
              <a:off x="1541719" y="2687681"/>
              <a:ext cx="2784999" cy="44319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r">
                <a:lnSpc>
                  <a:spcPct val="114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000">
                  <a:solidFill>
                    <a:srgbClr val="595959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We hope that this template will return to you as a time, money and reputation.</a:t>
              </a:r>
              <a:endParaRPr/>
            </a:p>
          </p:txBody>
        </p:sp>
      </p:grpSp>
      <p:grpSp>
        <p:nvGrpSpPr>
          <p:cNvPr id="660" name="Google Shape;660;p19"/>
          <p:cNvGrpSpPr/>
          <p:nvPr/>
        </p:nvGrpSpPr>
        <p:grpSpPr>
          <a:xfrm>
            <a:off x="1410317" y="1906652"/>
            <a:ext cx="2784999" cy="781752"/>
            <a:chOff x="1541719" y="2349127"/>
            <a:chExt cx="2784999" cy="781752"/>
          </a:xfrm>
        </p:grpSpPr>
        <p:sp>
          <p:nvSpPr>
            <p:cNvPr id="661" name="Google Shape;661;p19"/>
            <p:cNvSpPr txBox="1"/>
            <p:nvPr/>
          </p:nvSpPr>
          <p:spPr>
            <a:xfrm>
              <a:off x="2192937" y="2349127"/>
              <a:ext cx="2133781" cy="36933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800">
                  <a:solidFill>
                    <a:srgbClr val="3F3F3F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STEP HERE</a:t>
              </a:r>
              <a:endParaRPr b="1" sz="1800">
                <a:solidFill>
                  <a:srgbClr val="3F3F3F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662" name="Google Shape;662;p19"/>
            <p:cNvSpPr txBox="1"/>
            <p:nvPr/>
          </p:nvSpPr>
          <p:spPr>
            <a:xfrm>
              <a:off x="1541719" y="2687681"/>
              <a:ext cx="2784999" cy="44319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r">
                <a:lnSpc>
                  <a:spcPct val="114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000">
                  <a:solidFill>
                    <a:srgbClr val="595959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We hope that this template will return to you as a time, money and reputation.</a:t>
              </a:r>
              <a:endParaRPr/>
            </a:p>
          </p:txBody>
        </p:sp>
      </p:grpSp>
      <p:grpSp>
        <p:nvGrpSpPr>
          <p:cNvPr id="663" name="Google Shape;663;p19"/>
          <p:cNvGrpSpPr/>
          <p:nvPr/>
        </p:nvGrpSpPr>
        <p:grpSpPr>
          <a:xfrm>
            <a:off x="734008" y="3315332"/>
            <a:ext cx="2784999" cy="781752"/>
            <a:chOff x="1541719" y="2349127"/>
            <a:chExt cx="2784999" cy="781752"/>
          </a:xfrm>
        </p:grpSpPr>
        <p:sp>
          <p:nvSpPr>
            <p:cNvPr id="664" name="Google Shape;664;p19"/>
            <p:cNvSpPr txBox="1"/>
            <p:nvPr/>
          </p:nvSpPr>
          <p:spPr>
            <a:xfrm>
              <a:off x="2192937" y="2349127"/>
              <a:ext cx="2133781" cy="36933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800">
                  <a:solidFill>
                    <a:srgbClr val="3F3F3F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STEP HERE</a:t>
              </a:r>
              <a:endParaRPr b="1" sz="1800">
                <a:solidFill>
                  <a:srgbClr val="3F3F3F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665" name="Google Shape;665;p19"/>
            <p:cNvSpPr txBox="1"/>
            <p:nvPr/>
          </p:nvSpPr>
          <p:spPr>
            <a:xfrm>
              <a:off x="1541719" y="2687681"/>
              <a:ext cx="2784999" cy="44319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r">
                <a:lnSpc>
                  <a:spcPct val="114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000">
                  <a:solidFill>
                    <a:srgbClr val="595959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We hope that this template will return to you as a time, money and reputation.</a:t>
              </a:r>
              <a:endParaRPr/>
            </a:p>
          </p:txBody>
        </p:sp>
      </p:grpSp>
      <p:grpSp>
        <p:nvGrpSpPr>
          <p:cNvPr id="666" name="Google Shape;666;p19"/>
          <p:cNvGrpSpPr/>
          <p:nvPr/>
        </p:nvGrpSpPr>
        <p:grpSpPr>
          <a:xfrm>
            <a:off x="0" y="0"/>
            <a:ext cx="6483537" cy="1886857"/>
            <a:chOff x="0" y="0"/>
            <a:chExt cx="6483537" cy="1886857"/>
          </a:xfrm>
        </p:grpSpPr>
        <p:pic>
          <p:nvPicPr>
            <p:cNvPr id="667" name="Google Shape;667;p19"/>
            <p:cNvPicPr preferRelativeResize="0"/>
            <p:nvPr/>
          </p:nvPicPr>
          <p:blipFill rotWithShape="1">
            <a:blip r:embed="rId3">
              <a:alphaModFix/>
            </a:blip>
            <a:srcRect b="0" l="0" r="0" t="0"/>
            <a:stretch/>
          </p:blipFill>
          <p:spPr>
            <a:xfrm>
              <a:off x="0" y="0"/>
              <a:ext cx="1825273" cy="1886857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668" name="Google Shape;668;p19"/>
            <p:cNvSpPr txBox="1"/>
            <p:nvPr/>
          </p:nvSpPr>
          <p:spPr>
            <a:xfrm>
              <a:off x="142875" y="236750"/>
              <a:ext cx="1171575" cy="76944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1" lang="en-US" sz="4400">
                  <a:solidFill>
                    <a:srgbClr val="B9171C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02</a:t>
              </a:r>
              <a:endParaRPr b="1" i="1" sz="4400">
                <a:solidFill>
                  <a:srgbClr val="B9171C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grpSp>
          <p:nvGrpSpPr>
            <p:cNvPr id="669" name="Google Shape;669;p19"/>
            <p:cNvGrpSpPr/>
            <p:nvPr/>
          </p:nvGrpSpPr>
          <p:grpSpPr>
            <a:xfrm>
              <a:off x="1825273" y="434760"/>
              <a:ext cx="4658264" cy="720357"/>
              <a:chOff x="1893616" y="449275"/>
              <a:chExt cx="4658264" cy="720357"/>
            </a:xfrm>
          </p:grpSpPr>
          <p:sp>
            <p:nvSpPr>
              <p:cNvPr id="670" name="Google Shape;670;p19"/>
              <p:cNvSpPr txBox="1"/>
              <p:nvPr/>
            </p:nvSpPr>
            <p:spPr>
              <a:xfrm>
                <a:off x="1893616" y="449275"/>
                <a:ext cx="3904343" cy="52322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sp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en-US" sz="2800">
                    <a:solidFill>
                      <a:srgbClr val="3F3F3F"/>
                    </a:solidFill>
                    <a:latin typeface="Libre Franklin"/>
                    <a:ea typeface="Libre Franklin"/>
                    <a:cs typeface="Libre Franklin"/>
                    <a:sym typeface="Libre Franklin"/>
                  </a:rPr>
                  <a:t>TITLE HERE</a:t>
                </a:r>
                <a:endParaRPr b="1" sz="2800">
                  <a:solidFill>
                    <a:srgbClr val="3F3F3F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671" name="Google Shape;671;p19"/>
              <p:cNvSpPr txBox="1"/>
              <p:nvPr/>
            </p:nvSpPr>
            <p:spPr>
              <a:xfrm>
                <a:off x="1893616" y="892633"/>
                <a:ext cx="4658264" cy="276999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spAutoFit/>
              </a:bodyPr>
              <a:lstStyle/>
              <a:p>
                <a:pPr indent="0" lvl="0" marL="0" marR="0" rtl="0" algn="l">
                  <a:lnSpc>
                    <a:spcPct val="12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1000">
                    <a:solidFill>
                      <a:srgbClr val="7F7F7F"/>
                    </a:solidFill>
                    <a:latin typeface="Libre Franklin"/>
                    <a:ea typeface="Libre Franklin"/>
                    <a:cs typeface="Libre Franklin"/>
                    <a:sym typeface="Libre Franklin"/>
                  </a:rPr>
                  <a:t>CLICK TO ADD CAPTION TEXT</a:t>
                </a:r>
                <a:endParaRPr/>
              </a:p>
            </p:txBody>
          </p:sp>
        </p:grpSp>
      </p:grpSp>
    </p:spTree>
  </p:cSld>
  <p:clrMapOvr>
    <a:masterClrMapping/>
  </p:clrMapOvr>
  <mc:AlternateContent>
    <mc:Choice Requires="p14">
      <p:transition spd="slow" p14:dur="1500">
        <p:fade thruBlk="1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6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6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6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6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6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6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76" name="Shape 6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7" name="Google Shape;677;p20"/>
          <p:cNvSpPr txBox="1"/>
          <p:nvPr/>
        </p:nvSpPr>
        <p:spPr>
          <a:xfrm>
            <a:off x="3046688" y="4081738"/>
            <a:ext cx="6101896" cy="92333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5400">
                <a:solidFill>
                  <a:schemeClr val="accent1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VIENNA</a:t>
            </a:r>
            <a:endParaRPr b="1" sz="5400">
              <a:solidFill>
                <a:schemeClr val="accent1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678" name="Google Shape;678;p20"/>
          <p:cNvSpPr txBox="1"/>
          <p:nvPr/>
        </p:nvSpPr>
        <p:spPr>
          <a:xfrm>
            <a:off x="2296528" y="5049912"/>
            <a:ext cx="7602216" cy="32752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400">
                <a:solidFill>
                  <a:srgbClr val="7F7F7F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CLICK TO ADD CAPTION TEXT</a:t>
            </a:r>
            <a:endParaRPr/>
          </a:p>
        </p:txBody>
      </p:sp>
      <p:grpSp>
        <p:nvGrpSpPr>
          <p:cNvPr id="679" name="Google Shape;679;p20"/>
          <p:cNvGrpSpPr/>
          <p:nvPr/>
        </p:nvGrpSpPr>
        <p:grpSpPr>
          <a:xfrm>
            <a:off x="0" y="-27159"/>
            <a:ext cx="12192001" cy="2960066"/>
            <a:chOff x="0" y="-27159"/>
            <a:chExt cx="12192001" cy="2960066"/>
          </a:xfrm>
        </p:grpSpPr>
        <p:sp>
          <p:nvSpPr>
            <p:cNvPr id="680" name="Google Shape;680;p20"/>
            <p:cNvSpPr/>
            <p:nvPr/>
          </p:nvSpPr>
          <p:spPr>
            <a:xfrm>
              <a:off x="2" y="-27159"/>
              <a:ext cx="12192000" cy="2945610"/>
            </a:xfrm>
            <a:custGeom>
              <a:rect b="b" l="l" r="r" t="t"/>
              <a:pathLst>
                <a:path extrusionOk="0" h="2945610" w="12192000">
                  <a:moveTo>
                    <a:pt x="0" y="4990"/>
                  </a:moveTo>
                  <a:lnTo>
                    <a:pt x="12192000" y="0"/>
                  </a:lnTo>
                  <a:lnTo>
                    <a:pt x="12192000" y="1176792"/>
                  </a:lnTo>
                  <a:lnTo>
                    <a:pt x="12192000" y="1180732"/>
                  </a:lnTo>
                  <a:lnTo>
                    <a:pt x="12188602" y="1178762"/>
                  </a:lnTo>
                  <a:lnTo>
                    <a:pt x="11174128" y="1767158"/>
                  </a:lnTo>
                  <a:lnTo>
                    <a:pt x="11174128" y="1180624"/>
                  </a:lnTo>
                  <a:lnTo>
                    <a:pt x="10166452" y="1765077"/>
                  </a:lnTo>
                  <a:lnTo>
                    <a:pt x="10166452" y="1769201"/>
                  </a:lnTo>
                  <a:lnTo>
                    <a:pt x="10162896" y="1767139"/>
                  </a:lnTo>
                  <a:cubicBezTo>
                    <a:pt x="10162885" y="1767145"/>
                    <a:pt x="10162875" y="1767152"/>
                    <a:pt x="10162864" y="1767158"/>
                  </a:cubicBezTo>
                  <a:lnTo>
                    <a:pt x="10162864" y="1767120"/>
                  </a:lnTo>
                  <a:lnTo>
                    <a:pt x="9151990" y="1180813"/>
                  </a:lnTo>
                  <a:lnTo>
                    <a:pt x="8139115" y="1765077"/>
                  </a:lnTo>
                  <a:lnTo>
                    <a:pt x="8139115" y="1769201"/>
                  </a:lnTo>
                  <a:lnTo>
                    <a:pt x="8135560" y="1767139"/>
                  </a:lnTo>
                  <a:cubicBezTo>
                    <a:pt x="8135549" y="1767145"/>
                    <a:pt x="8135538" y="1767152"/>
                    <a:pt x="8135527" y="1767158"/>
                  </a:cubicBezTo>
                  <a:lnTo>
                    <a:pt x="8135527" y="1767120"/>
                  </a:lnTo>
                  <a:lnTo>
                    <a:pt x="8127487" y="1762457"/>
                  </a:lnTo>
                  <a:lnTo>
                    <a:pt x="7119284" y="2347214"/>
                  </a:lnTo>
                  <a:lnTo>
                    <a:pt x="7119284" y="2355323"/>
                  </a:lnTo>
                  <a:lnTo>
                    <a:pt x="7113383" y="2351900"/>
                  </a:lnTo>
                  <a:lnTo>
                    <a:pt x="6103727" y="2937501"/>
                  </a:lnTo>
                  <a:lnTo>
                    <a:pt x="6103727" y="2945610"/>
                  </a:lnTo>
                  <a:lnTo>
                    <a:pt x="5087399" y="2356139"/>
                  </a:lnTo>
                  <a:lnTo>
                    <a:pt x="5085013" y="2357523"/>
                  </a:lnTo>
                  <a:cubicBezTo>
                    <a:pt x="5084891" y="2358836"/>
                    <a:pt x="5084768" y="2360150"/>
                    <a:pt x="5084646" y="2361463"/>
                  </a:cubicBezTo>
                  <a:lnTo>
                    <a:pt x="3054863" y="1185161"/>
                  </a:lnTo>
                  <a:lnTo>
                    <a:pt x="3053896" y="1185722"/>
                  </a:lnTo>
                  <a:lnTo>
                    <a:pt x="3053896" y="1184600"/>
                  </a:lnTo>
                  <a:lnTo>
                    <a:pt x="3053896" y="1184598"/>
                  </a:lnTo>
                  <a:lnTo>
                    <a:pt x="3051900" y="1183441"/>
                  </a:lnTo>
                  <a:lnTo>
                    <a:pt x="2038189" y="1771394"/>
                  </a:lnTo>
                  <a:cubicBezTo>
                    <a:pt x="2038113" y="1772585"/>
                    <a:pt x="2038038" y="1773775"/>
                    <a:pt x="2037962" y="1774966"/>
                  </a:cubicBezTo>
                  <a:lnTo>
                    <a:pt x="1021058" y="1185161"/>
                  </a:lnTo>
                  <a:lnTo>
                    <a:pt x="1020091" y="1185722"/>
                  </a:lnTo>
                  <a:lnTo>
                    <a:pt x="1017871" y="1774966"/>
                  </a:lnTo>
                  <a:lnTo>
                    <a:pt x="967" y="1185161"/>
                  </a:lnTo>
                  <a:lnTo>
                    <a:pt x="0" y="1185722"/>
                  </a:lnTo>
                  <a:lnTo>
                    <a:pt x="0" y="499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1800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grpSp>
          <p:nvGrpSpPr>
            <p:cNvPr id="681" name="Google Shape;681;p20"/>
            <p:cNvGrpSpPr/>
            <p:nvPr/>
          </p:nvGrpSpPr>
          <p:grpSpPr>
            <a:xfrm>
              <a:off x="0" y="-12700"/>
              <a:ext cx="12192001" cy="2945608"/>
              <a:chOff x="-753958" y="-12700"/>
              <a:chExt cx="13708119" cy="3311903"/>
            </a:xfrm>
          </p:grpSpPr>
          <p:sp>
            <p:nvSpPr>
              <p:cNvPr id="682" name="Google Shape;682;p20"/>
              <p:cNvSpPr/>
              <p:nvPr/>
            </p:nvSpPr>
            <p:spPr>
              <a:xfrm rot="-5400000">
                <a:off x="6014634" y="1399511"/>
                <a:ext cx="1327558" cy="1144447"/>
              </a:xfrm>
              <a:prstGeom prst="triangle">
                <a:avLst>
                  <a:gd fmla="val 50000" name="adj"/>
                </a:avLst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sz="1800">
                  <a:solidFill>
                    <a:schemeClr val="lt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683" name="Google Shape;683;p20"/>
              <p:cNvSpPr/>
              <p:nvPr/>
            </p:nvSpPr>
            <p:spPr>
              <a:xfrm flipH="1" rot="5400000">
                <a:off x="6014634" y="738205"/>
                <a:ext cx="1327558" cy="1144447"/>
              </a:xfrm>
              <a:prstGeom prst="triangle">
                <a:avLst>
                  <a:gd fmla="val 50000" name="adj"/>
                </a:avLst>
              </a:pr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sz="1800">
                  <a:solidFill>
                    <a:schemeClr val="lt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684" name="Google Shape;684;p20"/>
              <p:cNvSpPr/>
              <p:nvPr/>
            </p:nvSpPr>
            <p:spPr>
              <a:xfrm flipH="1" rot="5400000">
                <a:off x="4871841" y="1401984"/>
                <a:ext cx="1327558" cy="1144447"/>
              </a:xfrm>
              <a:prstGeom prst="triangle">
                <a:avLst>
                  <a:gd fmla="val 50000" name="adj"/>
                </a:avLst>
              </a:pr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sz="1800">
                  <a:solidFill>
                    <a:schemeClr val="lt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685" name="Google Shape;685;p20"/>
              <p:cNvSpPr/>
              <p:nvPr/>
            </p:nvSpPr>
            <p:spPr>
              <a:xfrm rot="-5400000">
                <a:off x="4871841" y="741837"/>
                <a:ext cx="1327558" cy="1144447"/>
              </a:xfrm>
              <a:prstGeom prst="triangle">
                <a:avLst>
                  <a:gd fmla="val 50000" name="adj"/>
                </a:avLst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sz="1800">
                  <a:solidFill>
                    <a:schemeClr val="lt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686" name="Google Shape;686;p20"/>
              <p:cNvSpPr/>
              <p:nvPr/>
            </p:nvSpPr>
            <p:spPr>
              <a:xfrm flipH="1" rot="5400000">
                <a:off x="6010385" y="2058057"/>
                <a:ext cx="1327558" cy="1144447"/>
              </a:xfrm>
              <a:prstGeom prst="triangle">
                <a:avLst>
                  <a:gd fmla="val 50000" name="adj"/>
                </a:avLst>
              </a:pr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sz="1800">
                  <a:solidFill>
                    <a:schemeClr val="lt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687" name="Google Shape;687;p20"/>
              <p:cNvSpPr/>
              <p:nvPr/>
            </p:nvSpPr>
            <p:spPr>
              <a:xfrm rot="-5400000">
                <a:off x="4872788" y="2063201"/>
                <a:ext cx="1327558" cy="1144447"/>
              </a:xfrm>
              <a:prstGeom prst="triangle">
                <a:avLst>
                  <a:gd fmla="val 50000" name="adj"/>
                </a:avLst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sz="1800">
                  <a:solidFill>
                    <a:schemeClr val="lt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688" name="Google Shape;688;p20"/>
              <p:cNvSpPr/>
              <p:nvPr/>
            </p:nvSpPr>
            <p:spPr>
              <a:xfrm flipH="1" rot="5400000">
                <a:off x="4063013" y="-231274"/>
                <a:ext cx="659725" cy="1137457"/>
              </a:xfrm>
              <a:custGeom>
                <a:rect b="b" l="l" r="r" t="t"/>
                <a:pathLst>
                  <a:path extrusionOk="0" h="1137457" w="659725">
                    <a:moveTo>
                      <a:pt x="0" y="1137457"/>
                    </a:moveTo>
                    <a:lnTo>
                      <a:pt x="659725" y="1137457"/>
                    </a:lnTo>
                    <a:lnTo>
                      <a:pt x="659725" y="0"/>
                    </a:lnTo>
                    <a:close/>
                  </a:path>
                </a:pathLst>
              </a:custGeom>
              <a:solidFill>
                <a:srgbClr val="7B0F1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sz="1800">
                  <a:solidFill>
                    <a:schemeClr val="lt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689" name="Google Shape;689;p20"/>
              <p:cNvSpPr/>
              <p:nvPr/>
            </p:nvSpPr>
            <p:spPr>
              <a:xfrm rot="-5400000">
                <a:off x="2588144" y="746984"/>
                <a:ext cx="1327558" cy="1144447"/>
              </a:xfrm>
              <a:prstGeom prst="triangle">
                <a:avLst>
                  <a:gd fmla="val 50000" name="adj"/>
                </a:avLst>
              </a:pr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sz="1800">
                  <a:solidFill>
                    <a:schemeClr val="lt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690" name="Google Shape;690;p20"/>
              <p:cNvSpPr/>
              <p:nvPr/>
            </p:nvSpPr>
            <p:spPr>
              <a:xfrm flipH="1" rot="5400000">
                <a:off x="2588144" y="84466"/>
                <a:ext cx="1327558" cy="1144447"/>
              </a:xfrm>
              <a:prstGeom prst="triangle">
                <a:avLst>
                  <a:gd fmla="val 50000" name="adj"/>
                </a:avLst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sz="1800">
                  <a:solidFill>
                    <a:schemeClr val="lt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691" name="Google Shape;691;p20"/>
              <p:cNvSpPr/>
              <p:nvPr/>
            </p:nvSpPr>
            <p:spPr>
              <a:xfrm flipH="1" rot="5400000">
                <a:off x="7152231" y="1394367"/>
                <a:ext cx="1327558" cy="1144447"/>
              </a:xfrm>
              <a:prstGeom prst="triangle">
                <a:avLst>
                  <a:gd fmla="val 50000" name="adj"/>
                </a:avLst>
              </a:prstGeom>
              <a:solidFill>
                <a:srgbClr val="7B0F1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sz="1800">
                  <a:solidFill>
                    <a:schemeClr val="lt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692" name="Google Shape;692;p20"/>
              <p:cNvSpPr/>
              <p:nvPr/>
            </p:nvSpPr>
            <p:spPr>
              <a:xfrm rot="-5400000">
                <a:off x="3732591" y="84466"/>
                <a:ext cx="1327558" cy="1144447"/>
              </a:xfrm>
              <a:prstGeom prst="triangle">
                <a:avLst>
                  <a:gd fmla="val 50000" name="adj"/>
                </a:avLst>
              </a:prstGeom>
              <a:solidFill>
                <a:srgbClr val="EF8286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sz="1800">
                  <a:solidFill>
                    <a:schemeClr val="lt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693" name="Google Shape;693;p20"/>
              <p:cNvSpPr/>
              <p:nvPr/>
            </p:nvSpPr>
            <p:spPr>
              <a:xfrm rot="-5400000">
                <a:off x="2933759" y="-229092"/>
                <a:ext cx="653702" cy="1127073"/>
              </a:xfrm>
              <a:custGeom>
                <a:rect b="b" l="l" r="r" t="t"/>
                <a:pathLst>
                  <a:path extrusionOk="0" h="1127073" w="653702">
                    <a:moveTo>
                      <a:pt x="653702" y="0"/>
                    </a:moveTo>
                    <a:lnTo>
                      <a:pt x="653702" y="1127073"/>
                    </a:lnTo>
                    <a:lnTo>
                      <a:pt x="0" y="1127073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sz="1800">
                  <a:solidFill>
                    <a:schemeClr val="lt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694" name="Google Shape;694;p20"/>
              <p:cNvSpPr/>
              <p:nvPr/>
            </p:nvSpPr>
            <p:spPr>
              <a:xfrm rot="-5400000">
                <a:off x="3726981" y="1406414"/>
                <a:ext cx="1327558" cy="1144447"/>
              </a:xfrm>
              <a:prstGeom prst="triangle">
                <a:avLst>
                  <a:gd fmla="val 50000" name="adj"/>
                </a:avLst>
              </a:prstGeom>
              <a:solidFill>
                <a:srgbClr val="7B0F1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sz="1800">
                  <a:solidFill>
                    <a:schemeClr val="lt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695" name="Google Shape;695;p20"/>
              <p:cNvSpPr/>
              <p:nvPr/>
            </p:nvSpPr>
            <p:spPr>
              <a:xfrm flipH="1" rot="5400000">
                <a:off x="4871841" y="84465"/>
                <a:ext cx="1327558" cy="1144447"/>
              </a:xfrm>
              <a:prstGeom prst="triangle">
                <a:avLst>
                  <a:gd fmla="val 50000" name="adj"/>
                </a:avLst>
              </a:prstGeom>
              <a:solidFill>
                <a:srgbClr val="7B0F1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sz="1800">
                  <a:solidFill>
                    <a:schemeClr val="lt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696" name="Google Shape;696;p20"/>
              <p:cNvSpPr/>
              <p:nvPr/>
            </p:nvSpPr>
            <p:spPr>
              <a:xfrm rot="-5400000">
                <a:off x="5209253" y="-231274"/>
                <a:ext cx="659725" cy="1137457"/>
              </a:xfrm>
              <a:custGeom>
                <a:rect b="b" l="l" r="r" t="t"/>
                <a:pathLst>
                  <a:path extrusionOk="0" h="1137457" w="659725">
                    <a:moveTo>
                      <a:pt x="659725" y="0"/>
                    </a:moveTo>
                    <a:lnTo>
                      <a:pt x="659725" y="1137457"/>
                    </a:lnTo>
                    <a:lnTo>
                      <a:pt x="0" y="1137457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sz="1800">
                  <a:solidFill>
                    <a:schemeClr val="lt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697" name="Google Shape;697;p20"/>
              <p:cNvSpPr/>
              <p:nvPr/>
            </p:nvSpPr>
            <p:spPr>
              <a:xfrm rot="-5400000">
                <a:off x="6014634" y="78856"/>
                <a:ext cx="1327558" cy="1144447"/>
              </a:xfrm>
              <a:prstGeom prst="triangle">
                <a:avLst>
                  <a:gd fmla="val 50000" name="adj"/>
                </a:avLst>
              </a:prstGeom>
              <a:solidFill>
                <a:srgbClr val="B9171C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sz="1800">
                  <a:solidFill>
                    <a:schemeClr val="lt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698" name="Google Shape;698;p20"/>
              <p:cNvSpPr/>
              <p:nvPr/>
            </p:nvSpPr>
            <p:spPr>
              <a:xfrm flipH="1" rot="5400000">
                <a:off x="6344842" y="-231059"/>
                <a:ext cx="659134" cy="1136438"/>
              </a:xfrm>
              <a:custGeom>
                <a:rect b="b" l="l" r="r" t="t"/>
                <a:pathLst>
                  <a:path extrusionOk="0" h="1136438" w="659134">
                    <a:moveTo>
                      <a:pt x="0" y="1136438"/>
                    </a:moveTo>
                    <a:lnTo>
                      <a:pt x="659134" y="1136438"/>
                    </a:lnTo>
                    <a:lnTo>
                      <a:pt x="659134" y="0"/>
                    </a:lnTo>
                    <a:close/>
                  </a:path>
                </a:pathLst>
              </a:custGeom>
              <a:solidFill>
                <a:srgbClr val="7B0F1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sz="1800">
                  <a:solidFill>
                    <a:schemeClr val="lt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699" name="Google Shape;699;p20"/>
              <p:cNvSpPr/>
              <p:nvPr/>
            </p:nvSpPr>
            <p:spPr>
              <a:xfrm rot="-5400000">
                <a:off x="7161284" y="740502"/>
                <a:ext cx="1327558" cy="1144447"/>
              </a:xfrm>
              <a:prstGeom prst="triangle">
                <a:avLst>
                  <a:gd fmla="val 50000" name="adj"/>
                </a:avLst>
              </a:pr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sz="1800">
                  <a:solidFill>
                    <a:schemeClr val="lt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700" name="Google Shape;700;p20"/>
              <p:cNvSpPr/>
              <p:nvPr/>
            </p:nvSpPr>
            <p:spPr>
              <a:xfrm flipH="1" rot="5400000">
                <a:off x="7152231" y="86421"/>
                <a:ext cx="1327558" cy="1144447"/>
              </a:xfrm>
              <a:prstGeom prst="triangle">
                <a:avLst>
                  <a:gd fmla="val 50000" name="adj"/>
                </a:avLst>
              </a:prstGeom>
              <a:solidFill>
                <a:srgbClr val="7B0F1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sz="1800">
                  <a:solidFill>
                    <a:schemeClr val="lt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701" name="Google Shape;701;p20"/>
              <p:cNvSpPr/>
              <p:nvPr/>
            </p:nvSpPr>
            <p:spPr>
              <a:xfrm rot="-5400000">
                <a:off x="7487954" y="-231723"/>
                <a:ext cx="660965" cy="1139595"/>
              </a:xfrm>
              <a:custGeom>
                <a:rect b="b" l="l" r="r" t="t"/>
                <a:pathLst>
                  <a:path extrusionOk="0" h="1139595" w="660965">
                    <a:moveTo>
                      <a:pt x="660965" y="0"/>
                    </a:moveTo>
                    <a:lnTo>
                      <a:pt x="660965" y="1139595"/>
                    </a:lnTo>
                    <a:lnTo>
                      <a:pt x="0" y="1139595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sz="1800">
                  <a:solidFill>
                    <a:schemeClr val="lt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702" name="Google Shape;702;p20"/>
              <p:cNvSpPr/>
              <p:nvPr/>
            </p:nvSpPr>
            <p:spPr>
              <a:xfrm flipH="1" rot="5400000">
                <a:off x="8632568" y="-231723"/>
                <a:ext cx="660965" cy="1139595"/>
              </a:xfrm>
              <a:custGeom>
                <a:rect b="b" l="l" r="r" t="t"/>
                <a:pathLst>
                  <a:path extrusionOk="0" h="1139595" w="660965">
                    <a:moveTo>
                      <a:pt x="0" y="1139595"/>
                    </a:moveTo>
                    <a:lnTo>
                      <a:pt x="660965" y="1139595"/>
                    </a:lnTo>
                    <a:lnTo>
                      <a:pt x="660965" y="0"/>
                    </a:lnTo>
                    <a:close/>
                  </a:path>
                </a:pathLst>
              </a:custGeom>
              <a:solidFill>
                <a:srgbClr val="7B0F1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sz="1800">
                  <a:solidFill>
                    <a:schemeClr val="lt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703" name="Google Shape;703;p20"/>
              <p:cNvSpPr/>
              <p:nvPr/>
            </p:nvSpPr>
            <p:spPr>
              <a:xfrm flipH="1" rot="5400000">
                <a:off x="8301697" y="738205"/>
                <a:ext cx="1327558" cy="1144447"/>
              </a:xfrm>
              <a:prstGeom prst="triangle">
                <a:avLst>
                  <a:gd fmla="val 50000" name="adj"/>
                </a:avLst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sz="1800">
                  <a:solidFill>
                    <a:schemeClr val="lt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704" name="Google Shape;704;p20"/>
              <p:cNvSpPr/>
              <p:nvPr/>
            </p:nvSpPr>
            <p:spPr>
              <a:xfrm rot="-5400000">
                <a:off x="8301697" y="78856"/>
                <a:ext cx="1327558" cy="1144447"/>
              </a:xfrm>
              <a:prstGeom prst="triangle">
                <a:avLst>
                  <a:gd fmla="val 50000" name="adj"/>
                </a:avLst>
              </a:pr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sz="1800">
                  <a:solidFill>
                    <a:schemeClr val="lt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705" name="Google Shape;705;p20"/>
              <p:cNvSpPr/>
              <p:nvPr/>
            </p:nvSpPr>
            <p:spPr>
              <a:xfrm flipH="1" rot="5400000">
                <a:off x="3732847" y="742968"/>
                <a:ext cx="1327558" cy="1144447"/>
              </a:xfrm>
              <a:prstGeom prst="triangle">
                <a:avLst>
                  <a:gd fmla="val 50000" name="adj"/>
                </a:avLst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sz="1800">
                  <a:solidFill>
                    <a:schemeClr val="lt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706" name="Google Shape;706;p20"/>
              <p:cNvSpPr/>
              <p:nvPr/>
            </p:nvSpPr>
            <p:spPr>
              <a:xfrm rot="-5400000">
                <a:off x="9440727" y="740502"/>
                <a:ext cx="1327558" cy="1144447"/>
              </a:xfrm>
              <a:prstGeom prst="triangle">
                <a:avLst>
                  <a:gd fmla="val 50000" name="adj"/>
                </a:avLst>
              </a:pr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sz="1800">
                  <a:solidFill>
                    <a:schemeClr val="lt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707" name="Google Shape;707;p20"/>
              <p:cNvSpPr/>
              <p:nvPr/>
            </p:nvSpPr>
            <p:spPr>
              <a:xfrm flipH="1" rot="5400000">
                <a:off x="9431674" y="86421"/>
                <a:ext cx="1327558" cy="1144447"/>
              </a:xfrm>
              <a:prstGeom prst="triangle">
                <a:avLst>
                  <a:gd fmla="val 50000" name="adj"/>
                </a:avLst>
              </a:prstGeom>
              <a:solidFill>
                <a:srgbClr val="7B0F1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sz="1800">
                  <a:solidFill>
                    <a:schemeClr val="lt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708" name="Google Shape;708;p20"/>
              <p:cNvSpPr/>
              <p:nvPr/>
            </p:nvSpPr>
            <p:spPr>
              <a:xfrm rot="-5400000">
                <a:off x="9767397" y="-231723"/>
                <a:ext cx="660965" cy="1139595"/>
              </a:xfrm>
              <a:custGeom>
                <a:rect b="b" l="l" r="r" t="t"/>
                <a:pathLst>
                  <a:path extrusionOk="0" h="1139595" w="660965">
                    <a:moveTo>
                      <a:pt x="660965" y="0"/>
                    </a:moveTo>
                    <a:lnTo>
                      <a:pt x="660965" y="1139595"/>
                    </a:lnTo>
                    <a:lnTo>
                      <a:pt x="0" y="1139595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sz="1800">
                  <a:solidFill>
                    <a:schemeClr val="lt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709" name="Google Shape;709;p20"/>
              <p:cNvSpPr/>
              <p:nvPr/>
            </p:nvSpPr>
            <p:spPr>
              <a:xfrm flipH="1" rot="5400000">
                <a:off x="10912011" y="-231723"/>
                <a:ext cx="660965" cy="1139595"/>
              </a:xfrm>
              <a:custGeom>
                <a:rect b="b" l="l" r="r" t="t"/>
                <a:pathLst>
                  <a:path extrusionOk="0" h="1139595" w="660965">
                    <a:moveTo>
                      <a:pt x="0" y="1139595"/>
                    </a:moveTo>
                    <a:lnTo>
                      <a:pt x="660965" y="1139595"/>
                    </a:lnTo>
                    <a:lnTo>
                      <a:pt x="660965" y="0"/>
                    </a:lnTo>
                    <a:close/>
                  </a:path>
                </a:pathLst>
              </a:custGeom>
              <a:solidFill>
                <a:srgbClr val="7B0F1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sz="1800">
                  <a:solidFill>
                    <a:schemeClr val="lt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710" name="Google Shape;710;p20"/>
              <p:cNvSpPr/>
              <p:nvPr/>
            </p:nvSpPr>
            <p:spPr>
              <a:xfrm flipH="1" rot="5400000">
                <a:off x="10581140" y="738205"/>
                <a:ext cx="1327558" cy="1144447"/>
              </a:xfrm>
              <a:prstGeom prst="triangle">
                <a:avLst>
                  <a:gd fmla="val 50000" name="adj"/>
                </a:avLst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sz="1800">
                  <a:solidFill>
                    <a:schemeClr val="lt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711" name="Google Shape;711;p20"/>
              <p:cNvSpPr/>
              <p:nvPr/>
            </p:nvSpPr>
            <p:spPr>
              <a:xfrm rot="-5400000">
                <a:off x="10581140" y="78856"/>
                <a:ext cx="1327558" cy="1144447"/>
              </a:xfrm>
              <a:prstGeom prst="triangle">
                <a:avLst>
                  <a:gd fmla="val 50000" name="adj"/>
                </a:avLst>
              </a:pr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sz="1800">
                  <a:solidFill>
                    <a:schemeClr val="lt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712" name="Google Shape;712;p20"/>
              <p:cNvSpPr/>
              <p:nvPr/>
            </p:nvSpPr>
            <p:spPr>
              <a:xfrm flipH="1" rot="5400000">
                <a:off x="1776298" y="-231274"/>
                <a:ext cx="659725" cy="1137457"/>
              </a:xfrm>
              <a:custGeom>
                <a:rect b="b" l="l" r="r" t="t"/>
                <a:pathLst>
                  <a:path extrusionOk="0" h="1137457" w="659725">
                    <a:moveTo>
                      <a:pt x="0" y="1137457"/>
                    </a:moveTo>
                    <a:lnTo>
                      <a:pt x="659725" y="1137457"/>
                    </a:lnTo>
                    <a:lnTo>
                      <a:pt x="659725" y="0"/>
                    </a:lnTo>
                    <a:close/>
                  </a:path>
                </a:pathLst>
              </a:custGeom>
              <a:solidFill>
                <a:srgbClr val="7B0F1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sz="1800">
                  <a:solidFill>
                    <a:schemeClr val="lt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713" name="Google Shape;713;p20"/>
              <p:cNvSpPr/>
              <p:nvPr/>
            </p:nvSpPr>
            <p:spPr>
              <a:xfrm rot="-5400000">
                <a:off x="301429" y="746984"/>
                <a:ext cx="1327558" cy="1144447"/>
              </a:xfrm>
              <a:prstGeom prst="triangle">
                <a:avLst>
                  <a:gd fmla="val 50000" name="adj"/>
                </a:avLst>
              </a:prstGeom>
              <a:solidFill>
                <a:srgbClr val="7B0F1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sz="1800">
                  <a:solidFill>
                    <a:schemeClr val="lt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714" name="Google Shape;714;p20"/>
              <p:cNvSpPr/>
              <p:nvPr/>
            </p:nvSpPr>
            <p:spPr>
              <a:xfrm flipH="1" rot="5400000">
                <a:off x="301429" y="84466"/>
                <a:ext cx="1327558" cy="1144447"/>
              </a:xfrm>
              <a:prstGeom prst="triangle">
                <a:avLst>
                  <a:gd fmla="val 50000" name="adj"/>
                </a:avLst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sz="1800">
                  <a:solidFill>
                    <a:schemeClr val="lt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715" name="Google Shape;715;p20"/>
              <p:cNvSpPr/>
              <p:nvPr/>
            </p:nvSpPr>
            <p:spPr>
              <a:xfrm rot="-5400000">
                <a:off x="1445876" y="84466"/>
                <a:ext cx="1327558" cy="1144447"/>
              </a:xfrm>
              <a:prstGeom prst="triangle">
                <a:avLst>
                  <a:gd fmla="val 50000" name="adj"/>
                </a:avLst>
              </a:prstGeom>
              <a:solidFill>
                <a:srgbClr val="EF8286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sz="1800">
                  <a:solidFill>
                    <a:schemeClr val="lt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716" name="Google Shape;716;p20"/>
              <p:cNvSpPr/>
              <p:nvPr/>
            </p:nvSpPr>
            <p:spPr>
              <a:xfrm rot="-5400000">
                <a:off x="647044" y="-229092"/>
                <a:ext cx="653702" cy="1127073"/>
              </a:xfrm>
              <a:custGeom>
                <a:rect b="b" l="l" r="r" t="t"/>
                <a:pathLst>
                  <a:path extrusionOk="0" h="1127073" w="653702">
                    <a:moveTo>
                      <a:pt x="653702" y="0"/>
                    </a:moveTo>
                    <a:lnTo>
                      <a:pt x="653702" y="1127073"/>
                    </a:lnTo>
                    <a:lnTo>
                      <a:pt x="0" y="1127073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sz="1800">
                  <a:solidFill>
                    <a:schemeClr val="lt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717" name="Google Shape;717;p20"/>
              <p:cNvSpPr/>
              <p:nvPr/>
            </p:nvSpPr>
            <p:spPr>
              <a:xfrm flipH="1" rot="5400000">
                <a:off x="1446132" y="742968"/>
                <a:ext cx="1327558" cy="1144447"/>
              </a:xfrm>
              <a:prstGeom prst="triangle">
                <a:avLst>
                  <a:gd fmla="val 50000" name="adj"/>
                </a:avLst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sz="1800">
                  <a:solidFill>
                    <a:schemeClr val="lt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718" name="Google Shape;718;p20"/>
              <p:cNvSpPr/>
              <p:nvPr/>
            </p:nvSpPr>
            <p:spPr>
              <a:xfrm rot="-5400000">
                <a:off x="-845513" y="746984"/>
                <a:ext cx="1327558" cy="1144447"/>
              </a:xfrm>
              <a:prstGeom prst="triangle">
                <a:avLst>
                  <a:gd fmla="val 50000" name="adj"/>
                </a:avLst>
              </a:pr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sz="1800">
                  <a:solidFill>
                    <a:schemeClr val="lt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719" name="Google Shape;719;p20"/>
              <p:cNvSpPr/>
              <p:nvPr/>
            </p:nvSpPr>
            <p:spPr>
              <a:xfrm flipH="1" rot="5400000">
                <a:off x="-845513" y="84466"/>
                <a:ext cx="1327558" cy="1144447"/>
              </a:xfrm>
              <a:prstGeom prst="triangle">
                <a:avLst>
                  <a:gd fmla="val 50000" name="adj"/>
                </a:avLst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sz="1800">
                  <a:solidFill>
                    <a:schemeClr val="lt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720" name="Google Shape;720;p20"/>
              <p:cNvSpPr/>
              <p:nvPr/>
            </p:nvSpPr>
            <p:spPr>
              <a:xfrm rot="-5400000">
                <a:off x="-499898" y="-229092"/>
                <a:ext cx="653702" cy="1127073"/>
              </a:xfrm>
              <a:custGeom>
                <a:rect b="b" l="l" r="r" t="t"/>
                <a:pathLst>
                  <a:path extrusionOk="0" h="1127073" w="653702">
                    <a:moveTo>
                      <a:pt x="653702" y="0"/>
                    </a:moveTo>
                    <a:lnTo>
                      <a:pt x="653702" y="1127073"/>
                    </a:lnTo>
                    <a:lnTo>
                      <a:pt x="0" y="1127073"/>
                    </a:lnTo>
                    <a:close/>
                  </a:path>
                </a:pathLst>
              </a:custGeom>
              <a:solidFill>
                <a:srgbClr val="7B0F1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sz="1800">
                  <a:solidFill>
                    <a:schemeClr val="lt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721" name="Google Shape;721;p20"/>
              <p:cNvSpPr/>
              <p:nvPr/>
            </p:nvSpPr>
            <p:spPr>
              <a:xfrm flipH="1" rot="5400000">
                <a:off x="12049030" y="-231723"/>
                <a:ext cx="660965" cy="1139595"/>
              </a:xfrm>
              <a:custGeom>
                <a:rect b="b" l="l" r="r" t="t"/>
                <a:pathLst>
                  <a:path extrusionOk="0" h="1139595" w="660965">
                    <a:moveTo>
                      <a:pt x="0" y="1139595"/>
                    </a:moveTo>
                    <a:lnTo>
                      <a:pt x="660965" y="1139595"/>
                    </a:lnTo>
                    <a:lnTo>
                      <a:pt x="660965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sz="1800">
                  <a:solidFill>
                    <a:schemeClr val="lt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722" name="Google Shape;722;p20"/>
              <p:cNvSpPr/>
              <p:nvPr/>
            </p:nvSpPr>
            <p:spPr>
              <a:xfrm flipH="1" rot="5400000">
                <a:off x="11718159" y="738205"/>
                <a:ext cx="1327558" cy="1144447"/>
              </a:xfrm>
              <a:prstGeom prst="triangle">
                <a:avLst>
                  <a:gd fmla="val 50000" name="adj"/>
                </a:avLst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sz="1800">
                  <a:solidFill>
                    <a:schemeClr val="lt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723" name="Google Shape;723;p20"/>
              <p:cNvSpPr/>
              <p:nvPr/>
            </p:nvSpPr>
            <p:spPr>
              <a:xfrm rot="-5400000">
                <a:off x="11718159" y="78856"/>
                <a:ext cx="1327558" cy="1144447"/>
              </a:xfrm>
              <a:prstGeom prst="triangle">
                <a:avLst>
                  <a:gd fmla="val 50000" name="adj"/>
                </a:avLst>
              </a:prstGeom>
              <a:solidFill>
                <a:srgbClr val="7B0F1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sz="1800">
                  <a:solidFill>
                    <a:schemeClr val="lt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</p:grpSp>
        <p:sp>
          <p:nvSpPr>
            <p:cNvPr id="724" name="Google Shape;724;p20"/>
            <p:cNvSpPr/>
            <p:nvPr/>
          </p:nvSpPr>
          <p:spPr>
            <a:xfrm rot="5400000">
              <a:off x="5300564" y="1065668"/>
              <a:ext cx="1594666" cy="1382040"/>
            </a:xfrm>
            <a:custGeom>
              <a:rect b="b" l="l" r="r" t="t"/>
              <a:pathLst>
                <a:path extrusionOk="0" h="2287240" w="2639128">
                  <a:moveTo>
                    <a:pt x="960" y="1142793"/>
                  </a:moveTo>
                  <a:lnTo>
                    <a:pt x="663779" y="0"/>
                  </a:lnTo>
                  <a:lnTo>
                    <a:pt x="1976308" y="0"/>
                  </a:lnTo>
                  <a:lnTo>
                    <a:pt x="1977312" y="0"/>
                  </a:lnTo>
                  <a:lnTo>
                    <a:pt x="2639128" y="1142793"/>
                  </a:lnTo>
                  <a:lnTo>
                    <a:pt x="1983040" y="2284644"/>
                  </a:lnTo>
                  <a:lnTo>
                    <a:pt x="1984546" y="2287240"/>
                  </a:lnTo>
                  <a:lnTo>
                    <a:pt x="1981534" y="2287240"/>
                  </a:lnTo>
                  <a:lnTo>
                    <a:pt x="663779" y="2287240"/>
                  </a:lnTo>
                  <a:lnTo>
                    <a:pt x="960" y="1144447"/>
                  </a:lnTo>
                  <a:lnTo>
                    <a:pt x="0" y="1144447"/>
                  </a:lnTo>
                  <a:lnTo>
                    <a:pt x="480" y="1143620"/>
                  </a:lnTo>
                  <a:lnTo>
                    <a:pt x="0" y="1142793"/>
                  </a:lnTo>
                  <a:lnTo>
                    <a:pt x="960" y="1142793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1800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725" name="Google Shape;725;p20"/>
            <p:cNvSpPr txBox="1"/>
            <p:nvPr/>
          </p:nvSpPr>
          <p:spPr>
            <a:xfrm>
              <a:off x="5252853" y="1341197"/>
              <a:ext cx="1697993" cy="83099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1" lang="en-US" sz="4800">
                  <a:solidFill>
                    <a:srgbClr val="B9171C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03</a:t>
              </a:r>
              <a:endParaRPr b="1" i="1" sz="4800">
                <a:solidFill>
                  <a:srgbClr val="B9171C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</p:grpSp>
      <p:grpSp>
        <p:nvGrpSpPr>
          <p:cNvPr id="726" name="Google Shape;726;p20"/>
          <p:cNvGrpSpPr/>
          <p:nvPr/>
        </p:nvGrpSpPr>
        <p:grpSpPr>
          <a:xfrm>
            <a:off x="4734454" y="3377537"/>
            <a:ext cx="2724075" cy="105019"/>
            <a:chOff x="4734454" y="3377537"/>
            <a:chExt cx="2724075" cy="105019"/>
          </a:xfrm>
        </p:grpSpPr>
        <p:sp>
          <p:nvSpPr>
            <p:cNvPr id="727" name="Google Shape;727;p20"/>
            <p:cNvSpPr/>
            <p:nvPr/>
          </p:nvSpPr>
          <p:spPr>
            <a:xfrm>
              <a:off x="4734454" y="3377537"/>
              <a:ext cx="621337" cy="105019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1800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728" name="Google Shape;728;p20"/>
            <p:cNvSpPr/>
            <p:nvPr/>
          </p:nvSpPr>
          <p:spPr>
            <a:xfrm>
              <a:off x="5435367" y="3377537"/>
              <a:ext cx="621337" cy="105019"/>
            </a:xfrm>
            <a:prstGeom prst="rect">
              <a:avLst/>
            </a:prstGeom>
            <a:noFill/>
            <a:ln cap="flat" cmpd="sng" w="12700">
              <a:solidFill>
                <a:schemeClr val="accen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1800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729" name="Google Shape;729;p20"/>
            <p:cNvSpPr/>
            <p:nvPr/>
          </p:nvSpPr>
          <p:spPr>
            <a:xfrm>
              <a:off x="6136280" y="3377537"/>
              <a:ext cx="621337" cy="105019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1800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730" name="Google Shape;730;p20"/>
            <p:cNvSpPr/>
            <p:nvPr/>
          </p:nvSpPr>
          <p:spPr>
            <a:xfrm>
              <a:off x="6837192" y="3377537"/>
              <a:ext cx="621337" cy="105019"/>
            </a:xfrm>
            <a:prstGeom prst="rect">
              <a:avLst/>
            </a:prstGeom>
            <a:noFill/>
            <a:ln cap="flat" cmpd="sng" w="12700">
              <a:solidFill>
                <a:schemeClr val="accent2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1800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</p:grpSp>
    </p:spTree>
  </p:cSld>
  <p:clrMapOvr>
    <a:masterClrMapping/>
  </p:clrMapOvr>
  <mc:AlternateContent>
    <mc:Choice Requires="p14">
      <p:transition spd="slow" p14:dur="1500">
        <p:fade thruBlk="1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7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35" name="Shape 7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6" name="Google Shape;736;p21"/>
          <p:cNvSpPr/>
          <p:nvPr/>
        </p:nvSpPr>
        <p:spPr>
          <a:xfrm rot="-2853595">
            <a:off x="5483346" y="2166807"/>
            <a:ext cx="679489" cy="671135"/>
          </a:xfrm>
          <a:custGeom>
            <a:rect b="b" l="l" r="r" t="t"/>
            <a:pathLst>
              <a:path extrusionOk="0" fill="none" h="21356" w="21600">
                <a:moveTo>
                  <a:pt x="3237" y="-1"/>
                </a:moveTo>
                <a:cubicBezTo>
                  <a:pt x="13795" y="1600"/>
                  <a:pt x="21600" y="10676"/>
                  <a:pt x="21600" y="21356"/>
                </a:cubicBezTo>
              </a:path>
              <a:path extrusionOk="0" h="21356" w="21600">
                <a:moveTo>
                  <a:pt x="3237" y="-1"/>
                </a:moveTo>
                <a:cubicBezTo>
                  <a:pt x="13795" y="1600"/>
                  <a:pt x="21600" y="10676"/>
                  <a:pt x="21600" y="21356"/>
                </a:cubicBezTo>
                <a:lnTo>
                  <a:pt x="0" y="21356"/>
                </a:lnTo>
                <a:lnTo>
                  <a:pt x="3237" y="-1"/>
                </a:lnTo>
                <a:close/>
              </a:path>
            </a:pathLst>
          </a:custGeom>
          <a:noFill/>
          <a:ln cap="flat" cmpd="sng" w="12700">
            <a:solidFill>
              <a:srgbClr val="BFBFBF"/>
            </a:solidFill>
            <a:prstDash val="dot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737" name="Google Shape;737;p21"/>
          <p:cNvSpPr/>
          <p:nvPr/>
        </p:nvSpPr>
        <p:spPr>
          <a:xfrm rot="-324743">
            <a:off x="5950448" y="2451858"/>
            <a:ext cx="1761381" cy="1762774"/>
          </a:xfrm>
          <a:custGeom>
            <a:rect b="b" l="l" r="r" t="t"/>
            <a:pathLst>
              <a:path extrusionOk="0" h="1816" w="1816">
                <a:moveTo>
                  <a:pt x="1816" y="978"/>
                </a:moveTo>
                <a:lnTo>
                  <a:pt x="1816" y="836"/>
                </a:lnTo>
                <a:lnTo>
                  <a:pt x="1710" y="836"/>
                </a:lnTo>
                <a:lnTo>
                  <a:pt x="1706" y="792"/>
                </a:lnTo>
                <a:lnTo>
                  <a:pt x="1698" y="750"/>
                </a:lnTo>
                <a:lnTo>
                  <a:pt x="1688" y="708"/>
                </a:lnTo>
                <a:lnTo>
                  <a:pt x="1678" y="666"/>
                </a:lnTo>
                <a:lnTo>
                  <a:pt x="1774" y="626"/>
                </a:lnTo>
                <a:lnTo>
                  <a:pt x="1718" y="494"/>
                </a:lnTo>
                <a:lnTo>
                  <a:pt x="1622" y="534"/>
                </a:lnTo>
                <a:lnTo>
                  <a:pt x="1602" y="496"/>
                </a:lnTo>
                <a:lnTo>
                  <a:pt x="1578" y="460"/>
                </a:lnTo>
                <a:lnTo>
                  <a:pt x="1552" y="424"/>
                </a:lnTo>
                <a:lnTo>
                  <a:pt x="1526" y="390"/>
                </a:lnTo>
                <a:lnTo>
                  <a:pt x="1600" y="316"/>
                </a:lnTo>
                <a:lnTo>
                  <a:pt x="1498" y="216"/>
                </a:lnTo>
                <a:lnTo>
                  <a:pt x="1426" y="290"/>
                </a:lnTo>
                <a:lnTo>
                  <a:pt x="1392" y="262"/>
                </a:lnTo>
                <a:lnTo>
                  <a:pt x="1356" y="236"/>
                </a:lnTo>
                <a:lnTo>
                  <a:pt x="1318" y="214"/>
                </a:lnTo>
                <a:lnTo>
                  <a:pt x="1280" y="192"/>
                </a:lnTo>
                <a:lnTo>
                  <a:pt x="1320" y="96"/>
                </a:lnTo>
                <a:lnTo>
                  <a:pt x="1188" y="42"/>
                </a:lnTo>
                <a:lnTo>
                  <a:pt x="1150" y="138"/>
                </a:lnTo>
                <a:lnTo>
                  <a:pt x="1108" y="126"/>
                </a:lnTo>
                <a:lnTo>
                  <a:pt x="1066" y="116"/>
                </a:lnTo>
                <a:lnTo>
                  <a:pt x="1022" y="110"/>
                </a:lnTo>
                <a:lnTo>
                  <a:pt x="978" y="104"/>
                </a:lnTo>
                <a:lnTo>
                  <a:pt x="978" y="0"/>
                </a:lnTo>
                <a:lnTo>
                  <a:pt x="836" y="0"/>
                </a:lnTo>
                <a:lnTo>
                  <a:pt x="836" y="104"/>
                </a:lnTo>
                <a:lnTo>
                  <a:pt x="792" y="110"/>
                </a:lnTo>
                <a:lnTo>
                  <a:pt x="750" y="116"/>
                </a:lnTo>
                <a:lnTo>
                  <a:pt x="706" y="126"/>
                </a:lnTo>
                <a:lnTo>
                  <a:pt x="666" y="138"/>
                </a:lnTo>
                <a:lnTo>
                  <a:pt x="626" y="42"/>
                </a:lnTo>
                <a:lnTo>
                  <a:pt x="494" y="96"/>
                </a:lnTo>
                <a:lnTo>
                  <a:pt x="534" y="192"/>
                </a:lnTo>
                <a:lnTo>
                  <a:pt x="496" y="214"/>
                </a:lnTo>
                <a:lnTo>
                  <a:pt x="460" y="236"/>
                </a:lnTo>
                <a:lnTo>
                  <a:pt x="424" y="262"/>
                </a:lnTo>
                <a:lnTo>
                  <a:pt x="390" y="290"/>
                </a:lnTo>
                <a:lnTo>
                  <a:pt x="316" y="216"/>
                </a:lnTo>
                <a:lnTo>
                  <a:pt x="216" y="316"/>
                </a:lnTo>
                <a:lnTo>
                  <a:pt x="288" y="390"/>
                </a:lnTo>
                <a:lnTo>
                  <a:pt x="262" y="424"/>
                </a:lnTo>
                <a:lnTo>
                  <a:pt x="236" y="460"/>
                </a:lnTo>
                <a:lnTo>
                  <a:pt x="214" y="496"/>
                </a:lnTo>
                <a:lnTo>
                  <a:pt x="192" y="534"/>
                </a:lnTo>
                <a:lnTo>
                  <a:pt x="96" y="494"/>
                </a:lnTo>
                <a:lnTo>
                  <a:pt x="42" y="626"/>
                </a:lnTo>
                <a:lnTo>
                  <a:pt x="138" y="666"/>
                </a:lnTo>
                <a:lnTo>
                  <a:pt x="126" y="708"/>
                </a:lnTo>
                <a:lnTo>
                  <a:pt x="116" y="750"/>
                </a:lnTo>
                <a:lnTo>
                  <a:pt x="108" y="792"/>
                </a:lnTo>
                <a:lnTo>
                  <a:pt x="104" y="836"/>
                </a:lnTo>
                <a:lnTo>
                  <a:pt x="0" y="836"/>
                </a:lnTo>
                <a:lnTo>
                  <a:pt x="0" y="978"/>
                </a:lnTo>
                <a:lnTo>
                  <a:pt x="104" y="978"/>
                </a:lnTo>
                <a:lnTo>
                  <a:pt x="108" y="1022"/>
                </a:lnTo>
                <a:lnTo>
                  <a:pt x="116" y="1066"/>
                </a:lnTo>
                <a:lnTo>
                  <a:pt x="126" y="1108"/>
                </a:lnTo>
                <a:lnTo>
                  <a:pt x="138" y="1150"/>
                </a:lnTo>
                <a:lnTo>
                  <a:pt x="42" y="1190"/>
                </a:lnTo>
                <a:lnTo>
                  <a:pt x="96" y="1320"/>
                </a:lnTo>
                <a:lnTo>
                  <a:pt x="192" y="1280"/>
                </a:lnTo>
                <a:lnTo>
                  <a:pt x="214" y="1320"/>
                </a:lnTo>
                <a:lnTo>
                  <a:pt x="236" y="1356"/>
                </a:lnTo>
                <a:lnTo>
                  <a:pt x="262" y="1392"/>
                </a:lnTo>
                <a:lnTo>
                  <a:pt x="288" y="1426"/>
                </a:lnTo>
                <a:lnTo>
                  <a:pt x="216" y="1500"/>
                </a:lnTo>
                <a:lnTo>
                  <a:pt x="316" y="1600"/>
                </a:lnTo>
                <a:lnTo>
                  <a:pt x="390" y="1526"/>
                </a:lnTo>
                <a:lnTo>
                  <a:pt x="424" y="1554"/>
                </a:lnTo>
                <a:lnTo>
                  <a:pt x="460" y="1578"/>
                </a:lnTo>
                <a:lnTo>
                  <a:pt x="496" y="1602"/>
                </a:lnTo>
                <a:lnTo>
                  <a:pt x="534" y="1622"/>
                </a:lnTo>
                <a:lnTo>
                  <a:pt x="494" y="1718"/>
                </a:lnTo>
                <a:lnTo>
                  <a:pt x="626" y="1774"/>
                </a:lnTo>
                <a:lnTo>
                  <a:pt x="666" y="1678"/>
                </a:lnTo>
                <a:lnTo>
                  <a:pt x="706" y="1690"/>
                </a:lnTo>
                <a:lnTo>
                  <a:pt x="750" y="1698"/>
                </a:lnTo>
                <a:lnTo>
                  <a:pt x="792" y="1706"/>
                </a:lnTo>
                <a:lnTo>
                  <a:pt x="836" y="1712"/>
                </a:lnTo>
                <a:lnTo>
                  <a:pt x="836" y="1816"/>
                </a:lnTo>
                <a:lnTo>
                  <a:pt x="978" y="1816"/>
                </a:lnTo>
                <a:lnTo>
                  <a:pt x="978" y="1712"/>
                </a:lnTo>
                <a:lnTo>
                  <a:pt x="1022" y="1706"/>
                </a:lnTo>
                <a:lnTo>
                  <a:pt x="1066" y="1698"/>
                </a:lnTo>
                <a:lnTo>
                  <a:pt x="1108" y="1690"/>
                </a:lnTo>
                <a:lnTo>
                  <a:pt x="1150" y="1678"/>
                </a:lnTo>
                <a:lnTo>
                  <a:pt x="1188" y="1774"/>
                </a:lnTo>
                <a:lnTo>
                  <a:pt x="1320" y="1718"/>
                </a:lnTo>
                <a:lnTo>
                  <a:pt x="1280" y="1622"/>
                </a:lnTo>
                <a:lnTo>
                  <a:pt x="1318" y="1602"/>
                </a:lnTo>
                <a:lnTo>
                  <a:pt x="1356" y="1578"/>
                </a:lnTo>
                <a:lnTo>
                  <a:pt x="1392" y="1554"/>
                </a:lnTo>
                <a:lnTo>
                  <a:pt x="1426" y="1526"/>
                </a:lnTo>
                <a:lnTo>
                  <a:pt x="1498" y="1600"/>
                </a:lnTo>
                <a:lnTo>
                  <a:pt x="1600" y="1500"/>
                </a:lnTo>
                <a:lnTo>
                  <a:pt x="1526" y="1426"/>
                </a:lnTo>
                <a:lnTo>
                  <a:pt x="1552" y="1392"/>
                </a:lnTo>
                <a:lnTo>
                  <a:pt x="1578" y="1356"/>
                </a:lnTo>
                <a:lnTo>
                  <a:pt x="1602" y="1320"/>
                </a:lnTo>
                <a:lnTo>
                  <a:pt x="1622" y="1280"/>
                </a:lnTo>
                <a:lnTo>
                  <a:pt x="1718" y="1320"/>
                </a:lnTo>
                <a:lnTo>
                  <a:pt x="1774" y="1190"/>
                </a:lnTo>
                <a:lnTo>
                  <a:pt x="1678" y="1150"/>
                </a:lnTo>
                <a:lnTo>
                  <a:pt x="1688" y="1108"/>
                </a:lnTo>
                <a:lnTo>
                  <a:pt x="1698" y="1066"/>
                </a:lnTo>
                <a:lnTo>
                  <a:pt x="1706" y="1022"/>
                </a:lnTo>
                <a:lnTo>
                  <a:pt x="1710" y="978"/>
                </a:lnTo>
                <a:lnTo>
                  <a:pt x="1816" y="978"/>
                </a:lnTo>
                <a:close/>
                <a:moveTo>
                  <a:pt x="908" y="1614"/>
                </a:moveTo>
                <a:lnTo>
                  <a:pt x="908" y="1614"/>
                </a:lnTo>
                <a:lnTo>
                  <a:pt x="872" y="1612"/>
                </a:lnTo>
                <a:lnTo>
                  <a:pt x="836" y="1610"/>
                </a:lnTo>
                <a:lnTo>
                  <a:pt x="800" y="1606"/>
                </a:lnTo>
                <a:lnTo>
                  <a:pt x="766" y="1600"/>
                </a:lnTo>
                <a:lnTo>
                  <a:pt x="730" y="1592"/>
                </a:lnTo>
                <a:lnTo>
                  <a:pt x="698" y="1582"/>
                </a:lnTo>
                <a:lnTo>
                  <a:pt x="664" y="1570"/>
                </a:lnTo>
                <a:lnTo>
                  <a:pt x="632" y="1558"/>
                </a:lnTo>
                <a:lnTo>
                  <a:pt x="602" y="1544"/>
                </a:lnTo>
                <a:lnTo>
                  <a:pt x="570" y="1528"/>
                </a:lnTo>
                <a:lnTo>
                  <a:pt x="542" y="1512"/>
                </a:lnTo>
                <a:lnTo>
                  <a:pt x="512" y="1492"/>
                </a:lnTo>
                <a:lnTo>
                  <a:pt x="484" y="1474"/>
                </a:lnTo>
                <a:lnTo>
                  <a:pt x="458" y="1452"/>
                </a:lnTo>
                <a:lnTo>
                  <a:pt x="432" y="1430"/>
                </a:lnTo>
                <a:lnTo>
                  <a:pt x="408" y="1406"/>
                </a:lnTo>
                <a:lnTo>
                  <a:pt x="384" y="1382"/>
                </a:lnTo>
                <a:lnTo>
                  <a:pt x="362" y="1356"/>
                </a:lnTo>
                <a:lnTo>
                  <a:pt x="342" y="1330"/>
                </a:lnTo>
                <a:lnTo>
                  <a:pt x="322" y="1302"/>
                </a:lnTo>
                <a:lnTo>
                  <a:pt x="304" y="1274"/>
                </a:lnTo>
                <a:lnTo>
                  <a:pt x="286" y="1244"/>
                </a:lnTo>
                <a:lnTo>
                  <a:pt x="272" y="1214"/>
                </a:lnTo>
                <a:lnTo>
                  <a:pt x="256" y="1182"/>
                </a:lnTo>
                <a:lnTo>
                  <a:pt x="244" y="1150"/>
                </a:lnTo>
                <a:lnTo>
                  <a:pt x="234" y="1118"/>
                </a:lnTo>
                <a:lnTo>
                  <a:pt x="224" y="1084"/>
                </a:lnTo>
                <a:lnTo>
                  <a:pt x="216" y="1050"/>
                </a:lnTo>
                <a:lnTo>
                  <a:pt x="210" y="1016"/>
                </a:lnTo>
                <a:lnTo>
                  <a:pt x="206" y="980"/>
                </a:lnTo>
                <a:lnTo>
                  <a:pt x="202" y="944"/>
                </a:lnTo>
                <a:lnTo>
                  <a:pt x="202" y="908"/>
                </a:lnTo>
                <a:lnTo>
                  <a:pt x="202" y="872"/>
                </a:lnTo>
                <a:lnTo>
                  <a:pt x="206" y="836"/>
                </a:lnTo>
                <a:lnTo>
                  <a:pt x="210" y="800"/>
                </a:lnTo>
                <a:lnTo>
                  <a:pt x="216" y="766"/>
                </a:lnTo>
                <a:lnTo>
                  <a:pt x="224" y="732"/>
                </a:lnTo>
                <a:lnTo>
                  <a:pt x="234" y="698"/>
                </a:lnTo>
                <a:lnTo>
                  <a:pt x="244" y="664"/>
                </a:lnTo>
                <a:lnTo>
                  <a:pt x="256" y="632"/>
                </a:lnTo>
                <a:lnTo>
                  <a:pt x="272" y="602"/>
                </a:lnTo>
                <a:lnTo>
                  <a:pt x="286" y="572"/>
                </a:lnTo>
                <a:lnTo>
                  <a:pt x="304" y="542"/>
                </a:lnTo>
                <a:lnTo>
                  <a:pt x="322" y="512"/>
                </a:lnTo>
                <a:lnTo>
                  <a:pt x="342" y="486"/>
                </a:lnTo>
                <a:lnTo>
                  <a:pt x="362" y="458"/>
                </a:lnTo>
                <a:lnTo>
                  <a:pt x="384" y="432"/>
                </a:lnTo>
                <a:lnTo>
                  <a:pt x="408" y="408"/>
                </a:lnTo>
                <a:lnTo>
                  <a:pt x="432" y="386"/>
                </a:lnTo>
                <a:lnTo>
                  <a:pt x="458" y="362"/>
                </a:lnTo>
                <a:lnTo>
                  <a:pt x="484" y="342"/>
                </a:lnTo>
                <a:lnTo>
                  <a:pt x="512" y="322"/>
                </a:lnTo>
                <a:lnTo>
                  <a:pt x="542" y="304"/>
                </a:lnTo>
                <a:lnTo>
                  <a:pt x="570" y="286"/>
                </a:lnTo>
                <a:lnTo>
                  <a:pt x="602" y="272"/>
                </a:lnTo>
                <a:lnTo>
                  <a:pt x="632" y="258"/>
                </a:lnTo>
                <a:lnTo>
                  <a:pt x="664" y="244"/>
                </a:lnTo>
                <a:lnTo>
                  <a:pt x="698" y="234"/>
                </a:lnTo>
                <a:lnTo>
                  <a:pt x="730" y="224"/>
                </a:lnTo>
                <a:lnTo>
                  <a:pt x="766" y="216"/>
                </a:lnTo>
                <a:lnTo>
                  <a:pt x="800" y="210"/>
                </a:lnTo>
                <a:lnTo>
                  <a:pt x="836" y="206"/>
                </a:lnTo>
                <a:lnTo>
                  <a:pt x="872" y="202"/>
                </a:lnTo>
                <a:lnTo>
                  <a:pt x="908" y="202"/>
                </a:lnTo>
                <a:lnTo>
                  <a:pt x="944" y="202"/>
                </a:lnTo>
                <a:lnTo>
                  <a:pt x="980" y="206"/>
                </a:lnTo>
                <a:lnTo>
                  <a:pt x="1014" y="210"/>
                </a:lnTo>
                <a:lnTo>
                  <a:pt x="1050" y="216"/>
                </a:lnTo>
                <a:lnTo>
                  <a:pt x="1084" y="224"/>
                </a:lnTo>
                <a:lnTo>
                  <a:pt x="1118" y="234"/>
                </a:lnTo>
                <a:lnTo>
                  <a:pt x="1150" y="244"/>
                </a:lnTo>
                <a:lnTo>
                  <a:pt x="1182" y="258"/>
                </a:lnTo>
                <a:lnTo>
                  <a:pt x="1214" y="272"/>
                </a:lnTo>
                <a:lnTo>
                  <a:pt x="1244" y="286"/>
                </a:lnTo>
                <a:lnTo>
                  <a:pt x="1274" y="304"/>
                </a:lnTo>
                <a:lnTo>
                  <a:pt x="1302" y="322"/>
                </a:lnTo>
                <a:lnTo>
                  <a:pt x="1330" y="342"/>
                </a:lnTo>
                <a:lnTo>
                  <a:pt x="1356" y="362"/>
                </a:lnTo>
                <a:lnTo>
                  <a:pt x="1382" y="386"/>
                </a:lnTo>
                <a:lnTo>
                  <a:pt x="1406" y="408"/>
                </a:lnTo>
                <a:lnTo>
                  <a:pt x="1430" y="432"/>
                </a:lnTo>
                <a:lnTo>
                  <a:pt x="1452" y="458"/>
                </a:lnTo>
                <a:lnTo>
                  <a:pt x="1474" y="486"/>
                </a:lnTo>
                <a:lnTo>
                  <a:pt x="1492" y="512"/>
                </a:lnTo>
                <a:lnTo>
                  <a:pt x="1512" y="542"/>
                </a:lnTo>
                <a:lnTo>
                  <a:pt x="1528" y="572"/>
                </a:lnTo>
                <a:lnTo>
                  <a:pt x="1544" y="602"/>
                </a:lnTo>
                <a:lnTo>
                  <a:pt x="1558" y="632"/>
                </a:lnTo>
                <a:lnTo>
                  <a:pt x="1570" y="664"/>
                </a:lnTo>
                <a:lnTo>
                  <a:pt x="1582" y="698"/>
                </a:lnTo>
                <a:lnTo>
                  <a:pt x="1592" y="732"/>
                </a:lnTo>
                <a:lnTo>
                  <a:pt x="1598" y="766"/>
                </a:lnTo>
                <a:lnTo>
                  <a:pt x="1606" y="800"/>
                </a:lnTo>
                <a:lnTo>
                  <a:pt x="1610" y="836"/>
                </a:lnTo>
                <a:lnTo>
                  <a:pt x="1612" y="872"/>
                </a:lnTo>
                <a:lnTo>
                  <a:pt x="1614" y="908"/>
                </a:lnTo>
                <a:lnTo>
                  <a:pt x="1612" y="944"/>
                </a:lnTo>
                <a:lnTo>
                  <a:pt x="1610" y="980"/>
                </a:lnTo>
                <a:lnTo>
                  <a:pt x="1606" y="1016"/>
                </a:lnTo>
                <a:lnTo>
                  <a:pt x="1598" y="1050"/>
                </a:lnTo>
                <a:lnTo>
                  <a:pt x="1592" y="1084"/>
                </a:lnTo>
                <a:lnTo>
                  <a:pt x="1582" y="1118"/>
                </a:lnTo>
                <a:lnTo>
                  <a:pt x="1570" y="1150"/>
                </a:lnTo>
                <a:lnTo>
                  <a:pt x="1558" y="1182"/>
                </a:lnTo>
                <a:lnTo>
                  <a:pt x="1544" y="1214"/>
                </a:lnTo>
                <a:lnTo>
                  <a:pt x="1528" y="1244"/>
                </a:lnTo>
                <a:lnTo>
                  <a:pt x="1512" y="1274"/>
                </a:lnTo>
                <a:lnTo>
                  <a:pt x="1492" y="1302"/>
                </a:lnTo>
                <a:lnTo>
                  <a:pt x="1474" y="1330"/>
                </a:lnTo>
                <a:lnTo>
                  <a:pt x="1452" y="1356"/>
                </a:lnTo>
                <a:lnTo>
                  <a:pt x="1430" y="1382"/>
                </a:lnTo>
                <a:lnTo>
                  <a:pt x="1406" y="1406"/>
                </a:lnTo>
                <a:lnTo>
                  <a:pt x="1382" y="1430"/>
                </a:lnTo>
                <a:lnTo>
                  <a:pt x="1356" y="1452"/>
                </a:lnTo>
                <a:lnTo>
                  <a:pt x="1330" y="1474"/>
                </a:lnTo>
                <a:lnTo>
                  <a:pt x="1302" y="1492"/>
                </a:lnTo>
                <a:lnTo>
                  <a:pt x="1274" y="1512"/>
                </a:lnTo>
                <a:lnTo>
                  <a:pt x="1244" y="1528"/>
                </a:lnTo>
                <a:lnTo>
                  <a:pt x="1214" y="1544"/>
                </a:lnTo>
                <a:lnTo>
                  <a:pt x="1182" y="1558"/>
                </a:lnTo>
                <a:lnTo>
                  <a:pt x="1150" y="1570"/>
                </a:lnTo>
                <a:lnTo>
                  <a:pt x="1118" y="1582"/>
                </a:lnTo>
                <a:lnTo>
                  <a:pt x="1084" y="1592"/>
                </a:lnTo>
                <a:lnTo>
                  <a:pt x="1050" y="1600"/>
                </a:lnTo>
                <a:lnTo>
                  <a:pt x="1014" y="1606"/>
                </a:lnTo>
                <a:lnTo>
                  <a:pt x="980" y="1610"/>
                </a:lnTo>
                <a:lnTo>
                  <a:pt x="944" y="1612"/>
                </a:lnTo>
                <a:lnTo>
                  <a:pt x="908" y="1614"/>
                </a:lnTo>
                <a:close/>
              </a:path>
            </a:pathLst>
          </a:custGeom>
          <a:solidFill>
            <a:srgbClr val="D8D8D8">
              <a:alpha val="79607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738" name="Google Shape;738;p21"/>
          <p:cNvSpPr/>
          <p:nvPr/>
        </p:nvSpPr>
        <p:spPr>
          <a:xfrm rot="-324743">
            <a:off x="3731711" y="2520475"/>
            <a:ext cx="2297454" cy="2297454"/>
          </a:xfrm>
          <a:custGeom>
            <a:rect b="b" l="l" r="r" t="t"/>
            <a:pathLst>
              <a:path extrusionOk="0" h="2622" w="2622">
                <a:moveTo>
                  <a:pt x="2622" y="1382"/>
                </a:moveTo>
                <a:lnTo>
                  <a:pt x="2622" y="1240"/>
                </a:lnTo>
                <a:lnTo>
                  <a:pt x="2520" y="1240"/>
                </a:lnTo>
                <a:lnTo>
                  <a:pt x="2516" y="1196"/>
                </a:lnTo>
                <a:lnTo>
                  <a:pt x="2512" y="1152"/>
                </a:lnTo>
                <a:lnTo>
                  <a:pt x="2506" y="1110"/>
                </a:lnTo>
                <a:lnTo>
                  <a:pt x="2498" y="1068"/>
                </a:lnTo>
                <a:lnTo>
                  <a:pt x="2596" y="1040"/>
                </a:lnTo>
                <a:lnTo>
                  <a:pt x="2560" y="904"/>
                </a:lnTo>
                <a:lnTo>
                  <a:pt x="2460" y="930"/>
                </a:lnTo>
                <a:lnTo>
                  <a:pt x="2446" y="888"/>
                </a:lnTo>
                <a:lnTo>
                  <a:pt x="2430" y="848"/>
                </a:lnTo>
                <a:lnTo>
                  <a:pt x="2412" y="808"/>
                </a:lnTo>
                <a:lnTo>
                  <a:pt x="2394" y="768"/>
                </a:lnTo>
                <a:lnTo>
                  <a:pt x="2482" y="718"/>
                </a:lnTo>
                <a:lnTo>
                  <a:pt x="2412" y="594"/>
                </a:lnTo>
                <a:lnTo>
                  <a:pt x="2322" y="646"/>
                </a:lnTo>
                <a:lnTo>
                  <a:pt x="2298" y="610"/>
                </a:lnTo>
                <a:lnTo>
                  <a:pt x="2272" y="574"/>
                </a:lnTo>
                <a:lnTo>
                  <a:pt x="2244" y="540"/>
                </a:lnTo>
                <a:lnTo>
                  <a:pt x="2216" y="508"/>
                </a:lnTo>
                <a:lnTo>
                  <a:pt x="2290" y="434"/>
                </a:lnTo>
                <a:lnTo>
                  <a:pt x="2188" y="334"/>
                </a:lnTo>
                <a:lnTo>
                  <a:pt x="2116" y="406"/>
                </a:lnTo>
                <a:lnTo>
                  <a:pt x="2082" y="378"/>
                </a:lnTo>
                <a:lnTo>
                  <a:pt x="2048" y="352"/>
                </a:lnTo>
                <a:lnTo>
                  <a:pt x="2014" y="326"/>
                </a:lnTo>
                <a:lnTo>
                  <a:pt x="1978" y="300"/>
                </a:lnTo>
                <a:lnTo>
                  <a:pt x="2028" y="212"/>
                </a:lnTo>
                <a:lnTo>
                  <a:pt x="1906" y="140"/>
                </a:lnTo>
                <a:lnTo>
                  <a:pt x="1854" y="230"/>
                </a:lnTo>
                <a:lnTo>
                  <a:pt x="1816" y="210"/>
                </a:lnTo>
                <a:lnTo>
                  <a:pt x="1776" y="194"/>
                </a:lnTo>
                <a:lnTo>
                  <a:pt x="1734" y="178"/>
                </a:lnTo>
                <a:lnTo>
                  <a:pt x="1694" y="162"/>
                </a:lnTo>
                <a:lnTo>
                  <a:pt x="1720" y="64"/>
                </a:lnTo>
                <a:lnTo>
                  <a:pt x="1582" y="26"/>
                </a:lnTo>
                <a:lnTo>
                  <a:pt x="1556" y="126"/>
                </a:lnTo>
                <a:lnTo>
                  <a:pt x="1514" y="118"/>
                </a:lnTo>
                <a:lnTo>
                  <a:pt x="1470" y="112"/>
                </a:lnTo>
                <a:lnTo>
                  <a:pt x="1426" y="106"/>
                </a:lnTo>
                <a:lnTo>
                  <a:pt x="1382" y="104"/>
                </a:lnTo>
                <a:lnTo>
                  <a:pt x="1382" y="0"/>
                </a:lnTo>
                <a:lnTo>
                  <a:pt x="1240" y="0"/>
                </a:lnTo>
                <a:lnTo>
                  <a:pt x="1240" y="104"/>
                </a:lnTo>
                <a:lnTo>
                  <a:pt x="1196" y="106"/>
                </a:lnTo>
                <a:lnTo>
                  <a:pt x="1154" y="112"/>
                </a:lnTo>
                <a:lnTo>
                  <a:pt x="1110" y="118"/>
                </a:lnTo>
                <a:lnTo>
                  <a:pt x="1068" y="126"/>
                </a:lnTo>
                <a:lnTo>
                  <a:pt x="1042" y="26"/>
                </a:lnTo>
                <a:lnTo>
                  <a:pt x="904" y="64"/>
                </a:lnTo>
                <a:lnTo>
                  <a:pt x="930" y="162"/>
                </a:lnTo>
                <a:lnTo>
                  <a:pt x="890" y="178"/>
                </a:lnTo>
                <a:lnTo>
                  <a:pt x="848" y="194"/>
                </a:lnTo>
                <a:lnTo>
                  <a:pt x="808" y="210"/>
                </a:lnTo>
                <a:lnTo>
                  <a:pt x="770" y="230"/>
                </a:lnTo>
                <a:lnTo>
                  <a:pt x="718" y="140"/>
                </a:lnTo>
                <a:lnTo>
                  <a:pt x="594" y="212"/>
                </a:lnTo>
                <a:lnTo>
                  <a:pt x="646" y="300"/>
                </a:lnTo>
                <a:lnTo>
                  <a:pt x="610" y="326"/>
                </a:lnTo>
                <a:lnTo>
                  <a:pt x="576" y="352"/>
                </a:lnTo>
                <a:lnTo>
                  <a:pt x="542" y="378"/>
                </a:lnTo>
                <a:lnTo>
                  <a:pt x="508" y="406"/>
                </a:lnTo>
                <a:lnTo>
                  <a:pt x="436" y="334"/>
                </a:lnTo>
                <a:lnTo>
                  <a:pt x="334" y="434"/>
                </a:lnTo>
                <a:lnTo>
                  <a:pt x="408" y="508"/>
                </a:lnTo>
                <a:lnTo>
                  <a:pt x="378" y="540"/>
                </a:lnTo>
                <a:lnTo>
                  <a:pt x="352" y="574"/>
                </a:lnTo>
                <a:lnTo>
                  <a:pt x="326" y="610"/>
                </a:lnTo>
                <a:lnTo>
                  <a:pt x="302" y="646"/>
                </a:lnTo>
                <a:lnTo>
                  <a:pt x="212" y="594"/>
                </a:lnTo>
                <a:lnTo>
                  <a:pt x="140" y="718"/>
                </a:lnTo>
                <a:lnTo>
                  <a:pt x="230" y="768"/>
                </a:lnTo>
                <a:lnTo>
                  <a:pt x="212" y="808"/>
                </a:lnTo>
                <a:lnTo>
                  <a:pt x="194" y="848"/>
                </a:lnTo>
                <a:lnTo>
                  <a:pt x="178" y="888"/>
                </a:lnTo>
                <a:lnTo>
                  <a:pt x="164" y="930"/>
                </a:lnTo>
                <a:lnTo>
                  <a:pt x="64" y="904"/>
                </a:lnTo>
                <a:lnTo>
                  <a:pt x="26" y="1040"/>
                </a:lnTo>
                <a:lnTo>
                  <a:pt x="126" y="1068"/>
                </a:lnTo>
                <a:lnTo>
                  <a:pt x="118" y="1110"/>
                </a:lnTo>
                <a:lnTo>
                  <a:pt x="112" y="1152"/>
                </a:lnTo>
                <a:lnTo>
                  <a:pt x="108" y="1196"/>
                </a:lnTo>
                <a:lnTo>
                  <a:pt x="104" y="1240"/>
                </a:lnTo>
                <a:lnTo>
                  <a:pt x="0" y="1240"/>
                </a:lnTo>
                <a:lnTo>
                  <a:pt x="0" y="1382"/>
                </a:lnTo>
                <a:lnTo>
                  <a:pt x="104" y="1382"/>
                </a:lnTo>
                <a:lnTo>
                  <a:pt x="108" y="1426"/>
                </a:lnTo>
                <a:lnTo>
                  <a:pt x="112" y="1470"/>
                </a:lnTo>
                <a:lnTo>
                  <a:pt x="118" y="1512"/>
                </a:lnTo>
                <a:lnTo>
                  <a:pt x="126" y="1556"/>
                </a:lnTo>
                <a:lnTo>
                  <a:pt x="26" y="1582"/>
                </a:lnTo>
                <a:lnTo>
                  <a:pt x="64" y="1720"/>
                </a:lnTo>
                <a:lnTo>
                  <a:pt x="164" y="1692"/>
                </a:lnTo>
                <a:lnTo>
                  <a:pt x="178" y="1734"/>
                </a:lnTo>
                <a:lnTo>
                  <a:pt x="194" y="1774"/>
                </a:lnTo>
                <a:lnTo>
                  <a:pt x="212" y="1814"/>
                </a:lnTo>
                <a:lnTo>
                  <a:pt x="230" y="1854"/>
                </a:lnTo>
                <a:lnTo>
                  <a:pt x="140" y="1906"/>
                </a:lnTo>
                <a:lnTo>
                  <a:pt x="212" y="2028"/>
                </a:lnTo>
                <a:lnTo>
                  <a:pt x="302" y="1978"/>
                </a:lnTo>
                <a:lnTo>
                  <a:pt x="326" y="2014"/>
                </a:lnTo>
                <a:lnTo>
                  <a:pt x="352" y="2048"/>
                </a:lnTo>
                <a:lnTo>
                  <a:pt x="378" y="2082"/>
                </a:lnTo>
                <a:lnTo>
                  <a:pt x="408" y="2116"/>
                </a:lnTo>
                <a:lnTo>
                  <a:pt x="334" y="2188"/>
                </a:lnTo>
                <a:lnTo>
                  <a:pt x="436" y="2288"/>
                </a:lnTo>
                <a:lnTo>
                  <a:pt x="508" y="2216"/>
                </a:lnTo>
                <a:lnTo>
                  <a:pt x="542" y="2244"/>
                </a:lnTo>
                <a:lnTo>
                  <a:pt x="576" y="2272"/>
                </a:lnTo>
                <a:lnTo>
                  <a:pt x="610" y="2298"/>
                </a:lnTo>
                <a:lnTo>
                  <a:pt x="646" y="2322"/>
                </a:lnTo>
                <a:lnTo>
                  <a:pt x="594" y="2412"/>
                </a:lnTo>
                <a:lnTo>
                  <a:pt x="718" y="2482"/>
                </a:lnTo>
                <a:lnTo>
                  <a:pt x="770" y="2394"/>
                </a:lnTo>
                <a:lnTo>
                  <a:pt x="808" y="2412"/>
                </a:lnTo>
                <a:lnTo>
                  <a:pt x="848" y="2430"/>
                </a:lnTo>
                <a:lnTo>
                  <a:pt x="890" y="2446"/>
                </a:lnTo>
                <a:lnTo>
                  <a:pt x="930" y="2460"/>
                </a:lnTo>
                <a:lnTo>
                  <a:pt x="904" y="2560"/>
                </a:lnTo>
                <a:lnTo>
                  <a:pt x="1042" y="2596"/>
                </a:lnTo>
                <a:lnTo>
                  <a:pt x="1068" y="2498"/>
                </a:lnTo>
                <a:lnTo>
                  <a:pt x="1110" y="2504"/>
                </a:lnTo>
                <a:lnTo>
                  <a:pt x="1154" y="2512"/>
                </a:lnTo>
                <a:lnTo>
                  <a:pt x="1196" y="2516"/>
                </a:lnTo>
                <a:lnTo>
                  <a:pt x="1240" y="2520"/>
                </a:lnTo>
                <a:lnTo>
                  <a:pt x="1240" y="2622"/>
                </a:lnTo>
                <a:lnTo>
                  <a:pt x="1382" y="2622"/>
                </a:lnTo>
                <a:lnTo>
                  <a:pt x="1382" y="2520"/>
                </a:lnTo>
                <a:lnTo>
                  <a:pt x="1426" y="2516"/>
                </a:lnTo>
                <a:lnTo>
                  <a:pt x="1470" y="2512"/>
                </a:lnTo>
                <a:lnTo>
                  <a:pt x="1514" y="2504"/>
                </a:lnTo>
                <a:lnTo>
                  <a:pt x="1556" y="2498"/>
                </a:lnTo>
                <a:lnTo>
                  <a:pt x="1582" y="2596"/>
                </a:lnTo>
                <a:lnTo>
                  <a:pt x="1720" y="2560"/>
                </a:lnTo>
                <a:lnTo>
                  <a:pt x="1694" y="2460"/>
                </a:lnTo>
                <a:lnTo>
                  <a:pt x="1734" y="2446"/>
                </a:lnTo>
                <a:lnTo>
                  <a:pt x="1776" y="2430"/>
                </a:lnTo>
                <a:lnTo>
                  <a:pt x="1816" y="2412"/>
                </a:lnTo>
                <a:lnTo>
                  <a:pt x="1854" y="2394"/>
                </a:lnTo>
                <a:lnTo>
                  <a:pt x="1906" y="2482"/>
                </a:lnTo>
                <a:lnTo>
                  <a:pt x="2028" y="2412"/>
                </a:lnTo>
                <a:lnTo>
                  <a:pt x="1978" y="2322"/>
                </a:lnTo>
                <a:lnTo>
                  <a:pt x="2014" y="2298"/>
                </a:lnTo>
                <a:lnTo>
                  <a:pt x="2048" y="2272"/>
                </a:lnTo>
                <a:lnTo>
                  <a:pt x="2082" y="2244"/>
                </a:lnTo>
                <a:lnTo>
                  <a:pt x="2116" y="2216"/>
                </a:lnTo>
                <a:lnTo>
                  <a:pt x="2188" y="2288"/>
                </a:lnTo>
                <a:lnTo>
                  <a:pt x="2290" y="2188"/>
                </a:lnTo>
                <a:lnTo>
                  <a:pt x="2216" y="2116"/>
                </a:lnTo>
                <a:lnTo>
                  <a:pt x="2244" y="2082"/>
                </a:lnTo>
                <a:lnTo>
                  <a:pt x="2272" y="2048"/>
                </a:lnTo>
                <a:lnTo>
                  <a:pt x="2298" y="2014"/>
                </a:lnTo>
                <a:lnTo>
                  <a:pt x="2322" y="1978"/>
                </a:lnTo>
                <a:lnTo>
                  <a:pt x="2412" y="2028"/>
                </a:lnTo>
                <a:lnTo>
                  <a:pt x="2482" y="1906"/>
                </a:lnTo>
                <a:lnTo>
                  <a:pt x="2394" y="1854"/>
                </a:lnTo>
                <a:lnTo>
                  <a:pt x="2412" y="1814"/>
                </a:lnTo>
                <a:lnTo>
                  <a:pt x="2430" y="1774"/>
                </a:lnTo>
                <a:lnTo>
                  <a:pt x="2446" y="1734"/>
                </a:lnTo>
                <a:lnTo>
                  <a:pt x="2460" y="1692"/>
                </a:lnTo>
                <a:lnTo>
                  <a:pt x="2560" y="1720"/>
                </a:lnTo>
                <a:lnTo>
                  <a:pt x="2596" y="1582"/>
                </a:lnTo>
                <a:lnTo>
                  <a:pt x="2498" y="1556"/>
                </a:lnTo>
                <a:lnTo>
                  <a:pt x="2506" y="1512"/>
                </a:lnTo>
                <a:lnTo>
                  <a:pt x="2512" y="1470"/>
                </a:lnTo>
                <a:lnTo>
                  <a:pt x="2516" y="1426"/>
                </a:lnTo>
                <a:lnTo>
                  <a:pt x="2520" y="1382"/>
                </a:lnTo>
                <a:lnTo>
                  <a:pt x="2622" y="1382"/>
                </a:lnTo>
                <a:close/>
                <a:moveTo>
                  <a:pt x="1312" y="2420"/>
                </a:moveTo>
                <a:lnTo>
                  <a:pt x="1312" y="2420"/>
                </a:lnTo>
                <a:lnTo>
                  <a:pt x="1254" y="2420"/>
                </a:lnTo>
                <a:lnTo>
                  <a:pt x="1198" y="2416"/>
                </a:lnTo>
                <a:lnTo>
                  <a:pt x="1142" y="2408"/>
                </a:lnTo>
                <a:lnTo>
                  <a:pt x="1088" y="2398"/>
                </a:lnTo>
                <a:lnTo>
                  <a:pt x="1034" y="2386"/>
                </a:lnTo>
                <a:lnTo>
                  <a:pt x="982" y="2370"/>
                </a:lnTo>
                <a:lnTo>
                  <a:pt x="930" y="2354"/>
                </a:lnTo>
                <a:lnTo>
                  <a:pt x="880" y="2334"/>
                </a:lnTo>
                <a:lnTo>
                  <a:pt x="830" y="2312"/>
                </a:lnTo>
                <a:lnTo>
                  <a:pt x="782" y="2286"/>
                </a:lnTo>
                <a:lnTo>
                  <a:pt x="736" y="2260"/>
                </a:lnTo>
                <a:lnTo>
                  <a:pt x="692" y="2232"/>
                </a:lnTo>
                <a:lnTo>
                  <a:pt x="648" y="2200"/>
                </a:lnTo>
                <a:lnTo>
                  <a:pt x="606" y="2168"/>
                </a:lnTo>
                <a:lnTo>
                  <a:pt x="566" y="2132"/>
                </a:lnTo>
                <a:lnTo>
                  <a:pt x="528" y="2096"/>
                </a:lnTo>
                <a:lnTo>
                  <a:pt x="490" y="2058"/>
                </a:lnTo>
                <a:lnTo>
                  <a:pt x="456" y="2018"/>
                </a:lnTo>
                <a:lnTo>
                  <a:pt x="422" y="1976"/>
                </a:lnTo>
                <a:lnTo>
                  <a:pt x="392" y="1932"/>
                </a:lnTo>
                <a:lnTo>
                  <a:pt x="362" y="1886"/>
                </a:lnTo>
                <a:lnTo>
                  <a:pt x="336" y="1840"/>
                </a:lnTo>
                <a:lnTo>
                  <a:pt x="312" y="1792"/>
                </a:lnTo>
                <a:lnTo>
                  <a:pt x="290" y="1744"/>
                </a:lnTo>
                <a:lnTo>
                  <a:pt x="270" y="1692"/>
                </a:lnTo>
                <a:lnTo>
                  <a:pt x="252" y="1642"/>
                </a:lnTo>
                <a:lnTo>
                  <a:pt x="238" y="1588"/>
                </a:lnTo>
                <a:lnTo>
                  <a:pt x="224" y="1534"/>
                </a:lnTo>
                <a:lnTo>
                  <a:pt x="216" y="1480"/>
                </a:lnTo>
                <a:lnTo>
                  <a:pt x="208" y="1424"/>
                </a:lnTo>
                <a:lnTo>
                  <a:pt x="204" y="1368"/>
                </a:lnTo>
                <a:lnTo>
                  <a:pt x="202" y="1312"/>
                </a:lnTo>
                <a:lnTo>
                  <a:pt x="204" y="1254"/>
                </a:lnTo>
                <a:lnTo>
                  <a:pt x="208" y="1198"/>
                </a:lnTo>
                <a:lnTo>
                  <a:pt x="216" y="1142"/>
                </a:lnTo>
                <a:lnTo>
                  <a:pt x="224" y="1088"/>
                </a:lnTo>
                <a:lnTo>
                  <a:pt x="238" y="1034"/>
                </a:lnTo>
                <a:lnTo>
                  <a:pt x="252" y="982"/>
                </a:lnTo>
                <a:lnTo>
                  <a:pt x="270" y="930"/>
                </a:lnTo>
                <a:lnTo>
                  <a:pt x="290" y="880"/>
                </a:lnTo>
                <a:lnTo>
                  <a:pt x="312" y="830"/>
                </a:lnTo>
                <a:lnTo>
                  <a:pt x="336" y="782"/>
                </a:lnTo>
                <a:lnTo>
                  <a:pt x="362" y="736"/>
                </a:lnTo>
                <a:lnTo>
                  <a:pt x="392" y="692"/>
                </a:lnTo>
                <a:lnTo>
                  <a:pt x="422" y="648"/>
                </a:lnTo>
                <a:lnTo>
                  <a:pt x="456" y="606"/>
                </a:lnTo>
                <a:lnTo>
                  <a:pt x="490" y="566"/>
                </a:lnTo>
                <a:lnTo>
                  <a:pt x="528" y="526"/>
                </a:lnTo>
                <a:lnTo>
                  <a:pt x="566" y="490"/>
                </a:lnTo>
                <a:lnTo>
                  <a:pt x="606" y="456"/>
                </a:lnTo>
                <a:lnTo>
                  <a:pt x="648" y="422"/>
                </a:lnTo>
                <a:lnTo>
                  <a:pt x="692" y="392"/>
                </a:lnTo>
                <a:lnTo>
                  <a:pt x="736" y="362"/>
                </a:lnTo>
                <a:lnTo>
                  <a:pt x="782" y="336"/>
                </a:lnTo>
                <a:lnTo>
                  <a:pt x="830" y="312"/>
                </a:lnTo>
                <a:lnTo>
                  <a:pt x="880" y="290"/>
                </a:lnTo>
                <a:lnTo>
                  <a:pt x="930" y="270"/>
                </a:lnTo>
                <a:lnTo>
                  <a:pt x="982" y="252"/>
                </a:lnTo>
                <a:lnTo>
                  <a:pt x="1034" y="236"/>
                </a:lnTo>
                <a:lnTo>
                  <a:pt x="1088" y="224"/>
                </a:lnTo>
                <a:lnTo>
                  <a:pt x="1142" y="214"/>
                </a:lnTo>
                <a:lnTo>
                  <a:pt x="1198" y="208"/>
                </a:lnTo>
                <a:lnTo>
                  <a:pt x="1254" y="204"/>
                </a:lnTo>
                <a:lnTo>
                  <a:pt x="1312" y="202"/>
                </a:lnTo>
                <a:lnTo>
                  <a:pt x="1368" y="204"/>
                </a:lnTo>
                <a:lnTo>
                  <a:pt x="1426" y="208"/>
                </a:lnTo>
                <a:lnTo>
                  <a:pt x="1480" y="214"/>
                </a:lnTo>
                <a:lnTo>
                  <a:pt x="1536" y="224"/>
                </a:lnTo>
                <a:lnTo>
                  <a:pt x="1588" y="236"/>
                </a:lnTo>
                <a:lnTo>
                  <a:pt x="1642" y="252"/>
                </a:lnTo>
                <a:lnTo>
                  <a:pt x="1694" y="270"/>
                </a:lnTo>
                <a:lnTo>
                  <a:pt x="1744" y="290"/>
                </a:lnTo>
                <a:lnTo>
                  <a:pt x="1792" y="312"/>
                </a:lnTo>
                <a:lnTo>
                  <a:pt x="1840" y="336"/>
                </a:lnTo>
                <a:lnTo>
                  <a:pt x="1886" y="362"/>
                </a:lnTo>
                <a:lnTo>
                  <a:pt x="1932" y="392"/>
                </a:lnTo>
                <a:lnTo>
                  <a:pt x="1976" y="422"/>
                </a:lnTo>
                <a:lnTo>
                  <a:pt x="2018" y="456"/>
                </a:lnTo>
                <a:lnTo>
                  <a:pt x="2058" y="490"/>
                </a:lnTo>
                <a:lnTo>
                  <a:pt x="2096" y="526"/>
                </a:lnTo>
                <a:lnTo>
                  <a:pt x="2132" y="566"/>
                </a:lnTo>
                <a:lnTo>
                  <a:pt x="2168" y="606"/>
                </a:lnTo>
                <a:lnTo>
                  <a:pt x="2200" y="648"/>
                </a:lnTo>
                <a:lnTo>
                  <a:pt x="2232" y="692"/>
                </a:lnTo>
                <a:lnTo>
                  <a:pt x="2260" y="736"/>
                </a:lnTo>
                <a:lnTo>
                  <a:pt x="2288" y="782"/>
                </a:lnTo>
                <a:lnTo>
                  <a:pt x="2312" y="830"/>
                </a:lnTo>
                <a:lnTo>
                  <a:pt x="2334" y="880"/>
                </a:lnTo>
                <a:lnTo>
                  <a:pt x="2354" y="930"/>
                </a:lnTo>
                <a:lnTo>
                  <a:pt x="2372" y="982"/>
                </a:lnTo>
                <a:lnTo>
                  <a:pt x="2386" y="1034"/>
                </a:lnTo>
                <a:lnTo>
                  <a:pt x="2398" y="1088"/>
                </a:lnTo>
                <a:lnTo>
                  <a:pt x="2408" y="1142"/>
                </a:lnTo>
                <a:lnTo>
                  <a:pt x="2416" y="1198"/>
                </a:lnTo>
                <a:lnTo>
                  <a:pt x="2420" y="1254"/>
                </a:lnTo>
                <a:lnTo>
                  <a:pt x="2422" y="1312"/>
                </a:lnTo>
                <a:lnTo>
                  <a:pt x="2420" y="1368"/>
                </a:lnTo>
                <a:lnTo>
                  <a:pt x="2416" y="1424"/>
                </a:lnTo>
                <a:lnTo>
                  <a:pt x="2408" y="1480"/>
                </a:lnTo>
                <a:lnTo>
                  <a:pt x="2398" y="1534"/>
                </a:lnTo>
                <a:lnTo>
                  <a:pt x="2386" y="1588"/>
                </a:lnTo>
                <a:lnTo>
                  <a:pt x="2372" y="1642"/>
                </a:lnTo>
                <a:lnTo>
                  <a:pt x="2354" y="1692"/>
                </a:lnTo>
                <a:lnTo>
                  <a:pt x="2334" y="1744"/>
                </a:lnTo>
                <a:lnTo>
                  <a:pt x="2312" y="1792"/>
                </a:lnTo>
                <a:lnTo>
                  <a:pt x="2288" y="1840"/>
                </a:lnTo>
                <a:lnTo>
                  <a:pt x="2260" y="1886"/>
                </a:lnTo>
                <a:lnTo>
                  <a:pt x="2232" y="1932"/>
                </a:lnTo>
                <a:lnTo>
                  <a:pt x="2200" y="1976"/>
                </a:lnTo>
                <a:lnTo>
                  <a:pt x="2168" y="2018"/>
                </a:lnTo>
                <a:lnTo>
                  <a:pt x="2132" y="2058"/>
                </a:lnTo>
                <a:lnTo>
                  <a:pt x="2096" y="2096"/>
                </a:lnTo>
                <a:lnTo>
                  <a:pt x="2058" y="2132"/>
                </a:lnTo>
                <a:lnTo>
                  <a:pt x="2018" y="2168"/>
                </a:lnTo>
                <a:lnTo>
                  <a:pt x="1976" y="2200"/>
                </a:lnTo>
                <a:lnTo>
                  <a:pt x="1932" y="2232"/>
                </a:lnTo>
                <a:lnTo>
                  <a:pt x="1886" y="2260"/>
                </a:lnTo>
                <a:lnTo>
                  <a:pt x="1840" y="2286"/>
                </a:lnTo>
                <a:lnTo>
                  <a:pt x="1792" y="2312"/>
                </a:lnTo>
                <a:lnTo>
                  <a:pt x="1744" y="2334"/>
                </a:lnTo>
                <a:lnTo>
                  <a:pt x="1694" y="2354"/>
                </a:lnTo>
                <a:lnTo>
                  <a:pt x="1642" y="2370"/>
                </a:lnTo>
                <a:lnTo>
                  <a:pt x="1588" y="2386"/>
                </a:lnTo>
                <a:lnTo>
                  <a:pt x="1536" y="2398"/>
                </a:lnTo>
                <a:lnTo>
                  <a:pt x="1480" y="2408"/>
                </a:lnTo>
                <a:lnTo>
                  <a:pt x="1426" y="2416"/>
                </a:lnTo>
                <a:lnTo>
                  <a:pt x="1368" y="2420"/>
                </a:lnTo>
                <a:lnTo>
                  <a:pt x="1312" y="2420"/>
                </a:lnTo>
                <a:close/>
              </a:path>
            </a:pathLst>
          </a:custGeom>
          <a:solidFill>
            <a:srgbClr val="D8D8D8">
              <a:alpha val="79607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739" name="Google Shape;739;p21"/>
          <p:cNvSpPr/>
          <p:nvPr/>
        </p:nvSpPr>
        <p:spPr>
          <a:xfrm rot="-324743">
            <a:off x="3977448" y="2766753"/>
            <a:ext cx="1806327" cy="180492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740" name="Google Shape;740;p21"/>
          <p:cNvSpPr/>
          <p:nvPr/>
        </p:nvSpPr>
        <p:spPr>
          <a:xfrm rot="-324743">
            <a:off x="6231766" y="2723472"/>
            <a:ext cx="1207410" cy="1207185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741" name="Google Shape;741;p21"/>
          <p:cNvSpPr/>
          <p:nvPr/>
        </p:nvSpPr>
        <p:spPr>
          <a:xfrm rot="-324743">
            <a:off x="6916122" y="3879454"/>
            <a:ext cx="1544167" cy="1544168"/>
          </a:xfrm>
          <a:custGeom>
            <a:rect b="b" l="l" r="r" t="t"/>
            <a:pathLst>
              <a:path extrusionOk="0" h="1816" w="1816">
                <a:moveTo>
                  <a:pt x="1816" y="978"/>
                </a:moveTo>
                <a:lnTo>
                  <a:pt x="1816" y="836"/>
                </a:lnTo>
                <a:lnTo>
                  <a:pt x="1710" y="836"/>
                </a:lnTo>
                <a:lnTo>
                  <a:pt x="1706" y="792"/>
                </a:lnTo>
                <a:lnTo>
                  <a:pt x="1698" y="750"/>
                </a:lnTo>
                <a:lnTo>
                  <a:pt x="1688" y="708"/>
                </a:lnTo>
                <a:lnTo>
                  <a:pt x="1678" y="666"/>
                </a:lnTo>
                <a:lnTo>
                  <a:pt x="1774" y="626"/>
                </a:lnTo>
                <a:lnTo>
                  <a:pt x="1718" y="494"/>
                </a:lnTo>
                <a:lnTo>
                  <a:pt x="1622" y="534"/>
                </a:lnTo>
                <a:lnTo>
                  <a:pt x="1602" y="496"/>
                </a:lnTo>
                <a:lnTo>
                  <a:pt x="1578" y="460"/>
                </a:lnTo>
                <a:lnTo>
                  <a:pt x="1552" y="424"/>
                </a:lnTo>
                <a:lnTo>
                  <a:pt x="1526" y="390"/>
                </a:lnTo>
                <a:lnTo>
                  <a:pt x="1600" y="316"/>
                </a:lnTo>
                <a:lnTo>
                  <a:pt x="1498" y="216"/>
                </a:lnTo>
                <a:lnTo>
                  <a:pt x="1426" y="290"/>
                </a:lnTo>
                <a:lnTo>
                  <a:pt x="1392" y="262"/>
                </a:lnTo>
                <a:lnTo>
                  <a:pt x="1356" y="236"/>
                </a:lnTo>
                <a:lnTo>
                  <a:pt x="1318" y="214"/>
                </a:lnTo>
                <a:lnTo>
                  <a:pt x="1280" y="192"/>
                </a:lnTo>
                <a:lnTo>
                  <a:pt x="1320" y="96"/>
                </a:lnTo>
                <a:lnTo>
                  <a:pt x="1188" y="42"/>
                </a:lnTo>
                <a:lnTo>
                  <a:pt x="1150" y="138"/>
                </a:lnTo>
                <a:lnTo>
                  <a:pt x="1108" y="126"/>
                </a:lnTo>
                <a:lnTo>
                  <a:pt x="1066" y="116"/>
                </a:lnTo>
                <a:lnTo>
                  <a:pt x="1022" y="110"/>
                </a:lnTo>
                <a:lnTo>
                  <a:pt x="978" y="104"/>
                </a:lnTo>
                <a:lnTo>
                  <a:pt x="978" y="0"/>
                </a:lnTo>
                <a:lnTo>
                  <a:pt x="836" y="0"/>
                </a:lnTo>
                <a:lnTo>
                  <a:pt x="836" y="104"/>
                </a:lnTo>
                <a:lnTo>
                  <a:pt x="792" y="110"/>
                </a:lnTo>
                <a:lnTo>
                  <a:pt x="750" y="116"/>
                </a:lnTo>
                <a:lnTo>
                  <a:pt x="706" y="126"/>
                </a:lnTo>
                <a:lnTo>
                  <a:pt x="666" y="138"/>
                </a:lnTo>
                <a:lnTo>
                  <a:pt x="626" y="42"/>
                </a:lnTo>
                <a:lnTo>
                  <a:pt x="494" y="96"/>
                </a:lnTo>
                <a:lnTo>
                  <a:pt x="534" y="192"/>
                </a:lnTo>
                <a:lnTo>
                  <a:pt x="496" y="214"/>
                </a:lnTo>
                <a:lnTo>
                  <a:pt x="460" y="236"/>
                </a:lnTo>
                <a:lnTo>
                  <a:pt x="424" y="262"/>
                </a:lnTo>
                <a:lnTo>
                  <a:pt x="390" y="290"/>
                </a:lnTo>
                <a:lnTo>
                  <a:pt x="316" y="216"/>
                </a:lnTo>
                <a:lnTo>
                  <a:pt x="216" y="316"/>
                </a:lnTo>
                <a:lnTo>
                  <a:pt x="288" y="390"/>
                </a:lnTo>
                <a:lnTo>
                  <a:pt x="262" y="424"/>
                </a:lnTo>
                <a:lnTo>
                  <a:pt x="236" y="460"/>
                </a:lnTo>
                <a:lnTo>
                  <a:pt x="214" y="496"/>
                </a:lnTo>
                <a:lnTo>
                  <a:pt x="192" y="534"/>
                </a:lnTo>
                <a:lnTo>
                  <a:pt x="96" y="494"/>
                </a:lnTo>
                <a:lnTo>
                  <a:pt x="42" y="626"/>
                </a:lnTo>
                <a:lnTo>
                  <a:pt x="138" y="666"/>
                </a:lnTo>
                <a:lnTo>
                  <a:pt x="126" y="708"/>
                </a:lnTo>
                <a:lnTo>
                  <a:pt x="116" y="750"/>
                </a:lnTo>
                <a:lnTo>
                  <a:pt x="108" y="792"/>
                </a:lnTo>
                <a:lnTo>
                  <a:pt x="104" y="836"/>
                </a:lnTo>
                <a:lnTo>
                  <a:pt x="0" y="836"/>
                </a:lnTo>
                <a:lnTo>
                  <a:pt x="0" y="978"/>
                </a:lnTo>
                <a:lnTo>
                  <a:pt x="104" y="978"/>
                </a:lnTo>
                <a:lnTo>
                  <a:pt x="108" y="1022"/>
                </a:lnTo>
                <a:lnTo>
                  <a:pt x="116" y="1066"/>
                </a:lnTo>
                <a:lnTo>
                  <a:pt x="126" y="1108"/>
                </a:lnTo>
                <a:lnTo>
                  <a:pt x="138" y="1150"/>
                </a:lnTo>
                <a:lnTo>
                  <a:pt x="42" y="1190"/>
                </a:lnTo>
                <a:lnTo>
                  <a:pt x="96" y="1320"/>
                </a:lnTo>
                <a:lnTo>
                  <a:pt x="192" y="1280"/>
                </a:lnTo>
                <a:lnTo>
                  <a:pt x="214" y="1320"/>
                </a:lnTo>
                <a:lnTo>
                  <a:pt x="236" y="1356"/>
                </a:lnTo>
                <a:lnTo>
                  <a:pt x="262" y="1392"/>
                </a:lnTo>
                <a:lnTo>
                  <a:pt x="288" y="1426"/>
                </a:lnTo>
                <a:lnTo>
                  <a:pt x="216" y="1500"/>
                </a:lnTo>
                <a:lnTo>
                  <a:pt x="316" y="1600"/>
                </a:lnTo>
                <a:lnTo>
                  <a:pt x="390" y="1526"/>
                </a:lnTo>
                <a:lnTo>
                  <a:pt x="424" y="1554"/>
                </a:lnTo>
                <a:lnTo>
                  <a:pt x="460" y="1578"/>
                </a:lnTo>
                <a:lnTo>
                  <a:pt x="496" y="1602"/>
                </a:lnTo>
                <a:lnTo>
                  <a:pt x="534" y="1622"/>
                </a:lnTo>
                <a:lnTo>
                  <a:pt x="494" y="1718"/>
                </a:lnTo>
                <a:lnTo>
                  <a:pt x="626" y="1774"/>
                </a:lnTo>
                <a:lnTo>
                  <a:pt x="666" y="1678"/>
                </a:lnTo>
                <a:lnTo>
                  <a:pt x="706" y="1690"/>
                </a:lnTo>
                <a:lnTo>
                  <a:pt x="750" y="1698"/>
                </a:lnTo>
                <a:lnTo>
                  <a:pt x="792" y="1706"/>
                </a:lnTo>
                <a:lnTo>
                  <a:pt x="836" y="1712"/>
                </a:lnTo>
                <a:lnTo>
                  <a:pt x="836" y="1816"/>
                </a:lnTo>
                <a:lnTo>
                  <a:pt x="978" y="1816"/>
                </a:lnTo>
                <a:lnTo>
                  <a:pt x="978" y="1712"/>
                </a:lnTo>
                <a:lnTo>
                  <a:pt x="1022" y="1706"/>
                </a:lnTo>
                <a:lnTo>
                  <a:pt x="1066" y="1698"/>
                </a:lnTo>
                <a:lnTo>
                  <a:pt x="1108" y="1690"/>
                </a:lnTo>
                <a:lnTo>
                  <a:pt x="1150" y="1678"/>
                </a:lnTo>
                <a:lnTo>
                  <a:pt x="1188" y="1774"/>
                </a:lnTo>
                <a:lnTo>
                  <a:pt x="1320" y="1718"/>
                </a:lnTo>
                <a:lnTo>
                  <a:pt x="1280" y="1622"/>
                </a:lnTo>
                <a:lnTo>
                  <a:pt x="1318" y="1602"/>
                </a:lnTo>
                <a:lnTo>
                  <a:pt x="1356" y="1578"/>
                </a:lnTo>
                <a:lnTo>
                  <a:pt x="1392" y="1554"/>
                </a:lnTo>
                <a:lnTo>
                  <a:pt x="1426" y="1526"/>
                </a:lnTo>
                <a:lnTo>
                  <a:pt x="1498" y="1600"/>
                </a:lnTo>
                <a:lnTo>
                  <a:pt x="1600" y="1500"/>
                </a:lnTo>
                <a:lnTo>
                  <a:pt x="1526" y="1426"/>
                </a:lnTo>
                <a:lnTo>
                  <a:pt x="1552" y="1392"/>
                </a:lnTo>
                <a:lnTo>
                  <a:pt x="1578" y="1356"/>
                </a:lnTo>
                <a:lnTo>
                  <a:pt x="1602" y="1320"/>
                </a:lnTo>
                <a:lnTo>
                  <a:pt x="1622" y="1280"/>
                </a:lnTo>
                <a:lnTo>
                  <a:pt x="1718" y="1320"/>
                </a:lnTo>
                <a:lnTo>
                  <a:pt x="1774" y="1190"/>
                </a:lnTo>
                <a:lnTo>
                  <a:pt x="1678" y="1150"/>
                </a:lnTo>
                <a:lnTo>
                  <a:pt x="1688" y="1108"/>
                </a:lnTo>
                <a:lnTo>
                  <a:pt x="1698" y="1066"/>
                </a:lnTo>
                <a:lnTo>
                  <a:pt x="1706" y="1022"/>
                </a:lnTo>
                <a:lnTo>
                  <a:pt x="1710" y="978"/>
                </a:lnTo>
                <a:lnTo>
                  <a:pt x="1816" y="978"/>
                </a:lnTo>
                <a:close/>
                <a:moveTo>
                  <a:pt x="908" y="1614"/>
                </a:moveTo>
                <a:lnTo>
                  <a:pt x="908" y="1614"/>
                </a:lnTo>
                <a:lnTo>
                  <a:pt x="872" y="1612"/>
                </a:lnTo>
                <a:lnTo>
                  <a:pt x="836" y="1610"/>
                </a:lnTo>
                <a:lnTo>
                  <a:pt x="800" y="1606"/>
                </a:lnTo>
                <a:lnTo>
                  <a:pt x="766" y="1600"/>
                </a:lnTo>
                <a:lnTo>
                  <a:pt x="730" y="1592"/>
                </a:lnTo>
                <a:lnTo>
                  <a:pt x="698" y="1582"/>
                </a:lnTo>
                <a:lnTo>
                  <a:pt x="664" y="1570"/>
                </a:lnTo>
                <a:lnTo>
                  <a:pt x="632" y="1558"/>
                </a:lnTo>
                <a:lnTo>
                  <a:pt x="602" y="1544"/>
                </a:lnTo>
                <a:lnTo>
                  <a:pt x="570" y="1528"/>
                </a:lnTo>
                <a:lnTo>
                  <a:pt x="542" y="1512"/>
                </a:lnTo>
                <a:lnTo>
                  <a:pt x="512" y="1492"/>
                </a:lnTo>
                <a:lnTo>
                  <a:pt x="484" y="1474"/>
                </a:lnTo>
                <a:lnTo>
                  <a:pt x="458" y="1452"/>
                </a:lnTo>
                <a:lnTo>
                  <a:pt x="432" y="1430"/>
                </a:lnTo>
                <a:lnTo>
                  <a:pt x="408" y="1406"/>
                </a:lnTo>
                <a:lnTo>
                  <a:pt x="384" y="1382"/>
                </a:lnTo>
                <a:lnTo>
                  <a:pt x="362" y="1356"/>
                </a:lnTo>
                <a:lnTo>
                  <a:pt x="342" y="1330"/>
                </a:lnTo>
                <a:lnTo>
                  <a:pt x="322" y="1302"/>
                </a:lnTo>
                <a:lnTo>
                  <a:pt x="304" y="1274"/>
                </a:lnTo>
                <a:lnTo>
                  <a:pt x="286" y="1244"/>
                </a:lnTo>
                <a:lnTo>
                  <a:pt x="272" y="1214"/>
                </a:lnTo>
                <a:lnTo>
                  <a:pt x="256" y="1182"/>
                </a:lnTo>
                <a:lnTo>
                  <a:pt x="244" y="1150"/>
                </a:lnTo>
                <a:lnTo>
                  <a:pt x="234" y="1118"/>
                </a:lnTo>
                <a:lnTo>
                  <a:pt x="224" y="1084"/>
                </a:lnTo>
                <a:lnTo>
                  <a:pt x="216" y="1050"/>
                </a:lnTo>
                <a:lnTo>
                  <a:pt x="210" y="1016"/>
                </a:lnTo>
                <a:lnTo>
                  <a:pt x="206" y="980"/>
                </a:lnTo>
                <a:lnTo>
                  <a:pt x="202" y="944"/>
                </a:lnTo>
                <a:lnTo>
                  <a:pt x="202" y="908"/>
                </a:lnTo>
                <a:lnTo>
                  <a:pt x="202" y="872"/>
                </a:lnTo>
                <a:lnTo>
                  <a:pt x="206" y="836"/>
                </a:lnTo>
                <a:lnTo>
                  <a:pt x="210" y="800"/>
                </a:lnTo>
                <a:lnTo>
                  <a:pt x="216" y="766"/>
                </a:lnTo>
                <a:lnTo>
                  <a:pt x="224" y="732"/>
                </a:lnTo>
                <a:lnTo>
                  <a:pt x="234" y="698"/>
                </a:lnTo>
                <a:lnTo>
                  <a:pt x="244" y="664"/>
                </a:lnTo>
                <a:lnTo>
                  <a:pt x="256" y="632"/>
                </a:lnTo>
                <a:lnTo>
                  <a:pt x="272" y="602"/>
                </a:lnTo>
                <a:lnTo>
                  <a:pt x="286" y="572"/>
                </a:lnTo>
                <a:lnTo>
                  <a:pt x="304" y="542"/>
                </a:lnTo>
                <a:lnTo>
                  <a:pt x="322" y="512"/>
                </a:lnTo>
                <a:lnTo>
                  <a:pt x="342" y="486"/>
                </a:lnTo>
                <a:lnTo>
                  <a:pt x="362" y="458"/>
                </a:lnTo>
                <a:lnTo>
                  <a:pt x="384" y="432"/>
                </a:lnTo>
                <a:lnTo>
                  <a:pt x="408" y="408"/>
                </a:lnTo>
                <a:lnTo>
                  <a:pt x="432" y="386"/>
                </a:lnTo>
                <a:lnTo>
                  <a:pt x="458" y="362"/>
                </a:lnTo>
                <a:lnTo>
                  <a:pt x="484" y="342"/>
                </a:lnTo>
                <a:lnTo>
                  <a:pt x="512" y="322"/>
                </a:lnTo>
                <a:lnTo>
                  <a:pt x="542" y="304"/>
                </a:lnTo>
                <a:lnTo>
                  <a:pt x="570" y="286"/>
                </a:lnTo>
                <a:lnTo>
                  <a:pt x="602" y="272"/>
                </a:lnTo>
                <a:lnTo>
                  <a:pt x="632" y="258"/>
                </a:lnTo>
                <a:lnTo>
                  <a:pt x="664" y="244"/>
                </a:lnTo>
                <a:lnTo>
                  <a:pt x="698" y="234"/>
                </a:lnTo>
                <a:lnTo>
                  <a:pt x="730" y="224"/>
                </a:lnTo>
                <a:lnTo>
                  <a:pt x="766" y="216"/>
                </a:lnTo>
                <a:lnTo>
                  <a:pt x="800" y="210"/>
                </a:lnTo>
                <a:lnTo>
                  <a:pt x="836" y="206"/>
                </a:lnTo>
                <a:lnTo>
                  <a:pt x="872" y="202"/>
                </a:lnTo>
                <a:lnTo>
                  <a:pt x="908" y="202"/>
                </a:lnTo>
                <a:lnTo>
                  <a:pt x="944" y="202"/>
                </a:lnTo>
                <a:lnTo>
                  <a:pt x="980" y="206"/>
                </a:lnTo>
                <a:lnTo>
                  <a:pt x="1014" y="210"/>
                </a:lnTo>
                <a:lnTo>
                  <a:pt x="1050" y="216"/>
                </a:lnTo>
                <a:lnTo>
                  <a:pt x="1084" y="224"/>
                </a:lnTo>
                <a:lnTo>
                  <a:pt x="1118" y="234"/>
                </a:lnTo>
                <a:lnTo>
                  <a:pt x="1150" y="244"/>
                </a:lnTo>
                <a:lnTo>
                  <a:pt x="1182" y="258"/>
                </a:lnTo>
                <a:lnTo>
                  <a:pt x="1214" y="272"/>
                </a:lnTo>
                <a:lnTo>
                  <a:pt x="1244" y="286"/>
                </a:lnTo>
                <a:lnTo>
                  <a:pt x="1274" y="304"/>
                </a:lnTo>
                <a:lnTo>
                  <a:pt x="1302" y="322"/>
                </a:lnTo>
                <a:lnTo>
                  <a:pt x="1330" y="342"/>
                </a:lnTo>
                <a:lnTo>
                  <a:pt x="1356" y="362"/>
                </a:lnTo>
                <a:lnTo>
                  <a:pt x="1382" y="386"/>
                </a:lnTo>
                <a:lnTo>
                  <a:pt x="1406" y="408"/>
                </a:lnTo>
                <a:lnTo>
                  <a:pt x="1430" y="432"/>
                </a:lnTo>
                <a:lnTo>
                  <a:pt x="1452" y="458"/>
                </a:lnTo>
                <a:lnTo>
                  <a:pt x="1474" y="486"/>
                </a:lnTo>
                <a:lnTo>
                  <a:pt x="1492" y="512"/>
                </a:lnTo>
                <a:lnTo>
                  <a:pt x="1512" y="542"/>
                </a:lnTo>
                <a:lnTo>
                  <a:pt x="1528" y="572"/>
                </a:lnTo>
                <a:lnTo>
                  <a:pt x="1544" y="602"/>
                </a:lnTo>
                <a:lnTo>
                  <a:pt x="1558" y="632"/>
                </a:lnTo>
                <a:lnTo>
                  <a:pt x="1570" y="664"/>
                </a:lnTo>
                <a:lnTo>
                  <a:pt x="1582" y="698"/>
                </a:lnTo>
                <a:lnTo>
                  <a:pt x="1592" y="732"/>
                </a:lnTo>
                <a:lnTo>
                  <a:pt x="1598" y="766"/>
                </a:lnTo>
                <a:lnTo>
                  <a:pt x="1606" y="800"/>
                </a:lnTo>
                <a:lnTo>
                  <a:pt x="1610" y="836"/>
                </a:lnTo>
                <a:lnTo>
                  <a:pt x="1612" y="872"/>
                </a:lnTo>
                <a:lnTo>
                  <a:pt x="1614" y="908"/>
                </a:lnTo>
                <a:lnTo>
                  <a:pt x="1612" y="944"/>
                </a:lnTo>
                <a:lnTo>
                  <a:pt x="1610" y="980"/>
                </a:lnTo>
                <a:lnTo>
                  <a:pt x="1606" y="1016"/>
                </a:lnTo>
                <a:lnTo>
                  <a:pt x="1598" y="1050"/>
                </a:lnTo>
                <a:lnTo>
                  <a:pt x="1592" y="1084"/>
                </a:lnTo>
                <a:lnTo>
                  <a:pt x="1582" y="1118"/>
                </a:lnTo>
                <a:lnTo>
                  <a:pt x="1570" y="1150"/>
                </a:lnTo>
                <a:lnTo>
                  <a:pt x="1558" y="1182"/>
                </a:lnTo>
                <a:lnTo>
                  <a:pt x="1544" y="1214"/>
                </a:lnTo>
                <a:lnTo>
                  <a:pt x="1528" y="1244"/>
                </a:lnTo>
                <a:lnTo>
                  <a:pt x="1512" y="1274"/>
                </a:lnTo>
                <a:lnTo>
                  <a:pt x="1492" y="1302"/>
                </a:lnTo>
                <a:lnTo>
                  <a:pt x="1474" y="1330"/>
                </a:lnTo>
                <a:lnTo>
                  <a:pt x="1452" y="1356"/>
                </a:lnTo>
                <a:lnTo>
                  <a:pt x="1430" y="1382"/>
                </a:lnTo>
                <a:lnTo>
                  <a:pt x="1406" y="1406"/>
                </a:lnTo>
                <a:lnTo>
                  <a:pt x="1382" y="1430"/>
                </a:lnTo>
                <a:lnTo>
                  <a:pt x="1356" y="1452"/>
                </a:lnTo>
                <a:lnTo>
                  <a:pt x="1330" y="1474"/>
                </a:lnTo>
                <a:lnTo>
                  <a:pt x="1302" y="1492"/>
                </a:lnTo>
                <a:lnTo>
                  <a:pt x="1274" y="1512"/>
                </a:lnTo>
                <a:lnTo>
                  <a:pt x="1244" y="1528"/>
                </a:lnTo>
                <a:lnTo>
                  <a:pt x="1214" y="1544"/>
                </a:lnTo>
                <a:lnTo>
                  <a:pt x="1182" y="1558"/>
                </a:lnTo>
                <a:lnTo>
                  <a:pt x="1150" y="1570"/>
                </a:lnTo>
                <a:lnTo>
                  <a:pt x="1118" y="1582"/>
                </a:lnTo>
                <a:lnTo>
                  <a:pt x="1084" y="1592"/>
                </a:lnTo>
                <a:lnTo>
                  <a:pt x="1050" y="1600"/>
                </a:lnTo>
                <a:lnTo>
                  <a:pt x="1014" y="1606"/>
                </a:lnTo>
                <a:lnTo>
                  <a:pt x="980" y="1610"/>
                </a:lnTo>
                <a:lnTo>
                  <a:pt x="944" y="1612"/>
                </a:lnTo>
                <a:lnTo>
                  <a:pt x="908" y="1614"/>
                </a:lnTo>
                <a:close/>
              </a:path>
            </a:pathLst>
          </a:custGeom>
          <a:solidFill>
            <a:srgbClr val="D8D8D8">
              <a:alpha val="79607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742" name="Google Shape;742;p21"/>
          <p:cNvSpPr/>
          <p:nvPr/>
        </p:nvSpPr>
        <p:spPr>
          <a:xfrm rot="-324743">
            <a:off x="7159790" y="4123124"/>
            <a:ext cx="1056830" cy="1056829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743" name="Google Shape;743;p21"/>
          <p:cNvSpPr/>
          <p:nvPr/>
        </p:nvSpPr>
        <p:spPr>
          <a:xfrm rot="7501686">
            <a:off x="5876698" y="3834202"/>
            <a:ext cx="1278219" cy="1037335"/>
          </a:xfrm>
          <a:custGeom>
            <a:rect b="b" l="l" r="r" t="t"/>
            <a:pathLst>
              <a:path extrusionOk="0" fill="none" h="15695" w="21600">
                <a:moveTo>
                  <a:pt x="14840" y="-1"/>
                </a:moveTo>
                <a:cubicBezTo>
                  <a:pt x="19155" y="4079"/>
                  <a:pt x="21600" y="9756"/>
                  <a:pt x="21600" y="15695"/>
                </a:cubicBezTo>
              </a:path>
              <a:path extrusionOk="0" h="15695" w="21600">
                <a:moveTo>
                  <a:pt x="14840" y="-1"/>
                </a:moveTo>
                <a:cubicBezTo>
                  <a:pt x="19155" y="4079"/>
                  <a:pt x="21600" y="9756"/>
                  <a:pt x="21600" y="15695"/>
                </a:cubicBezTo>
                <a:lnTo>
                  <a:pt x="0" y="15695"/>
                </a:lnTo>
                <a:lnTo>
                  <a:pt x="14840" y="-1"/>
                </a:lnTo>
                <a:close/>
              </a:path>
            </a:pathLst>
          </a:custGeom>
          <a:noFill/>
          <a:ln cap="flat" cmpd="sng" w="12700">
            <a:solidFill>
              <a:srgbClr val="BFBFBF"/>
            </a:solidFill>
            <a:prstDash val="dot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744" name="Google Shape;744;p21"/>
          <p:cNvSpPr/>
          <p:nvPr/>
        </p:nvSpPr>
        <p:spPr>
          <a:xfrm rot="256945">
            <a:off x="7957316" y="3126435"/>
            <a:ext cx="416326" cy="602907"/>
          </a:xfrm>
          <a:custGeom>
            <a:rect b="b" l="l" r="r" t="t"/>
            <a:pathLst>
              <a:path extrusionOk="0" fill="none" h="31203" w="21600">
                <a:moveTo>
                  <a:pt x="3237" y="-1"/>
                </a:moveTo>
                <a:cubicBezTo>
                  <a:pt x="13795" y="1600"/>
                  <a:pt x="21600" y="10676"/>
                  <a:pt x="21600" y="21356"/>
                </a:cubicBezTo>
                <a:cubicBezTo>
                  <a:pt x="21600" y="24780"/>
                  <a:pt x="20785" y="28155"/>
                  <a:pt x="19224" y="31202"/>
                </a:cubicBezTo>
              </a:path>
              <a:path extrusionOk="0" h="31203" w="21600">
                <a:moveTo>
                  <a:pt x="3237" y="-1"/>
                </a:moveTo>
                <a:cubicBezTo>
                  <a:pt x="13795" y="1600"/>
                  <a:pt x="21600" y="10676"/>
                  <a:pt x="21600" y="21356"/>
                </a:cubicBezTo>
                <a:cubicBezTo>
                  <a:pt x="21600" y="24780"/>
                  <a:pt x="20785" y="28155"/>
                  <a:pt x="19224" y="31202"/>
                </a:cubicBezTo>
                <a:lnTo>
                  <a:pt x="0" y="21356"/>
                </a:lnTo>
                <a:lnTo>
                  <a:pt x="3237" y="-1"/>
                </a:lnTo>
                <a:close/>
              </a:path>
            </a:pathLst>
          </a:custGeom>
          <a:noFill/>
          <a:ln cap="flat" cmpd="sng" w="12700">
            <a:solidFill>
              <a:srgbClr val="BFBFBF"/>
            </a:solidFill>
            <a:prstDash val="dot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745" name="Google Shape;745;p21"/>
          <p:cNvSpPr/>
          <p:nvPr/>
        </p:nvSpPr>
        <p:spPr>
          <a:xfrm>
            <a:off x="6549972" y="3052504"/>
            <a:ext cx="562332" cy="551366"/>
          </a:xfrm>
          <a:custGeom>
            <a:rect b="b" l="l" r="r" t="t"/>
            <a:pathLst>
              <a:path extrusionOk="0" h="1954" w="1990">
                <a:moveTo>
                  <a:pt x="1231" y="1534"/>
                </a:moveTo>
                <a:cubicBezTo>
                  <a:pt x="1258" y="1542"/>
                  <a:pt x="1285" y="1548"/>
                  <a:pt x="1312" y="1552"/>
                </a:cubicBezTo>
                <a:cubicBezTo>
                  <a:pt x="1272" y="1665"/>
                  <a:pt x="1165" y="1746"/>
                  <a:pt x="1039" y="1746"/>
                </a:cubicBezTo>
                <a:lnTo>
                  <a:pt x="291" y="1746"/>
                </a:lnTo>
                <a:cubicBezTo>
                  <a:pt x="131" y="1746"/>
                  <a:pt x="0" y="1615"/>
                  <a:pt x="0" y="1455"/>
                </a:cubicBezTo>
                <a:lnTo>
                  <a:pt x="0" y="540"/>
                </a:lnTo>
                <a:cubicBezTo>
                  <a:pt x="0" y="380"/>
                  <a:pt x="131" y="249"/>
                  <a:pt x="291" y="249"/>
                </a:cubicBezTo>
                <a:lnTo>
                  <a:pt x="515" y="249"/>
                </a:lnTo>
                <a:cubicBezTo>
                  <a:pt x="535" y="109"/>
                  <a:pt x="656" y="0"/>
                  <a:pt x="802" y="0"/>
                </a:cubicBezTo>
                <a:lnTo>
                  <a:pt x="1205" y="0"/>
                </a:lnTo>
                <a:cubicBezTo>
                  <a:pt x="1366" y="0"/>
                  <a:pt x="1496" y="131"/>
                  <a:pt x="1496" y="291"/>
                </a:cubicBezTo>
                <a:lnTo>
                  <a:pt x="1496" y="489"/>
                </a:lnTo>
                <a:cubicBezTo>
                  <a:pt x="1469" y="484"/>
                  <a:pt x="1441" y="480"/>
                  <a:pt x="1413" y="479"/>
                </a:cubicBezTo>
                <a:lnTo>
                  <a:pt x="1413" y="291"/>
                </a:lnTo>
                <a:cubicBezTo>
                  <a:pt x="1413" y="176"/>
                  <a:pt x="1320" y="83"/>
                  <a:pt x="1205" y="83"/>
                </a:cubicBezTo>
                <a:lnTo>
                  <a:pt x="802" y="83"/>
                </a:lnTo>
                <a:cubicBezTo>
                  <a:pt x="701" y="83"/>
                  <a:pt x="617" y="155"/>
                  <a:pt x="598" y="249"/>
                </a:cubicBezTo>
                <a:lnTo>
                  <a:pt x="1039" y="249"/>
                </a:lnTo>
                <a:cubicBezTo>
                  <a:pt x="1180" y="249"/>
                  <a:pt x="1297" y="349"/>
                  <a:pt x="1324" y="482"/>
                </a:cubicBezTo>
                <a:cubicBezTo>
                  <a:pt x="1297" y="485"/>
                  <a:pt x="1270" y="491"/>
                  <a:pt x="1243" y="499"/>
                </a:cubicBezTo>
                <a:cubicBezTo>
                  <a:pt x="1224" y="404"/>
                  <a:pt x="1140" y="333"/>
                  <a:pt x="1039" y="333"/>
                </a:cubicBezTo>
                <a:lnTo>
                  <a:pt x="291" y="333"/>
                </a:lnTo>
                <a:cubicBezTo>
                  <a:pt x="177" y="333"/>
                  <a:pt x="83" y="426"/>
                  <a:pt x="83" y="540"/>
                </a:cubicBezTo>
                <a:lnTo>
                  <a:pt x="83" y="1455"/>
                </a:lnTo>
                <a:cubicBezTo>
                  <a:pt x="83" y="1569"/>
                  <a:pt x="177" y="1663"/>
                  <a:pt x="291" y="1663"/>
                </a:cubicBezTo>
                <a:lnTo>
                  <a:pt x="1039" y="1663"/>
                </a:lnTo>
                <a:cubicBezTo>
                  <a:pt x="1126" y="1663"/>
                  <a:pt x="1200" y="1609"/>
                  <a:pt x="1231" y="1534"/>
                </a:cubicBezTo>
                <a:close/>
                <a:moveTo>
                  <a:pt x="1641" y="1453"/>
                </a:moveTo>
                <a:cubicBezTo>
                  <a:pt x="1401" y="1591"/>
                  <a:pt x="1093" y="1509"/>
                  <a:pt x="955" y="1269"/>
                </a:cubicBezTo>
                <a:cubicBezTo>
                  <a:pt x="816" y="1029"/>
                  <a:pt x="899" y="722"/>
                  <a:pt x="1138" y="583"/>
                </a:cubicBezTo>
                <a:cubicBezTo>
                  <a:pt x="1378" y="445"/>
                  <a:pt x="1686" y="527"/>
                  <a:pt x="1824" y="767"/>
                </a:cubicBezTo>
                <a:cubicBezTo>
                  <a:pt x="1963" y="1007"/>
                  <a:pt x="1880" y="1314"/>
                  <a:pt x="1641" y="1453"/>
                </a:cubicBezTo>
                <a:close/>
                <a:moveTo>
                  <a:pt x="1599" y="1381"/>
                </a:moveTo>
                <a:cubicBezTo>
                  <a:pt x="1799" y="1266"/>
                  <a:pt x="1868" y="1009"/>
                  <a:pt x="1752" y="809"/>
                </a:cubicBezTo>
                <a:cubicBezTo>
                  <a:pt x="1637" y="608"/>
                  <a:pt x="1380" y="539"/>
                  <a:pt x="1180" y="655"/>
                </a:cubicBezTo>
                <a:cubicBezTo>
                  <a:pt x="980" y="771"/>
                  <a:pt x="911" y="1027"/>
                  <a:pt x="1026" y="1228"/>
                </a:cubicBezTo>
                <a:cubicBezTo>
                  <a:pt x="1142" y="1428"/>
                  <a:pt x="1399" y="1497"/>
                  <a:pt x="1599" y="1381"/>
                </a:cubicBezTo>
                <a:close/>
                <a:moveTo>
                  <a:pt x="1767" y="1422"/>
                </a:moveTo>
                <a:lnTo>
                  <a:pt x="1551" y="1547"/>
                </a:lnTo>
                <a:lnTo>
                  <a:pt x="1717" y="1835"/>
                </a:lnTo>
                <a:lnTo>
                  <a:pt x="1933" y="1710"/>
                </a:lnTo>
                <a:lnTo>
                  <a:pt x="1767" y="1422"/>
                </a:lnTo>
                <a:close/>
                <a:moveTo>
                  <a:pt x="1956" y="1749"/>
                </a:moveTo>
                <a:lnTo>
                  <a:pt x="1739" y="1874"/>
                </a:lnTo>
                <a:cubicBezTo>
                  <a:pt x="1774" y="1934"/>
                  <a:pt x="1850" y="1954"/>
                  <a:pt x="1910" y="1919"/>
                </a:cubicBezTo>
                <a:cubicBezTo>
                  <a:pt x="1969" y="1885"/>
                  <a:pt x="1990" y="1809"/>
                  <a:pt x="1956" y="1749"/>
                </a:cubicBezTo>
                <a:close/>
                <a:moveTo>
                  <a:pt x="803" y="551"/>
                </a:moveTo>
                <a:lnTo>
                  <a:pt x="249" y="551"/>
                </a:lnTo>
                <a:lnTo>
                  <a:pt x="249" y="613"/>
                </a:lnTo>
                <a:lnTo>
                  <a:pt x="803" y="613"/>
                </a:lnTo>
                <a:lnTo>
                  <a:pt x="803" y="551"/>
                </a:lnTo>
                <a:close/>
                <a:moveTo>
                  <a:pt x="675" y="828"/>
                </a:moveTo>
                <a:lnTo>
                  <a:pt x="249" y="828"/>
                </a:lnTo>
                <a:lnTo>
                  <a:pt x="249" y="890"/>
                </a:lnTo>
                <a:lnTo>
                  <a:pt x="675" y="890"/>
                </a:lnTo>
                <a:lnTo>
                  <a:pt x="675" y="828"/>
                </a:lnTo>
                <a:close/>
                <a:moveTo>
                  <a:pt x="249" y="1167"/>
                </a:moveTo>
                <a:lnTo>
                  <a:pt x="675" y="1167"/>
                </a:lnTo>
                <a:lnTo>
                  <a:pt x="675" y="1105"/>
                </a:lnTo>
                <a:lnTo>
                  <a:pt x="249" y="1105"/>
                </a:lnTo>
                <a:lnTo>
                  <a:pt x="249" y="1167"/>
                </a:lnTo>
                <a:close/>
                <a:moveTo>
                  <a:pt x="249" y="1444"/>
                </a:moveTo>
                <a:lnTo>
                  <a:pt x="803" y="1444"/>
                </a:lnTo>
                <a:lnTo>
                  <a:pt x="803" y="1382"/>
                </a:lnTo>
                <a:lnTo>
                  <a:pt x="249" y="1382"/>
                </a:lnTo>
                <a:lnTo>
                  <a:pt x="249" y="1444"/>
                </a:lnTo>
                <a:close/>
                <a:moveTo>
                  <a:pt x="1308" y="1105"/>
                </a:moveTo>
                <a:lnTo>
                  <a:pt x="1179" y="961"/>
                </a:lnTo>
                <a:lnTo>
                  <a:pt x="1118" y="1017"/>
                </a:lnTo>
                <a:lnTo>
                  <a:pt x="1300" y="1219"/>
                </a:lnTo>
                <a:lnTo>
                  <a:pt x="1657" y="922"/>
                </a:lnTo>
                <a:lnTo>
                  <a:pt x="1604" y="858"/>
                </a:lnTo>
                <a:lnTo>
                  <a:pt x="1308" y="1105"/>
                </a:ln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746" name="Google Shape;746;p21"/>
          <p:cNvSpPr/>
          <p:nvPr/>
        </p:nvSpPr>
        <p:spPr>
          <a:xfrm>
            <a:off x="7441024" y="4404730"/>
            <a:ext cx="494362" cy="493616"/>
          </a:xfrm>
          <a:custGeom>
            <a:rect b="b" l="l" r="r" t="t"/>
            <a:pathLst>
              <a:path extrusionOk="0" h="606722" w="607639">
                <a:moveTo>
                  <a:pt x="278498" y="505578"/>
                </a:moveTo>
                <a:cubicBezTo>
                  <a:pt x="264524" y="505578"/>
                  <a:pt x="253131" y="516866"/>
                  <a:pt x="253131" y="530820"/>
                </a:cubicBezTo>
                <a:cubicBezTo>
                  <a:pt x="253131" y="544774"/>
                  <a:pt x="264524" y="556150"/>
                  <a:pt x="278498" y="556150"/>
                </a:cubicBezTo>
                <a:lnTo>
                  <a:pt x="506351" y="556150"/>
                </a:lnTo>
                <a:cubicBezTo>
                  <a:pt x="520325" y="556150"/>
                  <a:pt x="531629" y="544774"/>
                  <a:pt x="531629" y="530820"/>
                </a:cubicBezTo>
                <a:cubicBezTo>
                  <a:pt x="531629" y="516866"/>
                  <a:pt x="520325" y="505578"/>
                  <a:pt x="506351" y="505578"/>
                </a:cubicBezTo>
                <a:close/>
                <a:moveTo>
                  <a:pt x="126566" y="505578"/>
                </a:moveTo>
                <a:cubicBezTo>
                  <a:pt x="112592" y="505578"/>
                  <a:pt x="101288" y="516866"/>
                  <a:pt x="101288" y="530820"/>
                </a:cubicBezTo>
                <a:cubicBezTo>
                  <a:pt x="101288" y="544774"/>
                  <a:pt x="112592" y="556150"/>
                  <a:pt x="126566" y="556150"/>
                </a:cubicBezTo>
                <a:lnTo>
                  <a:pt x="177210" y="556150"/>
                </a:lnTo>
                <a:cubicBezTo>
                  <a:pt x="191184" y="556150"/>
                  <a:pt x="202576" y="544774"/>
                  <a:pt x="202576" y="530820"/>
                </a:cubicBezTo>
                <a:cubicBezTo>
                  <a:pt x="202576" y="516866"/>
                  <a:pt x="191184" y="505578"/>
                  <a:pt x="177210" y="505578"/>
                </a:cubicBezTo>
                <a:close/>
                <a:moveTo>
                  <a:pt x="0" y="455006"/>
                </a:moveTo>
                <a:lnTo>
                  <a:pt x="607639" y="455006"/>
                </a:lnTo>
                <a:lnTo>
                  <a:pt x="607639" y="581392"/>
                </a:lnTo>
                <a:cubicBezTo>
                  <a:pt x="607639" y="595346"/>
                  <a:pt x="596336" y="606722"/>
                  <a:pt x="582273" y="606722"/>
                </a:cubicBezTo>
                <a:lnTo>
                  <a:pt x="25278" y="606722"/>
                </a:lnTo>
                <a:cubicBezTo>
                  <a:pt x="11304" y="606722"/>
                  <a:pt x="0" y="595346"/>
                  <a:pt x="0" y="581392"/>
                </a:cubicBezTo>
                <a:close/>
                <a:moveTo>
                  <a:pt x="253118" y="173662"/>
                </a:moveTo>
                <a:lnTo>
                  <a:pt x="334127" y="227503"/>
                </a:lnTo>
                <a:lnTo>
                  <a:pt x="253118" y="281345"/>
                </a:lnTo>
                <a:close/>
                <a:moveTo>
                  <a:pt x="215927" y="104075"/>
                </a:moveTo>
                <a:cubicBezTo>
                  <a:pt x="207650" y="108519"/>
                  <a:pt x="202576" y="117052"/>
                  <a:pt x="202576" y="126384"/>
                </a:cubicBezTo>
                <a:lnTo>
                  <a:pt x="202576" y="328669"/>
                </a:lnTo>
                <a:cubicBezTo>
                  <a:pt x="202576" y="338001"/>
                  <a:pt x="207650" y="346533"/>
                  <a:pt x="215927" y="350977"/>
                </a:cubicBezTo>
                <a:cubicBezTo>
                  <a:pt x="219665" y="352932"/>
                  <a:pt x="223759" y="353910"/>
                  <a:pt x="227854" y="353910"/>
                </a:cubicBezTo>
                <a:cubicBezTo>
                  <a:pt x="232749" y="353910"/>
                  <a:pt x="237644" y="352488"/>
                  <a:pt x="241917" y="349644"/>
                </a:cubicBezTo>
                <a:lnTo>
                  <a:pt x="393849" y="248590"/>
                </a:lnTo>
                <a:cubicBezTo>
                  <a:pt x="400880" y="243880"/>
                  <a:pt x="405063" y="235969"/>
                  <a:pt x="405063" y="227526"/>
                </a:cubicBezTo>
                <a:cubicBezTo>
                  <a:pt x="405063" y="219083"/>
                  <a:pt x="400880" y="211173"/>
                  <a:pt x="393849" y="206462"/>
                </a:cubicBezTo>
                <a:lnTo>
                  <a:pt x="241917" y="105409"/>
                </a:lnTo>
                <a:cubicBezTo>
                  <a:pt x="234173" y="100165"/>
                  <a:pt x="224116" y="99720"/>
                  <a:pt x="215927" y="104075"/>
                </a:cubicBezTo>
                <a:close/>
                <a:moveTo>
                  <a:pt x="25278" y="0"/>
                </a:moveTo>
                <a:lnTo>
                  <a:pt x="582273" y="0"/>
                </a:lnTo>
                <a:cubicBezTo>
                  <a:pt x="596336" y="0"/>
                  <a:pt x="607639" y="11287"/>
                  <a:pt x="607639" y="25241"/>
                </a:cubicBezTo>
                <a:lnTo>
                  <a:pt x="607639" y="404481"/>
                </a:lnTo>
                <a:lnTo>
                  <a:pt x="0" y="404481"/>
                </a:lnTo>
                <a:lnTo>
                  <a:pt x="0" y="25241"/>
                </a:lnTo>
                <a:cubicBezTo>
                  <a:pt x="0" y="11287"/>
                  <a:pt x="11304" y="0"/>
                  <a:pt x="25278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747" name="Google Shape;747;p21"/>
          <p:cNvSpPr/>
          <p:nvPr/>
        </p:nvSpPr>
        <p:spPr>
          <a:xfrm>
            <a:off x="4445052" y="3234299"/>
            <a:ext cx="871118" cy="869804"/>
          </a:xfrm>
          <a:custGeom>
            <a:rect b="b" l="l" r="r" t="t"/>
            <a:pathLst>
              <a:path extrusionOk="0" h="606722" w="607638">
                <a:moveTo>
                  <a:pt x="506334" y="455027"/>
                </a:moveTo>
                <a:lnTo>
                  <a:pt x="506334" y="505592"/>
                </a:lnTo>
                <a:lnTo>
                  <a:pt x="531616" y="505592"/>
                </a:lnTo>
                <a:cubicBezTo>
                  <a:pt x="545592" y="505592"/>
                  <a:pt x="556986" y="494217"/>
                  <a:pt x="556986" y="480265"/>
                </a:cubicBezTo>
                <a:cubicBezTo>
                  <a:pt x="556986" y="466401"/>
                  <a:pt x="545592" y="455027"/>
                  <a:pt x="531616" y="455027"/>
                </a:cubicBezTo>
                <a:close/>
                <a:moveTo>
                  <a:pt x="430401" y="353896"/>
                </a:moveTo>
                <a:cubicBezTo>
                  <a:pt x="416425" y="353896"/>
                  <a:pt x="405031" y="365271"/>
                  <a:pt x="405031" y="379223"/>
                </a:cubicBezTo>
                <a:cubicBezTo>
                  <a:pt x="405031" y="393087"/>
                  <a:pt x="416425" y="404461"/>
                  <a:pt x="430401" y="404461"/>
                </a:cubicBezTo>
                <a:lnTo>
                  <a:pt x="455683" y="404461"/>
                </a:lnTo>
                <a:lnTo>
                  <a:pt x="455683" y="353896"/>
                </a:lnTo>
                <a:close/>
                <a:moveTo>
                  <a:pt x="480964" y="252766"/>
                </a:moveTo>
                <a:cubicBezTo>
                  <a:pt x="495029" y="252766"/>
                  <a:pt x="506334" y="264141"/>
                  <a:pt x="506334" y="278093"/>
                </a:cubicBezTo>
                <a:lnTo>
                  <a:pt x="506334" y="303331"/>
                </a:lnTo>
                <a:lnTo>
                  <a:pt x="556986" y="303331"/>
                </a:lnTo>
                <a:cubicBezTo>
                  <a:pt x="570962" y="303331"/>
                  <a:pt x="582268" y="314706"/>
                  <a:pt x="582268" y="328658"/>
                </a:cubicBezTo>
                <a:cubicBezTo>
                  <a:pt x="582268" y="342610"/>
                  <a:pt x="570962" y="353896"/>
                  <a:pt x="556986" y="353896"/>
                </a:cubicBezTo>
                <a:lnTo>
                  <a:pt x="506334" y="353896"/>
                </a:lnTo>
                <a:lnTo>
                  <a:pt x="506334" y="404461"/>
                </a:lnTo>
                <a:lnTo>
                  <a:pt x="531616" y="404461"/>
                </a:lnTo>
                <a:cubicBezTo>
                  <a:pt x="573544" y="404461"/>
                  <a:pt x="607638" y="438497"/>
                  <a:pt x="607638" y="480265"/>
                </a:cubicBezTo>
                <a:cubicBezTo>
                  <a:pt x="607638" y="522121"/>
                  <a:pt x="573544" y="556157"/>
                  <a:pt x="531616" y="556157"/>
                </a:cubicBezTo>
                <a:lnTo>
                  <a:pt x="506334" y="556157"/>
                </a:lnTo>
                <a:lnTo>
                  <a:pt x="506334" y="581395"/>
                </a:lnTo>
                <a:cubicBezTo>
                  <a:pt x="506334" y="595347"/>
                  <a:pt x="495029" y="606722"/>
                  <a:pt x="480964" y="606722"/>
                </a:cubicBezTo>
                <a:cubicBezTo>
                  <a:pt x="466988" y="606722"/>
                  <a:pt x="455683" y="595347"/>
                  <a:pt x="455683" y="581395"/>
                </a:cubicBezTo>
                <a:lnTo>
                  <a:pt x="455683" y="556157"/>
                </a:lnTo>
                <a:lnTo>
                  <a:pt x="405031" y="556157"/>
                </a:lnTo>
                <a:cubicBezTo>
                  <a:pt x="391055" y="556157"/>
                  <a:pt x="379749" y="544782"/>
                  <a:pt x="379749" y="530830"/>
                </a:cubicBezTo>
                <a:cubicBezTo>
                  <a:pt x="379749" y="516878"/>
                  <a:pt x="391055" y="505592"/>
                  <a:pt x="405031" y="505592"/>
                </a:cubicBezTo>
                <a:lnTo>
                  <a:pt x="455683" y="505592"/>
                </a:lnTo>
                <a:lnTo>
                  <a:pt x="455683" y="455027"/>
                </a:lnTo>
                <a:lnTo>
                  <a:pt x="430401" y="455027"/>
                </a:lnTo>
                <a:cubicBezTo>
                  <a:pt x="388473" y="455027"/>
                  <a:pt x="354379" y="420991"/>
                  <a:pt x="354379" y="379223"/>
                </a:cubicBezTo>
                <a:cubicBezTo>
                  <a:pt x="354379" y="337367"/>
                  <a:pt x="388473" y="303331"/>
                  <a:pt x="430401" y="303331"/>
                </a:cubicBezTo>
                <a:lnTo>
                  <a:pt x="455683" y="303331"/>
                </a:lnTo>
                <a:lnTo>
                  <a:pt x="455683" y="278093"/>
                </a:lnTo>
                <a:cubicBezTo>
                  <a:pt x="455683" y="264141"/>
                  <a:pt x="466988" y="252766"/>
                  <a:pt x="480964" y="252766"/>
                </a:cubicBezTo>
                <a:close/>
                <a:moveTo>
                  <a:pt x="303759" y="151716"/>
                </a:moveTo>
                <a:cubicBezTo>
                  <a:pt x="317817" y="151716"/>
                  <a:pt x="329117" y="163000"/>
                  <a:pt x="329117" y="176950"/>
                </a:cubicBezTo>
                <a:lnTo>
                  <a:pt x="329117" y="303301"/>
                </a:lnTo>
                <a:cubicBezTo>
                  <a:pt x="329117" y="317251"/>
                  <a:pt x="317817" y="328624"/>
                  <a:pt x="303759" y="328624"/>
                </a:cubicBezTo>
                <a:lnTo>
                  <a:pt x="227862" y="328624"/>
                </a:lnTo>
                <a:cubicBezTo>
                  <a:pt x="213893" y="328624"/>
                  <a:pt x="202593" y="317251"/>
                  <a:pt x="202593" y="303301"/>
                </a:cubicBezTo>
                <a:cubicBezTo>
                  <a:pt x="202593" y="289351"/>
                  <a:pt x="213893" y="278066"/>
                  <a:pt x="227862" y="278066"/>
                </a:cubicBezTo>
                <a:lnTo>
                  <a:pt x="278490" y="278066"/>
                </a:lnTo>
                <a:lnTo>
                  <a:pt x="278490" y="176950"/>
                </a:lnTo>
                <a:cubicBezTo>
                  <a:pt x="278490" y="163000"/>
                  <a:pt x="289790" y="151716"/>
                  <a:pt x="303759" y="151716"/>
                </a:cubicBezTo>
                <a:close/>
                <a:moveTo>
                  <a:pt x="303762" y="0"/>
                </a:moveTo>
                <a:cubicBezTo>
                  <a:pt x="443049" y="0"/>
                  <a:pt x="570410" y="92781"/>
                  <a:pt x="606634" y="220667"/>
                </a:cubicBezTo>
                <a:cubicBezTo>
                  <a:pt x="610461" y="234086"/>
                  <a:pt x="602629" y="248039"/>
                  <a:pt x="589190" y="251860"/>
                </a:cubicBezTo>
                <a:cubicBezTo>
                  <a:pt x="575839" y="255504"/>
                  <a:pt x="561688" y="247861"/>
                  <a:pt x="557950" y="234353"/>
                </a:cubicBezTo>
                <a:cubicBezTo>
                  <a:pt x="527779" y="127885"/>
                  <a:pt x="420888" y="50568"/>
                  <a:pt x="303762" y="50568"/>
                </a:cubicBezTo>
                <a:cubicBezTo>
                  <a:pt x="164208" y="50568"/>
                  <a:pt x="50642" y="163967"/>
                  <a:pt x="50642" y="303317"/>
                </a:cubicBezTo>
                <a:cubicBezTo>
                  <a:pt x="50642" y="442755"/>
                  <a:pt x="164208" y="556154"/>
                  <a:pt x="303762" y="556154"/>
                </a:cubicBezTo>
                <a:cubicBezTo>
                  <a:pt x="317824" y="556154"/>
                  <a:pt x="329127" y="567441"/>
                  <a:pt x="329127" y="581394"/>
                </a:cubicBezTo>
                <a:cubicBezTo>
                  <a:pt x="329127" y="595347"/>
                  <a:pt x="317824" y="606722"/>
                  <a:pt x="303762" y="606722"/>
                </a:cubicBezTo>
                <a:cubicBezTo>
                  <a:pt x="136261" y="606722"/>
                  <a:pt x="0" y="470661"/>
                  <a:pt x="0" y="303317"/>
                </a:cubicBezTo>
                <a:cubicBezTo>
                  <a:pt x="0" y="136061"/>
                  <a:pt x="136261" y="0"/>
                  <a:pt x="303762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grpSp>
        <p:nvGrpSpPr>
          <p:cNvPr id="748" name="Google Shape;748;p21"/>
          <p:cNvGrpSpPr/>
          <p:nvPr/>
        </p:nvGrpSpPr>
        <p:grpSpPr>
          <a:xfrm>
            <a:off x="8510720" y="4874089"/>
            <a:ext cx="2784999" cy="781752"/>
            <a:chOff x="1541719" y="2349127"/>
            <a:chExt cx="2784999" cy="781752"/>
          </a:xfrm>
        </p:grpSpPr>
        <p:sp>
          <p:nvSpPr>
            <p:cNvPr id="749" name="Google Shape;749;p21"/>
            <p:cNvSpPr txBox="1"/>
            <p:nvPr/>
          </p:nvSpPr>
          <p:spPr>
            <a:xfrm>
              <a:off x="1541719" y="2349127"/>
              <a:ext cx="2133781" cy="36933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800">
                  <a:solidFill>
                    <a:srgbClr val="3F3F3F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STAGE HERE</a:t>
              </a:r>
              <a:endParaRPr b="1" sz="1800">
                <a:solidFill>
                  <a:srgbClr val="3F3F3F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750" name="Google Shape;750;p21"/>
            <p:cNvSpPr txBox="1"/>
            <p:nvPr/>
          </p:nvSpPr>
          <p:spPr>
            <a:xfrm>
              <a:off x="1541719" y="2687681"/>
              <a:ext cx="2784999" cy="44319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lnSpc>
                  <a:spcPct val="114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000">
                  <a:solidFill>
                    <a:srgbClr val="595959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We hope that this template will return to you as a time, money and reputation.</a:t>
              </a:r>
              <a:endParaRPr/>
            </a:p>
          </p:txBody>
        </p:sp>
      </p:grpSp>
      <p:grpSp>
        <p:nvGrpSpPr>
          <p:cNvPr id="751" name="Google Shape;751;p21"/>
          <p:cNvGrpSpPr/>
          <p:nvPr/>
        </p:nvGrpSpPr>
        <p:grpSpPr>
          <a:xfrm>
            <a:off x="7688205" y="1803867"/>
            <a:ext cx="2784999" cy="781752"/>
            <a:chOff x="1541719" y="2349127"/>
            <a:chExt cx="2784999" cy="781752"/>
          </a:xfrm>
        </p:grpSpPr>
        <p:sp>
          <p:nvSpPr>
            <p:cNvPr id="752" name="Google Shape;752;p21"/>
            <p:cNvSpPr txBox="1"/>
            <p:nvPr/>
          </p:nvSpPr>
          <p:spPr>
            <a:xfrm>
              <a:off x="1541719" y="2349127"/>
              <a:ext cx="2133781" cy="36933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800">
                  <a:solidFill>
                    <a:srgbClr val="3F3F3F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STAGE HERE</a:t>
              </a:r>
              <a:endParaRPr b="1" sz="1800">
                <a:solidFill>
                  <a:srgbClr val="3F3F3F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753" name="Google Shape;753;p21"/>
            <p:cNvSpPr txBox="1"/>
            <p:nvPr/>
          </p:nvSpPr>
          <p:spPr>
            <a:xfrm>
              <a:off x="1541719" y="2687681"/>
              <a:ext cx="2784999" cy="44319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lnSpc>
                  <a:spcPct val="114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000">
                  <a:solidFill>
                    <a:srgbClr val="595959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We hope that this template will return to you as a time, money and reputation.</a:t>
              </a:r>
              <a:endParaRPr/>
            </a:p>
          </p:txBody>
        </p:sp>
      </p:grpSp>
      <p:grpSp>
        <p:nvGrpSpPr>
          <p:cNvPr id="754" name="Google Shape;754;p21"/>
          <p:cNvGrpSpPr/>
          <p:nvPr/>
        </p:nvGrpSpPr>
        <p:grpSpPr>
          <a:xfrm>
            <a:off x="1212146" y="4704813"/>
            <a:ext cx="2784999" cy="781752"/>
            <a:chOff x="1541719" y="2349127"/>
            <a:chExt cx="2784999" cy="781752"/>
          </a:xfrm>
        </p:grpSpPr>
        <p:sp>
          <p:nvSpPr>
            <p:cNvPr id="755" name="Google Shape;755;p21"/>
            <p:cNvSpPr txBox="1"/>
            <p:nvPr/>
          </p:nvSpPr>
          <p:spPr>
            <a:xfrm>
              <a:off x="2192937" y="2349127"/>
              <a:ext cx="2133781" cy="36933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800">
                  <a:solidFill>
                    <a:srgbClr val="3F3F3F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STAGE HERE</a:t>
              </a:r>
              <a:endParaRPr b="1" sz="1800">
                <a:solidFill>
                  <a:srgbClr val="3F3F3F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756" name="Google Shape;756;p21"/>
            <p:cNvSpPr txBox="1"/>
            <p:nvPr/>
          </p:nvSpPr>
          <p:spPr>
            <a:xfrm>
              <a:off x="1541719" y="2687681"/>
              <a:ext cx="2784999" cy="44319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r">
                <a:lnSpc>
                  <a:spcPct val="114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000">
                  <a:solidFill>
                    <a:srgbClr val="595959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We hope that this template will return to you as a time, money and reputation.</a:t>
              </a:r>
              <a:endParaRPr/>
            </a:p>
          </p:txBody>
        </p:sp>
      </p:grpSp>
      <p:grpSp>
        <p:nvGrpSpPr>
          <p:cNvPr id="757" name="Google Shape;757;p21"/>
          <p:cNvGrpSpPr/>
          <p:nvPr/>
        </p:nvGrpSpPr>
        <p:grpSpPr>
          <a:xfrm>
            <a:off x="0" y="0"/>
            <a:ext cx="6483537" cy="1886857"/>
            <a:chOff x="0" y="0"/>
            <a:chExt cx="6483537" cy="1886857"/>
          </a:xfrm>
        </p:grpSpPr>
        <p:pic>
          <p:nvPicPr>
            <p:cNvPr id="758" name="Google Shape;758;p21"/>
            <p:cNvPicPr preferRelativeResize="0"/>
            <p:nvPr/>
          </p:nvPicPr>
          <p:blipFill rotWithShape="1">
            <a:blip r:embed="rId3">
              <a:alphaModFix/>
            </a:blip>
            <a:srcRect b="0" l="0" r="0" t="0"/>
            <a:stretch/>
          </p:blipFill>
          <p:spPr>
            <a:xfrm>
              <a:off x="0" y="0"/>
              <a:ext cx="1825273" cy="1886857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759" name="Google Shape;759;p21"/>
            <p:cNvSpPr txBox="1"/>
            <p:nvPr/>
          </p:nvSpPr>
          <p:spPr>
            <a:xfrm>
              <a:off x="142875" y="236750"/>
              <a:ext cx="1171575" cy="76944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1" lang="en-US" sz="4400">
                  <a:solidFill>
                    <a:srgbClr val="B9171C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03</a:t>
              </a:r>
              <a:endParaRPr b="1" i="1" sz="4400">
                <a:solidFill>
                  <a:srgbClr val="B9171C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grpSp>
          <p:nvGrpSpPr>
            <p:cNvPr id="760" name="Google Shape;760;p21"/>
            <p:cNvGrpSpPr/>
            <p:nvPr/>
          </p:nvGrpSpPr>
          <p:grpSpPr>
            <a:xfrm>
              <a:off x="1825273" y="434760"/>
              <a:ext cx="4658264" cy="720357"/>
              <a:chOff x="1893616" y="449275"/>
              <a:chExt cx="4658264" cy="720357"/>
            </a:xfrm>
          </p:grpSpPr>
          <p:sp>
            <p:nvSpPr>
              <p:cNvPr id="761" name="Google Shape;761;p21"/>
              <p:cNvSpPr txBox="1"/>
              <p:nvPr/>
            </p:nvSpPr>
            <p:spPr>
              <a:xfrm>
                <a:off x="1893616" y="449275"/>
                <a:ext cx="3904343" cy="52322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sp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en-US" sz="2800">
                    <a:solidFill>
                      <a:srgbClr val="3F3F3F"/>
                    </a:solidFill>
                    <a:latin typeface="Libre Franklin"/>
                    <a:ea typeface="Libre Franklin"/>
                    <a:cs typeface="Libre Franklin"/>
                    <a:sym typeface="Libre Franklin"/>
                  </a:rPr>
                  <a:t>TITLE HERE</a:t>
                </a:r>
                <a:endParaRPr b="1" sz="2800">
                  <a:solidFill>
                    <a:srgbClr val="3F3F3F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762" name="Google Shape;762;p21"/>
              <p:cNvSpPr txBox="1"/>
              <p:nvPr/>
            </p:nvSpPr>
            <p:spPr>
              <a:xfrm>
                <a:off x="1893616" y="892633"/>
                <a:ext cx="4658264" cy="276999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spAutoFit/>
              </a:bodyPr>
              <a:lstStyle/>
              <a:p>
                <a:pPr indent="0" lvl="0" marL="0" marR="0" rtl="0" algn="l">
                  <a:lnSpc>
                    <a:spcPct val="12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1000">
                    <a:solidFill>
                      <a:srgbClr val="7F7F7F"/>
                    </a:solidFill>
                    <a:latin typeface="Libre Franklin"/>
                    <a:ea typeface="Libre Franklin"/>
                    <a:cs typeface="Libre Franklin"/>
                    <a:sym typeface="Libre Franklin"/>
                  </a:rPr>
                  <a:t>CLICK TO ADD CAPTION TEXT</a:t>
                </a:r>
                <a:endParaRPr/>
              </a:p>
            </p:txBody>
          </p:sp>
        </p:grpSp>
      </p:grpSp>
    </p:spTree>
  </p:cSld>
  <p:clrMapOvr>
    <a:masterClrMapping/>
  </p:clrMapOvr>
  <mc:AlternateContent>
    <mc:Choice Requires="p14">
      <p:transition spd="slow" p14:dur="1500">
        <p:fade thruBlk="1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7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7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7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7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7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7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7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7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7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7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7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7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7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7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7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67" name="Shape 7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68" name="Google Shape;768;p22"/>
          <p:cNvGrpSpPr/>
          <p:nvPr/>
        </p:nvGrpSpPr>
        <p:grpSpPr>
          <a:xfrm>
            <a:off x="6187685" y="1815379"/>
            <a:ext cx="4595078" cy="4452124"/>
            <a:chOff x="6289285" y="1713779"/>
            <a:chExt cx="4595078" cy="4452124"/>
          </a:xfrm>
        </p:grpSpPr>
        <p:grpSp>
          <p:nvGrpSpPr>
            <p:cNvPr id="769" name="Google Shape;769;p22"/>
            <p:cNvGrpSpPr/>
            <p:nvPr/>
          </p:nvGrpSpPr>
          <p:grpSpPr>
            <a:xfrm>
              <a:off x="6644283" y="2022480"/>
              <a:ext cx="3502680" cy="3525660"/>
              <a:chOff x="3526069" y="784146"/>
              <a:chExt cx="5255233" cy="5289708"/>
            </a:xfrm>
          </p:grpSpPr>
          <p:sp>
            <p:nvSpPr>
              <p:cNvPr id="770" name="Google Shape;770;p22"/>
              <p:cNvSpPr/>
              <p:nvPr/>
            </p:nvSpPr>
            <p:spPr>
              <a:xfrm>
                <a:off x="3526069" y="3209826"/>
                <a:ext cx="1262093" cy="1262093"/>
              </a:xfrm>
              <a:custGeom>
                <a:rect b="b" l="l" r="r" t="t"/>
                <a:pathLst>
                  <a:path extrusionOk="0" h="434" w="434">
                    <a:moveTo>
                      <a:pt x="28" y="166"/>
                    </a:moveTo>
                    <a:cubicBezTo>
                      <a:pt x="56" y="62"/>
                      <a:pt x="164" y="0"/>
                      <a:pt x="268" y="28"/>
                    </a:cubicBezTo>
                    <a:cubicBezTo>
                      <a:pt x="372" y="56"/>
                      <a:pt x="434" y="164"/>
                      <a:pt x="406" y="268"/>
                    </a:cubicBezTo>
                    <a:cubicBezTo>
                      <a:pt x="378" y="372"/>
                      <a:pt x="270" y="434"/>
                      <a:pt x="166" y="406"/>
                    </a:cubicBezTo>
                    <a:cubicBezTo>
                      <a:pt x="62" y="378"/>
                      <a:pt x="0" y="270"/>
                      <a:pt x="28" y="166"/>
                    </a:cubicBezTo>
                    <a:close/>
                  </a:path>
                </a:pathLst>
              </a:custGeom>
              <a:solidFill>
                <a:srgbClr val="E53138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771" name="Google Shape;771;p22"/>
              <p:cNvSpPr/>
              <p:nvPr/>
            </p:nvSpPr>
            <p:spPr>
              <a:xfrm>
                <a:off x="6603114" y="3043599"/>
                <a:ext cx="1073703" cy="1215303"/>
              </a:xfrm>
              <a:custGeom>
                <a:rect b="b" l="l" r="r" t="t"/>
                <a:pathLst>
                  <a:path extrusionOk="0" h="418" w="369">
                    <a:moveTo>
                      <a:pt x="0" y="40"/>
                    </a:moveTo>
                    <a:cubicBezTo>
                      <a:pt x="97" y="124"/>
                      <a:pt x="219" y="108"/>
                      <a:pt x="309" y="0"/>
                    </a:cubicBezTo>
                    <a:cubicBezTo>
                      <a:pt x="369" y="353"/>
                      <a:pt x="369" y="353"/>
                      <a:pt x="369" y="353"/>
                    </a:cubicBezTo>
                    <a:cubicBezTo>
                      <a:pt x="248" y="281"/>
                      <a:pt x="128" y="307"/>
                      <a:pt x="64" y="418"/>
                    </a:cubicBezTo>
                    <a:lnTo>
                      <a:pt x="0" y="40"/>
                    </a:lnTo>
                    <a:close/>
                  </a:path>
                </a:pathLst>
              </a:custGeom>
              <a:solidFill>
                <a:srgbClr val="B9161C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772" name="Google Shape;772;p22"/>
              <p:cNvSpPr/>
              <p:nvPr/>
            </p:nvSpPr>
            <p:spPr>
              <a:xfrm>
                <a:off x="5747352" y="2206309"/>
                <a:ext cx="1257168" cy="1168513"/>
              </a:xfrm>
              <a:custGeom>
                <a:rect b="b" l="l" r="r" t="t"/>
                <a:pathLst>
                  <a:path extrusionOk="0" h="402" w="432">
                    <a:moveTo>
                      <a:pt x="0" y="271"/>
                    </a:moveTo>
                    <a:cubicBezTo>
                      <a:pt x="114" y="232"/>
                      <a:pt x="165" y="128"/>
                      <a:pt x="131" y="0"/>
                    </a:cubicBezTo>
                    <a:cubicBezTo>
                      <a:pt x="432" y="111"/>
                      <a:pt x="432" y="111"/>
                      <a:pt x="432" y="111"/>
                    </a:cubicBezTo>
                    <a:cubicBezTo>
                      <a:pt x="324" y="186"/>
                      <a:pt x="294" y="298"/>
                      <a:pt x="356" y="402"/>
                    </a:cubicBezTo>
                    <a:lnTo>
                      <a:pt x="0" y="271"/>
                    </a:lnTo>
                    <a:close/>
                  </a:path>
                </a:pathLst>
              </a:custGeom>
              <a:solidFill>
                <a:srgbClr val="B9161C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773" name="Google Shape;773;p22"/>
              <p:cNvSpPr/>
              <p:nvPr/>
            </p:nvSpPr>
            <p:spPr>
              <a:xfrm>
                <a:off x="4418770" y="1548789"/>
                <a:ext cx="1808795" cy="2018117"/>
              </a:xfrm>
              <a:custGeom>
                <a:rect b="b" l="l" r="r" t="t"/>
                <a:pathLst>
                  <a:path extrusionOk="0" h="694" w="622">
                    <a:moveTo>
                      <a:pt x="266" y="694"/>
                    </a:moveTo>
                    <a:cubicBezTo>
                      <a:pt x="333" y="474"/>
                      <a:pt x="254" y="292"/>
                      <a:pt x="0" y="177"/>
                    </a:cubicBezTo>
                    <a:cubicBezTo>
                      <a:pt x="306" y="0"/>
                      <a:pt x="306" y="0"/>
                      <a:pt x="306" y="0"/>
                    </a:cubicBezTo>
                    <a:cubicBezTo>
                      <a:pt x="278" y="278"/>
                      <a:pt x="397" y="436"/>
                      <a:pt x="622" y="488"/>
                    </a:cubicBezTo>
                    <a:lnTo>
                      <a:pt x="266" y="694"/>
                    </a:lnTo>
                    <a:close/>
                  </a:path>
                </a:pathLst>
              </a:custGeom>
              <a:solidFill>
                <a:srgbClr val="E53138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774" name="Google Shape;774;p22"/>
              <p:cNvSpPr/>
              <p:nvPr/>
            </p:nvSpPr>
            <p:spPr>
              <a:xfrm>
                <a:off x="4482798" y="3227064"/>
                <a:ext cx="916095" cy="1204222"/>
              </a:xfrm>
              <a:custGeom>
                <a:rect b="b" l="l" r="r" t="t"/>
                <a:pathLst>
                  <a:path extrusionOk="0" h="414" w="315">
                    <a:moveTo>
                      <a:pt x="315" y="414"/>
                    </a:moveTo>
                    <a:cubicBezTo>
                      <a:pt x="236" y="332"/>
                      <a:pt x="86" y="309"/>
                      <a:pt x="3" y="370"/>
                    </a:cubicBezTo>
                    <a:cubicBezTo>
                      <a:pt x="0" y="50"/>
                      <a:pt x="0" y="50"/>
                      <a:pt x="0" y="50"/>
                    </a:cubicBezTo>
                    <a:cubicBezTo>
                      <a:pt x="84" y="109"/>
                      <a:pt x="233" y="84"/>
                      <a:pt x="311" y="0"/>
                    </a:cubicBezTo>
                    <a:lnTo>
                      <a:pt x="315" y="414"/>
                    </a:lnTo>
                    <a:close/>
                  </a:path>
                </a:pathLst>
              </a:custGeom>
              <a:solidFill>
                <a:srgbClr val="E53138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775" name="Google Shape;775;p22"/>
              <p:cNvSpPr/>
              <p:nvPr/>
            </p:nvSpPr>
            <p:spPr>
              <a:xfrm>
                <a:off x="3976728" y="784146"/>
                <a:ext cx="1401232" cy="1404924"/>
              </a:xfrm>
              <a:custGeom>
                <a:rect b="b" l="l" r="r" t="t"/>
                <a:pathLst>
                  <a:path extrusionOk="0" h="483" w="482">
                    <a:moveTo>
                      <a:pt x="31" y="185"/>
                    </a:moveTo>
                    <a:cubicBezTo>
                      <a:pt x="63" y="69"/>
                      <a:pt x="182" y="0"/>
                      <a:pt x="298" y="32"/>
                    </a:cubicBezTo>
                    <a:cubicBezTo>
                      <a:pt x="414" y="63"/>
                      <a:pt x="482" y="182"/>
                      <a:pt x="451" y="298"/>
                    </a:cubicBezTo>
                    <a:cubicBezTo>
                      <a:pt x="420" y="414"/>
                      <a:pt x="301" y="483"/>
                      <a:pt x="185" y="452"/>
                    </a:cubicBezTo>
                    <a:cubicBezTo>
                      <a:pt x="69" y="420"/>
                      <a:pt x="0" y="301"/>
                      <a:pt x="31" y="185"/>
                    </a:cubicBezTo>
                    <a:close/>
                  </a:path>
                </a:pathLst>
              </a:custGeom>
              <a:solidFill>
                <a:srgbClr val="E53138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776" name="Google Shape;776;p22"/>
              <p:cNvSpPr/>
              <p:nvPr/>
            </p:nvSpPr>
            <p:spPr>
              <a:xfrm>
                <a:off x="4165120" y="976230"/>
                <a:ext cx="1024450" cy="1020756"/>
              </a:xfrm>
              <a:custGeom>
                <a:rect b="b" l="l" r="r" t="t"/>
                <a:pathLst>
                  <a:path extrusionOk="0" h="351" w="352">
                    <a:moveTo>
                      <a:pt x="23" y="134"/>
                    </a:moveTo>
                    <a:cubicBezTo>
                      <a:pt x="46" y="50"/>
                      <a:pt x="133" y="0"/>
                      <a:pt x="218" y="23"/>
                    </a:cubicBezTo>
                    <a:cubicBezTo>
                      <a:pt x="302" y="45"/>
                      <a:pt x="352" y="132"/>
                      <a:pt x="329" y="217"/>
                    </a:cubicBezTo>
                    <a:cubicBezTo>
                      <a:pt x="307" y="301"/>
                      <a:pt x="220" y="351"/>
                      <a:pt x="135" y="329"/>
                    </a:cubicBezTo>
                    <a:cubicBezTo>
                      <a:pt x="50" y="306"/>
                      <a:pt x="0" y="219"/>
                      <a:pt x="23" y="134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777" name="Google Shape;777;p22"/>
              <p:cNvSpPr/>
              <p:nvPr/>
            </p:nvSpPr>
            <p:spPr>
              <a:xfrm>
                <a:off x="6050256" y="1429352"/>
                <a:ext cx="1262093" cy="1262093"/>
              </a:xfrm>
              <a:custGeom>
                <a:rect b="b" l="l" r="r" t="t"/>
                <a:pathLst>
                  <a:path extrusionOk="0" h="434" w="434">
                    <a:moveTo>
                      <a:pt x="28" y="166"/>
                    </a:moveTo>
                    <a:cubicBezTo>
                      <a:pt x="56" y="62"/>
                      <a:pt x="163" y="0"/>
                      <a:pt x="268" y="28"/>
                    </a:cubicBezTo>
                    <a:cubicBezTo>
                      <a:pt x="372" y="56"/>
                      <a:pt x="434" y="164"/>
                      <a:pt x="406" y="268"/>
                    </a:cubicBezTo>
                    <a:cubicBezTo>
                      <a:pt x="377" y="372"/>
                      <a:pt x="270" y="434"/>
                      <a:pt x="166" y="406"/>
                    </a:cubicBezTo>
                    <a:cubicBezTo>
                      <a:pt x="61" y="378"/>
                      <a:pt x="0" y="270"/>
                      <a:pt x="28" y="166"/>
                    </a:cubicBezTo>
                    <a:close/>
                  </a:path>
                </a:pathLst>
              </a:custGeom>
              <a:solidFill>
                <a:srgbClr val="B9161C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778" name="Google Shape;778;p22"/>
              <p:cNvSpPr/>
              <p:nvPr/>
            </p:nvSpPr>
            <p:spPr>
              <a:xfrm>
                <a:off x="6218946" y="1601734"/>
                <a:ext cx="922252" cy="918558"/>
              </a:xfrm>
              <a:custGeom>
                <a:rect b="b" l="l" r="r" t="t"/>
                <a:pathLst>
                  <a:path extrusionOk="0" h="316" w="317">
                    <a:moveTo>
                      <a:pt x="21" y="121"/>
                    </a:moveTo>
                    <a:cubicBezTo>
                      <a:pt x="41" y="45"/>
                      <a:pt x="120" y="0"/>
                      <a:pt x="196" y="20"/>
                    </a:cubicBezTo>
                    <a:cubicBezTo>
                      <a:pt x="272" y="41"/>
                      <a:pt x="317" y="119"/>
                      <a:pt x="296" y="195"/>
                    </a:cubicBezTo>
                    <a:cubicBezTo>
                      <a:pt x="276" y="271"/>
                      <a:pt x="198" y="316"/>
                      <a:pt x="121" y="296"/>
                    </a:cubicBezTo>
                    <a:cubicBezTo>
                      <a:pt x="45" y="275"/>
                      <a:pt x="0" y="197"/>
                      <a:pt x="21" y="12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779" name="Google Shape;779;p22"/>
              <p:cNvSpPr/>
              <p:nvPr/>
            </p:nvSpPr>
            <p:spPr>
              <a:xfrm>
                <a:off x="3697222" y="3380978"/>
                <a:ext cx="918558" cy="919789"/>
              </a:xfrm>
              <a:custGeom>
                <a:rect b="b" l="l" r="r" t="t"/>
                <a:pathLst>
                  <a:path extrusionOk="0" h="316" w="316">
                    <a:moveTo>
                      <a:pt x="20" y="121"/>
                    </a:moveTo>
                    <a:cubicBezTo>
                      <a:pt x="41" y="45"/>
                      <a:pt x="119" y="0"/>
                      <a:pt x="195" y="20"/>
                    </a:cubicBezTo>
                    <a:cubicBezTo>
                      <a:pt x="271" y="41"/>
                      <a:pt x="316" y="119"/>
                      <a:pt x="296" y="195"/>
                    </a:cubicBezTo>
                    <a:cubicBezTo>
                      <a:pt x="275" y="271"/>
                      <a:pt x="197" y="316"/>
                      <a:pt x="121" y="296"/>
                    </a:cubicBezTo>
                    <a:cubicBezTo>
                      <a:pt x="45" y="275"/>
                      <a:pt x="0" y="197"/>
                      <a:pt x="20" y="12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780" name="Google Shape;780;p22"/>
              <p:cNvSpPr/>
              <p:nvPr/>
            </p:nvSpPr>
            <p:spPr>
              <a:xfrm>
                <a:off x="7269252" y="2727154"/>
                <a:ext cx="1512050" cy="1512049"/>
              </a:xfrm>
              <a:custGeom>
                <a:rect b="b" l="l" r="r" t="t"/>
                <a:pathLst>
                  <a:path extrusionOk="0" h="520" w="520">
                    <a:moveTo>
                      <a:pt x="33" y="199"/>
                    </a:moveTo>
                    <a:cubicBezTo>
                      <a:pt x="67" y="74"/>
                      <a:pt x="196" y="0"/>
                      <a:pt x="321" y="34"/>
                    </a:cubicBezTo>
                    <a:cubicBezTo>
                      <a:pt x="446" y="68"/>
                      <a:pt x="520" y="196"/>
                      <a:pt x="486" y="321"/>
                    </a:cubicBezTo>
                    <a:cubicBezTo>
                      <a:pt x="452" y="446"/>
                      <a:pt x="324" y="520"/>
                      <a:pt x="199" y="487"/>
                    </a:cubicBezTo>
                    <a:cubicBezTo>
                      <a:pt x="74" y="453"/>
                      <a:pt x="0" y="324"/>
                      <a:pt x="33" y="199"/>
                    </a:cubicBezTo>
                    <a:close/>
                  </a:path>
                </a:pathLst>
              </a:custGeom>
              <a:solidFill>
                <a:srgbClr val="B9161C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781" name="Google Shape;781;p22"/>
              <p:cNvSpPr/>
              <p:nvPr/>
            </p:nvSpPr>
            <p:spPr>
              <a:xfrm>
                <a:off x="7472420" y="2932781"/>
                <a:ext cx="1102022" cy="1103253"/>
              </a:xfrm>
              <a:custGeom>
                <a:rect b="b" l="l" r="r" t="t"/>
                <a:pathLst>
                  <a:path extrusionOk="0" h="379" w="379">
                    <a:moveTo>
                      <a:pt x="25" y="145"/>
                    </a:moveTo>
                    <a:cubicBezTo>
                      <a:pt x="49" y="54"/>
                      <a:pt x="143" y="0"/>
                      <a:pt x="234" y="24"/>
                    </a:cubicBezTo>
                    <a:cubicBezTo>
                      <a:pt x="325" y="49"/>
                      <a:pt x="379" y="143"/>
                      <a:pt x="355" y="234"/>
                    </a:cubicBezTo>
                    <a:cubicBezTo>
                      <a:pt x="330" y="325"/>
                      <a:pt x="236" y="379"/>
                      <a:pt x="145" y="354"/>
                    </a:cubicBezTo>
                    <a:cubicBezTo>
                      <a:pt x="54" y="330"/>
                      <a:pt x="0" y="236"/>
                      <a:pt x="25" y="145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782" name="Google Shape;782;p22"/>
              <p:cNvSpPr/>
              <p:nvPr/>
            </p:nvSpPr>
            <p:spPr>
              <a:xfrm>
                <a:off x="5059051" y="2851516"/>
                <a:ext cx="1943008" cy="1943008"/>
              </a:xfrm>
              <a:custGeom>
                <a:rect b="b" l="l" r="r" t="t"/>
                <a:pathLst>
                  <a:path extrusionOk="0" h="668" w="668">
                    <a:moveTo>
                      <a:pt x="43" y="255"/>
                    </a:moveTo>
                    <a:cubicBezTo>
                      <a:pt x="86" y="95"/>
                      <a:pt x="252" y="0"/>
                      <a:pt x="412" y="43"/>
                    </a:cubicBezTo>
                    <a:cubicBezTo>
                      <a:pt x="573" y="86"/>
                      <a:pt x="668" y="252"/>
                      <a:pt x="625" y="412"/>
                    </a:cubicBezTo>
                    <a:cubicBezTo>
                      <a:pt x="581" y="573"/>
                      <a:pt x="416" y="668"/>
                      <a:pt x="255" y="625"/>
                    </a:cubicBezTo>
                    <a:cubicBezTo>
                      <a:pt x="95" y="581"/>
                      <a:pt x="0" y="416"/>
                      <a:pt x="43" y="255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783" name="Google Shape;783;p22"/>
              <p:cNvSpPr/>
              <p:nvPr/>
            </p:nvSpPr>
            <p:spPr>
              <a:xfrm>
                <a:off x="6827212" y="4809298"/>
                <a:ext cx="1262093" cy="1264556"/>
              </a:xfrm>
              <a:custGeom>
                <a:rect b="b" l="l" r="r" t="t"/>
                <a:pathLst>
                  <a:path extrusionOk="0" h="435" w="434">
                    <a:moveTo>
                      <a:pt x="28" y="166"/>
                    </a:moveTo>
                    <a:cubicBezTo>
                      <a:pt x="56" y="62"/>
                      <a:pt x="164" y="0"/>
                      <a:pt x="268" y="29"/>
                    </a:cubicBezTo>
                    <a:cubicBezTo>
                      <a:pt x="373" y="57"/>
                      <a:pt x="434" y="164"/>
                      <a:pt x="406" y="268"/>
                    </a:cubicBezTo>
                    <a:cubicBezTo>
                      <a:pt x="378" y="373"/>
                      <a:pt x="271" y="435"/>
                      <a:pt x="166" y="406"/>
                    </a:cubicBezTo>
                    <a:cubicBezTo>
                      <a:pt x="62" y="378"/>
                      <a:pt x="0" y="271"/>
                      <a:pt x="28" y="166"/>
                    </a:cubicBezTo>
                    <a:close/>
                  </a:path>
                </a:pathLst>
              </a:custGeom>
              <a:solidFill>
                <a:srgbClr val="E53138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784" name="Google Shape;784;p22"/>
              <p:cNvSpPr/>
              <p:nvPr/>
            </p:nvSpPr>
            <p:spPr>
              <a:xfrm>
                <a:off x="6047793" y="3921523"/>
                <a:ext cx="1418469" cy="1457872"/>
              </a:xfrm>
              <a:custGeom>
                <a:rect b="b" l="l" r="r" t="t"/>
                <a:pathLst>
                  <a:path extrusionOk="0" h="501" w="488">
                    <a:moveTo>
                      <a:pt x="291" y="501"/>
                    </a:moveTo>
                    <a:cubicBezTo>
                      <a:pt x="310" y="329"/>
                      <a:pt x="173" y="180"/>
                      <a:pt x="0" y="185"/>
                    </a:cubicBezTo>
                    <a:cubicBezTo>
                      <a:pt x="211" y="0"/>
                      <a:pt x="211" y="0"/>
                      <a:pt x="211" y="0"/>
                    </a:cubicBezTo>
                    <a:cubicBezTo>
                      <a:pt x="184" y="170"/>
                      <a:pt x="315" y="325"/>
                      <a:pt x="488" y="327"/>
                    </a:cubicBezTo>
                    <a:lnTo>
                      <a:pt x="291" y="501"/>
                    </a:lnTo>
                    <a:close/>
                  </a:path>
                </a:pathLst>
              </a:custGeom>
              <a:solidFill>
                <a:srgbClr val="E53138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785" name="Google Shape;785;p22"/>
              <p:cNvSpPr/>
              <p:nvPr/>
            </p:nvSpPr>
            <p:spPr>
              <a:xfrm>
                <a:off x="7020297" y="4980451"/>
                <a:ext cx="919789" cy="922252"/>
              </a:xfrm>
              <a:custGeom>
                <a:rect b="b" l="l" r="r" t="t"/>
                <a:pathLst>
                  <a:path extrusionOk="0" h="317" w="316">
                    <a:moveTo>
                      <a:pt x="20" y="121"/>
                    </a:moveTo>
                    <a:cubicBezTo>
                      <a:pt x="41" y="45"/>
                      <a:pt x="119" y="0"/>
                      <a:pt x="195" y="21"/>
                    </a:cubicBezTo>
                    <a:cubicBezTo>
                      <a:pt x="271" y="41"/>
                      <a:pt x="316" y="120"/>
                      <a:pt x="296" y="196"/>
                    </a:cubicBezTo>
                    <a:cubicBezTo>
                      <a:pt x="275" y="272"/>
                      <a:pt x="197" y="317"/>
                      <a:pt x="121" y="296"/>
                    </a:cubicBezTo>
                    <a:cubicBezTo>
                      <a:pt x="45" y="276"/>
                      <a:pt x="0" y="197"/>
                      <a:pt x="20" y="12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786" name="Google Shape;786;p22"/>
              <p:cNvSpPr/>
              <p:nvPr/>
            </p:nvSpPr>
            <p:spPr>
              <a:xfrm>
                <a:off x="5320087" y="3113784"/>
                <a:ext cx="1417239" cy="1416007"/>
              </a:xfrm>
              <a:custGeom>
                <a:rect b="b" l="l" r="r" t="t"/>
                <a:pathLst>
                  <a:path extrusionOk="0" h="487" w="487">
                    <a:moveTo>
                      <a:pt x="32" y="187"/>
                    </a:moveTo>
                    <a:cubicBezTo>
                      <a:pt x="63" y="70"/>
                      <a:pt x="184" y="0"/>
                      <a:pt x="301" y="32"/>
                    </a:cubicBezTo>
                    <a:cubicBezTo>
                      <a:pt x="418" y="63"/>
                      <a:pt x="487" y="184"/>
                      <a:pt x="456" y="301"/>
                    </a:cubicBezTo>
                    <a:cubicBezTo>
                      <a:pt x="424" y="418"/>
                      <a:pt x="304" y="487"/>
                      <a:pt x="187" y="456"/>
                    </a:cubicBezTo>
                    <a:cubicBezTo>
                      <a:pt x="69" y="424"/>
                      <a:pt x="0" y="304"/>
                      <a:pt x="32" y="187"/>
                    </a:cubicBezTo>
                    <a:close/>
                  </a:path>
                </a:pathLst>
              </a:custGeom>
              <a:solidFill>
                <a:srgbClr val="E53138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</p:grpSp>
        <p:sp>
          <p:nvSpPr>
            <p:cNvPr id="787" name="Google Shape;787;p22"/>
            <p:cNvSpPr/>
            <p:nvPr/>
          </p:nvSpPr>
          <p:spPr>
            <a:xfrm>
              <a:off x="7281918" y="2335776"/>
              <a:ext cx="259407" cy="309807"/>
            </a:xfrm>
            <a:custGeom>
              <a:rect b="b" l="l" r="r" t="t"/>
              <a:pathLst>
                <a:path extrusionOk="0" h="331788" w="277813">
                  <a:moveTo>
                    <a:pt x="132196" y="133350"/>
                  </a:moveTo>
                  <a:cubicBezTo>
                    <a:pt x="132196" y="133350"/>
                    <a:pt x="132196" y="133350"/>
                    <a:pt x="132196" y="152673"/>
                  </a:cubicBezTo>
                  <a:cubicBezTo>
                    <a:pt x="111414" y="156538"/>
                    <a:pt x="99724" y="169420"/>
                    <a:pt x="99724" y="186167"/>
                  </a:cubicBezTo>
                  <a:cubicBezTo>
                    <a:pt x="99724" y="204202"/>
                    <a:pt x="114012" y="214508"/>
                    <a:pt x="134793" y="220949"/>
                  </a:cubicBezTo>
                  <a:cubicBezTo>
                    <a:pt x="149081" y="226102"/>
                    <a:pt x="154276" y="231255"/>
                    <a:pt x="154276" y="237696"/>
                  </a:cubicBezTo>
                  <a:cubicBezTo>
                    <a:pt x="154276" y="245425"/>
                    <a:pt x="147782" y="249290"/>
                    <a:pt x="136092" y="249290"/>
                  </a:cubicBezTo>
                  <a:cubicBezTo>
                    <a:pt x="124403" y="249290"/>
                    <a:pt x="112713" y="245425"/>
                    <a:pt x="104920" y="241561"/>
                  </a:cubicBezTo>
                  <a:cubicBezTo>
                    <a:pt x="104920" y="241561"/>
                    <a:pt x="104920" y="241561"/>
                    <a:pt x="98425" y="263460"/>
                  </a:cubicBezTo>
                  <a:cubicBezTo>
                    <a:pt x="106218" y="267325"/>
                    <a:pt x="117908" y="271190"/>
                    <a:pt x="130897" y="272478"/>
                  </a:cubicBezTo>
                  <a:cubicBezTo>
                    <a:pt x="130897" y="272478"/>
                    <a:pt x="130897" y="272478"/>
                    <a:pt x="130897" y="290513"/>
                  </a:cubicBezTo>
                  <a:cubicBezTo>
                    <a:pt x="130897" y="290513"/>
                    <a:pt x="130897" y="290513"/>
                    <a:pt x="150380" y="290513"/>
                  </a:cubicBezTo>
                  <a:cubicBezTo>
                    <a:pt x="150380" y="290513"/>
                    <a:pt x="150380" y="290513"/>
                    <a:pt x="150380" y="271190"/>
                  </a:cubicBezTo>
                  <a:cubicBezTo>
                    <a:pt x="172460" y="267325"/>
                    <a:pt x="184150" y="251866"/>
                    <a:pt x="184150" y="235120"/>
                  </a:cubicBezTo>
                  <a:cubicBezTo>
                    <a:pt x="184150" y="218373"/>
                    <a:pt x="175058" y="208067"/>
                    <a:pt x="152978" y="199049"/>
                  </a:cubicBezTo>
                  <a:cubicBezTo>
                    <a:pt x="136092" y="193897"/>
                    <a:pt x="129598" y="188744"/>
                    <a:pt x="129598" y="182303"/>
                  </a:cubicBezTo>
                  <a:cubicBezTo>
                    <a:pt x="129598" y="177150"/>
                    <a:pt x="133495" y="171997"/>
                    <a:pt x="146483" y="171997"/>
                  </a:cubicBezTo>
                  <a:cubicBezTo>
                    <a:pt x="159472" y="171997"/>
                    <a:pt x="168564" y="177150"/>
                    <a:pt x="173759" y="178438"/>
                  </a:cubicBezTo>
                  <a:cubicBezTo>
                    <a:pt x="173759" y="178438"/>
                    <a:pt x="173759" y="178438"/>
                    <a:pt x="178955" y="156538"/>
                  </a:cubicBezTo>
                  <a:cubicBezTo>
                    <a:pt x="172460" y="153962"/>
                    <a:pt x="164667" y="151385"/>
                    <a:pt x="151679" y="151385"/>
                  </a:cubicBezTo>
                  <a:cubicBezTo>
                    <a:pt x="151679" y="151385"/>
                    <a:pt x="151679" y="151385"/>
                    <a:pt x="151679" y="133350"/>
                  </a:cubicBezTo>
                  <a:cubicBezTo>
                    <a:pt x="151679" y="133350"/>
                    <a:pt x="151679" y="133350"/>
                    <a:pt x="132196" y="133350"/>
                  </a:cubicBezTo>
                  <a:close/>
                  <a:moveTo>
                    <a:pt x="136310" y="0"/>
                  </a:moveTo>
                  <a:cubicBezTo>
                    <a:pt x="136310" y="0"/>
                    <a:pt x="136310" y="0"/>
                    <a:pt x="167467" y="3888"/>
                  </a:cubicBezTo>
                  <a:cubicBezTo>
                    <a:pt x="167467" y="3888"/>
                    <a:pt x="167467" y="3888"/>
                    <a:pt x="158380" y="25921"/>
                  </a:cubicBezTo>
                  <a:cubicBezTo>
                    <a:pt x="158380" y="25921"/>
                    <a:pt x="158380" y="25921"/>
                    <a:pt x="184343" y="6480"/>
                  </a:cubicBezTo>
                  <a:cubicBezTo>
                    <a:pt x="184343" y="6480"/>
                    <a:pt x="184343" y="6480"/>
                    <a:pt x="214202" y="9072"/>
                  </a:cubicBezTo>
                  <a:cubicBezTo>
                    <a:pt x="214202" y="9072"/>
                    <a:pt x="214202" y="9072"/>
                    <a:pt x="188238" y="62210"/>
                  </a:cubicBezTo>
                  <a:cubicBezTo>
                    <a:pt x="188238" y="62210"/>
                    <a:pt x="188238" y="62210"/>
                    <a:pt x="215500" y="62210"/>
                  </a:cubicBezTo>
                  <a:cubicBezTo>
                    <a:pt x="215500" y="62210"/>
                    <a:pt x="215500" y="62210"/>
                    <a:pt x="215500" y="81651"/>
                  </a:cubicBezTo>
                  <a:cubicBezTo>
                    <a:pt x="215500" y="81651"/>
                    <a:pt x="215500" y="81651"/>
                    <a:pt x="183045" y="81651"/>
                  </a:cubicBezTo>
                  <a:cubicBezTo>
                    <a:pt x="237569" y="114052"/>
                    <a:pt x="277813" y="198295"/>
                    <a:pt x="277813" y="243657"/>
                  </a:cubicBezTo>
                  <a:cubicBezTo>
                    <a:pt x="277813" y="299387"/>
                    <a:pt x="215500" y="331788"/>
                    <a:pt x="138907" y="331788"/>
                  </a:cubicBezTo>
                  <a:cubicBezTo>
                    <a:pt x="62313" y="331788"/>
                    <a:pt x="0" y="299387"/>
                    <a:pt x="0" y="243657"/>
                  </a:cubicBezTo>
                  <a:cubicBezTo>
                    <a:pt x="0" y="198295"/>
                    <a:pt x="40244" y="114052"/>
                    <a:pt x="94768" y="81651"/>
                  </a:cubicBezTo>
                  <a:cubicBezTo>
                    <a:pt x="94768" y="81651"/>
                    <a:pt x="94768" y="81651"/>
                    <a:pt x="68804" y="81651"/>
                  </a:cubicBezTo>
                  <a:cubicBezTo>
                    <a:pt x="68804" y="81651"/>
                    <a:pt x="68804" y="81651"/>
                    <a:pt x="68804" y="60914"/>
                  </a:cubicBezTo>
                  <a:cubicBezTo>
                    <a:pt x="68804" y="60914"/>
                    <a:pt x="68804" y="60914"/>
                    <a:pt x="96066" y="62210"/>
                  </a:cubicBezTo>
                  <a:cubicBezTo>
                    <a:pt x="96066" y="62210"/>
                    <a:pt x="96066" y="62210"/>
                    <a:pt x="66208" y="5184"/>
                  </a:cubicBezTo>
                  <a:cubicBezTo>
                    <a:pt x="66208" y="5184"/>
                    <a:pt x="66208" y="5184"/>
                    <a:pt x="110347" y="6480"/>
                  </a:cubicBezTo>
                  <a:cubicBezTo>
                    <a:pt x="110347" y="6480"/>
                    <a:pt x="110347" y="6480"/>
                    <a:pt x="127223" y="28513"/>
                  </a:cubicBezTo>
                  <a:cubicBezTo>
                    <a:pt x="127223" y="28513"/>
                    <a:pt x="127223" y="28513"/>
                    <a:pt x="136310" y="0"/>
                  </a:cubicBezTo>
                  <a:close/>
                </a:path>
              </a:pathLst>
            </a:custGeom>
            <a:solidFill>
              <a:srgbClr val="595959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788" name="Google Shape;788;p22"/>
            <p:cNvSpPr/>
            <p:nvPr/>
          </p:nvSpPr>
          <p:spPr>
            <a:xfrm>
              <a:off x="6906700" y="3918724"/>
              <a:ext cx="309807" cy="282207"/>
            </a:xfrm>
            <a:custGeom>
              <a:rect b="b" l="l" r="r" t="t"/>
              <a:pathLst>
                <a:path extrusionOk="0" h="307975" w="338094">
                  <a:moveTo>
                    <a:pt x="182569" y="192088"/>
                  </a:moveTo>
                  <a:cubicBezTo>
                    <a:pt x="183892" y="197354"/>
                    <a:pt x="187861" y="201303"/>
                    <a:pt x="191830" y="202620"/>
                  </a:cubicBezTo>
                  <a:cubicBezTo>
                    <a:pt x="195798" y="205253"/>
                    <a:pt x="201090" y="205253"/>
                    <a:pt x="206382" y="203936"/>
                  </a:cubicBezTo>
                  <a:cubicBezTo>
                    <a:pt x="206382" y="203936"/>
                    <a:pt x="206382" y="203936"/>
                    <a:pt x="205059" y="209202"/>
                  </a:cubicBezTo>
                  <a:cubicBezTo>
                    <a:pt x="203736" y="213151"/>
                    <a:pt x="205059" y="217101"/>
                    <a:pt x="206382" y="221050"/>
                  </a:cubicBezTo>
                  <a:cubicBezTo>
                    <a:pt x="206382" y="221050"/>
                    <a:pt x="206382" y="221050"/>
                    <a:pt x="206382" y="234215"/>
                  </a:cubicBezTo>
                  <a:cubicBezTo>
                    <a:pt x="206382" y="240797"/>
                    <a:pt x="201090" y="246063"/>
                    <a:pt x="194476" y="246063"/>
                  </a:cubicBezTo>
                  <a:cubicBezTo>
                    <a:pt x="187861" y="246063"/>
                    <a:pt x="182569" y="240797"/>
                    <a:pt x="182569" y="234215"/>
                  </a:cubicBezTo>
                  <a:cubicBezTo>
                    <a:pt x="182569" y="234215"/>
                    <a:pt x="182569" y="234215"/>
                    <a:pt x="182569" y="192088"/>
                  </a:cubicBezTo>
                  <a:close/>
                  <a:moveTo>
                    <a:pt x="149231" y="183859"/>
                  </a:moveTo>
                  <a:cubicBezTo>
                    <a:pt x="153200" y="192930"/>
                    <a:pt x="163783" y="196818"/>
                    <a:pt x="173044" y="194226"/>
                  </a:cubicBezTo>
                  <a:cubicBezTo>
                    <a:pt x="173044" y="194226"/>
                    <a:pt x="173044" y="194226"/>
                    <a:pt x="173044" y="234400"/>
                  </a:cubicBezTo>
                  <a:cubicBezTo>
                    <a:pt x="173044" y="240879"/>
                    <a:pt x="167752" y="246063"/>
                    <a:pt x="159815" y="246063"/>
                  </a:cubicBezTo>
                  <a:cubicBezTo>
                    <a:pt x="155846" y="246063"/>
                    <a:pt x="149231" y="242175"/>
                    <a:pt x="149231" y="234400"/>
                  </a:cubicBezTo>
                  <a:cubicBezTo>
                    <a:pt x="149231" y="234400"/>
                    <a:pt x="149231" y="234400"/>
                    <a:pt x="149231" y="183859"/>
                  </a:cubicBezTo>
                  <a:close/>
                  <a:moveTo>
                    <a:pt x="74619" y="182563"/>
                  </a:moveTo>
                  <a:cubicBezTo>
                    <a:pt x="74619" y="182563"/>
                    <a:pt x="74619" y="182563"/>
                    <a:pt x="74619" y="238126"/>
                  </a:cubicBezTo>
                  <a:cubicBezTo>
                    <a:pt x="67673" y="238126"/>
                    <a:pt x="63506" y="232957"/>
                    <a:pt x="63506" y="227789"/>
                  </a:cubicBezTo>
                  <a:cubicBezTo>
                    <a:pt x="63506" y="227789"/>
                    <a:pt x="63506" y="227789"/>
                    <a:pt x="63506" y="192900"/>
                  </a:cubicBezTo>
                  <a:cubicBezTo>
                    <a:pt x="67673" y="191608"/>
                    <a:pt x="71841" y="189024"/>
                    <a:pt x="73230" y="183855"/>
                  </a:cubicBezTo>
                  <a:cubicBezTo>
                    <a:pt x="73230" y="183855"/>
                    <a:pt x="73230" y="183855"/>
                    <a:pt x="74619" y="182563"/>
                  </a:cubicBezTo>
                  <a:close/>
                  <a:moveTo>
                    <a:pt x="90666" y="92075"/>
                  </a:moveTo>
                  <a:cubicBezTo>
                    <a:pt x="90666" y="92075"/>
                    <a:pt x="90666" y="92075"/>
                    <a:pt x="130275" y="92075"/>
                  </a:cubicBezTo>
                  <a:cubicBezTo>
                    <a:pt x="135557" y="92075"/>
                    <a:pt x="139517" y="93382"/>
                    <a:pt x="140838" y="97302"/>
                  </a:cubicBezTo>
                  <a:lnTo>
                    <a:pt x="175165" y="171785"/>
                  </a:lnTo>
                  <a:cubicBezTo>
                    <a:pt x="177806" y="177012"/>
                    <a:pt x="175165" y="183546"/>
                    <a:pt x="169884" y="186159"/>
                  </a:cubicBezTo>
                  <a:cubicBezTo>
                    <a:pt x="165923" y="187466"/>
                    <a:pt x="159322" y="186159"/>
                    <a:pt x="156681" y="180932"/>
                  </a:cubicBezTo>
                  <a:cubicBezTo>
                    <a:pt x="156681" y="180932"/>
                    <a:pt x="156681" y="180932"/>
                    <a:pt x="139517" y="144344"/>
                  </a:cubicBezTo>
                  <a:cubicBezTo>
                    <a:pt x="139517" y="144344"/>
                    <a:pt x="139517" y="144344"/>
                    <a:pt x="139517" y="271096"/>
                  </a:cubicBezTo>
                  <a:cubicBezTo>
                    <a:pt x="139517" y="278936"/>
                    <a:pt x="134236" y="284163"/>
                    <a:pt x="127635" y="284163"/>
                  </a:cubicBezTo>
                  <a:cubicBezTo>
                    <a:pt x="121033" y="284163"/>
                    <a:pt x="115752" y="278936"/>
                    <a:pt x="115752" y="271096"/>
                  </a:cubicBezTo>
                  <a:cubicBezTo>
                    <a:pt x="115752" y="271096"/>
                    <a:pt x="115752" y="271096"/>
                    <a:pt x="115752" y="197919"/>
                  </a:cubicBezTo>
                  <a:cubicBezTo>
                    <a:pt x="115752" y="197919"/>
                    <a:pt x="115752" y="197919"/>
                    <a:pt x="106510" y="197919"/>
                  </a:cubicBezTo>
                  <a:cubicBezTo>
                    <a:pt x="106510" y="197919"/>
                    <a:pt x="106510" y="197919"/>
                    <a:pt x="106510" y="271096"/>
                  </a:cubicBezTo>
                  <a:cubicBezTo>
                    <a:pt x="106510" y="278936"/>
                    <a:pt x="101229" y="284163"/>
                    <a:pt x="94627" y="284163"/>
                  </a:cubicBezTo>
                  <a:cubicBezTo>
                    <a:pt x="86706" y="284163"/>
                    <a:pt x="81424" y="278936"/>
                    <a:pt x="81424" y="271096"/>
                  </a:cubicBezTo>
                  <a:cubicBezTo>
                    <a:pt x="81424" y="271096"/>
                    <a:pt x="81424" y="271096"/>
                    <a:pt x="81424" y="144344"/>
                  </a:cubicBezTo>
                  <a:cubicBezTo>
                    <a:pt x="81424" y="144344"/>
                    <a:pt x="81424" y="144344"/>
                    <a:pt x="65581" y="180932"/>
                  </a:cubicBezTo>
                  <a:cubicBezTo>
                    <a:pt x="62940" y="186159"/>
                    <a:pt x="56339" y="187466"/>
                    <a:pt x="51058" y="186159"/>
                  </a:cubicBezTo>
                  <a:cubicBezTo>
                    <a:pt x="45776" y="183546"/>
                    <a:pt x="44456" y="177012"/>
                    <a:pt x="45776" y="171785"/>
                  </a:cubicBezTo>
                  <a:cubicBezTo>
                    <a:pt x="45776" y="171785"/>
                    <a:pt x="45776" y="171785"/>
                    <a:pt x="80104" y="97302"/>
                  </a:cubicBezTo>
                  <a:cubicBezTo>
                    <a:pt x="82745" y="93382"/>
                    <a:pt x="86706" y="92075"/>
                    <a:pt x="90666" y="92075"/>
                  </a:cubicBezTo>
                  <a:close/>
                  <a:moveTo>
                    <a:pt x="238843" y="88900"/>
                  </a:moveTo>
                  <a:cubicBezTo>
                    <a:pt x="238843" y="88900"/>
                    <a:pt x="238843" y="88900"/>
                    <a:pt x="286633" y="88900"/>
                  </a:cubicBezTo>
                  <a:cubicBezTo>
                    <a:pt x="291943" y="88900"/>
                    <a:pt x="295925" y="91524"/>
                    <a:pt x="297253" y="95459"/>
                  </a:cubicBezTo>
                  <a:cubicBezTo>
                    <a:pt x="297253" y="95459"/>
                    <a:pt x="297253" y="95459"/>
                    <a:pt x="337077" y="180728"/>
                  </a:cubicBezTo>
                  <a:cubicBezTo>
                    <a:pt x="339732" y="185975"/>
                    <a:pt x="337077" y="192534"/>
                    <a:pt x="330440" y="195158"/>
                  </a:cubicBezTo>
                  <a:cubicBezTo>
                    <a:pt x="325130" y="197782"/>
                    <a:pt x="318492" y="196470"/>
                    <a:pt x="315837" y="189911"/>
                  </a:cubicBezTo>
                  <a:cubicBezTo>
                    <a:pt x="315837" y="189911"/>
                    <a:pt x="315837" y="189911"/>
                    <a:pt x="302563" y="163674"/>
                  </a:cubicBezTo>
                  <a:cubicBezTo>
                    <a:pt x="302563" y="163674"/>
                    <a:pt x="302563" y="163674"/>
                    <a:pt x="313182" y="212212"/>
                  </a:cubicBezTo>
                  <a:cubicBezTo>
                    <a:pt x="314510" y="216147"/>
                    <a:pt x="310527" y="220083"/>
                    <a:pt x="306545" y="220083"/>
                  </a:cubicBezTo>
                  <a:cubicBezTo>
                    <a:pt x="306545" y="220083"/>
                    <a:pt x="306545" y="220083"/>
                    <a:pt x="295925" y="220083"/>
                  </a:cubicBezTo>
                  <a:cubicBezTo>
                    <a:pt x="295925" y="220083"/>
                    <a:pt x="295925" y="220083"/>
                    <a:pt x="295925" y="293545"/>
                  </a:cubicBezTo>
                  <a:cubicBezTo>
                    <a:pt x="295925" y="301416"/>
                    <a:pt x="290615" y="307975"/>
                    <a:pt x="282650" y="307975"/>
                  </a:cubicBezTo>
                  <a:cubicBezTo>
                    <a:pt x="274685" y="307975"/>
                    <a:pt x="268048" y="301416"/>
                    <a:pt x="268048" y="293545"/>
                  </a:cubicBezTo>
                  <a:cubicBezTo>
                    <a:pt x="268048" y="293545"/>
                    <a:pt x="268048" y="293545"/>
                    <a:pt x="268048" y="220083"/>
                  </a:cubicBezTo>
                  <a:cubicBezTo>
                    <a:pt x="268048" y="220083"/>
                    <a:pt x="268048" y="220083"/>
                    <a:pt x="257428" y="220083"/>
                  </a:cubicBezTo>
                  <a:cubicBezTo>
                    <a:pt x="257428" y="220083"/>
                    <a:pt x="257428" y="220083"/>
                    <a:pt x="257428" y="293545"/>
                  </a:cubicBezTo>
                  <a:cubicBezTo>
                    <a:pt x="257428" y="301416"/>
                    <a:pt x="250791" y="307975"/>
                    <a:pt x="244153" y="307975"/>
                  </a:cubicBezTo>
                  <a:cubicBezTo>
                    <a:pt x="236188" y="307975"/>
                    <a:pt x="229551" y="301416"/>
                    <a:pt x="229551" y="293545"/>
                  </a:cubicBezTo>
                  <a:cubicBezTo>
                    <a:pt x="229551" y="293545"/>
                    <a:pt x="229551" y="293545"/>
                    <a:pt x="229551" y="220083"/>
                  </a:cubicBezTo>
                  <a:cubicBezTo>
                    <a:pt x="229551" y="220083"/>
                    <a:pt x="229551" y="220083"/>
                    <a:pt x="218931" y="220083"/>
                  </a:cubicBezTo>
                  <a:cubicBezTo>
                    <a:pt x="214949" y="220083"/>
                    <a:pt x="210966" y="216147"/>
                    <a:pt x="212294" y="212212"/>
                  </a:cubicBezTo>
                  <a:cubicBezTo>
                    <a:pt x="212294" y="212212"/>
                    <a:pt x="212294" y="212212"/>
                    <a:pt x="222914" y="163674"/>
                  </a:cubicBezTo>
                  <a:cubicBezTo>
                    <a:pt x="222914" y="163674"/>
                    <a:pt x="222914" y="163674"/>
                    <a:pt x="210966" y="189911"/>
                  </a:cubicBezTo>
                  <a:cubicBezTo>
                    <a:pt x="208311" y="196470"/>
                    <a:pt x="200346" y="197782"/>
                    <a:pt x="195036" y="195158"/>
                  </a:cubicBezTo>
                  <a:cubicBezTo>
                    <a:pt x="188399" y="192534"/>
                    <a:pt x="185744" y="185975"/>
                    <a:pt x="188399" y="180728"/>
                  </a:cubicBezTo>
                  <a:cubicBezTo>
                    <a:pt x="188399" y="180728"/>
                    <a:pt x="188399" y="180728"/>
                    <a:pt x="228223" y="95459"/>
                  </a:cubicBezTo>
                  <a:cubicBezTo>
                    <a:pt x="230878" y="91524"/>
                    <a:pt x="234861" y="88900"/>
                    <a:pt x="238843" y="88900"/>
                  </a:cubicBezTo>
                  <a:close/>
                  <a:moveTo>
                    <a:pt x="40753" y="63500"/>
                  </a:moveTo>
                  <a:cubicBezTo>
                    <a:pt x="40753" y="63500"/>
                    <a:pt x="40753" y="63500"/>
                    <a:pt x="79117" y="63500"/>
                  </a:cubicBezTo>
                  <a:cubicBezTo>
                    <a:pt x="79117" y="70065"/>
                    <a:pt x="81763" y="76630"/>
                    <a:pt x="85732" y="81882"/>
                  </a:cubicBezTo>
                  <a:cubicBezTo>
                    <a:pt x="85732" y="81882"/>
                    <a:pt x="85732" y="81882"/>
                    <a:pt x="85732" y="83195"/>
                  </a:cubicBezTo>
                  <a:cubicBezTo>
                    <a:pt x="80440" y="84507"/>
                    <a:pt x="75149" y="88446"/>
                    <a:pt x="73826" y="92385"/>
                  </a:cubicBezTo>
                  <a:cubicBezTo>
                    <a:pt x="73826" y="92385"/>
                    <a:pt x="73826" y="92385"/>
                    <a:pt x="51336" y="139652"/>
                  </a:cubicBezTo>
                  <a:cubicBezTo>
                    <a:pt x="51336" y="139652"/>
                    <a:pt x="51336" y="139652"/>
                    <a:pt x="39430" y="168538"/>
                  </a:cubicBezTo>
                  <a:cubicBezTo>
                    <a:pt x="34138" y="177728"/>
                    <a:pt x="39430" y="188232"/>
                    <a:pt x="48690" y="192171"/>
                  </a:cubicBezTo>
                  <a:cubicBezTo>
                    <a:pt x="50013" y="193484"/>
                    <a:pt x="52659" y="193484"/>
                    <a:pt x="55305" y="194797"/>
                  </a:cubicBezTo>
                  <a:cubicBezTo>
                    <a:pt x="55305" y="194797"/>
                    <a:pt x="55305" y="194797"/>
                    <a:pt x="55305" y="227621"/>
                  </a:cubicBezTo>
                  <a:cubicBezTo>
                    <a:pt x="55305" y="232873"/>
                    <a:pt x="50013" y="238125"/>
                    <a:pt x="43398" y="238125"/>
                  </a:cubicBezTo>
                  <a:cubicBezTo>
                    <a:pt x="38107" y="238125"/>
                    <a:pt x="32815" y="232873"/>
                    <a:pt x="32815" y="227621"/>
                  </a:cubicBezTo>
                  <a:cubicBezTo>
                    <a:pt x="32815" y="155408"/>
                    <a:pt x="32815" y="114706"/>
                    <a:pt x="32815" y="112080"/>
                  </a:cubicBezTo>
                  <a:cubicBezTo>
                    <a:pt x="32815" y="112080"/>
                    <a:pt x="32815" y="112080"/>
                    <a:pt x="18263" y="144904"/>
                  </a:cubicBezTo>
                  <a:cubicBezTo>
                    <a:pt x="15617" y="148843"/>
                    <a:pt x="10325" y="151469"/>
                    <a:pt x="5034" y="148843"/>
                  </a:cubicBezTo>
                  <a:cubicBezTo>
                    <a:pt x="1065" y="146217"/>
                    <a:pt x="-1581" y="140965"/>
                    <a:pt x="1065" y="137026"/>
                  </a:cubicBezTo>
                  <a:cubicBezTo>
                    <a:pt x="1065" y="137026"/>
                    <a:pt x="1065" y="137026"/>
                    <a:pt x="31492" y="68752"/>
                  </a:cubicBezTo>
                  <a:cubicBezTo>
                    <a:pt x="34138" y="64813"/>
                    <a:pt x="36784" y="63500"/>
                    <a:pt x="40753" y="63500"/>
                  </a:cubicBezTo>
                  <a:close/>
                  <a:moveTo>
                    <a:pt x="157633" y="53975"/>
                  </a:moveTo>
                  <a:cubicBezTo>
                    <a:pt x="157633" y="53975"/>
                    <a:pt x="157633" y="53975"/>
                    <a:pt x="197198" y="53975"/>
                  </a:cubicBezTo>
                  <a:cubicBezTo>
                    <a:pt x="202473" y="53975"/>
                    <a:pt x="206430" y="55277"/>
                    <a:pt x="207749" y="59183"/>
                  </a:cubicBezTo>
                  <a:cubicBezTo>
                    <a:pt x="207749" y="59183"/>
                    <a:pt x="207749" y="59183"/>
                    <a:pt x="222256" y="90434"/>
                  </a:cubicBezTo>
                  <a:cubicBezTo>
                    <a:pt x="222256" y="90434"/>
                    <a:pt x="220937" y="91736"/>
                    <a:pt x="220937" y="91736"/>
                  </a:cubicBezTo>
                  <a:cubicBezTo>
                    <a:pt x="220937" y="91736"/>
                    <a:pt x="220937" y="91736"/>
                    <a:pt x="210386" y="115174"/>
                  </a:cubicBezTo>
                  <a:cubicBezTo>
                    <a:pt x="210386" y="115174"/>
                    <a:pt x="210386" y="115174"/>
                    <a:pt x="206430" y="106060"/>
                  </a:cubicBezTo>
                  <a:cubicBezTo>
                    <a:pt x="206430" y="106060"/>
                    <a:pt x="206430" y="106060"/>
                    <a:pt x="206430" y="122987"/>
                  </a:cubicBezTo>
                  <a:cubicBezTo>
                    <a:pt x="199836" y="138612"/>
                    <a:pt x="205111" y="126893"/>
                    <a:pt x="185328" y="169863"/>
                  </a:cubicBezTo>
                  <a:cubicBezTo>
                    <a:pt x="184009" y="168561"/>
                    <a:pt x="170821" y="138612"/>
                    <a:pt x="169502" y="137310"/>
                  </a:cubicBezTo>
                  <a:cubicBezTo>
                    <a:pt x="169502" y="137310"/>
                    <a:pt x="169502" y="137310"/>
                    <a:pt x="149719" y="93038"/>
                  </a:cubicBezTo>
                  <a:cubicBezTo>
                    <a:pt x="147082" y="89132"/>
                    <a:pt x="143125" y="85226"/>
                    <a:pt x="136531" y="83924"/>
                  </a:cubicBezTo>
                  <a:cubicBezTo>
                    <a:pt x="136531" y="83924"/>
                    <a:pt x="136531" y="83924"/>
                    <a:pt x="136531" y="82621"/>
                  </a:cubicBezTo>
                  <a:cubicBezTo>
                    <a:pt x="140488" y="78715"/>
                    <a:pt x="143125" y="73507"/>
                    <a:pt x="144444" y="66996"/>
                  </a:cubicBezTo>
                  <a:cubicBezTo>
                    <a:pt x="144444" y="66996"/>
                    <a:pt x="144444" y="66996"/>
                    <a:pt x="147082" y="59183"/>
                  </a:cubicBezTo>
                  <a:cubicBezTo>
                    <a:pt x="149719" y="55277"/>
                    <a:pt x="153676" y="53975"/>
                    <a:pt x="157633" y="53975"/>
                  </a:cubicBezTo>
                  <a:close/>
                  <a:moveTo>
                    <a:pt x="111926" y="38100"/>
                  </a:moveTo>
                  <a:cubicBezTo>
                    <a:pt x="125516" y="38100"/>
                    <a:pt x="136533" y="48761"/>
                    <a:pt x="136533" y="61913"/>
                  </a:cubicBezTo>
                  <a:cubicBezTo>
                    <a:pt x="136533" y="75065"/>
                    <a:pt x="125516" y="85726"/>
                    <a:pt x="111926" y="85726"/>
                  </a:cubicBezTo>
                  <a:cubicBezTo>
                    <a:pt x="98336" y="85726"/>
                    <a:pt x="87319" y="75065"/>
                    <a:pt x="87319" y="61913"/>
                  </a:cubicBezTo>
                  <a:cubicBezTo>
                    <a:pt x="87319" y="48761"/>
                    <a:pt x="98336" y="38100"/>
                    <a:pt x="111926" y="38100"/>
                  </a:cubicBezTo>
                  <a:close/>
                  <a:moveTo>
                    <a:pt x="262738" y="28575"/>
                  </a:moveTo>
                  <a:cubicBezTo>
                    <a:pt x="278613" y="28575"/>
                    <a:pt x="290519" y="40423"/>
                    <a:pt x="290519" y="56221"/>
                  </a:cubicBezTo>
                  <a:cubicBezTo>
                    <a:pt x="290519" y="72018"/>
                    <a:pt x="277290" y="82550"/>
                    <a:pt x="262738" y="82550"/>
                  </a:cubicBezTo>
                  <a:cubicBezTo>
                    <a:pt x="248185" y="82550"/>
                    <a:pt x="234956" y="72018"/>
                    <a:pt x="234956" y="56221"/>
                  </a:cubicBezTo>
                  <a:cubicBezTo>
                    <a:pt x="234956" y="40423"/>
                    <a:pt x="248185" y="28575"/>
                    <a:pt x="262738" y="28575"/>
                  </a:cubicBezTo>
                  <a:close/>
                  <a:moveTo>
                    <a:pt x="58744" y="15875"/>
                  </a:moveTo>
                  <a:cubicBezTo>
                    <a:pt x="71019" y="15875"/>
                    <a:pt x="80969" y="25825"/>
                    <a:pt x="80969" y="38100"/>
                  </a:cubicBezTo>
                  <a:cubicBezTo>
                    <a:pt x="80969" y="50375"/>
                    <a:pt x="71019" y="60325"/>
                    <a:pt x="58744" y="60325"/>
                  </a:cubicBezTo>
                  <a:cubicBezTo>
                    <a:pt x="46469" y="60325"/>
                    <a:pt x="36519" y="50375"/>
                    <a:pt x="36519" y="38100"/>
                  </a:cubicBezTo>
                  <a:cubicBezTo>
                    <a:pt x="36519" y="25825"/>
                    <a:pt x="46469" y="15875"/>
                    <a:pt x="58744" y="15875"/>
                  </a:cubicBezTo>
                  <a:close/>
                  <a:moveTo>
                    <a:pt x="177013" y="0"/>
                  </a:moveTo>
                  <a:cubicBezTo>
                    <a:pt x="189726" y="0"/>
                    <a:pt x="200032" y="10661"/>
                    <a:pt x="200032" y="23813"/>
                  </a:cubicBezTo>
                  <a:cubicBezTo>
                    <a:pt x="200032" y="36965"/>
                    <a:pt x="189726" y="47626"/>
                    <a:pt x="177013" y="47626"/>
                  </a:cubicBezTo>
                  <a:cubicBezTo>
                    <a:pt x="164300" y="47626"/>
                    <a:pt x="153994" y="36965"/>
                    <a:pt x="153994" y="23813"/>
                  </a:cubicBezTo>
                  <a:cubicBezTo>
                    <a:pt x="153994" y="10661"/>
                    <a:pt x="164300" y="0"/>
                    <a:pt x="177013" y="0"/>
                  </a:cubicBezTo>
                  <a:close/>
                </a:path>
              </a:pathLst>
            </a:custGeom>
            <a:solidFill>
              <a:srgbClr val="595959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789" name="Google Shape;789;p22"/>
            <p:cNvSpPr/>
            <p:nvPr/>
          </p:nvSpPr>
          <p:spPr>
            <a:xfrm>
              <a:off x="8591012" y="2714935"/>
              <a:ext cx="309807" cy="309805"/>
            </a:xfrm>
            <a:custGeom>
              <a:rect b="b" l="l" r="r" t="t"/>
              <a:pathLst>
                <a:path extrusionOk="0" h="331787" w="331788">
                  <a:moveTo>
                    <a:pt x="199497" y="265112"/>
                  </a:moveTo>
                  <a:cubicBezTo>
                    <a:pt x="203360" y="270241"/>
                    <a:pt x="205935" y="274088"/>
                    <a:pt x="209798" y="279217"/>
                  </a:cubicBezTo>
                  <a:cubicBezTo>
                    <a:pt x="222674" y="295885"/>
                    <a:pt x="231688" y="307425"/>
                    <a:pt x="238126" y="315118"/>
                  </a:cubicBezTo>
                  <a:cubicBezTo>
                    <a:pt x="216236" y="325376"/>
                    <a:pt x="191771" y="331787"/>
                    <a:pt x="166018" y="331787"/>
                  </a:cubicBezTo>
                  <a:cubicBezTo>
                    <a:pt x="150566" y="331787"/>
                    <a:pt x="136402" y="329223"/>
                    <a:pt x="122238" y="325376"/>
                  </a:cubicBezTo>
                  <a:cubicBezTo>
                    <a:pt x="141553" y="312554"/>
                    <a:pt x="169881" y="293321"/>
                    <a:pt x="199497" y="265112"/>
                  </a:cubicBezTo>
                  <a:close/>
                  <a:moveTo>
                    <a:pt x="190500" y="228600"/>
                  </a:moveTo>
                  <a:cubicBezTo>
                    <a:pt x="194163" y="228600"/>
                    <a:pt x="197827" y="228600"/>
                    <a:pt x="201490" y="228600"/>
                  </a:cubicBezTo>
                  <a:cubicBezTo>
                    <a:pt x="202712" y="231198"/>
                    <a:pt x="203933" y="233796"/>
                    <a:pt x="206375" y="236394"/>
                  </a:cubicBezTo>
                  <a:cubicBezTo>
                    <a:pt x="203933" y="237693"/>
                    <a:pt x="201490" y="240290"/>
                    <a:pt x="200269" y="242888"/>
                  </a:cubicBezTo>
                  <a:cubicBezTo>
                    <a:pt x="196606" y="237693"/>
                    <a:pt x="194163" y="233796"/>
                    <a:pt x="190500" y="228600"/>
                  </a:cubicBezTo>
                  <a:close/>
                  <a:moveTo>
                    <a:pt x="146452" y="228600"/>
                  </a:moveTo>
                  <a:cubicBezTo>
                    <a:pt x="152930" y="228600"/>
                    <a:pt x="159408" y="229897"/>
                    <a:pt x="164590" y="229897"/>
                  </a:cubicBezTo>
                  <a:cubicBezTo>
                    <a:pt x="164590" y="229897"/>
                    <a:pt x="164590" y="229897"/>
                    <a:pt x="165885" y="229897"/>
                  </a:cubicBezTo>
                  <a:cubicBezTo>
                    <a:pt x="168477" y="229897"/>
                    <a:pt x="171068" y="229897"/>
                    <a:pt x="173659" y="229897"/>
                  </a:cubicBezTo>
                  <a:cubicBezTo>
                    <a:pt x="178841" y="237678"/>
                    <a:pt x="185319" y="245459"/>
                    <a:pt x="190501" y="253240"/>
                  </a:cubicBezTo>
                  <a:cubicBezTo>
                    <a:pt x="156817" y="286958"/>
                    <a:pt x="123132" y="309004"/>
                    <a:pt x="103699" y="320675"/>
                  </a:cubicBezTo>
                  <a:cubicBezTo>
                    <a:pt x="94630" y="316785"/>
                    <a:pt x="85561" y="311597"/>
                    <a:pt x="77788" y="306410"/>
                  </a:cubicBezTo>
                  <a:cubicBezTo>
                    <a:pt x="84266" y="293442"/>
                    <a:pt x="97221" y="271396"/>
                    <a:pt x="112768" y="244162"/>
                  </a:cubicBezTo>
                  <a:cubicBezTo>
                    <a:pt x="115359" y="245459"/>
                    <a:pt x="117950" y="245459"/>
                    <a:pt x="121837" y="245459"/>
                  </a:cubicBezTo>
                  <a:cubicBezTo>
                    <a:pt x="132201" y="245459"/>
                    <a:pt x="142566" y="238975"/>
                    <a:pt x="146452" y="228600"/>
                  </a:cubicBezTo>
                  <a:close/>
                  <a:moveTo>
                    <a:pt x="323851" y="217487"/>
                  </a:moveTo>
                  <a:cubicBezTo>
                    <a:pt x="310830" y="256268"/>
                    <a:pt x="284788" y="287292"/>
                    <a:pt x="249631" y="307975"/>
                  </a:cubicBezTo>
                  <a:cubicBezTo>
                    <a:pt x="240516" y="295048"/>
                    <a:pt x="224890" y="275658"/>
                    <a:pt x="207963" y="253682"/>
                  </a:cubicBezTo>
                  <a:cubicBezTo>
                    <a:pt x="211869" y="249804"/>
                    <a:pt x="214474" y="247219"/>
                    <a:pt x="218380" y="243341"/>
                  </a:cubicBezTo>
                  <a:cubicBezTo>
                    <a:pt x="220984" y="244634"/>
                    <a:pt x="223588" y="244634"/>
                    <a:pt x="227495" y="244634"/>
                  </a:cubicBezTo>
                  <a:cubicBezTo>
                    <a:pt x="239214" y="244634"/>
                    <a:pt x="250933" y="236878"/>
                    <a:pt x="253537" y="225243"/>
                  </a:cubicBezTo>
                  <a:cubicBezTo>
                    <a:pt x="280881" y="222658"/>
                    <a:pt x="304319" y="220073"/>
                    <a:pt x="323851" y="217487"/>
                  </a:cubicBezTo>
                  <a:close/>
                  <a:moveTo>
                    <a:pt x="3175" y="196850"/>
                  </a:moveTo>
                  <a:cubicBezTo>
                    <a:pt x="23562" y="204666"/>
                    <a:pt x="55417" y="215086"/>
                    <a:pt x="93642" y="222902"/>
                  </a:cubicBezTo>
                  <a:cubicBezTo>
                    <a:pt x="94916" y="228112"/>
                    <a:pt x="96190" y="232019"/>
                    <a:pt x="100013" y="235927"/>
                  </a:cubicBezTo>
                  <a:cubicBezTo>
                    <a:pt x="84723" y="261978"/>
                    <a:pt x="71981" y="284122"/>
                    <a:pt x="65610" y="298450"/>
                  </a:cubicBezTo>
                  <a:cubicBezTo>
                    <a:pt x="33755" y="273702"/>
                    <a:pt x="10820" y="237230"/>
                    <a:pt x="3175" y="196850"/>
                  </a:cubicBezTo>
                  <a:close/>
                  <a:moveTo>
                    <a:pt x="146517" y="192087"/>
                  </a:moveTo>
                  <a:cubicBezTo>
                    <a:pt x="151747" y="200025"/>
                    <a:pt x="156976" y="207963"/>
                    <a:pt x="163513" y="215900"/>
                  </a:cubicBezTo>
                  <a:cubicBezTo>
                    <a:pt x="158284" y="215900"/>
                    <a:pt x="153054" y="214577"/>
                    <a:pt x="147825" y="214577"/>
                  </a:cubicBezTo>
                  <a:cubicBezTo>
                    <a:pt x="147825" y="209286"/>
                    <a:pt x="145210" y="203994"/>
                    <a:pt x="141288" y="200025"/>
                  </a:cubicBezTo>
                  <a:cubicBezTo>
                    <a:pt x="142595" y="197379"/>
                    <a:pt x="145210" y="194733"/>
                    <a:pt x="146517" y="192087"/>
                  </a:cubicBezTo>
                  <a:close/>
                  <a:moveTo>
                    <a:pt x="277877" y="160337"/>
                  </a:moveTo>
                  <a:cubicBezTo>
                    <a:pt x="290894" y="175968"/>
                    <a:pt x="302610" y="190296"/>
                    <a:pt x="314326" y="204624"/>
                  </a:cubicBezTo>
                  <a:cubicBezTo>
                    <a:pt x="297403" y="205927"/>
                    <a:pt x="276575" y="208532"/>
                    <a:pt x="253143" y="211137"/>
                  </a:cubicBezTo>
                  <a:cubicBezTo>
                    <a:pt x="251842" y="207230"/>
                    <a:pt x="251842" y="204624"/>
                    <a:pt x="249238" y="203322"/>
                  </a:cubicBezTo>
                  <a:cubicBezTo>
                    <a:pt x="259652" y="188994"/>
                    <a:pt x="270066" y="174665"/>
                    <a:pt x="277877" y="160337"/>
                  </a:cubicBezTo>
                  <a:close/>
                  <a:moveTo>
                    <a:pt x="290513" y="153987"/>
                  </a:moveTo>
                  <a:cubicBezTo>
                    <a:pt x="306490" y="159216"/>
                    <a:pt x="321136" y="163139"/>
                    <a:pt x="331788" y="167061"/>
                  </a:cubicBezTo>
                  <a:cubicBezTo>
                    <a:pt x="331788" y="178827"/>
                    <a:pt x="330457" y="187978"/>
                    <a:pt x="329125" y="198437"/>
                  </a:cubicBezTo>
                  <a:cubicBezTo>
                    <a:pt x="317142" y="185364"/>
                    <a:pt x="303828" y="170983"/>
                    <a:pt x="290513" y="153987"/>
                  </a:cubicBezTo>
                  <a:close/>
                  <a:moveTo>
                    <a:pt x="113341" y="139700"/>
                  </a:moveTo>
                  <a:cubicBezTo>
                    <a:pt x="118493" y="150004"/>
                    <a:pt x="124933" y="160307"/>
                    <a:pt x="130085" y="169324"/>
                  </a:cubicBezTo>
                  <a:cubicBezTo>
                    <a:pt x="132661" y="171900"/>
                    <a:pt x="135237" y="175764"/>
                    <a:pt x="136525" y="178340"/>
                  </a:cubicBezTo>
                  <a:cubicBezTo>
                    <a:pt x="133949" y="183492"/>
                    <a:pt x="131373" y="187356"/>
                    <a:pt x="128797" y="191219"/>
                  </a:cubicBezTo>
                  <a:cubicBezTo>
                    <a:pt x="126221" y="189932"/>
                    <a:pt x="123645" y="189932"/>
                    <a:pt x="121069" y="189932"/>
                  </a:cubicBezTo>
                  <a:cubicBezTo>
                    <a:pt x="109478" y="189932"/>
                    <a:pt x="99174" y="197659"/>
                    <a:pt x="95310" y="207963"/>
                  </a:cubicBezTo>
                  <a:cubicBezTo>
                    <a:pt x="52807" y="200235"/>
                    <a:pt x="19320" y="187356"/>
                    <a:pt x="1288" y="179628"/>
                  </a:cubicBezTo>
                  <a:cubicBezTo>
                    <a:pt x="0" y="174476"/>
                    <a:pt x="0" y="170612"/>
                    <a:pt x="0" y="165460"/>
                  </a:cubicBezTo>
                  <a:cubicBezTo>
                    <a:pt x="0" y="160307"/>
                    <a:pt x="0" y="156444"/>
                    <a:pt x="1288" y="151292"/>
                  </a:cubicBezTo>
                  <a:cubicBezTo>
                    <a:pt x="23183" y="147428"/>
                    <a:pt x="64399" y="142276"/>
                    <a:pt x="113341" y="139700"/>
                  </a:cubicBezTo>
                  <a:close/>
                  <a:moveTo>
                    <a:pt x="186315" y="138112"/>
                  </a:moveTo>
                  <a:cubicBezTo>
                    <a:pt x="215774" y="139408"/>
                    <a:pt x="243952" y="143298"/>
                    <a:pt x="268288" y="149780"/>
                  </a:cubicBezTo>
                  <a:cubicBezTo>
                    <a:pt x="259322" y="164042"/>
                    <a:pt x="249076" y="179599"/>
                    <a:pt x="238829" y="193860"/>
                  </a:cubicBezTo>
                  <a:cubicBezTo>
                    <a:pt x="234986" y="192564"/>
                    <a:pt x="231144" y="191267"/>
                    <a:pt x="227301" y="191267"/>
                  </a:cubicBezTo>
                  <a:cubicBezTo>
                    <a:pt x="213212" y="191267"/>
                    <a:pt x="201685" y="201639"/>
                    <a:pt x="200404" y="214604"/>
                  </a:cubicBezTo>
                  <a:cubicBezTo>
                    <a:pt x="194000" y="214604"/>
                    <a:pt x="186315" y="214604"/>
                    <a:pt x="179911" y="215900"/>
                  </a:cubicBezTo>
                  <a:cubicBezTo>
                    <a:pt x="170945" y="202936"/>
                    <a:pt x="163260" y="191267"/>
                    <a:pt x="155575" y="179599"/>
                  </a:cubicBezTo>
                  <a:cubicBezTo>
                    <a:pt x="160698" y="171820"/>
                    <a:pt x="167102" y="162745"/>
                    <a:pt x="173507" y="154966"/>
                  </a:cubicBezTo>
                  <a:cubicBezTo>
                    <a:pt x="177349" y="148483"/>
                    <a:pt x="182472" y="143298"/>
                    <a:pt x="186315" y="138112"/>
                  </a:cubicBezTo>
                  <a:close/>
                  <a:moveTo>
                    <a:pt x="168276" y="138112"/>
                  </a:moveTo>
                  <a:cubicBezTo>
                    <a:pt x="165630" y="140597"/>
                    <a:pt x="164307" y="143081"/>
                    <a:pt x="161661" y="145566"/>
                  </a:cubicBezTo>
                  <a:cubicBezTo>
                    <a:pt x="156370" y="153020"/>
                    <a:pt x="151078" y="159232"/>
                    <a:pt x="145786" y="166687"/>
                  </a:cubicBezTo>
                  <a:cubicBezTo>
                    <a:pt x="144463" y="165445"/>
                    <a:pt x="143140" y="162960"/>
                    <a:pt x="141817" y="161718"/>
                  </a:cubicBezTo>
                  <a:cubicBezTo>
                    <a:pt x="137849" y="154263"/>
                    <a:pt x="132557" y="146808"/>
                    <a:pt x="128588" y="139354"/>
                  </a:cubicBezTo>
                  <a:cubicBezTo>
                    <a:pt x="141817" y="139354"/>
                    <a:pt x="155047" y="138112"/>
                    <a:pt x="168276" y="138112"/>
                  </a:cubicBezTo>
                  <a:close/>
                  <a:moveTo>
                    <a:pt x="220028" y="103187"/>
                  </a:moveTo>
                  <a:cubicBezTo>
                    <a:pt x="223838" y="104486"/>
                    <a:pt x="227648" y="105784"/>
                    <a:pt x="232728" y="105784"/>
                  </a:cubicBezTo>
                  <a:cubicBezTo>
                    <a:pt x="233998" y="105784"/>
                    <a:pt x="236538" y="105784"/>
                    <a:pt x="237808" y="105784"/>
                  </a:cubicBezTo>
                  <a:cubicBezTo>
                    <a:pt x="241618" y="109681"/>
                    <a:pt x="244158" y="114877"/>
                    <a:pt x="246698" y="118773"/>
                  </a:cubicBezTo>
                  <a:cubicBezTo>
                    <a:pt x="249238" y="122670"/>
                    <a:pt x="253048" y="127865"/>
                    <a:pt x="255588" y="131762"/>
                  </a:cubicBezTo>
                  <a:cubicBezTo>
                    <a:pt x="237808" y="129164"/>
                    <a:pt x="218758" y="126566"/>
                    <a:pt x="198438" y="125267"/>
                  </a:cubicBezTo>
                  <a:cubicBezTo>
                    <a:pt x="206058" y="117474"/>
                    <a:pt x="213678" y="109681"/>
                    <a:pt x="220028" y="103187"/>
                  </a:cubicBezTo>
                  <a:close/>
                  <a:moveTo>
                    <a:pt x="317236" y="98425"/>
                  </a:moveTo>
                  <a:cubicBezTo>
                    <a:pt x="325173" y="115539"/>
                    <a:pt x="329142" y="133969"/>
                    <a:pt x="331788" y="152400"/>
                  </a:cubicBezTo>
                  <a:cubicBezTo>
                    <a:pt x="319882" y="148450"/>
                    <a:pt x="306652" y="144501"/>
                    <a:pt x="292100" y="140552"/>
                  </a:cubicBezTo>
                  <a:cubicBezTo>
                    <a:pt x="301361" y="124754"/>
                    <a:pt x="310621" y="111589"/>
                    <a:pt x="317236" y="98425"/>
                  </a:cubicBezTo>
                  <a:close/>
                  <a:moveTo>
                    <a:pt x="286068" y="52387"/>
                  </a:moveTo>
                  <a:cubicBezTo>
                    <a:pt x="295205" y="61448"/>
                    <a:pt x="303037" y="71803"/>
                    <a:pt x="309563" y="84748"/>
                  </a:cubicBezTo>
                  <a:cubicBezTo>
                    <a:pt x="301731" y="98986"/>
                    <a:pt x="289984" y="117108"/>
                    <a:pt x="278236" y="136525"/>
                  </a:cubicBezTo>
                  <a:cubicBezTo>
                    <a:pt x="278236" y="136525"/>
                    <a:pt x="276931" y="136525"/>
                    <a:pt x="276931" y="136525"/>
                  </a:cubicBezTo>
                  <a:cubicBezTo>
                    <a:pt x="270404" y="127464"/>
                    <a:pt x="265183" y="119697"/>
                    <a:pt x="258657" y="110636"/>
                  </a:cubicBezTo>
                  <a:cubicBezTo>
                    <a:pt x="256046" y="106753"/>
                    <a:pt x="253436" y="102870"/>
                    <a:pt x="250825" y="98986"/>
                  </a:cubicBezTo>
                  <a:cubicBezTo>
                    <a:pt x="256046" y="93809"/>
                    <a:pt x="259962" y="86042"/>
                    <a:pt x="259962" y="78275"/>
                  </a:cubicBezTo>
                  <a:cubicBezTo>
                    <a:pt x="259962" y="75687"/>
                    <a:pt x="259962" y="73098"/>
                    <a:pt x="258657" y="70509"/>
                  </a:cubicBezTo>
                  <a:cubicBezTo>
                    <a:pt x="269099" y="62742"/>
                    <a:pt x="278236" y="57564"/>
                    <a:pt x="286068" y="52387"/>
                  </a:cubicBezTo>
                  <a:close/>
                  <a:moveTo>
                    <a:pt x="73025" y="28575"/>
                  </a:moveTo>
                  <a:cubicBezTo>
                    <a:pt x="79493" y="54655"/>
                    <a:pt x="92428" y="92472"/>
                    <a:pt x="107950" y="126377"/>
                  </a:cubicBezTo>
                  <a:cubicBezTo>
                    <a:pt x="63970" y="128985"/>
                    <a:pt x="25165" y="134201"/>
                    <a:pt x="3175" y="138113"/>
                  </a:cubicBezTo>
                  <a:cubicBezTo>
                    <a:pt x="10936" y="92472"/>
                    <a:pt x="36806" y="53351"/>
                    <a:pt x="73025" y="28575"/>
                  </a:cubicBezTo>
                  <a:close/>
                  <a:moveTo>
                    <a:pt x="203200" y="4762"/>
                  </a:moveTo>
                  <a:cubicBezTo>
                    <a:pt x="230476" y="11151"/>
                    <a:pt x="255155" y="23928"/>
                    <a:pt x="274638" y="41817"/>
                  </a:cubicBezTo>
                  <a:cubicBezTo>
                    <a:pt x="268144" y="45650"/>
                    <a:pt x="260350" y="52039"/>
                    <a:pt x="251258" y="57150"/>
                  </a:cubicBezTo>
                  <a:cubicBezTo>
                    <a:pt x="246063" y="53316"/>
                    <a:pt x="239568" y="50761"/>
                    <a:pt x="233074" y="50761"/>
                  </a:cubicBezTo>
                  <a:cubicBezTo>
                    <a:pt x="230476" y="50761"/>
                    <a:pt x="227879" y="50761"/>
                    <a:pt x="225281" y="52039"/>
                  </a:cubicBezTo>
                  <a:cubicBezTo>
                    <a:pt x="216189" y="34150"/>
                    <a:pt x="208395" y="17539"/>
                    <a:pt x="203200" y="4762"/>
                  </a:cubicBezTo>
                  <a:close/>
                  <a:moveTo>
                    <a:pt x="165260" y="0"/>
                  </a:moveTo>
                  <a:cubicBezTo>
                    <a:pt x="172957" y="0"/>
                    <a:pt x="179371" y="0"/>
                    <a:pt x="185786" y="1290"/>
                  </a:cubicBezTo>
                  <a:cubicBezTo>
                    <a:pt x="192200" y="15478"/>
                    <a:pt x="199897" y="36115"/>
                    <a:pt x="212725" y="59333"/>
                  </a:cubicBezTo>
                  <a:cubicBezTo>
                    <a:pt x="207594" y="63202"/>
                    <a:pt x="205028" y="69651"/>
                    <a:pt x="205028" y="77390"/>
                  </a:cubicBezTo>
                  <a:cubicBezTo>
                    <a:pt x="205028" y="82550"/>
                    <a:pt x="206311" y="87709"/>
                    <a:pt x="208876" y="91579"/>
                  </a:cubicBezTo>
                  <a:cubicBezTo>
                    <a:pt x="198614" y="100608"/>
                    <a:pt x="188351" y="110926"/>
                    <a:pt x="179371" y="122535"/>
                  </a:cubicBezTo>
                  <a:cubicBezTo>
                    <a:pt x="178089" y="122535"/>
                    <a:pt x="178089" y="122535"/>
                    <a:pt x="176806" y="122535"/>
                  </a:cubicBezTo>
                  <a:cubicBezTo>
                    <a:pt x="158846" y="122535"/>
                    <a:pt x="139604" y="123825"/>
                    <a:pt x="122927" y="123825"/>
                  </a:cubicBezTo>
                  <a:cubicBezTo>
                    <a:pt x="104967" y="87709"/>
                    <a:pt x="92139" y="45144"/>
                    <a:pt x="85725" y="20637"/>
                  </a:cubicBezTo>
                  <a:cubicBezTo>
                    <a:pt x="108816" y="7739"/>
                    <a:pt x="135755" y="0"/>
                    <a:pt x="165260" y="0"/>
                  </a:cubicBezTo>
                  <a:close/>
                </a:path>
              </a:pathLst>
            </a:custGeom>
            <a:solidFill>
              <a:srgbClr val="595959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790" name="Google Shape;790;p22"/>
            <p:cNvSpPr/>
            <p:nvPr/>
          </p:nvSpPr>
          <p:spPr>
            <a:xfrm>
              <a:off x="9486928" y="3706515"/>
              <a:ext cx="309807" cy="229809"/>
            </a:xfrm>
            <a:custGeom>
              <a:rect b="b" l="l" r="r" t="t"/>
              <a:pathLst>
                <a:path extrusionOk="0" h="250825" w="338138">
                  <a:moveTo>
                    <a:pt x="9246" y="217487"/>
                  </a:moveTo>
                  <a:cubicBezTo>
                    <a:pt x="9246" y="217487"/>
                    <a:pt x="9246" y="217487"/>
                    <a:pt x="328892" y="217487"/>
                  </a:cubicBezTo>
                  <a:cubicBezTo>
                    <a:pt x="334176" y="217487"/>
                    <a:pt x="338138" y="221488"/>
                    <a:pt x="338138" y="226822"/>
                  </a:cubicBezTo>
                  <a:cubicBezTo>
                    <a:pt x="338138" y="240157"/>
                    <a:pt x="327571" y="250825"/>
                    <a:pt x="314363" y="250825"/>
                  </a:cubicBezTo>
                  <a:cubicBezTo>
                    <a:pt x="314363" y="250825"/>
                    <a:pt x="314363" y="250825"/>
                    <a:pt x="23775" y="250825"/>
                  </a:cubicBezTo>
                  <a:cubicBezTo>
                    <a:pt x="10567" y="250825"/>
                    <a:pt x="0" y="240157"/>
                    <a:pt x="0" y="226822"/>
                  </a:cubicBezTo>
                  <a:cubicBezTo>
                    <a:pt x="0" y="221488"/>
                    <a:pt x="3962" y="217487"/>
                    <a:pt x="9246" y="217487"/>
                  </a:cubicBezTo>
                  <a:close/>
                  <a:moveTo>
                    <a:pt x="100182" y="100012"/>
                  </a:moveTo>
                  <a:cubicBezTo>
                    <a:pt x="100182" y="100012"/>
                    <a:pt x="100182" y="100012"/>
                    <a:pt x="123655" y="100012"/>
                  </a:cubicBezTo>
                  <a:cubicBezTo>
                    <a:pt x="127567" y="100012"/>
                    <a:pt x="130175" y="102689"/>
                    <a:pt x="130175" y="106705"/>
                  </a:cubicBezTo>
                  <a:cubicBezTo>
                    <a:pt x="130175" y="106705"/>
                    <a:pt x="130175" y="106705"/>
                    <a:pt x="130175" y="161583"/>
                  </a:cubicBezTo>
                  <a:cubicBezTo>
                    <a:pt x="130175" y="165598"/>
                    <a:pt x="127567" y="168275"/>
                    <a:pt x="123655" y="168275"/>
                  </a:cubicBezTo>
                  <a:cubicBezTo>
                    <a:pt x="123655" y="168275"/>
                    <a:pt x="123655" y="168275"/>
                    <a:pt x="100182" y="168275"/>
                  </a:cubicBezTo>
                  <a:cubicBezTo>
                    <a:pt x="96270" y="168275"/>
                    <a:pt x="93662" y="165598"/>
                    <a:pt x="93662" y="161583"/>
                  </a:cubicBezTo>
                  <a:cubicBezTo>
                    <a:pt x="93662" y="161583"/>
                    <a:pt x="93662" y="161583"/>
                    <a:pt x="93662" y="106705"/>
                  </a:cubicBezTo>
                  <a:cubicBezTo>
                    <a:pt x="93662" y="102689"/>
                    <a:pt x="96270" y="100012"/>
                    <a:pt x="100182" y="100012"/>
                  </a:cubicBezTo>
                  <a:close/>
                  <a:moveTo>
                    <a:pt x="157332" y="77787"/>
                  </a:moveTo>
                  <a:cubicBezTo>
                    <a:pt x="157332" y="77787"/>
                    <a:pt x="157332" y="77787"/>
                    <a:pt x="180805" y="77787"/>
                  </a:cubicBezTo>
                  <a:cubicBezTo>
                    <a:pt x="184717" y="77787"/>
                    <a:pt x="187325" y="81779"/>
                    <a:pt x="187325" y="84441"/>
                  </a:cubicBezTo>
                  <a:cubicBezTo>
                    <a:pt x="187325" y="84441"/>
                    <a:pt x="187325" y="84441"/>
                    <a:pt x="187325" y="161622"/>
                  </a:cubicBezTo>
                  <a:cubicBezTo>
                    <a:pt x="187325" y="165614"/>
                    <a:pt x="184717" y="168275"/>
                    <a:pt x="180805" y="168275"/>
                  </a:cubicBezTo>
                  <a:cubicBezTo>
                    <a:pt x="180805" y="168275"/>
                    <a:pt x="180805" y="168275"/>
                    <a:pt x="157332" y="168275"/>
                  </a:cubicBezTo>
                  <a:cubicBezTo>
                    <a:pt x="153420" y="168275"/>
                    <a:pt x="150812" y="165614"/>
                    <a:pt x="150812" y="161622"/>
                  </a:cubicBezTo>
                  <a:cubicBezTo>
                    <a:pt x="150812" y="161622"/>
                    <a:pt x="150812" y="161622"/>
                    <a:pt x="150812" y="84441"/>
                  </a:cubicBezTo>
                  <a:cubicBezTo>
                    <a:pt x="150812" y="81779"/>
                    <a:pt x="153420" y="77787"/>
                    <a:pt x="157332" y="77787"/>
                  </a:cubicBezTo>
                  <a:close/>
                  <a:moveTo>
                    <a:pt x="216070" y="49212"/>
                  </a:moveTo>
                  <a:cubicBezTo>
                    <a:pt x="216070" y="49212"/>
                    <a:pt x="216070" y="49212"/>
                    <a:pt x="239543" y="49212"/>
                  </a:cubicBezTo>
                  <a:cubicBezTo>
                    <a:pt x="243455" y="49212"/>
                    <a:pt x="246063" y="51858"/>
                    <a:pt x="246063" y="55827"/>
                  </a:cubicBezTo>
                  <a:cubicBezTo>
                    <a:pt x="246063" y="55827"/>
                    <a:pt x="246063" y="55827"/>
                    <a:pt x="246063" y="161661"/>
                  </a:cubicBezTo>
                  <a:cubicBezTo>
                    <a:pt x="246063" y="165629"/>
                    <a:pt x="243455" y="168275"/>
                    <a:pt x="239543" y="168275"/>
                  </a:cubicBezTo>
                  <a:cubicBezTo>
                    <a:pt x="239543" y="168275"/>
                    <a:pt x="239543" y="168275"/>
                    <a:pt x="216070" y="168275"/>
                  </a:cubicBezTo>
                  <a:cubicBezTo>
                    <a:pt x="212158" y="168275"/>
                    <a:pt x="209550" y="165629"/>
                    <a:pt x="209550" y="161661"/>
                  </a:cubicBezTo>
                  <a:cubicBezTo>
                    <a:pt x="209550" y="161661"/>
                    <a:pt x="209550" y="161661"/>
                    <a:pt x="209550" y="55827"/>
                  </a:cubicBezTo>
                  <a:cubicBezTo>
                    <a:pt x="209550" y="51858"/>
                    <a:pt x="212158" y="49212"/>
                    <a:pt x="216070" y="49212"/>
                  </a:cubicBezTo>
                  <a:close/>
                  <a:moveTo>
                    <a:pt x="53428" y="22225"/>
                  </a:moveTo>
                  <a:cubicBezTo>
                    <a:pt x="52114" y="22225"/>
                    <a:pt x="50800" y="23541"/>
                    <a:pt x="50800" y="24858"/>
                  </a:cubicBezTo>
                  <a:lnTo>
                    <a:pt x="50800" y="182834"/>
                  </a:lnTo>
                  <a:cubicBezTo>
                    <a:pt x="50800" y="184150"/>
                    <a:pt x="52114" y="184150"/>
                    <a:pt x="53428" y="184150"/>
                  </a:cubicBezTo>
                  <a:cubicBezTo>
                    <a:pt x="53428" y="184150"/>
                    <a:pt x="53428" y="184150"/>
                    <a:pt x="284710" y="184150"/>
                  </a:cubicBezTo>
                  <a:cubicBezTo>
                    <a:pt x="286024" y="184150"/>
                    <a:pt x="287338" y="184150"/>
                    <a:pt x="287338" y="182834"/>
                  </a:cubicBezTo>
                  <a:cubicBezTo>
                    <a:pt x="287338" y="182834"/>
                    <a:pt x="287338" y="182834"/>
                    <a:pt x="287338" y="24858"/>
                  </a:cubicBezTo>
                  <a:cubicBezTo>
                    <a:pt x="287338" y="23541"/>
                    <a:pt x="286024" y="22225"/>
                    <a:pt x="284710" y="22225"/>
                  </a:cubicBezTo>
                  <a:cubicBezTo>
                    <a:pt x="284710" y="22225"/>
                    <a:pt x="284710" y="22225"/>
                    <a:pt x="53428" y="22225"/>
                  </a:cubicBezTo>
                  <a:close/>
                  <a:moveTo>
                    <a:pt x="53663" y="0"/>
                  </a:moveTo>
                  <a:cubicBezTo>
                    <a:pt x="53663" y="0"/>
                    <a:pt x="53663" y="0"/>
                    <a:pt x="286062" y="0"/>
                  </a:cubicBezTo>
                  <a:cubicBezTo>
                    <a:pt x="300587" y="0"/>
                    <a:pt x="311150" y="10530"/>
                    <a:pt x="311150" y="25008"/>
                  </a:cubicBezTo>
                  <a:cubicBezTo>
                    <a:pt x="311150" y="25008"/>
                    <a:pt x="311150" y="25008"/>
                    <a:pt x="311150" y="182955"/>
                  </a:cubicBezTo>
                  <a:cubicBezTo>
                    <a:pt x="311150" y="196117"/>
                    <a:pt x="300587" y="207963"/>
                    <a:pt x="286062" y="207963"/>
                  </a:cubicBezTo>
                  <a:cubicBezTo>
                    <a:pt x="286062" y="207963"/>
                    <a:pt x="286062" y="207963"/>
                    <a:pt x="53663" y="207963"/>
                  </a:cubicBezTo>
                  <a:cubicBezTo>
                    <a:pt x="39138" y="207963"/>
                    <a:pt x="28575" y="196117"/>
                    <a:pt x="28575" y="182955"/>
                  </a:cubicBezTo>
                  <a:cubicBezTo>
                    <a:pt x="28575" y="182955"/>
                    <a:pt x="28575" y="182955"/>
                    <a:pt x="28575" y="25008"/>
                  </a:cubicBezTo>
                  <a:cubicBezTo>
                    <a:pt x="28575" y="10530"/>
                    <a:pt x="39138" y="0"/>
                    <a:pt x="53663" y="0"/>
                  </a:cubicBezTo>
                  <a:close/>
                </a:path>
              </a:pathLst>
            </a:custGeom>
            <a:solidFill>
              <a:srgbClr val="595959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791" name="Google Shape;791;p22"/>
            <p:cNvSpPr/>
            <p:nvPr/>
          </p:nvSpPr>
          <p:spPr>
            <a:xfrm>
              <a:off x="9118569" y="5001461"/>
              <a:ext cx="309807" cy="250512"/>
            </a:xfrm>
            <a:custGeom>
              <a:rect b="b" l="l" r="r" t="t"/>
              <a:pathLst>
                <a:path extrusionOk="0" h="268287" w="331788">
                  <a:moveTo>
                    <a:pt x="0" y="255587"/>
                  </a:moveTo>
                  <a:lnTo>
                    <a:pt x="331788" y="255587"/>
                  </a:lnTo>
                  <a:lnTo>
                    <a:pt x="331788" y="268287"/>
                  </a:lnTo>
                  <a:lnTo>
                    <a:pt x="0" y="268287"/>
                  </a:lnTo>
                  <a:close/>
                  <a:moveTo>
                    <a:pt x="76201" y="207962"/>
                  </a:moveTo>
                  <a:lnTo>
                    <a:pt x="82551" y="207962"/>
                  </a:lnTo>
                  <a:lnTo>
                    <a:pt x="82551" y="247650"/>
                  </a:lnTo>
                  <a:lnTo>
                    <a:pt x="55563" y="247650"/>
                  </a:lnTo>
                  <a:lnTo>
                    <a:pt x="55563" y="227012"/>
                  </a:lnTo>
                  <a:close/>
                  <a:moveTo>
                    <a:pt x="115888" y="168275"/>
                  </a:moveTo>
                  <a:cubicBezTo>
                    <a:pt x="115888" y="168275"/>
                    <a:pt x="115888" y="168275"/>
                    <a:pt x="127168" y="168275"/>
                  </a:cubicBezTo>
                  <a:cubicBezTo>
                    <a:pt x="130928" y="169555"/>
                    <a:pt x="135941" y="170835"/>
                    <a:pt x="139701" y="170835"/>
                  </a:cubicBezTo>
                  <a:cubicBezTo>
                    <a:pt x="139701" y="170835"/>
                    <a:pt x="139701" y="170835"/>
                    <a:pt x="139701" y="247650"/>
                  </a:cubicBezTo>
                  <a:cubicBezTo>
                    <a:pt x="139701" y="247650"/>
                    <a:pt x="139701" y="247650"/>
                    <a:pt x="115888" y="247650"/>
                  </a:cubicBezTo>
                  <a:close/>
                  <a:moveTo>
                    <a:pt x="198438" y="155575"/>
                  </a:moveTo>
                  <a:cubicBezTo>
                    <a:pt x="198438" y="155575"/>
                    <a:pt x="198438" y="155575"/>
                    <a:pt x="198438" y="247650"/>
                  </a:cubicBezTo>
                  <a:cubicBezTo>
                    <a:pt x="198438" y="247650"/>
                    <a:pt x="198438" y="247650"/>
                    <a:pt x="173038" y="247650"/>
                  </a:cubicBezTo>
                  <a:lnTo>
                    <a:pt x="173038" y="168363"/>
                  </a:lnTo>
                  <a:cubicBezTo>
                    <a:pt x="181928" y="165805"/>
                    <a:pt x="190818" y="161969"/>
                    <a:pt x="198438" y="155575"/>
                  </a:cubicBezTo>
                  <a:close/>
                  <a:moveTo>
                    <a:pt x="149226" y="41376"/>
                  </a:moveTo>
                  <a:cubicBezTo>
                    <a:pt x="136937" y="41376"/>
                    <a:pt x="124649" y="46240"/>
                    <a:pt x="114947" y="55968"/>
                  </a:cubicBezTo>
                  <a:cubicBezTo>
                    <a:pt x="96838" y="74128"/>
                    <a:pt x="96838" y="105259"/>
                    <a:pt x="114947" y="123418"/>
                  </a:cubicBezTo>
                  <a:cubicBezTo>
                    <a:pt x="134350" y="142875"/>
                    <a:pt x="164101" y="142875"/>
                    <a:pt x="183504" y="123418"/>
                  </a:cubicBezTo>
                  <a:cubicBezTo>
                    <a:pt x="201613" y="105259"/>
                    <a:pt x="201613" y="74128"/>
                    <a:pt x="183504" y="55968"/>
                  </a:cubicBezTo>
                  <a:cubicBezTo>
                    <a:pt x="173803" y="46240"/>
                    <a:pt x="161514" y="41376"/>
                    <a:pt x="149226" y="41376"/>
                  </a:cubicBezTo>
                  <a:close/>
                  <a:moveTo>
                    <a:pt x="228600" y="39687"/>
                  </a:moveTo>
                  <a:cubicBezTo>
                    <a:pt x="228600" y="39687"/>
                    <a:pt x="228600" y="39687"/>
                    <a:pt x="254000" y="39687"/>
                  </a:cubicBezTo>
                  <a:lnTo>
                    <a:pt x="254000" y="247650"/>
                  </a:lnTo>
                  <a:cubicBezTo>
                    <a:pt x="254000" y="247650"/>
                    <a:pt x="254000" y="247650"/>
                    <a:pt x="228600" y="247650"/>
                  </a:cubicBezTo>
                  <a:cubicBezTo>
                    <a:pt x="228600" y="247650"/>
                    <a:pt x="228600" y="247650"/>
                    <a:pt x="228600" y="110730"/>
                  </a:cubicBezTo>
                  <a:cubicBezTo>
                    <a:pt x="231140" y="104272"/>
                    <a:pt x="231140" y="96521"/>
                    <a:pt x="231140" y="90063"/>
                  </a:cubicBezTo>
                  <a:cubicBezTo>
                    <a:pt x="231140" y="83604"/>
                    <a:pt x="231140" y="75854"/>
                    <a:pt x="228600" y="69396"/>
                  </a:cubicBezTo>
                  <a:cubicBezTo>
                    <a:pt x="228600" y="69396"/>
                    <a:pt x="228600" y="69396"/>
                    <a:pt x="228600" y="39687"/>
                  </a:cubicBezTo>
                  <a:close/>
                  <a:moveTo>
                    <a:pt x="149707" y="22312"/>
                  </a:moveTo>
                  <a:cubicBezTo>
                    <a:pt x="166789" y="22312"/>
                    <a:pt x="183872" y="28749"/>
                    <a:pt x="196764" y="41623"/>
                  </a:cubicBezTo>
                  <a:cubicBezTo>
                    <a:pt x="223838" y="68659"/>
                    <a:pt x="223838" y="111144"/>
                    <a:pt x="196764" y="136893"/>
                  </a:cubicBezTo>
                  <a:cubicBezTo>
                    <a:pt x="173558" y="161354"/>
                    <a:pt x="136170" y="162641"/>
                    <a:pt x="109096" y="143330"/>
                  </a:cubicBezTo>
                  <a:cubicBezTo>
                    <a:pt x="109096" y="143330"/>
                    <a:pt x="109096" y="143330"/>
                    <a:pt x="97492" y="154917"/>
                  </a:cubicBezTo>
                  <a:cubicBezTo>
                    <a:pt x="98782" y="160067"/>
                    <a:pt x="97492" y="166504"/>
                    <a:pt x="93625" y="170366"/>
                  </a:cubicBezTo>
                  <a:cubicBezTo>
                    <a:pt x="93625" y="170366"/>
                    <a:pt x="93625" y="170366"/>
                    <a:pt x="43344" y="220576"/>
                  </a:cubicBezTo>
                  <a:cubicBezTo>
                    <a:pt x="35608" y="227013"/>
                    <a:pt x="25295" y="227013"/>
                    <a:pt x="18848" y="220576"/>
                  </a:cubicBezTo>
                  <a:cubicBezTo>
                    <a:pt x="11113" y="214139"/>
                    <a:pt x="11113" y="202552"/>
                    <a:pt x="18848" y="196115"/>
                  </a:cubicBezTo>
                  <a:cubicBezTo>
                    <a:pt x="18848" y="196115"/>
                    <a:pt x="18848" y="196115"/>
                    <a:pt x="67840" y="145905"/>
                  </a:cubicBezTo>
                  <a:cubicBezTo>
                    <a:pt x="72997" y="142043"/>
                    <a:pt x="78154" y="140755"/>
                    <a:pt x="84600" y="140755"/>
                  </a:cubicBezTo>
                  <a:cubicBezTo>
                    <a:pt x="84600" y="140755"/>
                    <a:pt x="84600" y="140755"/>
                    <a:pt x="96203" y="129168"/>
                  </a:cubicBezTo>
                  <a:cubicBezTo>
                    <a:pt x="75575" y="103420"/>
                    <a:pt x="78154" y="66084"/>
                    <a:pt x="102649" y="41623"/>
                  </a:cubicBezTo>
                  <a:cubicBezTo>
                    <a:pt x="115542" y="28749"/>
                    <a:pt x="132624" y="22312"/>
                    <a:pt x="149707" y="22312"/>
                  </a:cubicBezTo>
                  <a:close/>
                  <a:moveTo>
                    <a:pt x="280988" y="0"/>
                  </a:moveTo>
                  <a:lnTo>
                    <a:pt x="306388" y="0"/>
                  </a:lnTo>
                  <a:lnTo>
                    <a:pt x="306388" y="247650"/>
                  </a:lnTo>
                  <a:lnTo>
                    <a:pt x="280988" y="247650"/>
                  </a:lnTo>
                  <a:close/>
                </a:path>
              </a:pathLst>
            </a:custGeom>
            <a:solidFill>
              <a:srgbClr val="595959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792" name="Google Shape;792;p22"/>
            <p:cNvSpPr/>
            <p:nvPr/>
          </p:nvSpPr>
          <p:spPr>
            <a:xfrm>
              <a:off x="8179562" y="3877637"/>
              <a:ext cx="276195" cy="309807"/>
            </a:xfrm>
            <a:custGeom>
              <a:rect b="b" l="l" r="r" t="t"/>
              <a:pathLst>
                <a:path extrusionOk="0" h="336551" w="300038">
                  <a:moveTo>
                    <a:pt x="199932" y="273051"/>
                  </a:moveTo>
                  <a:cubicBezTo>
                    <a:pt x="194703" y="273051"/>
                    <a:pt x="192088" y="277020"/>
                    <a:pt x="192088" y="280989"/>
                  </a:cubicBezTo>
                  <a:cubicBezTo>
                    <a:pt x="192088" y="306124"/>
                    <a:pt x="192088" y="306124"/>
                    <a:pt x="192088" y="306124"/>
                  </a:cubicBezTo>
                  <a:cubicBezTo>
                    <a:pt x="192088" y="310093"/>
                    <a:pt x="194703" y="312739"/>
                    <a:pt x="199932" y="312739"/>
                  </a:cubicBezTo>
                  <a:cubicBezTo>
                    <a:pt x="250919" y="312739"/>
                    <a:pt x="250919" y="312739"/>
                    <a:pt x="250919" y="312739"/>
                  </a:cubicBezTo>
                  <a:cubicBezTo>
                    <a:pt x="254841" y="312739"/>
                    <a:pt x="258763" y="310093"/>
                    <a:pt x="258763" y="306124"/>
                  </a:cubicBezTo>
                  <a:lnTo>
                    <a:pt x="258763" y="280989"/>
                  </a:lnTo>
                  <a:cubicBezTo>
                    <a:pt x="258763" y="277020"/>
                    <a:pt x="254841" y="273051"/>
                    <a:pt x="250919" y="273051"/>
                  </a:cubicBezTo>
                  <a:cubicBezTo>
                    <a:pt x="199932" y="273051"/>
                    <a:pt x="199932" y="273051"/>
                    <a:pt x="199932" y="273051"/>
                  </a:cubicBezTo>
                  <a:close/>
                  <a:moveTo>
                    <a:pt x="101328" y="196851"/>
                  </a:moveTo>
                  <a:cubicBezTo>
                    <a:pt x="103960" y="196851"/>
                    <a:pt x="105276" y="196851"/>
                    <a:pt x="107908" y="196851"/>
                  </a:cubicBezTo>
                  <a:cubicBezTo>
                    <a:pt x="109224" y="198169"/>
                    <a:pt x="110540" y="199487"/>
                    <a:pt x="111856" y="202123"/>
                  </a:cubicBezTo>
                  <a:cubicBezTo>
                    <a:pt x="128964" y="248250"/>
                    <a:pt x="128964" y="248250"/>
                    <a:pt x="128964" y="248250"/>
                  </a:cubicBezTo>
                  <a:cubicBezTo>
                    <a:pt x="131595" y="239025"/>
                    <a:pt x="131595" y="239025"/>
                    <a:pt x="131595" y="239025"/>
                  </a:cubicBezTo>
                  <a:cubicBezTo>
                    <a:pt x="126332" y="225845"/>
                    <a:pt x="126332" y="225845"/>
                    <a:pt x="126332" y="225845"/>
                  </a:cubicBezTo>
                  <a:cubicBezTo>
                    <a:pt x="125016" y="223209"/>
                    <a:pt x="126332" y="220574"/>
                    <a:pt x="127648" y="217938"/>
                  </a:cubicBezTo>
                  <a:cubicBezTo>
                    <a:pt x="128964" y="216620"/>
                    <a:pt x="131595" y="215302"/>
                    <a:pt x="132911" y="215302"/>
                  </a:cubicBezTo>
                  <a:cubicBezTo>
                    <a:pt x="167126" y="215302"/>
                    <a:pt x="167126" y="215302"/>
                    <a:pt x="167126" y="215302"/>
                  </a:cubicBezTo>
                  <a:cubicBezTo>
                    <a:pt x="168442" y="215302"/>
                    <a:pt x="171074" y="216620"/>
                    <a:pt x="172390" y="217938"/>
                  </a:cubicBezTo>
                  <a:cubicBezTo>
                    <a:pt x="173706" y="220574"/>
                    <a:pt x="175022" y="223209"/>
                    <a:pt x="173706" y="225845"/>
                  </a:cubicBezTo>
                  <a:cubicBezTo>
                    <a:pt x="168442" y="239025"/>
                    <a:pt x="168442" y="239025"/>
                    <a:pt x="168442" y="239025"/>
                  </a:cubicBezTo>
                  <a:cubicBezTo>
                    <a:pt x="171074" y="248250"/>
                    <a:pt x="171074" y="248250"/>
                    <a:pt x="171074" y="248250"/>
                  </a:cubicBezTo>
                  <a:cubicBezTo>
                    <a:pt x="188182" y="202123"/>
                    <a:pt x="188182" y="202123"/>
                    <a:pt x="188182" y="202123"/>
                  </a:cubicBezTo>
                  <a:cubicBezTo>
                    <a:pt x="189498" y="199487"/>
                    <a:pt x="190814" y="198169"/>
                    <a:pt x="192130" y="196851"/>
                  </a:cubicBezTo>
                  <a:cubicBezTo>
                    <a:pt x="194762" y="196851"/>
                    <a:pt x="196078" y="196851"/>
                    <a:pt x="198710" y="196851"/>
                  </a:cubicBezTo>
                  <a:cubicBezTo>
                    <a:pt x="265823" y="224527"/>
                    <a:pt x="265823" y="224527"/>
                    <a:pt x="265823" y="224527"/>
                  </a:cubicBezTo>
                  <a:cubicBezTo>
                    <a:pt x="286879" y="232435"/>
                    <a:pt x="300038" y="252204"/>
                    <a:pt x="300038" y="274609"/>
                  </a:cubicBezTo>
                  <a:cubicBezTo>
                    <a:pt x="300038" y="328643"/>
                    <a:pt x="300038" y="328643"/>
                    <a:pt x="300038" y="328643"/>
                  </a:cubicBezTo>
                  <a:cubicBezTo>
                    <a:pt x="300038" y="332597"/>
                    <a:pt x="296090" y="336551"/>
                    <a:pt x="292142" y="336551"/>
                  </a:cubicBezTo>
                  <a:cubicBezTo>
                    <a:pt x="7896" y="336551"/>
                    <a:pt x="7896" y="336551"/>
                    <a:pt x="7896" y="336551"/>
                  </a:cubicBezTo>
                  <a:cubicBezTo>
                    <a:pt x="3948" y="336551"/>
                    <a:pt x="0" y="332597"/>
                    <a:pt x="0" y="328643"/>
                  </a:cubicBezTo>
                  <a:cubicBezTo>
                    <a:pt x="0" y="274609"/>
                    <a:pt x="0" y="274609"/>
                    <a:pt x="0" y="274609"/>
                  </a:cubicBezTo>
                  <a:cubicBezTo>
                    <a:pt x="0" y="252204"/>
                    <a:pt x="13159" y="232435"/>
                    <a:pt x="34215" y="224527"/>
                  </a:cubicBezTo>
                  <a:cubicBezTo>
                    <a:pt x="101328" y="196851"/>
                    <a:pt x="101328" y="196851"/>
                    <a:pt x="101328" y="196851"/>
                  </a:cubicBezTo>
                  <a:close/>
                  <a:moveTo>
                    <a:pt x="155328" y="0"/>
                  </a:moveTo>
                  <a:cubicBezTo>
                    <a:pt x="171252" y="0"/>
                    <a:pt x="187177" y="5285"/>
                    <a:pt x="201775" y="15854"/>
                  </a:cubicBezTo>
                  <a:cubicBezTo>
                    <a:pt x="225662" y="34350"/>
                    <a:pt x="223008" y="72663"/>
                    <a:pt x="223008" y="79268"/>
                  </a:cubicBezTo>
                  <a:cubicBezTo>
                    <a:pt x="223008" y="84553"/>
                    <a:pt x="224335" y="89838"/>
                    <a:pt x="224335" y="93801"/>
                  </a:cubicBezTo>
                  <a:cubicBezTo>
                    <a:pt x="225662" y="95122"/>
                    <a:pt x="228316" y="96443"/>
                    <a:pt x="229643" y="100407"/>
                  </a:cubicBezTo>
                  <a:cubicBezTo>
                    <a:pt x="234951" y="107012"/>
                    <a:pt x="234951" y="114939"/>
                    <a:pt x="232297" y="125508"/>
                  </a:cubicBezTo>
                  <a:cubicBezTo>
                    <a:pt x="226989" y="146647"/>
                    <a:pt x="215045" y="150610"/>
                    <a:pt x="208410" y="151931"/>
                  </a:cubicBezTo>
                  <a:cubicBezTo>
                    <a:pt x="204429" y="159858"/>
                    <a:pt x="195139" y="175712"/>
                    <a:pt x="185850" y="183639"/>
                  </a:cubicBezTo>
                  <a:cubicBezTo>
                    <a:pt x="183196" y="187602"/>
                    <a:pt x="177888" y="190244"/>
                    <a:pt x="172579" y="192887"/>
                  </a:cubicBezTo>
                  <a:cubicBezTo>
                    <a:pt x="164617" y="195529"/>
                    <a:pt x="157982" y="196850"/>
                    <a:pt x="150019" y="196850"/>
                  </a:cubicBezTo>
                  <a:cubicBezTo>
                    <a:pt x="142057" y="196850"/>
                    <a:pt x="135422" y="195529"/>
                    <a:pt x="127459" y="192887"/>
                  </a:cubicBezTo>
                  <a:cubicBezTo>
                    <a:pt x="122151" y="190244"/>
                    <a:pt x="116843" y="187602"/>
                    <a:pt x="114189" y="183639"/>
                  </a:cubicBezTo>
                  <a:cubicBezTo>
                    <a:pt x="104900" y="175712"/>
                    <a:pt x="95610" y="159858"/>
                    <a:pt x="91629" y="151931"/>
                  </a:cubicBezTo>
                  <a:cubicBezTo>
                    <a:pt x="84994" y="150610"/>
                    <a:pt x="73050" y="146647"/>
                    <a:pt x="67742" y="125508"/>
                  </a:cubicBezTo>
                  <a:cubicBezTo>
                    <a:pt x="65088" y="114939"/>
                    <a:pt x="65088" y="107012"/>
                    <a:pt x="70396" y="100407"/>
                  </a:cubicBezTo>
                  <a:cubicBezTo>
                    <a:pt x="71723" y="96443"/>
                    <a:pt x="74377" y="95122"/>
                    <a:pt x="75704" y="93801"/>
                  </a:cubicBezTo>
                  <a:cubicBezTo>
                    <a:pt x="75704" y="91159"/>
                    <a:pt x="75704" y="88516"/>
                    <a:pt x="77031" y="85874"/>
                  </a:cubicBezTo>
                  <a:cubicBezTo>
                    <a:pt x="73050" y="80590"/>
                    <a:pt x="67742" y="68699"/>
                    <a:pt x="74377" y="50203"/>
                  </a:cubicBezTo>
                  <a:cubicBezTo>
                    <a:pt x="81013" y="30386"/>
                    <a:pt x="95610" y="27744"/>
                    <a:pt x="103572" y="27744"/>
                  </a:cubicBezTo>
                  <a:cubicBezTo>
                    <a:pt x="106227" y="22459"/>
                    <a:pt x="111535" y="17175"/>
                    <a:pt x="119497" y="10569"/>
                  </a:cubicBezTo>
                  <a:cubicBezTo>
                    <a:pt x="128786" y="3963"/>
                    <a:pt x="142057" y="0"/>
                    <a:pt x="155328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793" name="Google Shape;793;p22"/>
            <p:cNvSpPr txBox="1"/>
            <p:nvPr/>
          </p:nvSpPr>
          <p:spPr>
            <a:xfrm>
              <a:off x="7587249" y="1713779"/>
              <a:ext cx="1087628" cy="58477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600">
                  <a:solidFill>
                    <a:srgbClr val="3F3F3F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OPTION HERE</a:t>
              </a:r>
              <a:endParaRPr sz="1600">
                <a:solidFill>
                  <a:srgbClr val="3F3F3F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794" name="Google Shape;794;p22"/>
            <p:cNvSpPr txBox="1"/>
            <p:nvPr/>
          </p:nvSpPr>
          <p:spPr>
            <a:xfrm>
              <a:off x="9028825" y="2259441"/>
              <a:ext cx="1087628" cy="58477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600">
                  <a:solidFill>
                    <a:srgbClr val="3F3F3F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OPTION HERE</a:t>
              </a:r>
              <a:endParaRPr sz="1600">
                <a:solidFill>
                  <a:srgbClr val="3F3F3F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795" name="Google Shape;795;p22"/>
            <p:cNvSpPr txBox="1"/>
            <p:nvPr/>
          </p:nvSpPr>
          <p:spPr>
            <a:xfrm>
              <a:off x="9796735" y="4260874"/>
              <a:ext cx="1087628" cy="58477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600">
                  <a:solidFill>
                    <a:srgbClr val="3F3F3F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OPTION HERE</a:t>
              </a:r>
              <a:endParaRPr sz="1600">
                <a:solidFill>
                  <a:srgbClr val="3F3F3F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796" name="Google Shape;796;p22"/>
            <p:cNvSpPr txBox="1"/>
            <p:nvPr/>
          </p:nvSpPr>
          <p:spPr>
            <a:xfrm>
              <a:off x="8051534" y="5581128"/>
              <a:ext cx="1087628" cy="58477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600">
                  <a:solidFill>
                    <a:srgbClr val="3F3F3F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OPTION HERE</a:t>
              </a:r>
              <a:endParaRPr sz="1600">
                <a:solidFill>
                  <a:srgbClr val="3F3F3F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797" name="Google Shape;797;p22"/>
            <p:cNvSpPr txBox="1"/>
            <p:nvPr/>
          </p:nvSpPr>
          <p:spPr>
            <a:xfrm>
              <a:off x="6289285" y="4576538"/>
              <a:ext cx="1087628" cy="58477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600">
                  <a:solidFill>
                    <a:srgbClr val="3F3F3F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OPTION HERE</a:t>
              </a:r>
              <a:endParaRPr sz="1600">
                <a:solidFill>
                  <a:srgbClr val="3F3F3F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</p:grpSp>
      <p:grpSp>
        <p:nvGrpSpPr>
          <p:cNvPr id="798" name="Google Shape;798;p22"/>
          <p:cNvGrpSpPr/>
          <p:nvPr/>
        </p:nvGrpSpPr>
        <p:grpSpPr>
          <a:xfrm>
            <a:off x="1420756" y="2304748"/>
            <a:ext cx="4356935" cy="2626942"/>
            <a:chOff x="8602472" y="3626462"/>
            <a:chExt cx="4356935" cy="2626942"/>
          </a:xfrm>
        </p:grpSpPr>
        <p:sp>
          <p:nvSpPr>
            <p:cNvPr id="799" name="Google Shape;799;p22"/>
            <p:cNvSpPr txBox="1"/>
            <p:nvPr/>
          </p:nvSpPr>
          <p:spPr>
            <a:xfrm>
              <a:off x="8602472" y="3626462"/>
              <a:ext cx="2444433" cy="36933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800">
                  <a:solidFill>
                    <a:srgbClr val="3F3F3F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OPTION HERE</a:t>
              </a:r>
              <a:endParaRPr b="1" sz="1800">
                <a:solidFill>
                  <a:srgbClr val="3F3F3F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800" name="Google Shape;800;p22"/>
            <p:cNvSpPr txBox="1"/>
            <p:nvPr/>
          </p:nvSpPr>
          <p:spPr>
            <a:xfrm>
              <a:off x="8602473" y="3971012"/>
              <a:ext cx="4356934" cy="105413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lnSpc>
                  <a:spcPct val="125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000">
                  <a:solidFill>
                    <a:srgbClr val="7F7F7F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We use well-known development methodologies to create a customized approach for each of the projects. This allows us to achieve high quality outcomes and full transparency towards. We use well-known development methodologies to create a customized approach for each of the projects. This allows us to achieve high quality outcomes and full transparency towards.</a:t>
              </a:r>
              <a:endParaRPr/>
            </a:p>
          </p:txBody>
        </p:sp>
        <p:sp>
          <p:nvSpPr>
            <p:cNvPr id="801" name="Google Shape;801;p22"/>
            <p:cNvSpPr txBox="1"/>
            <p:nvPr/>
          </p:nvSpPr>
          <p:spPr>
            <a:xfrm>
              <a:off x="8602473" y="5199269"/>
              <a:ext cx="4356934" cy="105413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lnSpc>
                  <a:spcPct val="125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000">
                  <a:solidFill>
                    <a:srgbClr val="7F7F7F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We use well-known development methodologies to create a customized approach for each of the projects. This allows us to achieve high quality outcomes and full transparency towards. We use well-known development methodologies to create a customized approach for each of the projects. This allows us to achieve high quality outcomes and full transparency towards.</a:t>
              </a:r>
              <a:endParaRPr/>
            </a:p>
          </p:txBody>
        </p:sp>
      </p:grpSp>
      <p:grpSp>
        <p:nvGrpSpPr>
          <p:cNvPr id="802" name="Google Shape;802;p22"/>
          <p:cNvGrpSpPr/>
          <p:nvPr/>
        </p:nvGrpSpPr>
        <p:grpSpPr>
          <a:xfrm>
            <a:off x="0" y="0"/>
            <a:ext cx="6483537" cy="1886857"/>
            <a:chOff x="0" y="0"/>
            <a:chExt cx="6483537" cy="1886857"/>
          </a:xfrm>
        </p:grpSpPr>
        <p:pic>
          <p:nvPicPr>
            <p:cNvPr id="803" name="Google Shape;803;p22"/>
            <p:cNvPicPr preferRelativeResize="0"/>
            <p:nvPr/>
          </p:nvPicPr>
          <p:blipFill rotWithShape="1">
            <a:blip r:embed="rId3">
              <a:alphaModFix/>
            </a:blip>
            <a:srcRect b="0" l="0" r="0" t="0"/>
            <a:stretch/>
          </p:blipFill>
          <p:spPr>
            <a:xfrm>
              <a:off x="0" y="0"/>
              <a:ext cx="1825273" cy="1886857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804" name="Google Shape;804;p22"/>
            <p:cNvSpPr txBox="1"/>
            <p:nvPr/>
          </p:nvSpPr>
          <p:spPr>
            <a:xfrm>
              <a:off x="142875" y="236750"/>
              <a:ext cx="1171575" cy="76944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1" lang="en-US" sz="4400">
                  <a:solidFill>
                    <a:srgbClr val="B9171C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03</a:t>
              </a:r>
              <a:endParaRPr b="1" i="1" sz="4400">
                <a:solidFill>
                  <a:srgbClr val="B9171C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grpSp>
          <p:nvGrpSpPr>
            <p:cNvPr id="805" name="Google Shape;805;p22"/>
            <p:cNvGrpSpPr/>
            <p:nvPr/>
          </p:nvGrpSpPr>
          <p:grpSpPr>
            <a:xfrm>
              <a:off x="1825273" y="434760"/>
              <a:ext cx="4658264" cy="720357"/>
              <a:chOff x="1893616" y="449275"/>
              <a:chExt cx="4658264" cy="720357"/>
            </a:xfrm>
          </p:grpSpPr>
          <p:sp>
            <p:nvSpPr>
              <p:cNvPr id="806" name="Google Shape;806;p22"/>
              <p:cNvSpPr txBox="1"/>
              <p:nvPr/>
            </p:nvSpPr>
            <p:spPr>
              <a:xfrm>
                <a:off x="1893616" y="449275"/>
                <a:ext cx="3904343" cy="52322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sp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en-US" sz="2800">
                    <a:solidFill>
                      <a:srgbClr val="3F3F3F"/>
                    </a:solidFill>
                    <a:latin typeface="Libre Franklin"/>
                    <a:ea typeface="Libre Franklin"/>
                    <a:cs typeface="Libre Franklin"/>
                    <a:sym typeface="Libre Franklin"/>
                  </a:rPr>
                  <a:t>TITLE HERE</a:t>
                </a:r>
                <a:endParaRPr b="1" sz="2800">
                  <a:solidFill>
                    <a:srgbClr val="3F3F3F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807" name="Google Shape;807;p22"/>
              <p:cNvSpPr txBox="1"/>
              <p:nvPr/>
            </p:nvSpPr>
            <p:spPr>
              <a:xfrm>
                <a:off x="1893616" y="892633"/>
                <a:ext cx="4658264" cy="276999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spAutoFit/>
              </a:bodyPr>
              <a:lstStyle/>
              <a:p>
                <a:pPr indent="0" lvl="0" marL="0" marR="0" rtl="0" algn="l">
                  <a:lnSpc>
                    <a:spcPct val="12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1000">
                    <a:solidFill>
                      <a:srgbClr val="7F7F7F"/>
                    </a:solidFill>
                    <a:latin typeface="Libre Franklin"/>
                    <a:ea typeface="Libre Franklin"/>
                    <a:cs typeface="Libre Franklin"/>
                    <a:sym typeface="Libre Franklin"/>
                  </a:rPr>
                  <a:t>CLICK TO ADD CAPTION TEXT</a:t>
                </a:r>
                <a:endParaRPr/>
              </a:p>
            </p:txBody>
          </p:sp>
        </p:grpSp>
      </p:grpSp>
    </p:spTree>
  </p:cSld>
  <p:clrMapOvr>
    <a:masterClrMapping/>
  </p:clrMapOvr>
  <mc:AlternateContent>
    <mc:Choice Requires="p14">
      <p:transition spd="slow" p14:dur="1500">
        <p:fade thruBlk="1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7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7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12" name="Shape 8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13" name="Google Shape;813;p23"/>
          <p:cNvCxnSpPr/>
          <p:nvPr/>
        </p:nvCxnSpPr>
        <p:spPr>
          <a:xfrm>
            <a:off x="0" y="3800996"/>
            <a:ext cx="12192000" cy="0"/>
          </a:xfrm>
          <a:prstGeom prst="straightConnector1">
            <a:avLst/>
          </a:prstGeom>
          <a:noFill/>
          <a:ln cap="flat" cmpd="sng" w="12700">
            <a:solidFill>
              <a:srgbClr val="4FAF3C"/>
            </a:solidFill>
            <a:prstDash val="dot"/>
            <a:miter lim="800000"/>
            <a:headEnd len="sm" w="sm" type="none"/>
            <a:tailEnd len="sm" w="sm" type="none"/>
          </a:ln>
        </p:spPr>
      </p:cxnSp>
      <p:grpSp>
        <p:nvGrpSpPr>
          <p:cNvPr id="814" name="Google Shape;814;p23"/>
          <p:cNvGrpSpPr/>
          <p:nvPr/>
        </p:nvGrpSpPr>
        <p:grpSpPr>
          <a:xfrm>
            <a:off x="1318059" y="2805869"/>
            <a:ext cx="9136783" cy="2256954"/>
            <a:chOff x="911427" y="2533909"/>
            <a:chExt cx="9931714" cy="2453317"/>
          </a:xfrm>
        </p:grpSpPr>
        <p:sp>
          <p:nvSpPr>
            <p:cNvPr id="815" name="Google Shape;815;p23"/>
            <p:cNvSpPr/>
            <p:nvPr/>
          </p:nvSpPr>
          <p:spPr>
            <a:xfrm>
              <a:off x="911427" y="3320943"/>
              <a:ext cx="1788473" cy="876133"/>
            </a:xfrm>
            <a:prstGeom prst="rect">
              <a:avLst/>
            </a:prstGeom>
            <a:blipFill rotWithShape="1">
              <a:blip r:embed="rId3">
                <a:alphaModFix/>
              </a:blip>
              <a:stretch>
                <a:fillRect b="0" l="0" r="0" t="0"/>
              </a:stretch>
            </a:blipFill>
            <a:ln cap="flat" cmpd="sng" w="19050">
              <a:solidFill>
                <a:srgbClr val="D8D8D8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900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816" name="Google Shape;816;p23"/>
            <p:cNvSpPr/>
            <p:nvPr/>
          </p:nvSpPr>
          <p:spPr>
            <a:xfrm>
              <a:off x="2916851" y="3320943"/>
              <a:ext cx="1812694" cy="876133"/>
            </a:xfrm>
            <a:prstGeom prst="rect">
              <a:avLst/>
            </a:prstGeom>
            <a:blipFill rotWithShape="1">
              <a:blip r:embed="rId4">
                <a:alphaModFix/>
              </a:blip>
              <a:stretch>
                <a:fillRect b="0" l="0" r="0" t="0"/>
              </a:stretch>
            </a:blipFill>
            <a:ln cap="flat" cmpd="sng" w="19050">
              <a:solidFill>
                <a:srgbClr val="D8D8D8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900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817" name="Google Shape;817;p23"/>
            <p:cNvSpPr/>
            <p:nvPr/>
          </p:nvSpPr>
          <p:spPr>
            <a:xfrm>
              <a:off x="4946497" y="3320943"/>
              <a:ext cx="1814335" cy="876133"/>
            </a:xfrm>
            <a:prstGeom prst="rect">
              <a:avLst/>
            </a:prstGeom>
            <a:blipFill rotWithShape="1">
              <a:blip r:embed="rId5">
                <a:alphaModFix/>
              </a:blip>
              <a:stretch>
                <a:fillRect b="0" l="0" r="0" t="0"/>
              </a:stretch>
            </a:blipFill>
            <a:ln cap="flat" cmpd="sng" w="19050">
              <a:solidFill>
                <a:srgbClr val="D8D8D8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900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818" name="Google Shape;818;p23"/>
            <p:cNvSpPr/>
            <p:nvPr/>
          </p:nvSpPr>
          <p:spPr>
            <a:xfrm>
              <a:off x="6977784" y="3318562"/>
              <a:ext cx="1824203" cy="876133"/>
            </a:xfrm>
            <a:prstGeom prst="rect">
              <a:avLst/>
            </a:prstGeom>
            <a:blipFill rotWithShape="1">
              <a:blip r:embed="rId6">
                <a:alphaModFix/>
              </a:blip>
              <a:stretch>
                <a:fillRect b="0" l="0" r="0" t="0"/>
              </a:stretch>
            </a:blipFill>
            <a:ln cap="flat" cmpd="sng" w="19050">
              <a:solidFill>
                <a:srgbClr val="D8D8D8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900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819" name="Google Shape;819;p23"/>
            <p:cNvSpPr/>
            <p:nvPr/>
          </p:nvSpPr>
          <p:spPr>
            <a:xfrm>
              <a:off x="9018938" y="3318562"/>
              <a:ext cx="1824203" cy="876133"/>
            </a:xfrm>
            <a:prstGeom prst="rect">
              <a:avLst/>
            </a:prstGeom>
            <a:blipFill rotWithShape="1">
              <a:blip r:embed="rId7">
                <a:alphaModFix/>
              </a:blip>
              <a:stretch>
                <a:fillRect b="0" l="0" r="0" t="0"/>
              </a:stretch>
            </a:blipFill>
            <a:ln cap="flat" cmpd="sng" w="19050">
              <a:solidFill>
                <a:srgbClr val="D8D8D8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900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cxnSp>
          <p:nvCxnSpPr>
            <p:cNvPr id="820" name="Google Shape;820;p23"/>
            <p:cNvCxnSpPr/>
            <p:nvPr/>
          </p:nvCxnSpPr>
          <p:spPr>
            <a:xfrm flipH="1" rot="10800000">
              <a:off x="1775526" y="2678536"/>
              <a:ext cx="518175" cy="628368"/>
            </a:xfrm>
            <a:prstGeom prst="straightConnector1">
              <a:avLst/>
            </a:prstGeom>
            <a:noFill/>
            <a:ln cap="flat" cmpd="sng" w="9525">
              <a:solidFill>
                <a:srgbClr val="BFBFBF"/>
              </a:solidFill>
              <a:prstDash val="dash"/>
              <a:miter lim="800000"/>
              <a:headEnd len="sm" w="sm" type="none"/>
              <a:tailEnd len="sm" w="sm" type="none"/>
            </a:ln>
          </p:spPr>
        </p:cxnSp>
        <p:sp>
          <p:nvSpPr>
            <p:cNvPr id="821" name="Google Shape;821;p23"/>
            <p:cNvSpPr/>
            <p:nvPr/>
          </p:nvSpPr>
          <p:spPr>
            <a:xfrm>
              <a:off x="2246488" y="2569098"/>
              <a:ext cx="144000" cy="144000"/>
            </a:xfrm>
            <a:prstGeom prst="roundRect">
              <a:avLst>
                <a:gd fmla="val 47373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cxnSp>
          <p:nvCxnSpPr>
            <p:cNvPr id="822" name="Google Shape;822;p23"/>
            <p:cNvCxnSpPr/>
            <p:nvPr/>
          </p:nvCxnSpPr>
          <p:spPr>
            <a:xfrm flipH="1" rot="10800000">
              <a:off x="5850409" y="2687267"/>
              <a:ext cx="545479" cy="618283"/>
            </a:xfrm>
            <a:prstGeom prst="straightConnector1">
              <a:avLst/>
            </a:prstGeom>
            <a:noFill/>
            <a:ln cap="flat" cmpd="sng" w="9525">
              <a:solidFill>
                <a:srgbClr val="BFBFBF"/>
              </a:solidFill>
              <a:prstDash val="dash"/>
              <a:miter lim="800000"/>
              <a:headEnd len="sm" w="sm" type="none"/>
              <a:tailEnd len="sm" w="sm" type="none"/>
            </a:ln>
          </p:spPr>
        </p:cxnSp>
        <p:sp>
          <p:nvSpPr>
            <p:cNvPr id="823" name="Google Shape;823;p23"/>
            <p:cNvSpPr/>
            <p:nvPr/>
          </p:nvSpPr>
          <p:spPr>
            <a:xfrm>
              <a:off x="6358641" y="2533909"/>
              <a:ext cx="144000" cy="144000"/>
            </a:xfrm>
            <a:prstGeom prst="roundRect">
              <a:avLst>
                <a:gd fmla="val 47373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824" name="Google Shape;824;p23"/>
            <p:cNvSpPr/>
            <p:nvPr/>
          </p:nvSpPr>
          <p:spPr>
            <a:xfrm>
              <a:off x="10388991" y="2535291"/>
              <a:ext cx="144000" cy="144000"/>
            </a:xfrm>
            <a:prstGeom prst="roundRect">
              <a:avLst>
                <a:gd fmla="val 47373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cxnSp>
          <p:nvCxnSpPr>
            <p:cNvPr id="825" name="Google Shape;825;p23"/>
            <p:cNvCxnSpPr/>
            <p:nvPr/>
          </p:nvCxnSpPr>
          <p:spPr>
            <a:xfrm flipH="1" rot="10800000">
              <a:off x="9881540" y="2678547"/>
              <a:ext cx="545480" cy="638075"/>
            </a:xfrm>
            <a:prstGeom prst="straightConnector1">
              <a:avLst/>
            </a:prstGeom>
            <a:noFill/>
            <a:ln cap="flat" cmpd="sng" w="9525">
              <a:solidFill>
                <a:srgbClr val="BFBFBF"/>
              </a:solidFill>
              <a:prstDash val="dash"/>
              <a:miter lim="800000"/>
              <a:headEnd len="sm" w="sm" type="none"/>
              <a:tailEnd len="sm" w="sm" type="none"/>
            </a:ln>
          </p:spPr>
        </p:cxnSp>
        <p:sp>
          <p:nvSpPr>
            <p:cNvPr id="826" name="Google Shape;826;p23"/>
            <p:cNvSpPr/>
            <p:nvPr/>
          </p:nvSpPr>
          <p:spPr>
            <a:xfrm>
              <a:off x="3119342" y="4813204"/>
              <a:ext cx="144000" cy="144000"/>
            </a:xfrm>
            <a:prstGeom prst="roundRect">
              <a:avLst>
                <a:gd fmla="val 47373" name="adj"/>
              </a:avLst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cxnSp>
          <p:nvCxnSpPr>
            <p:cNvPr id="827" name="Google Shape;827;p23"/>
            <p:cNvCxnSpPr/>
            <p:nvPr/>
          </p:nvCxnSpPr>
          <p:spPr>
            <a:xfrm flipH="1" rot="10800000">
              <a:off x="3260881" y="4190371"/>
              <a:ext cx="518176" cy="628369"/>
            </a:xfrm>
            <a:prstGeom prst="straightConnector1">
              <a:avLst/>
            </a:prstGeom>
            <a:noFill/>
            <a:ln cap="flat" cmpd="sng" w="9525">
              <a:solidFill>
                <a:srgbClr val="BFBFBF"/>
              </a:solidFill>
              <a:prstDash val="dash"/>
              <a:miter lim="800000"/>
              <a:headEnd len="sm" w="sm" type="none"/>
              <a:tailEnd len="sm" w="sm" type="none"/>
            </a:ln>
          </p:spPr>
        </p:cxnSp>
        <p:sp>
          <p:nvSpPr>
            <p:cNvPr id="828" name="Google Shape;828;p23"/>
            <p:cNvSpPr/>
            <p:nvPr/>
          </p:nvSpPr>
          <p:spPr>
            <a:xfrm>
              <a:off x="7209190" y="4843226"/>
              <a:ext cx="144000" cy="144000"/>
            </a:xfrm>
            <a:prstGeom prst="roundRect">
              <a:avLst>
                <a:gd fmla="val 47373" name="adj"/>
              </a:avLst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cxnSp>
          <p:nvCxnSpPr>
            <p:cNvPr id="829" name="Google Shape;829;p23"/>
            <p:cNvCxnSpPr/>
            <p:nvPr/>
          </p:nvCxnSpPr>
          <p:spPr>
            <a:xfrm flipH="1" rot="10800000">
              <a:off x="7335768" y="4194711"/>
              <a:ext cx="545480" cy="638075"/>
            </a:xfrm>
            <a:prstGeom prst="straightConnector1">
              <a:avLst/>
            </a:prstGeom>
            <a:noFill/>
            <a:ln cap="flat" cmpd="sng" w="9525">
              <a:solidFill>
                <a:srgbClr val="BFBFBF"/>
              </a:solidFill>
              <a:prstDash val="dash"/>
              <a:miter lim="800000"/>
              <a:headEnd len="sm" w="sm" type="none"/>
              <a:tailEnd len="sm" w="sm" type="none"/>
            </a:ln>
          </p:spPr>
        </p:cxnSp>
      </p:grpSp>
      <p:sp>
        <p:nvSpPr>
          <p:cNvPr id="830" name="Google Shape;830;p23"/>
          <p:cNvSpPr txBox="1"/>
          <p:nvPr/>
        </p:nvSpPr>
        <p:spPr>
          <a:xfrm>
            <a:off x="8880355" y="1941553"/>
            <a:ext cx="2351472" cy="79406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>
                <a:solidFill>
                  <a:srgbClr val="595959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A complex idea can be conveyed with just a single still image, namely making it possible to absorb large amounts of data quickly.</a:t>
            </a:r>
            <a:endParaRPr/>
          </a:p>
        </p:txBody>
      </p:sp>
      <p:sp>
        <p:nvSpPr>
          <p:cNvPr id="831" name="Google Shape;831;p23"/>
          <p:cNvSpPr txBox="1"/>
          <p:nvPr/>
        </p:nvSpPr>
        <p:spPr>
          <a:xfrm>
            <a:off x="5142069" y="1941553"/>
            <a:ext cx="2351472" cy="79406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>
                <a:solidFill>
                  <a:srgbClr val="595959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A complex idea can be conveyed with just a single still image, namely making it possible to absorb large amounts of data quickly.</a:t>
            </a:r>
            <a:endParaRPr/>
          </a:p>
        </p:txBody>
      </p:sp>
      <p:sp>
        <p:nvSpPr>
          <p:cNvPr id="832" name="Google Shape;832;p23"/>
          <p:cNvSpPr txBox="1"/>
          <p:nvPr/>
        </p:nvSpPr>
        <p:spPr>
          <a:xfrm>
            <a:off x="1327584" y="1941553"/>
            <a:ext cx="2351472" cy="79406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>
                <a:solidFill>
                  <a:srgbClr val="595959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A complex idea can be conveyed with just a single still image, namely making it possible to absorb large amounts of data quickly.</a:t>
            </a:r>
            <a:endParaRPr/>
          </a:p>
        </p:txBody>
      </p:sp>
      <p:sp>
        <p:nvSpPr>
          <p:cNvPr id="833" name="Google Shape;833;p23"/>
          <p:cNvSpPr txBox="1"/>
          <p:nvPr/>
        </p:nvSpPr>
        <p:spPr>
          <a:xfrm>
            <a:off x="6112635" y="5157340"/>
            <a:ext cx="2351472" cy="79406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>
                <a:solidFill>
                  <a:srgbClr val="595959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A complex idea can be conveyed with just a single still image, namely making it possible to absorb large amounts of data quickly.</a:t>
            </a:r>
            <a:endParaRPr/>
          </a:p>
        </p:txBody>
      </p:sp>
      <p:sp>
        <p:nvSpPr>
          <p:cNvPr id="834" name="Google Shape;834;p23"/>
          <p:cNvSpPr txBox="1"/>
          <p:nvPr/>
        </p:nvSpPr>
        <p:spPr>
          <a:xfrm>
            <a:off x="2331870" y="5157340"/>
            <a:ext cx="2351472" cy="79406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>
                <a:solidFill>
                  <a:srgbClr val="595959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A complex idea can be conveyed with just a single still image, namely making it possible to absorb large amounts of data quickly.</a:t>
            </a:r>
            <a:endParaRPr/>
          </a:p>
        </p:txBody>
      </p:sp>
      <p:grpSp>
        <p:nvGrpSpPr>
          <p:cNvPr id="835" name="Google Shape;835;p23"/>
          <p:cNvGrpSpPr/>
          <p:nvPr/>
        </p:nvGrpSpPr>
        <p:grpSpPr>
          <a:xfrm>
            <a:off x="0" y="0"/>
            <a:ext cx="6483537" cy="1886857"/>
            <a:chOff x="0" y="0"/>
            <a:chExt cx="6483537" cy="1886857"/>
          </a:xfrm>
        </p:grpSpPr>
        <p:pic>
          <p:nvPicPr>
            <p:cNvPr id="836" name="Google Shape;836;p23"/>
            <p:cNvPicPr preferRelativeResize="0"/>
            <p:nvPr/>
          </p:nvPicPr>
          <p:blipFill rotWithShape="1">
            <a:blip r:embed="rId8">
              <a:alphaModFix/>
            </a:blip>
            <a:srcRect b="0" l="0" r="0" t="0"/>
            <a:stretch/>
          </p:blipFill>
          <p:spPr>
            <a:xfrm>
              <a:off x="0" y="0"/>
              <a:ext cx="1825273" cy="1886857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837" name="Google Shape;837;p23"/>
            <p:cNvSpPr txBox="1"/>
            <p:nvPr/>
          </p:nvSpPr>
          <p:spPr>
            <a:xfrm>
              <a:off x="142875" y="236750"/>
              <a:ext cx="1171575" cy="76944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1" lang="en-US" sz="4400">
                  <a:solidFill>
                    <a:srgbClr val="B9171C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03</a:t>
              </a:r>
              <a:endParaRPr b="1" i="1" sz="4400">
                <a:solidFill>
                  <a:srgbClr val="B9171C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grpSp>
          <p:nvGrpSpPr>
            <p:cNvPr id="838" name="Google Shape;838;p23"/>
            <p:cNvGrpSpPr/>
            <p:nvPr/>
          </p:nvGrpSpPr>
          <p:grpSpPr>
            <a:xfrm>
              <a:off x="1825273" y="434760"/>
              <a:ext cx="4658264" cy="720357"/>
              <a:chOff x="1893616" y="449275"/>
              <a:chExt cx="4658264" cy="720357"/>
            </a:xfrm>
          </p:grpSpPr>
          <p:sp>
            <p:nvSpPr>
              <p:cNvPr id="839" name="Google Shape;839;p23"/>
              <p:cNvSpPr txBox="1"/>
              <p:nvPr/>
            </p:nvSpPr>
            <p:spPr>
              <a:xfrm>
                <a:off x="1893616" y="449275"/>
                <a:ext cx="3904343" cy="52322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sp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en-US" sz="2800">
                    <a:solidFill>
                      <a:srgbClr val="3F3F3F"/>
                    </a:solidFill>
                    <a:latin typeface="Libre Franklin"/>
                    <a:ea typeface="Libre Franklin"/>
                    <a:cs typeface="Libre Franklin"/>
                    <a:sym typeface="Libre Franklin"/>
                  </a:rPr>
                  <a:t>TITLE HERE</a:t>
                </a:r>
                <a:endParaRPr b="1" sz="2800">
                  <a:solidFill>
                    <a:srgbClr val="3F3F3F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840" name="Google Shape;840;p23"/>
              <p:cNvSpPr txBox="1"/>
              <p:nvPr/>
            </p:nvSpPr>
            <p:spPr>
              <a:xfrm>
                <a:off x="1893616" y="892633"/>
                <a:ext cx="4658264" cy="276999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spAutoFit/>
              </a:bodyPr>
              <a:lstStyle/>
              <a:p>
                <a:pPr indent="0" lvl="0" marL="0" marR="0" rtl="0" algn="l">
                  <a:lnSpc>
                    <a:spcPct val="12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1000">
                    <a:solidFill>
                      <a:srgbClr val="7F7F7F"/>
                    </a:solidFill>
                    <a:latin typeface="Libre Franklin"/>
                    <a:ea typeface="Libre Franklin"/>
                    <a:cs typeface="Libre Franklin"/>
                    <a:sym typeface="Libre Franklin"/>
                  </a:rPr>
                  <a:t>CLICK TO ADD CAPTION TEXT</a:t>
                </a:r>
                <a:endParaRPr/>
              </a:p>
            </p:txBody>
          </p:sp>
        </p:grpSp>
      </p:grpSp>
    </p:spTree>
  </p:cSld>
  <p:clrMapOvr>
    <a:masterClrMapping/>
  </p:clrMapOvr>
  <mc:AlternateContent>
    <mc:Choice Requires="p14">
      <p:transition spd="slow" p14:dur="1500">
        <p:fade thruBlk="1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8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8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8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8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8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0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8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8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00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8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8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50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8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8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45" name="Shape 8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46" name="Google Shape;846;p24"/>
          <p:cNvGrpSpPr/>
          <p:nvPr/>
        </p:nvGrpSpPr>
        <p:grpSpPr>
          <a:xfrm>
            <a:off x="1308100" y="2683642"/>
            <a:ext cx="1872978" cy="1928344"/>
            <a:chOff x="1308100" y="2148607"/>
            <a:chExt cx="1872978" cy="1928344"/>
          </a:xfrm>
        </p:grpSpPr>
        <p:grpSp>
          <p:nvGrpSpPr>
            <p:cNvPr id="847" name="Google Shape;847;p24"/>
            <p:cNvGrpSpPr/>
            <p:nvPr/>
          </p:nvGrpSpPr>
          <p:grpSpPr>
            <a:xfrm>
              <a:off x="1308100" y="2148607"/>
              <a:ext cx="1872978" cy="1928344"/>
              <a:chOff x="4216400" y="1489075"/>
              <a:chExt cx="3759200" cy="3870326"/>
            </a:xfrm>
          </p:grpSpPr>
          <p:sp>
            <p:nvSpPr>
              <p:cNvPr id="848" name="Google Shape;848;p24"/>
              <p:cNvSpPr/>
              <p:nvPr/>
            </p:nvSpPr>
            <p:spPr>
              <a:xfrm>
                <a:off x="4216400" y="1603375"/>
                <a:ext cx="3759200" cy="3756025"/>
              </a:xfrm>
              <a:prstGeom prst="ellipse">
                <a:avLst/>
              </a:prstGeom>
              <a:solidFill>
                <a:schemeClr val="lt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849" name="Google Shape;849;p24"/>
              <p:cNvSpPr/>
              <p:nvPr/>
            </p:nvSpPr>
            <p:spPr>
              <a:xfrm>
                <a:off x="5307013" y="4456113"/>
                <a:ext cx="2393950" cy="903288"/>
              </a:xfrm>
              <a:custGeom>
                <a:rect b="b" l="l" r="r" t="t"/>
                <a:pathLst>
                  <a:path extrusionOk="0" h="274" w="725">
                    <a:moveTo>
                      <a:pt x="238" y="274"/>
                    </a:moveTo>
                    <a:cubicBezTo>
                      <a:pt x="444" y="274"/>
                      <a:pt x="625" y="164"/>
                      <a:pt x="725" y="0"/>
                    </a:cubicBezTo>
                    <a:cubicBezTo>
                      <a:pt x="715" y="7"/>
                      <a:pt x="560" y="163"/>
                      <a:pt x="239" y="140"/>
                    </a:cubicBezTo>
                    <a:cubicBezTo>
                      <a:pt x="76" y="128"/>
                      <a:pt x="18" y="174"/>
                      <a:pt x="0" y="221"/>
                    </a:cubicBezTo>
                    <a:cubicBezTo>
                      <a:pt x="72" y="255"/>
                      <a:pt x="153" y="274"/>
                      <a:pt x="238" y="274"/>
                    </a:cubicBezTo>
                    <a:close/>
                  </a:path>
                </a:pathLst>
              </a:custGeom>
              <a:solidFill>
                <a:srgbClr val="E53138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850" name="Google Shape;850;p24"/>
              <p:cNvSpPr/>
              <p:nvPr/>
            </p:nvSpPr>
            <p:spPr>
              <a:xfrm>
                <a:off x="4237038" y="3754438"/>
                <a:ext cx="3484563" cy="1528763"/>
              </a:xfrm>
              <a:custGeom>
                <a:rect b="b" l="l" r="r" t="t"/>
                <a:pathLst>
                  <a:path extrusionOk="0" h="464" w="1055">
                    <a:moveTo>
                      <a:pt x="1055" y="204"/>
                    </a:moveTo>
                    <a:cubicBezTo>
                      <a:pt x="939" y="309"/>
                      <a:pt x="781" y="359"/>
                      <a:pt x="585" y="352"/>
                    </a:cubicBezTo>
                    <a:cubicBezTo>
                      <a:pt x="325" y="343"/>
                      <a:pt x="178" y="242"/>
                      <a:pt x="100" y="159"/>
                    </a:cubicBezTo>
                    <a:cubicBezTo>
                      <a:pt x="43" y="98"/>
                      <a:pt x="13" y="35"/>
                      <a:pt x="0" y="0"/>
                    </a:cubicBezTo>
                    <a:cubicBezTo>
                      <a:pt x="32" y="222"/>
                      <a:pt x="192" y="402"/>
                      <a:pt x="402" y="464"/>
                    </a:cubicBezTo>
                    <a:cubicBezTo>
                      <a:pt x="457" y="418"/>
                      <a:pt x="516" y="353"/>
                      <a:pt x="585" y="355"/>
                    </a:cubicBezTo>
                    <a:cubicBezTo>
                      <a:pt x="597" y="356"/>
                      <a:pt x="608" y="356"/>
                      <a:pt x="620" y="356"/>
                    </a:cubicBezTo>
                    <a:cubicBezTo>
                      <a:pt x="796" y="356"/>
                      <a:pt x="941" y="308"/>
                      <a:pt x="1049" y="213"/>
                    </a:cubicBezTo>
                    <a:cubicBezTo>
                      <a:pt x="1051" y="210"/>
                      <a:pt x="1053" y="207"/>
                      <a:pt x="1055" y="204"/>
                    </a:cubicBezTo>
                    <a:close/>
                  </a:path>
                </a:pathLst>
              </a:custGeom>
              <a:solidFill>
                <a:srgbClr val="D8D8D8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851" name="Google Shape;851;p24"/>
              <p:cNvSpPr/>
              <p:nvPr/>
            </p:nvSpPr>
            <p:spPr>
              <a:xfrm>
                <a:off x="4249738" y="1489075"/>
                <a:ext cx="1671638" cy="3725863"/>
              </a:xfrm>
              <a:custGeom>
                <a:rect b="b" l="l" r="r" t="t"/>
                <a:pathLst>
                  <a:path extrusionOk="0" h="1130" w="506">
                    <a:moveTo>
                      <a:pt x="358" y="75"/>
                    </a:moveTo>
                    <a:cubicBezTo>
                      <a:pt x="358" y="75"/>
                      <a:pt x="358" y="75"/>
                      <a:pt x="358" y="75"/>
                    </a:cubicBezTo>
                    <a:cubicBezTo>
                      <a:pt x="344" y="69"/>
                      <a:pt x="339" y="60"/>
                      <a:pt x="338" y="52"/>
                    </a:cubicBezTo>
                    <a:cubicBezTo>
                      <a:pt x="337" y="41"/>
                      <a:pt x="347" y="26"/>
                      <a:pt x="358" y="22"/>
                    </a:cubicBezTo>
                    <a:cubicBezTo>
                      <a:pt x="417" y="1"/>
                      <a:pt x="454" y="45"/>
                      <a:pt x="454" y="45"/>
                    </a:cubicBezTo>
                    <a:cubicBezTo>
                      <a:pt x="470" y="43"/>
                      <a:pt x="470" y="43"/>
                      <a:pt x="470" y="43"/>
                    </a:cubicBezTo>
                    <a:cubicBezTo>
                      <a:pt x="439" y="6"/>
                      <a:pt x="401" y="0"/>
                      <a:pt x="370" y="5"/>
                    </a:cubicBezTo>
                    <a:cubicBezTo>
                      <a:pt x="348" y="8"/>
                      <a:pt x="328" y="19"/>
                      <a:pt x="311" y="34"/>
                    </a:cubicBezTo>
                    <a:cubicBezTo>
                      <a:pt x="286" y="56"/>
                      <a:pt x="266" y="52"/>
                      <a:pt x="266" y="52"/>
                    </a:cubicBezTo>
                    <a:cubicBezTo>
                      <a:pt x="266" y="53"/>
                      <a:pt x="266" y="53"/>
                      <a:pt x="266" y="53"/>
                    </a:cubicBezTo>
                    <a:cubicBezTo>
                      <a:pt x="261" y="52"/>
                      <a:pt x="257" y="52"/>
                      <a:pt x="253" y="52"/>
                    </a:cubicBezTo>
                    <a:cubicBezTo>
                      <a:pt x="113" y="52"/>
                      <a:pt x="0" y="165"/>
                      <a:pt x="0" y="305"/>
                    </a:cubicBezTo>
                    <a:cubicBezTo>
                      <a:pt x="0" y="374"/>
                      <a:pt x="27" y="436"/>
                      <a:pt x="71" y="481"/>
                    </a:cubicBezTo>
                    <a:cubicBezTo>
                      <a:pt x="71" y="481"/>
                      <a:pt x="71" y="481"/>
                      <a:pt x="71" y="481"/>
                    </a:cubicBezTo>
                    <a:cubicBezTo>
                      <a:pt x="111" y="521"/>
                      <a:pt x="105" y="561"/>
                      <a:pt x="105" y="561"/>
                    </a:cubicBezTo>
                    <a:cubicBezTo>
                      <a:pt x="105" y="561"/>
                      <a:pt x="105" y="561"/>
                      <a:pt x="105" y="561"/>
                    </a:cubicBezTo>
                    <a:cubicBezTo>
                      <a:pt x="76" y="769"/>
                      <a:pt x="52" y="1130"/>
                      <a:pt x="249" y="1082"/>
                    </a:cubicBezTo>
                    <a:cubicBezTo>
                      <a:pt x="243" y="1078"/>
                      <a:pt x="243" y="1078"/>
                      <a:pt x="243" y="1078"/>
                    </a:cubicBezTo>
                    <a:cubicBezTo>
                      <a:pt x="243" y="1078"/>
                      <a:pt x="65" y="1108"/>
                      <a:pt x="140" y="601"/>
                    </a:cubicBezTo>
                    <a:cubicBezTo>
                      <a:pt x="143" y="586"/>
                      <a:pt x="155" y="546"/>
                      <a:pt x="204" y="553"/>
                    </a:cubicBezTo>
                    <a:cubicBezTo>
                      <a:pt x="205" y="554"/>
                      <a:pt x="206" y="554"/>
                      <a:pt x="207" y="554"/>
                    </a:cubicBezTo>
                    <a:cubicBezTo>
                      <a:pt x="209" y="554"/>
                      <a:pt x="210" y="554"/>
                      <a:pt x="211" y="555"/>
                    </a:cubicBezTo>
                    <a:cubicBezTo>
                      <a:pt x="215" y="556"/>
                      <a:pt x="219" y="556"/>
                      <a:pt x="222" y="556"/>
                    </a:cubicBezTo>
                    <a:cubicBezTo>
                      <a:pt x="232" y="557"/>
                      <a:pt x="242" y="558"/>
                      <a:pt x="253" y="558"/>
                    </a:cubicBezTo>
                    <a:cubicBezTo>
                      <a:pt x="392" y="558"/>
                      <a:pt x="506" y="445"/>
                      <a:pt x="506" y="305"/>
                    </a:cubicBezTo>
                    <a:cubicBezTo>
                      <a:pt x="506" y="203"/>
                      <a:pt x="445" y="115"/>
                      <a:pt x="358" y="75"/>
                    </a:cubicBezTo>
                    <a:close/>
                  </a:path>
                </a:pathLst>
              </a:custGeom>
              <a:solidFill>
                <a:srgbClr val="E53138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</p:grpSp>
        <p:sp>
          <p:nvSpPr>
            <p:cNvPr id="852" name="Google Shape;852;p24"/>
            <p:cNvSpPr/>
            <p:nvPr/>
          </p:nvSpPr>
          <p:spPr>
            <a:xfrm>
              <a:off x="1418709" y="2314521"/>
              <a:ext cx="632239" cy="632238"/>
            </a:xfrm>
            <a:prstGeom prst="ellipse">
              <a:avLst/>
            </a:prstGeom>
            <a:noFill/>
            <a:ln>
              <a:noFill/>
            </a:ln>
          </p:spPr>
          <p:txBody>
            <a:bodyPr anchorCtr="1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800">
                  <a:solidFill>
                    <a:schemeClr val="lt1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01</a:t>
              </a:r>
              <a:endParaRPr/>
            </a:p>
          </p:txBody>
        </p:sp>
        <p:sp>
          <p:nvSpPr>
            <p:cNvPr id="853" name="Google Shape;853;p24"/>
            <p:cNvSpPr/>
            <p:nvPr/>
          </p:nvSpPr>
          <p:spPr>
            <a:xfrm>
              <a:off x="2246006" y="2803877"/>
              <a:ext cx="352975" cy="297808"/>
            </a:xfrm>
            <a:custGeom>
              <a:rect b="b" l="l" r="r" t="t"/>
              <a:pathLst>
                <a:path extrusionOk="0" h="21600" w="21600">
                  <a:moveTo>
                    <a:pt x="7427" y="0"/>
                  </a:moveTo>
                  <a:cubicBezTo>
                    <a:pt x="6595" y="0"/>
                    <a:pt x="5854" y="590"/>
                    <a:pt x="5543" y="1508"/>
                  </a:cubicBezTo>
                  <a:lnTo>
                    <a:pt x="4621" y="4258"/>
                  </a:lnTo>
                  <a:lnTo>
                    <a:pt x="1689" y="4833"/>
                  </a:lnTo>
                  <a:cubicBezTo>
                    <a:pt x="708" y="5026"/>
                    <a:pt x="0" y="6024"/>
                    <a:pt x="0" y="7204"/>
                  </a:cubicBezTo>
                  <a:lnTo>
                    <a:pt x="0" y="19206"/>
                  </a:lnTo>
                  <a:cubicBezTo>
                    <a:pt x="0" y="20530"/>
                    <a:pt x="912" y="21600"/>
                    <a:pt x="2029" y="21600"/>
                  </a:cubicBezTo>
                  <a:lnTo>
                    <a:pt x="19571" y="21600"/>
                  </a:lnTo>
                  <a:cubicBezTo>
                    <a:pt x="20687" y="21600"/>
                    <a:pt x="21600" y="20530"/>
                    <a:pt x="21600" y="19206"/>
                  </a:cubicBezTo>
                  <a:lnTo>
                    <a:pt x="21600" y="7204"/>
                  </a:lnTo>
                  <a:cubicBezTo>
                    <a:pt x="21600" y="6024"/>
                    <a:pt x="20892" y="5026"/>
                    <a:pt x="19911" y="4833"/>
                  </a:cubicBezTo>
                  <a:lnTo>
                    <a:pt x="16979" y="4258"/>
                  </a:lnTo>
                  <a:lnTo>
                    <a:pt x="16057" y="1508"/>
                  </a:lnTo>
                  <a:cubicBezTo>
                    <a:pt x="15747" y="591"/>
                    <a:pt x="15005" y="0"/>
                    <a:pt x="14173" y="0"/>
                  </a:cubicBezTo>
                  <a:lnTo>
                    <a:pt x="7427" y="0"/>
                  </a:lnTo>
                  <a:close/>
                  <a:moveTo>
                    <a:pt x="7320" y="1841"/>
                  </a:moveTo>
                  <a:lnTo>
                    <a:pt x="14067" y="1841"/>
                  </a:lnTo>
                  <a:cubicBezTo>
                    <a:pt x="14342" y="1841"/>
                    <a:pt x="14595" y="2044"/>
                    <a:pt x="14698" y="2348"/>
                  </a:cubicBezTo>
                  <a:lnTo>
                    <a:pt x="15901" y="5926"/>
                  </a:lnTo>
                  <a:lnTo>
                    <a:pt x="19581" y="6651"/>
                  </a:lnTo>
                  <a:cubicBezTo>
                    <a:pt x="19906" y="6715"/>
                    <a:pt x="20144" y="7054"/>
                    <a:pt x="20144" y="7445"/>
                  </a:cubicBezTo>
                  <a:cubicBezTo>
                    <a:pt x="20144" y="7445"/>
                    <a:pt x="20144" y="19448"/>
                    <a:pt x="20144" y="19448"/>
                  </a:cubicBezTo>
                  <a:cubicBezTo>
                    <a:pt x="20144" y="19890"/>
                    <a:pt x="19837" y="20242"/>
                    <a:pt x="19464" y="20242"/>
                  </a:cubicBezTo>
                  <a:lnTo>
                    <a:pt x="1922" y="20242"/>
                  </a:lnTo>
                  <a:cubicBezTo>
                    <a:pt x="1549" y="20242"/>
                    <a:pt x="1243" y="19890"/>
                    <a:pt x="1243" y="19448"/>
                  </a:cubicBezTo>
                  <a:lnTo>
                    <a:pt x="1243" y="7445"/>
                  </a:lnTo>
                  <a:cubicBezTo>
                    <a:pt x="1243" y="7054"/>
                    <a:pt x="1480" y="6715"/>
                    <a:pt x="1806" y="6651"/>
                  </a:cubicBezTo>
                  <a:lnTo>
                    <a:pt x="5485" y="5926"/>
                  </a:lnTo>
                  <a:lnTo>
                    <a:pt x="6689" y="2348"/>
                  </a:lnTo>
                  <a:cubicBezTo>
                    <a:pt x="6792" y="2044"/>
                    <a:pt x="7043" y="1841"/>
                    <a:pt x="7320" y="1841"/>
                  </a:cubicBezTo>
                  <a:close/>
                  <a:moveTo>
                    <a:pt x="10679" y="5892"/>
                  </a:moveTo>
                  <a:cubicBezTo>
                    <a:pt x="7695" y="5892"/>
                    <a:pt x="5281" y="8755"/>
                    <a:pt x="5281" y="12290"/>
                  </a:cubicBezTo>
                  <a:cubicBezTo>
                    <a:pt x="5281" y="15826"/>
                    <a:pt x="7695" y="18689"/>
                    <a:pt x="10679" y="18689"/>
                  </a:cubicBezTo>
                  <a:cubicBezTo>
                    <a:pt x="13661" y="18689"/>
                    <a:pt x="16076" y="15826"/>
                    <a:pt x="16076" y="12290"/>
                  </a:cubicBezTo>
                  <a:cubicBezTo>
                    <a:pt x="16076" y="8755"/>
                    <a:pt x="13661" y="5892"/>
                    <a:pt x="10679" y="5892"/>
                  </a:cubicBezTo>
                  <a:close/>
                  <a:moveTo>
                    <a:pt x="10261" y="7376"/>
                  </a:moveTo>
                  <a:cubicBezTo>
                    <a:pt x="11295" y="7282"/>
                    <a:pt x="12363" y="7653"/>
                    <a:pt x="13212" y="8516"/>
                  </a:cubicBezTo>
                  <a:cubicBezTo>
                    <a:pt x="14911" y="10240"/>
                    <a:pt x="15105" y="13280"/>
                    <a:pt x="13649" y="15294"/>
                  </a:cubicBezTo>
                  <a:cubicBezTo>
                    <a:pt x="12194" y="17308"/>
                    <a:pt x="9639" y="17537"/>
                    <a:pt x="7941" y="15812"/>
                  </a:cubicBezTo>
                  <a:cubicBezTo>
                    <a:pt x="6242" y="14086"/>
                    <a:pt x="6039" y="11058"/>
                    <a:pt x="7494" y="9045"/>
                  </a:cubicBezTo>
                  <a:cubicBezTo>
                    <a:pt x="8222" y="8038"/>
                    <a:pt x="9228" y="7470"/>
                    <a:pt x="10261" y="7376"/>
                  </a:cubicBezTo>
                  <a:close/>
                  <a:moveTo>
                    <a:pt x="10776" y="8838"/>
                  </a:moveTo>
                  <a:cubicBezTo>
                    <a:pt x="9285" y="8838"/>
                    <a:pt x="8077" y="10270"/>
                    <a:pt x="8077" y="12037"/>
                  </a:cubicBezTo>
                  <a:cubicBezTo>
                    <a:pt x="8077" y="12258"/>
                    <a:pt x="8229" y="12440"/>
                    <a:pt x="8417" y="12440"/>
                  </a:cubicBezTo>
                  <a:cubicBezTo>
                    <a:pt x="8603" y="12440"/>
                    <a:pt x="8756" y="12258"/>
                    <a:pt x="8756" y="12037"/>
                  </a:cubicBezTo>
                  <a:cubicBezTo>
                    <a:pt x="8756" y="10711"/>
                    <a:pt x="9657" y="9643"/>
                    <a:pt x="10776" y="9643"/>
                  </a:cubicBezTo>
                  <a:cubicBezTo>
                    <a:pt x="10962" y="9643"/>
                    <a:pt x="11116" y="9461"/>
                    <a:pt x="11116" y="9241"/>
                  </a:cubicBezTo>
                  <a:cubicBezTo>
                    <a:pt x="11116" y="9020"/>
                    <a:pt x="10962" y="8838"/>
                    <a:pt x="10776" y="883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854" name="Google Shape;854;p24"/>
            <p:cNvSpPr txBox="1"/>
            <p:nvPr/>
          </p:nvSpPr>
          <p:spPr>
            <a:xfrm>
              <a:off x="1837163" y="3261421"/>
              <a:ext cx="1170660" cy="33565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rmAutofit fontScale="92500" lnSpcReduction="10000"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800">
                  <a:solidFill>
                    <a:srgbClr val="3F3F3F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TITLE HERE</a:t>
              </a:r>
              <a:endParaRPr sz="1800">
                <a:solidFill>
                  <a:srgbClr val="3F3F3F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</p:grpSp>
      <p:grpSp>
        <p:nvGrpSpPr>
          <p:cNvPr id="855" name="Google Shape;855;p24"/>
          <p:cNvGrpSpPr/>
          <p:nvPr/>
        </p:nvGrpSpPr>
        <p:grpSpPr>
          <a:xfrm>
            <a:off x="3875707" y="2683642"/>
            <a:ext cx="1872978" cy="1928344"/>
            <a:chOff x="3875707" y="2148607"/>
            <a:chExt cx="1872978" cy="1928344"/>
          </a:xfrm>
        </p:grpSpPr>
        <p:grpSp>
          <p:nvGrpSpPr>
            <p:cNvPr id="856" name="Google Shape;856;p24"/>
            <p:cNvGrpSpPr/>
            <p:nvPr/>
          </p:nvGrpSpPr>
          <p:grpSpPr>
            <a:xfrm>
              <a:off x="3875707" y="2148607"/>
              <a:ext cx="1872978" cy="1928344"/>
              <a:chOff x="4216400" y="1489075"/>
              <a:chExt cx="3759200" cy="3870326"/>
            </a:xfrm>
          </p:grpSpPr>
          <p:sp>
            <p:nvSpPr>
              <p:cNvPr id="857" name="Google Shape;857;p24"/>
              <p:cNvSpPr/>
              <p:nvPr/>
            </p:nvSpPr>
            <p:spPr>
              <a:xfrm>
                <a:off x="4216400" y="1603375"/>
                <a:ext cx="3759200" cy="3756025"/>
              </a:xfrm>
              <a:prstGeom prst="ellipse">
                <a:avLst/>
              </a:prstGeom>
              <a:solidFill>
                <a:schemeClr val="lt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858" name="Google Shape;858;p24"/>
              <p:cNvSpPr/>
              <p:nvPr/>
            </p:nvSpPr>
            <p:spPr>
              <a:xfrm>
                <a:off x="5307013" y="4456113"/>
                <a:ext cx="2393950" cy="903288"/>
              </a:xfrm>
              <a:custGeom>
                <a:rect b="b" l="l" r="r" t="t"/>
                <a:pathLst>
                  <a:path extrusionOk="0" h="274" w="725">
                    <a:moveTo>
                      <a:pt x="238" y="274"/>
                    </a:moveTo>
                    <a:cubicBezTo>
                      <a:pt x="444" y="274"/>
                      <a:pt x="625" y="164"/>
                      <a:pt x="725" y="0"/>
                    </a:cubicBezTo>
                    <a:cubicBezTo>
                      <a:pt x="715" y="7"/>
                      <a:pt x="560" y="163"/>
                      <a:pt x="239" y="140"/>
                    </a:cubicBezTo>
                    <a:cubicBezTo>
                      <a:pt x="76" y="128"/>
                      <a:pt x="18" y="174"/>
                      <a:pt x="0" y="221"/>
                    </a:cubicBezTo>
                    <a:cubicBezTo>
                      <a:pt x="72" y="255"/>
                      <a:pt x="153" y="274"/>
                      <a:pt x="238" y="274"/>
                    </a:cubicBezTo>
                    <a:close/>
                  </a:path>
                </a:pathLst>
              </a:custGeom>
              <a:solidFill>
                <a:srgbClr val="B9161C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859" name="Google Shape;859;p24"/>
              <p:cNvSpPr/>
              <p:nvPr/>
            </p:nvSpPr>
            <p:spPr>
              <a:xfrm>
                <a:off x="4237038" y="3754438"/>
                <a:ext cx="3484563" cy="1528763"/>
              </a:xfrm>
              <a:custGeom>
                <a:rect b="b" l="l" r="r" t="t"/>
                <a:pathLst>
                  <a:path extrusionOk="0" h="464" w="1055">
                    <a:moveTo>
                      <a:pt x="1055" y="204"/>
                    </a:moveTo>
                    <a:cubicBezTo>
                      <a:pt x="939" y="309"/>
                      <a:pt x="781" y="359"/>
                      <a:pt x="585" y="352"/>
                    </a:cubicBezTo>
                    <a:cubicBezTo>
                      <a:pt x="325" y="343"/>
                      <a:pt x="178" y="242"/>
                      <a:pt x="100" y="159"/>
                    </a:cubicBezTo>
                    <a:cubicBezTo>
                      <a:pt x="43" y="98"/>
                      <a:pt x="13" y="35"/>
                      <a:pt x="0" y="0"/>
                    </a:cubicBezTo>
                    <a:cubicBezTo>
                      <a:pt x="32" y="222"/>
                      <a:pt x="192" y="402"/>
                      <a:pt x="402" y="464"/>
                    </a:cubicBezTo>
                    <a:cubicBezTo>
                      <a:pt x="457" y="418"/>
                      <a:pt x="516" y="353"/>
                      <a:pt x="585" y="355"/>
                    </a:cubicBezTo>
                    <a:cubicBezTo>
                      <a:pt x="597" y="356"/>
                      <a:pt x="608" y="356"/>
                      <a:pt x="620" y="356"/>
                    </a:cubicBezTo>
                    <a:cubicBezTo>
                      <a:pt x="796" y="356"/>
                      <a:pt x="941" y="308"/>
                      <a:pt x="1049" y="213"/>
                    </a:cubicBezTo>
                    <a:cubicBezTo>
                      <a:pt x="1051" y="210"/>
                      <a:pt x="1053" y="207"/>
                      <a:pt x="1055" y="204"/>
                    </a:cubicBezTo>
                    <a:close/>
                  </a:path>
                </a:pathLst>
              </a:custGeom>
              <a:solidFill>
                <a:srgbClr val="D8D8D8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860" name="Google Shape;860;p24"/>
              <p:cNvSpPr/>
              <p:nvPr/>
            </p:nvSpPr>
            <p:spPr>
              <a:xfrm>
                <a:off x="4249738" y="1489075"/>
                <a:ext cx="1671638" cy="3725863"/>
              </a:xfrm>
              <a:custGeom>
                <a:rect b="b" l="l" r="r" t="t"/>
                <a:pathLst>
                  <a:path extrusionOk="0" h="1130" w="506">
                    <a:moveTo>
                      <a:pt x="358" y="75"/>
                    </a:moveTo>
                    <a:cubicBezTo>
                      <a:pt x="358" y="75"/>
                      <a:pt x="358" y="75"/>
                      <a:pt x="358" y="75"/>
                    </a:cubicBezTo>
                    <a:cubicBezTo>
                      <a:pt x="344" y="69"/>
                      <a:pt x="339" y="60"/>
                      <a:pt x="338" y="52"/>
                    </a:cubicBezTo>
                    <a:cubicBezTo>
                      <a:pt x="337" y="41"/>
                      <a:pt x="347" y="26"/>
                      <a:pt x="358" y="22"/>
                    </a:cubicBezTo>
                    <a:cubicBezTo>
                      <a:pt x="417" y="1"/>
                      <a:pt x="454" y="45"/>
                      <a:pt x="454" y="45"/>
                    </a:cubicBezTo>
                    <a:cubicBezTo>
                      <a:pt x="470" y="43"/>
                      <a:pt x="470" y="43"/>
                      <a:pt x="470" y="43"/>
                    </a:cubicBezTo>
                    <a:cubicBezTo>
                      <a:pt x="439" y="6"/>
                      <a:pt x="401" y="0"/>
                      <a:pt x="370" y="5"/>
                    </a:cubicBezTo>
                    <a:cubicBezTo>
                      <a:pt x="348" y="8"/>
                      <a:pt x="328" y="19"/>
                      <a:pt x="311" y="34"/>
                    </a:cubicBezTo>
                    <a:cubicBezTo>
                      <a:pt x="286" y="56"/>
                      <a:pt x="266" y="52"/>
                      <a:pt x="266" y="52"/>
                    </a:cubicBezTo>
                    <a:cubicBezTo>
                      <a:pt x="266" y="53"/>
                      <a:pt x="266" y="53"/>
                      <a:pt x="266" y="53"/>
                    </a:cubicBezTo>
                    <a:cubicBezTo>
                      <a:pt x="261" y="52"/>
                      <a:pt x="257" y="52"/>
                      <a:pt x="253" y="52"/>
                    </a:cubicBezTo>
                    <a:cubicBezTo>
                      <a:pt x="113" y="52"/>
                      <a:pt x="0" y="165"/>
                      <a:pt x="0" y="305"/>
                    </a:cubicBezTo>
                    <a:cubicBezTo>
                      <a:pt x="0" y="374"/>
                      <a:pt x="27" y="436"/>
                      <a:pt x="71" y="481"/>
                    </a:cubicBezTo>
                    <a:cubicBezTo>
                      <a:pt x="71" y="481"/>
                      <a:pt x="71" y="481"/>
                      <a:pt x="71" y="481"/>
                    </a:cubicBezTo>
                    <a:cubicBezTo>
                      <a:pt x="111" y="521"/>
                      <a:pt x="105" y="561"/>
                      <a:pt x="105" y="561"/>
                    </a:cubicBezTo>
                    <a:cubicBezTo>
                      <a:pt x="105" y="561"/>
                      <a:pt x="105" y="561"/>
                      <a:pt x="105" y="561"/>
                    </a:cubicBezTo>
                    <a:cubicBezTo>
                      <a:pt x="76" y="769"/>
                      <a:pt x="52" y="1130"/>
                      <a:pt x="249" y="1082"/>
                    </a:cubicBezTo>
                    <a:cubicBezTo>
                      <a:pt x="243" y="1078"/>
                      <a:pt x="243" y="1078"/>
                      <a:pt x="243" y="1078"/>
                    </a:cubicBezTo>
                    <a:cubicBezTo>
                      <a:pt x="243" y="1078"/>
                      <a:pt x="65" y="1108"/>
                      <a:pt x="140" y="601"/>
                    </a:cubicBezTo>
                    <a:cubicBezTo>
                      <a:pt x="143" y="586"/>
                      <a:pt x="155" y="546"/>
                      <a:pt x="204" y="553"/>
                    </a:cubicBezTo>
                    <a:cubicBezTo>
                      <a:pt x="205" y="554"/>
                      <a:pt x="206" y="554"/>
                      <a:pt x="207" y="554"/>
                    </a:cubicBezTo>
                    <a:cubicBezTo>
                      <a:pt x="209" y="554"/>
                      <a:pt x="210" y="554"/>
                      <a:pt x="211" y="555"/>
                    </a:cubicBezTo>
                    <a:cubicBezTo>
                      <a:pt x="215" y="556"/>
                      <a:pt x="219" y="556"/>
                      <a:pt x="222" y="556"/>
                    </a:cubicBezTo>
                    <a:cubicBezTo>
                      <a:pt x="232" y="557"/>
                      <a:pt x="242" y="558"/>
                      <a:pt x="253" y="558"/>
                    </a:cubicBezTo>
                    <a:cubicBezTo>
                      <a:pt x="392" y="558"/>
                      <a:pt x="506" y="445"/>
                      <a:pt x="506" y="305"/>
                    </a:cubicBezTo>
                    <a:cubicBezTo>
                      <a:pt x="506" y="203"/>
                      <a:pt x="445" y="115"/>
                      <a:pt x="358" y="75"/>
                    </a:cubicBezTo>
                    <a:close/>
                  </a:path>
                </a:pathLst>
              </a:custGeom>
              <a:solidFill>
                <a:srgbClr val="B9161C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</p:grpSp>
        <p:sp>
          <p:nvSpPr>
            <p:cNvPr id="861" name="Google Shape;861;p24"/>
            <p:cNvSpPr/>
            <p:nvPr/>
          </p:nvSpPr>
          <p:spPr>
            <a:xfrm>
              <a:off x="3992635" y="2314521"/>
              <a:ext cx="632239" cy="632238"/>
            </a:xfrm>
            <a:prstGeom prst="ellipse">
              <a:avLst/>
            </a:prstGeom>
            <a:noFill/>
            <a:ln>
              <a:noFill/>
            </a:ln>
          </p:spPr>
          <p:txBody>
            <a:bodyPr anchorCtr="1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800">
                  <a:solidFill>
                    <a:schemeClr val="lt1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02</a:t>
              </a:r>
              <a:endParaRPr/>
            </a:p>
          </p:txBody>
        </p:sp>
        <p:sp>
          <p:nvSpPr>
            <p:cNvPr id="862" name="Google Shape;862;p24"/>
            <p:cNvSpPr/>
            <p:nvPr/>
          </p:nvSpPr>
          <p:spPr>
            <a:xfrm>
              <a:off x="4823523" y="2786203"/>
              <a:ext cx="333155" cy="333157"/>
            </a:xfrm>
            <a:custGeom>
              <a:rect b="b" l="l" r="r" t="t"/>
              <a:pathLst>
                <a:path extrusionOk="0" h="21600" w="21600">
                  <a:moveTo>
                    <a:pt x="4727" y="0"/>
                  </a:moveTo>
                  <a:cubicBezTo>
                    <a:pt x="3608" y="0"/>
                    <a:pt x="2704" y="903"/>
                    <a:pt x="2704" y="2023"/>
                  </a:cubicBezTo>
                  <a:lnTo>
                    <a:pt x="2704" y="3375"/>
                  </a:lnTo>
                  <a:lnTo>
                    <a:pt x="2023" y="3375"/>
                  </a:lnTo>
                  <a:cubicBezTo>
                    <a:pt x="904" y="3375"/>
                    <a:pt x="0" y="4278"/>
                    <a:pt x="0" y="5397"/>
                  </a:cubicBezTo>
                  <a:lnTo>
                    <a:pt x="0" y="18896"/>
                  </a:lnTo>
                  <a:cubicBezTo>
                    <a:pt x="0" y="20387"/>
                    <a:pt x="1213" y="21600"/>
                    <a:pt x="2704" y="21600"/>
                  </a:cubicBezTo>
                  <a:lnTo>
                    <a:pt x="18896" y="21600"/>
                  </a:lnTo>
                  <a:cubicBezTo>
                    <a:pt x="20387" y="21600"/>
                    <a:pt x="21600" y="20387"/>
                    <a:pt x="21600" y="18896"/>
                  </a:cubicBezTo>
                  <a:lnTo>
                    <a:pt x="21600" y="2023"/>
                  </a:lnTo>
                  <a:cubicBezTo>
                    <a:pt x="21600" y="903"/>
                    <a:pt x="20696" y="0"/>
                    <a:pt x="19577" y="0"/>
                  </a:cubicBezTo>
                  <a:lnTo>
                    <a:pt x="4727" y="0"/>
                  </a:lnTo>
                  <a:close/>
                  <a:moveTo>
                    <a:pt x="4696" y="1321"/>
                  </a:moveTo>
                  <a:lnTo>
                    <a:pt x="19546" y="1321"/>
                  </a:lnTo>
                  <a:cubicBezTo>
                    <a:pt x="19919" y="1321"/>
                    <a:pt x="20217" y="1619"/>
                    <a:pt x="20217" y="1992"/>
                  </a:cubicBezTo>
                  <a:cubicBezTo>
                    <a:pt x="20217" y="1992"/>
                    <a:pt x="20217" y="18865"/>
                    <a:pt x="20217" y="18865"/>
                  </a:cubicBezTo>
                  <a:cubicBezTo>
                    <a:pt x="20217" y="19608"/>
                    <a:pt x="19610" y="20217"/>
                    <a:pt x="18865" y="20217"/>
                  </a:cubicBezTo>
                  <a:lnTo>
                    <a:pt x="2673" y="20217"/>
                  </a:lnTo>
                  <a:cubicBezTo>
                    <a:pt x="1928" y="20217"/>
                    <a:pt x="1321" y="19608"/>
                    <a:pt x="1321" y="18865"/>
                  </a:cubicBezTo>
                  <a:lnTo>
                    <a:pt x="1321" y="5366"/>
                  </a:lnTo>
                  <a:cubicBezTo>
                    <a:pt x="1321" y="4994"/>
                    <a:pt x="1620" y="4696"/>
                    <a:pt x="1992" y="4696"/>
                  </a:cubicBezTo>
                  <a:lnTo>
                    <a:pt x="2673" y="4696"/>
                  </a:lnTo>
                  <a:lnTo>
                    <a:pt x="2673" y="18194"/>
                  </a:lnTo>
                  <a:cubicBezTo>
                    <a:pt x="2673" y="18567"/>
                    <a:pt x="2971" y="18865"/>
                    <a:pt x="3344" y="18865"/>
                  </a:cubicBezTo>
                  <a:cubicBezTo>
                    <a:pt x="3717" y="18865"/>
                    <a:pt x="4025" y="18567"/>
                    <a:pt x="4025" y="18194"/>
                  </a:cubicBezTo>
                  <a:lnTo>
                    <a:pt x="4025" y="1992"/>
                  </a:lnTo>
                  <a:cubicBezTo>
                    <a:pt x="4025" y="1619"/>
                    <a:pt x="4323" y="1321"/>
                    <a:pt x="4696" y="1321"/>
                  </a:cubicBezTo>
                  <a:close/>
                  <a:moveTo>
                    <a:pt x="5955" y="2642"/>
                  </a:moveTo>
                  <a:cubicBezTo>
                    <a:pt x="5582" y="2642"/>
                    <a:pt x="5284" y="2940"/>
                    <a:pt x="5284" y="3313"/>
                  </a:cubicBezTo>
                  <a:lnTo>
                    <a:pt x="5284" y="8039"/>
                  </a:lnTo>
                  <a:cubicBezTo>
                    <a:pt x="5284" y="8412"/>
                    <a:pt x="5582" y="8710"/>
                    <a:pt x="5955" y="8710"/>
                  </a:cubicBezTo>
                  <a:lnTo>
                    <a:pt x="10681" y="8710"/>
                  </a:lnTo>
                  <a:cubicBezTo>
                    <a:pt x="11054" y="8710"/>
                    <a:pt x="11362" y="8412"/>
                    <a:pt x="11362" y="8039"/>
                  </a:cubicBezTo>
                  <a:lnTo>
                    <a:pt x="11362" y="3313"/>
                  </a:lnTo>
                  <a:cubicBezTo>
                    <a:pt x="11362" y="2940"/>
                    <a:pt x="11054" y="2642"/>
                    <a:pt x="10681" y="2642"/>
                  </a:cubicBezTo>
                  <a:lnTo>
                    <a:pt x="5955" y="2642"/>
                  </a:lnTo>
                  <a:close/>
                  <a:moveTo>
                    <a:pt x="6605" y="3963"/>
                  </a:moveTo>
                  <a:lnTo>
                    <a:pt x="9980" y="3963"/>
                  </a:lnTo>
                  <a:lnTo>
                    <a:pt x="9980" y="7338"/>
                  </a:lnTo>
                  <a:lnTo>
                    <a:pt x="6605" y="7338"/>
                  </a:lnTo>
                  <a:cubicBezTo>
                    <a:pt x="6605" y="7338"/>
                    <a:pt x="6605" y="3963"/>
                    <a:pt x="6605" y="3963"/>
                  </a:cubicBezTo>
                  <a:close/>
                  <a:moveTo>
                    <a:pt x="13045" y="3963"/>
                  </a:moveTo>
                  <a:cubicBezTo>
                    <a:pt x="12858" y="3963"/>
                    <a:pt x="12704" y="4117"/>
                    <a:pt x="12704" y="4303"/>
                  </a:cubicBezTo>
                  <a:cubicBezTo>
                    <a:pt x="12704" y="4490"/>
                    <a:pt x="12858" y="4634"/>
                    <a:pt x="13045" y="4634"/>
                  </a:cubicBezTo>
                  <a:lnTo>
                    <a:pt x="18442" y="4634"/>
                  </a:lnTo>
                  <a:cubicBezTo>
                    <a:pt x="18629" y="4634"/>
                    <a:pt x="18783" y="4490"/>
                    <a:pt x="18783" y="4303"/>
                  </a:cubicBezTo>
                  <a:cubicBezTo>
                    <a:pt x="18783" y="4117"/>
                    <a:pt x="18629" y="3963"/>
                    <a:pt x="18442" y="3963"/>
                  </a:cubicBezTo>
                  <a:lnTo>
                    <a:pt x="13045" y="3963"/>
                  </a:lnTo>
                  <a:close/>
                  <a:moveTo>
                    <a:pt x="13045" y="5986"/>
                  </a:moveTo>
                  <a:cubicBezTo>
                    <a:pt x="12858" y="5986"/>
                    <a:pt x="12704" y="6140"/>
                    <a:pt x="12704" y="6326"/>
                  </a:cubicBezTo>
                  <a:cubicBezTo>
                    <a:pt x="12704" y="6512"/>
                    <a:pt x="12858" y="6667"/>
                    <a:pt x="13045" y="6667"/>
                  </a:cubicBezTo>
                  <a:lnTo>
                    <a:pt x="18442" y="6667"/>
                  </a:lnTo>
                  <a:cubicBezTo>
                    <a:pt x="18629" y="6667"/>
                    <a:pt x="18783" y="6512"/>
                    <a:pt x="18783" y="6326"/>
                  </a:cubicBezTo>
                  <a:cubicBezTo>
                    <a:pt x="18783" y="6140"/>
                    <a:pt x="18629" y="5986"/>
                    <a:pt x="18442" y="5986"/>
                  </a:cubicBezTo>
                  <a:lnTo>
                    <a:pt x="13045" y="5986"/>
                  </a:lnTo>
                  <a:close/>
                  <a:moveTo>
                    <a:pt x="13045" y="8008"/>
                  </a:moveTo>
                  <a:cubicBezTo>
                    <a:pt x="12858" y="8008"/>
                    <a:pt x="12704" y="8163"/>
                    <a:pt x="12704" y="8349"/>
                  </a:cubicBezTo>
                  <a:cubicBezTo>
                    <a:pt x="12704" y="8535"/>
                    <a:pt x="12858" y="8690"/>
                    <a:pt x="13045" y="8690"/>
                  </a:cubicBezTo>
                  <a:lnTo>
                    <a:pt x="18442" y="8690"/>
                  </a:lnTo>
                  <a:cubicBezTo>
                    <a:pt x="18629" y="8690"/>
                    <a:pt x="18783" y="8535"/>
                    <a:pt x="18783" y="8349"/>
                  </a:cubicBezTo>
                  <a:cubicBezTo>
                    <a:pt x="18783" y="8163"/>
                    <a:pt x="18629" y="8008"/>
                    <a:pt x="18442" y="8008"/>
                  </a:cubicBezTo>
                  <a:lnTo>
                    <a:pt x="13045" y="8008"/>
                  </a:lnTo>
                  <a:close/>
                  <a:moveTo>
                    <a:pt x="5624" y="10041"/>
                  </a:moveTo>
                  <a:cubicBezTo>
                    <a:pt x="5439" y="10041"/>
                    <a:pt x="5284" y="10186"/>
                    <a:pt x="5284" y="10372"/>
                  </a:cubicBezTo>
                  <a:cubicBezTo>
                    <a:pt x="5284" y="10558"/>
                    <a:pt x="5439" y="10712"/>
                    <a:pt x="5624" y="10712"/>
                  </a:cubicBezTo>
                  <a:lnTo>
                    <a:pt x="18442" y="10712"/>
                  </a:lnTo>
                  <a:cubicBezTo>
                    <a:pt x="18628" y="10712"/>
                    <a:pt x="18783" y="10558"/>
                    <a:pt x="18783" y="10372"/>
                  </a:cubicBezTo>
                  <a:cubicBezTo>
                    <a:pt x="18783" y="10186"/>
                    <a:pt x="18628" y="10041"/>
                    <a:pt x="18442" y="10041"/>
                  </a:cubicBezTo>
                  <a:lnTo>
                    <a:pt x="5624" y="10041"/>
                  </a:lnTo>
                  <a:close/>
                  <a:moveTo>
                    <a:pt x="5624" y="12064"/>
                  </a:moveTo>
                  <a:cubicBezTo>
                    <a:pt x="5439" y="12064"/>
                    <a:pt x="5284" y="12209"/>
                    <a:pt x="5284" y="12394"/>
                  </a:cubicBezTo>
                  <a:cubicBezTo>
                    <a:pt x="5284" y="12582"/>
                    <a:pt x="5439" y="12735"/>
                    <a:pt x="5624" y="12735"/>
                  </a:cubicBezTo>
                  <a:lnTo>
                    <a:pt x="18442" y="12735"/>
                  </a:lnTo>
                  <a:cubicBezTo>
                    <a:pt x="18628" y="12735"/>
                    <a:pt x="18783" y="12582"/>
                    <a:pt x="18783" y="12394"/>
                  </a:cubicBezTo>
                  <a:cubicBezTo>
                    <a:pt x="18783" y="12209"/>
                    <a:pt x="18628" y="12064"/>
                    <a:pt x="18442" y="12064"/>
                  </a:cubicBezTo>
                  <a:lnTo>
                    <a:pt x="5624" y="12064"/>
                  </a:lnTo>
                  <a:close/>
                  <a:moveTo>
                    <a:pt x="5624" y="14087"/>
                  </a:moveTo>
                  <a:cubicBezTo>
                    <a:pt x="5439" y="14087"/>
                    <a:pt x="5284" y="14241"/>
                    <a:pt x="5284" y="14428"/>
                  </a:cubicBezTo>
                  <a:cubicBezTo>
                    <a:pt x="5284" y="14615"/>
                    <a:pt x="5439" y="14758"/>
                    <a:pt x="5624" y="14758"/>
                  </a:cubicBezTo>
                  <a:lnTo>
                    <a:pt x="11022" y="14758"/>
                  </a:lnTo>
                  <a:cubicBezTo>
                    <a:pt x="11208" y="14758"/>
                    <a:pt x="11362" y="14615"/>
                    <a:pt x="11362" y="14428"/>
                  </a:cubicBezTo>
                  <a:cubicBezTo>
                    <a:pt x="11362" y="14241"/>
                    <a:pt x="11208" y="14087"/>
                    <a:pt x="11022" y="14087"/>
                  </a:cubicBezTo>
                  <a:lnTo>
                    <a:pt x="5624" y="14087"/>
                  </a:lnTo>
                  <a:close/>
                  <a:moveTo>
                    <a:pt x="13045" y="14087"/>
                  </a:moveTo>
                  <a:cubicBezTo>
                    <a:pt x="12859" y="14087"/>
                    <a:pt x="12704" y="14241"/>
                    <a:pt x="12704" y="14428"/>
                  </a:cubicBezTo>
                  <a:cubicBezTo>
                    <a:pt x="12704" y="14615"/>
                    <a:pt x="12859" y="14758"/>
                    <a:pt x="13045" y="14758"/>
                  </a:cubicBezTo>
                  <a:lnTo>
                    <a:pt x="18442" y="14758"/>
                  </a:lnTo>
                  <a:cubicBezTo>
                    <a:pt x="18628" y="14758"/>
                    <a:pt x="18783" y="14615"/>
                    <a:pt x="18783" y="14428"/>
                  </a:cubicBezTo>
                  <a:cubicBezTo>
                    <a:pt x="18783" y="14241"/>
                    <a:pt x="18628" y="14087"/>
                    <a:pt x="18442" y="14087"/>
                  </a:cubicBezTo>
                  <a:lnTo>
                    <a:pt x="13045" y="14087"/>
                  </a:lnTo>
                  <a:close/>
                  <a:moveTo>
                    <a:pt x="5624" y="16110"/>
                  </a:moveTo>
                  <a:cubicBezTo>
                    <a:pt x="5439" y="16110"/>
                    <a:pt x="5284" y="16264"/>
                    <a:pt x="5284" y="16450"/>
                  </a:cubicBezTo>
                  <a:cubicBezTo>
                    <a:pt x="5284" y="16637"/>
                    <a:pt x="5439" y="16791"/>
                    <a:pt x="5624" y="16791"/>
                  </a:cubicBezTo>
                  <a:lnTo>
                    <a:pt x="11022" y="16791"/>
                  </a:lnTo>
                  <a:cubicBezTo>
                    <a:pt x="11208" y="16791"/>
                    <a:pt x="11362" y="16637"/>
                    <a:pt x="11362" y="16450"/>
                  </a:cubicBezTo>
                  <a:cubicBezTo>
                    <a:pt x="11362" y="16264"/>
                    <a:pt x="11208" y="16110"/>
                    <a:pt x="11022" y="16110"/>
                  </a:cubicBezTo>
                  <a:lnTo>
                    <a:pt x="5624" y="16110"/>
                  </a:lnTo>
                  <a:close/>
                  <a:moveTo>
                    <a:pt x="13045" y="16110"/>
                  </a:moveTo>
                  <a:cubicBezTo>
                    <a:pt x="12859" y="16110"/>
                    <a:pt x="12704" y="16264"/>
                    <a:pt x="12704" y="16450"/>
                  </a:cubicBezTo>
                  <a:cubicBezTo>
                    <a:pt x="12704" y="16637"/>
                    <a:pt x="12859" y="16791"/>
                    <a:pt x="13045" y="16791"/>
                  </a:cubicBezTo>
                  <a:lnTo>
                    <a:pt x="18442" y="16791"/>
                  </a:lnTo>
                  <a:cubicBezTo>
                    <a:pt x="18628" y="16791"/>
                    <a:pt x="18783" y="16637"/>
                    <a:pt x="18783" y="16450"/>
                  </a:cubicBezTo>
                  <a:cubicBezTo>
                    <a:pt x="18783" y="16264"/>
                    <a:pt x="18628" y="16110"/>
                    <a:pt x="18442" y="16110"/>
                  </a:cubicBezTo>
                  <a:lnTo>
                    <a:pt x="13045" y="16110"/>
                  </a:lnTo>
                  <a:close/>
                  <a:moveTo>
                    <a:pt x="5624" y="18132"/>
                  </a:moveTo>
                  <a:cubicBezTo>
                    <a:pt x="5439" y="18132"/>
                    <a:pt x="5284" y="18287"/>
                    <a:pt x="5284" y="18473"/>
                  </a:cubicBezTo>
                  <a:cubicBezTo>
                    <a:pt x="5284" y="18660"/>
                    <a:pt x="5439" y="18814"/>
                    <a:pt x="5624" y="18814"/>
                  </a:cubicBezTo>
                  <a:lnTo>
                    <a:pt x="11022" y="18814"/>
                  </a:lnTo>
                  <a:cubicBezTo>
                    <a:pt x="11208" y="18814"/>
                    <a:pt x="11362" y="18660"/>
                    <a:pt x="11362" y="18473"/>
                  </a:cubicBezTo>
                  <a:cubicBezTo>
                    <a:pt x="11362" y="18287"/>
                    <a:pt x="11208" y="18132"/>
                    <a:pt x="11022" y="18132"/>
                  </a:cubicBezTo>
                  <a:lnTo>
                    <a:pt x="5624" y="18132"/>
                  </a:lnTo>
                  <a:close/>
                  <a:moveTo>
                    <a:pt x="13045" y="18132"/>
                  </a:moveTo>
                  <a:cubicBezTo>
                    <a:pt x="12859" y="18132"/>
                    <a:pt x="12704" y="18287"/>
                    <a:pt x="12704" y="18473"/>
                  </a:cubicBezTo>
                  <a:cubicBezTo>
                    <a:pt x="12704" y="18660"/>
                    <a:pt x="12859" y="18814"/>
                    <a:pt x="13045" y="18814"/>
                  </a:cubicBezTo>
                  <a:lnTo>
                    <a:pt x="18442" y="18814"/>
                  </a:lnTo>
                  <a:cubicBezTo>
                    <a:pt x="18628" y="18814"/>
                    <a:pt x="18783" y="18660"/>
                    <a:pt x="18783" y="18473"/>
                  </a:cubicBezTo>
                  <a:cubicBezTo>
                    <a:pt x="18783" y="18287"/>
                    <a:pt x="18628" y="18132"/>
                    <a:pt x="18442" y="18132"/>
                  </a:cubicBezTo>
                  <a:lnTo>
                    <a:pt x="13045" y="18132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863" name="Google Shape;863;p24"/>
            <p:cNvSpPr txBox="1"/>
            <p:nvPr/>
          </p:nvSpPr>
          <p:spPr>
            <a:xfrm>
              <a:off x="4408366" y="3261421"/>
              <a:ext cx="1170660" cy="33565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rmAutofit fontScale="92500" lnSpcReduction="10000"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800">
                  <a:solidFill>
                    <a:srgbClr val="3F3F3F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TITLE HERE</a:t>
              </a:r>
              <a:endParaRPr sz="1800">
                <a:solidFill>
                  <a:srgbClr val="3F3F3F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</p:grpSp>
      <p:grpSp>
        <p:nvGrpSpPr>
          <p:cNvPr id="864" name="Google Shape;864;p24"/>
          <p:cNvGrpSpPr/>
          <p:nvPr/>
        </p:nvGrpSpPr>
        <p:grpSpPr>
          <a:xfrm>
            <a:off x="6443314" y="2683642"/>
            <a:ext cx="1872978" cy="1928344"/>
            <a:chOff x="6443315" y="2148607"/>
            <a:chExt cx="1872978" cy="1928344"/>
          </a:xfrm>
        </p:grpSpPr>
        <p:grpSp>
          <p:nvGrpSpPr>
            <p:cNvPr id="865" name="Google Shape;865;p24"/>
            <p:cNvGrpSpPr/>
            <p:nvPr/>
          </p:nvGrpSpPr>
          <p:grpSpPr>
            <a:xfrm>
              <a:off x="6443315" y="2148607"/>
              <a:ext cx="1872978" cy="1928344"/>
              <a:chOff x="4216400" y="1489075"/>
              <a:chExt cx="3759200" cy="3870326"/>
            </a:xfrm>
          </p:grpSpPr>
          <p:sp>
            <p:nvSpPr>
              <p:cNvPr id="866" name="Google Shape;866;p24"/>
              <p:cNvSpPr/>
              <p:nvPr/>
            </p:nvSpPr>
            <p:spPr>
              <a:xfrm>
                <a:off x="4216400" y="1603375"/>
                <a:ext cx="3759200" cy="3756025"/>
              </a:xfrm>
              <a:prstGeom prst="ellipse">
                <a:avLst/>
              </a:prstGeom>
              <a:solidFill>
                <a:schemeClr val="lt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867" name="Google Shape;867;p24"/>
              <p:cNvSpPr/>
              <p:nvPr/>
            </p:nvSpPr>
            <p:spPr>
              <a:xfrm>
                <a:off x="5307013" y="4456113"/>
                <a:ext cx="2393950" cy="903288"/>
              </a:xfrm>
              <a:custGeom>
                <a:rect b="b" l="l" r="r" t="t"/>
                <a:pathLst>
                  <a:path extrusionOk="0" h="274" w="725">
                    <a:moveTo>
                      <a:pt x="238" y="274"/>
                    </a:moveTo>
                    <a:cubicBezTo>
                      <a:pt x="444" y="274"/>
                      <a:pt x="625" y="164"/>
                      <a:pt x="725" y="0"/>
                    </a:cubicBezTo>
                    <a:cubicBezTo>
                      <a:pt x="715" y="7"/>
                      <a:pt x="560" y="163"/>
                      <a:pt x="239" y="140"/>
                    </a:cubicBezTo>
                    <a:cubicBezTo>
                      <a:pt x="76" y="128"/>
                      <a:pt x="18" y="174"/>
                      <a:pt x="0" y="221"/>
                    </a:cubicBezTo>
                    <a:cubicBezTo>
                      <a:pt x="72" y="255"/>
                      <a:pt x="153" y="274"/>
                      <a:pt x="238" y="274"/>
                    </a:cubicBezTo>
                    <a:close/>
                  </a:path>
                </a:pathLst>
              </a:custGeom>
              <a:solidFill>
                <a:srgbClr val="E53138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868" name="Google Shape;868;p24"/>
              <p:cNvSpPr/>
              <p:nvPr/>
            </p:nvSpPr>
            <p:spPr>
              <a:xfrm>
                <a:off x="4237038" y="3754438"/>
                <a:ext cx="3484563" cy="1528763"/>
              </a:xfrm>
              <a:custGeom>
                <a:rect b="b" l="l" r="r" t="t"/>
                <a:pathLst>
                  <a:path extrusionOk="0" h="464" w="1055">
                    <a:moveTo>
                      <a:pt x="1055" y="204"/>
                    </a:moveTo>
                    <a:cubicBezTo>
                      <a:pt x="939" y="309"/>
                      <a:pt x="781" y="359"/>
                      <a:pt x="585" y="352"/>
                    </a:cubicBezTo>
                    <a:cubicBezTo>
                      <a:pt x="325" y="343"/>
                      <a:pt x="178" y="242"/>
                      <a:pt x="100" y="159"/>
                    </a:cubicBezTo>
                    <a:cubicBezTo>
                      <a:pt x="43" y="98"/>
                      <a:pt x="13" y="35"/>
                      <a:pt x="0" y="0"/>
                    </a:cubicBezTo>
                    <a:cubicBezTo>
                      <a:pt x="32" y="222"/>
                      <a:pt x="192" y="402"/>
                      <a:pt x="402" y="464"/>
                    </a:cubicBezTo>
                    <a:cubicBezTo>
                      <a:pt x="457" y="418"/>
                      <a:pt x="516" y="353"/>
                      <a:pt x="585" y="355"/>
                    </a:cubicBezTo>
                    <a:cubicBezTo>
                      <a:pt x="597" y="356"/>
                      <a:pt x="608" y="356"/>
                      <a:pt x="620" y="356"/>
                    </a:cubicBezTo>
                    <a:cubicBezTo>
                      <a:pt x="796" y="356"/>
                      <a:pt x="941" y="308"/>
                      <a:pt x="1049" y="213"/>
                    </a:cubicBezTo>
                    <a:cubicBezTo>
                      <a:pt x="1051" y="210"/>
                      <a:pt x="1053" y="207"/>
                      <a:pt x="1055" y="204"/>
                    </a:cubicBezTo>
                    <a:close/>
                  </a:path>
                </a:pathLst>
              </a:custGeom>
              <a:solidFill>
                <a:srgbClr val="D8D8D8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869" name="Google Shape;869;p24"/>
              <p:cNvSpPr/>
              <p:nvPr/>
            </p:nvSpPr>
            <p:spPr>
              <a:xfrm>
                <a:off x="4249738" y="1489075"/>
                <a:ext cx="1671638" cy="3725863"/>
              </a:xfrm>
              <a:custGeom>
                <a:rect b="b" l="l" r="r" t="t"/>
                <a:pathLst>
                  <a:path extrusionOk="0" h="1130" w="506">
                    <a:moveTo>
                      <a:pt x="358" y="75"/>
                    </a:moveTo>
                    <a:cubicBezTo>
                      <a:pt x="358" y="75"/>
                      <a:pt x="358" y="75"/>
                      <a:pt x="358" y="75"/>
                    </a:cubicBezTo>
                    <a:cubicBezTo>
                      <a:pt x="344" y="69"/>
                      <a:pt x="339" y="60"/>
                      <a:pt x="338" y="52"/>
                    </a:cubicBezTo>
                    <a:cubicBezTo>
                      <a:pt x="337" y="41"/>
                      <a:pt x="347" y="26"/>
                      <a:pt x="358" y="22"/>
                    </a:cubicBezTo>
                    <a:cubicBezTo>
                      <a:pt x="417" y="1"/>
                      <a:pt x="454" y="45"/>
                      <a:pt x="454" y="45"/>
                    </a:cubicBezTo>
                    <a:cubicBezTo>
                      <a:pt x="470" y="43"/>
                      <a:pt x="470" y="43"/>
                      <a:pt x="470" y="43"/>
                    </a:cubicBezTo>
                    <a:cubicBezTo>
                      <a:pt x="439" y="6"/>
                      <a:pt x="401" y="0"/>
                      <a:pt x="370" y="5"/>
                    </a:cubicBezTo>
                    <a:cubicBezTo>
                      <a:pt x="348" y="8"/>
                      <a:pt x="328" y="19"/>
                      <a:pt x="311" y="34"/>
                    </a:cubicBezTo>
                    <a:cubicBezTo>
                      <a:pt x="286" y="56"/>
                      <a:pt x="266" y="52"/>
                      <a:pt x="266" y="52"/>
                    </a:cubicBezTo>
                    <a:cubicBezTo>
                      <a:pt x="266" y="53"/>
                      <a:pt x="266" y="53"/>
                      <a:pt x="266" y="53"/>
                    </a:cubicBezTo>
                    <a:cubicBezTo>
                      <a:pt x="261" y="52"/>
                      <a:pt x="257" y="52"/>
                      <a:pt x="253" y="52"/>
                    </a:cubicBezTo>
                    <a:cubicBezTo>
                      <a:pt x="113" y="52"/>
                      <a:pt x="0" y="165"/>
                      <a:pt x="0" y="305"/>
                    </a:cubicBezTo>
                    <a:cubicBezTo>
                      <a:pt x="0" y="374"/>
                      <a:pt x="27" y="436"/>
                      <a:pt x="71" y="481"/>
                    </a:cubicBezTo>
                    <a:cubicBezTo>
                      <a:pt x="71" y="481"/>
                      <a:pt x="71" y="481"/>
                      <a:pt x="71" y="481"/>
                    </a:cubicBezTo>
                    <a:cubicBezTo>
                      <a:pt x="111" y="521"/>
                      <a:pt x="105" y="561"/>
                      <a:pt x="105" y="561"/>
                    </a:cubicBezTo>
                    <a:cubicBezTo>
                      <a:pt x="105" y="561"/>
                      <a:pt x="105" y="561"/>
                      <a:pt x="105" y="561"/>
                    </a:cubicBezTo>
                    <a:cubicBezTo>
                      <a:pt x="76" y="769"/>
                      <a:pt x="52" y="1130"/>
                      <a:pt x="249" y="1082"/>
                    </a:cubicBezTo>
                    <a:cubicBezTo>
                      <a:pt x="243" y="1078"/>
                      <a:pt x="243" y="1078"/>
                      <a:pt x="243" y="1078"/>
                    </a:cubicBezTo>
                    <a:cubicBezTo>
                      <a:pt x="243" y="1078"/>
                      <a:pt x="65" y="1108"/>
                      <a:pt x="140" y="601"/>
                    </a:cubicBezTo>
                    <a:cubicBezTo>
                      <a:pt x="143" y="586"/>
                      <a:pt x="155" y="546"/>
                      <a:pt x="204" y="553"/>
                    </a:cubicBezTo>
                    <a:cubicBezTo>
                      <a:pt x="205" y="554"/>
                      <a:pt x="206" y="554"/>
                      <a:pt x="207" y="554"/>
                    </a:cubicBezTo>
                    <a:cubicBezTo>
                      <a:pt x="209" y="554"/>
                      <a:pt x="210" y="554"/>
                      <a:pt x="211" y="555"/>
                    </a:cubicBezTo>
                    <a:cubicBezTo>
                      <a:pt x="215" y="556"/>
                      <a:pt x="219" y="556"/>
                      <a:pt x="222" y="556"/>
                    </a:cubicBezTo>
                    <a:cubicBezTo>
                      <a:pt x="232" y="557"/>
                      <a:pt x="242" y="558"/>
                      <a:pt x="253" y="558"/>
                    </a:cubicBezTo>
                    <a:cubicBezTo>
                      <a:pt x="392" y="558"/>
                      <a:pt x="506" y="445"/>
                      <a:pt x="506" y="305"/>
                    </a:cubicBezTo>
                    <a:cubicBezTo>
                      <a:pt x="506" y="203"/>
                      <a:pt x="445" y="115"/>
                      <a:pt x="358" y="75"/>
                    </a:cubicBezTo>
                    <a:close/>
                  </a:path>
                </a:pathLst>
              </a:custGeom>
              <a:solidFill>
                <a:srgbClr val="E53138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</p:grpSp>
        <p:sp>
          <p:nvSpPr>
            <p:cNvPr id="870" name="Google Shape;870;p24"/>
            <p:cNvSpPr/>
            <p:nvPr/>
          </p:nvSpPr>
          <p:spPr>
            <a:xfrm>
              <a:off x="6560243" y="2314521"/>
              <a:ext cx="632239" cy="632238"/>
            </a:xfrm>
            <a:prstGeom prst="ellipse">
              <a:avLst/>
            </a:prstGeom>
            <a:noFill/>
            <a:ln>
              <a:noFill/>
            </a:ln>
          </p:spPr>
          <p:txBody>
            <a:bodyPr anchorCtr="1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800">
                  <a:solidFill>
                    <a:schemeClr val="lt1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03</a:t>
              </a:r>
              <a:endParaRPr/>
            </a:p>
          </p:txBody>
        </p:sp>
        <p:sp>
          <p:nvSpPr>
            <p:cNvPr id="871" name="Google Shape;871;p24"/>
            <p:cNvSpPr/>
            <p:nvPr/>
          </p:nvSpPr>
          <p:spPr>
            <a:xfrm>
              <a:off x="7367471" y="2786203"/>
              <a:ext cx="380473" cy="333157"/>
            </a:xfrm>
            <a:custGeom>
              <a:rect b="b" l="l" r="r" t="t"/>
              <a:pathLst>
                <a:path extrusionOk="0" h="21600" w="21600">
                  <a:moveTo>
                    <a:pt x="10782" y="0"/>
                  </a:moveTo>
                  <a:cubicBezTo>
                    <a:pt x="10633" y="0"/>
                    <a:pt x="10476" y="23"/>
                    <a:pt x="10320" y="63"/>
                  </a:cubicBezTo>
                  <a:lnTo>
                    <a:pt x="1569" y="2361"/>
                  </a:lnTo>
                  <a:cubicBezTo>
                    <a:pt x="647" y="2604"/>
                    <a:pt x="0" y="3536"/>
                    <a:pt x="0" y="4617"/>
                  </a:cubicBezTo>
                  <a:cubicBezTo>
                    <a:pt x="0" y="5699"/>
                    <a:pt x="647" y="6620"/>
                    <a:pt x="1569" y="6863"/>
                  </a:cubicBezTo>
                  <a:lnTo>
                    <a:pt x="3369" y="7337"/>
                  </a:lnTo>
                  <a:lnTo>
                    <a:pt x="3369" y="13841"/>
                  </a:lnTo>
                  <a:cubicBezTo>
                    <a:pt x="3369" y="15882"/>
                    <a:pt x="5418" y="17689"/>
                    <a:pt x="10782" y="17689"/>
                  </a:cubicBezTo>
                  <a:cubicBezTo>
                    <a:pt x="16144" y="17689"/>
                    <a:pt x="18185" y="15882"/>
                    <a:pt x="18185" y="13841"/>
                  </a:cubicBezTo>
                  <a:lnTo>
                    <a:pt x="18185" y="7337"/>
                  </a:lnTo>
                  <a:lnTo>
                    <a:pt x="19985" y="6863"/>
                  </a:lnTo>
                  <a:cubicBezTo>
                    <a:pt x="20907" y="6620"/>
                    <a:pt x="21554" y="5699"/>
                    <a:pt x="21554" y="4617"/>
                  </a:cubicBezTo>
                  <a:cubicBezTo>
                    <a:pt x="21554" y="3536"/>
                    <a:pt x="20906" y="2604"/>
                    <a:pt x="19985" y="2361"/>
                  </a:cubicBezTo>
                  <a:lnTo>
                    <a:pt x="11225" y="53"/>
                  </a:lnTo>
                  <a:cubicBezTo>
                    <a:pt x="11078" y="15"/>
                    <a:pt x="10930" y="0"/>
                    <a:pt x="10782" y="0"/>
                  </a:cubicBezTo>
                  <a:close/>
                  <a:moveTo>
                    <a:pt x="10615" y="1687"/>
                  </a:moveTo>
                  <a:cubicBezTo>
                    <a:pt x="10666" y="1687"/>
                    <a:pt x="10713" y="1695"/>
                    <a:pt x="10763" y="1708"/>
                  </a:cubicBezTo>
                  <a:lnTo>
                    <a:pt x="19523" y="4016"/>
                  </a:lnTo>
                  <a:cubicBezTo>
                    <a:pt x="19830" y="4097"/>
                    <a:pt x="20040" y="4407"/>
                    <a:pt x="20040" y="4765"/>
                  </a:cubicBezTo>
                  <a:cubicBezTo>
                    <a:pt x="20040" y="5123"/>
                    <a:pt x="19830" y="5433"/>
                    <a:pt x="19523" y="5513"/>
                  </a:cubicBezTo>
                  <a:lnTo>
                    <a:pt x="10763" y="7822"/>
                  </a:lnTo>
                  <a:cubicBezTo>
                    <a:pt x="10713" y="7835"/>
                    <a:pt x="10666" y="7843"/>
                    <a:pt x="10615" y="7843"/>
                  </a:cubicBezTo>
                  <a:cubicBezTo>
                    <a:pt x="10564" y="7843"/>
                    <a:pt x="10508" y="7835"/>
                    <a:pt x="10458" y="7822"/>
                  </a:cubicBezTo>
                  <a:lnTo>
                    <a:pt x="1708" y="5513"/>
                  </a:lnTo>
                  <a:cubicBezTo>
                    <a:pt x="1402" y="5433"/>
                    <a:pt x="1182" y="5123"/>
                    <a:pt x="1182" y="4765"/>
                  </a:cubicBezTo>
                  <a:cubicBezTo>
                    <a:pt x="1182" y="4407"/>
                    <a:pt x="1402" y="4097"/>
                    <a:pt x="1708" y="4016"/>
                  </a:cubicBezTo>
                  <a:lnTo>
                    <a:pt x="10458" y="1708"/>
                  </a:lnTo>
                  <a:cubicBezTo>
                    <a:pt x="10508" y="1695"/>
                    <a:pt x="10564" y="1687"/>
                    <a:pt x="10615" y="1687"/>
                  </a:cubicBezTo>
                  <a:close/>
                  <a:moveTo>
                    <a:pt x="4726" y="7759"/>
                  </a:moveTo>
                  <a:lnTo>
                    <a:pt x="10338" y="9235"/>
                  </a:lnTo>
                  <a:cubicBezTo>
                    <a:pt x="10486" y="9272"/>
                    <a:pt x="10642" y="9298"/>
                    <a:pt x="10791" y="9298"/>
                  </a:cubicBezTo>
                  <a:cubicBezTo>
                    <a:pt x="10939" y="9298"/>
                    <a:pt x="11086" y="9275"/>
                    <a:pt x="11243" y="9235"/>
                  </a:cubicBezTo>
                  <a:lnTo>
                    <a:pt x="16846" y="7759"/>
                  </a:lnTo>
                  <a:cubicBezTo>
                    <a:pt x="16846" y="7759"/>
                    <a:pt x="16846" y="13915"/>
                    <a:pt x="16846" y="13915"/>
                  </a:cubicBezTo>
                  <a:cubicBezTo>
                    <a:pt x="16846" y="14765"/>
                    <a:pt x="14832" y="16213"/>
                    <a:pt x="10791" y="16213"/>
                  </a:cubicBezTo>
                  <a:cubicBezTo>
                    <a:pt x="6749" y="16213"/>
                    <a:pt x="4726" y="14765"/>
                    <a:pt x="4726" y="13915"/>
                  </a:cubicBezTo>
                  <a:lnTo>
                    <a:pt x="4726" y="7759"/>
                  </a:lnTo>
                  <a:close/>
                  <a:moveTo>
                    <a:pt x="20252" y="7759"/>
                  </a:moveTo>
                  <a:cubicBezTo>
                    <a:pt x="19881" y="7759"/>
                    <a:pt x="19578" y="8103"/>
                    <a:pt x="19578" y="8528"/>
                  </a:cubicBezTo>
                  <a:lnTo>
                    <a:pt x="19578" y="15454"/>
                  </a:lnTo>
                  <a:cubicBezTo>
                    <a:pt x="19578" y="15880"/>
                    <a:pt x="19881" y="16224"/>
                    <a:pt x="20252" y="16224"/>
                  </a:cubicBezTo>
                  <a:cubicBezTo>
                    <a:pt x="20624" y="16224"/>
                    <a:pt x="20926" y="15880"/>
                    <a:pt x="20926" y="15454"/>
                  </a:cubicBezTo>
                  <a:lnTo>
                    <a:pt x="20926" y="8528"/>
                  </a:lnTo>
                  <a:cubicBezTo>
                    <a:pt x="20926" y="8103"/>
                    <a:pt x="20624" y="7759"/>
                    <a:pt x="20252" y="7759"/>
                  </a:cubicBezTo>
                  <a:close/>
                  <a:moveTo>
                    <a:pt x="20252" y="16993"/>
                  </a:moveTo>
                  <a:cubicBezTo>
                    <a:pt x="19509" y="16993"/>
                    <a:pt x="18905" y="19222"/>
                    <a:pt x="18905" y="20071"/>
                  </a:cubicBezTo>
                  <a:cubicBezTo>
                    <a:pt x="18905" y="20920"/>
                    <a:pt x="19509" y="21600"/>
                    <a:pt x="20252" y="21600"/>
                  </a:cubicBezTo>
                  <a:cubicBezTo>
                    <a:pt x="20995" y="21600"/>
                    <a:pt x="21600" y="20920"/>
                    <a:pt x="21600" y="20071"/>
                  </a:cubicBezTo>
                  <a:cubicBezTo>
                    <a:pt x="21600" y="19222"/>
                    <a:pt x="20995" y="16993"/>
                    <a:pt x="20252" y="16993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872" name="Google Shape;872;p24"/>
            <p:cNvSpPr txBox="1"/>
            <p:nvPr/>
          </p:nvSpPr>
          <p:spPr>
            <a:xfrm>
              <a:off x="6979571" y="3261421"/>
              <a:ext cx="1170660" cy="33565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rmAutofit fontScale="92500" lnSpcReduction="10000"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800">
                  <a:solidFill>
                    <a:srgbClr val="3F3F3F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TITLE HERE</a:t>
              </a:r>
              <a:endParaRPr sz="1800">
                <a:solidFill>
                  <a:srgbClr val="3F3F3F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</p:grpSp>
      <p:grpSp>
        <p:nvGrpSpPr>
          <p:cNvPr id="873" name="Google Shape;873;p24"/>
          <p:cNvGrpSpPr/>
          <p:nvPr/>
        </p:nvGrpSpPr>
        <p:grpSpPr>
          <a:xfrm>
            <a:off x="9010922" y="2683642"/>
            <a:ext cx="1872978" cy="1928344"/>
            <a:chOff x="9010922" y="2148607"/>
            <a:chExt cx="1872978" cy="1928344"/>
          </a:xfrm>
        </p:grpSpPr>
        <p:grpSp>
          <p:nvGrpSpPr>
            <p:cNvPr id="874" name="Google Shape;874;p24"/>
            <p:cNvGrpSpPr/>
            <p:nvPr/>
          </p:nvGrpSpPr>
          <p:grpSpPr>
            <a:xfrm>
              <a:off x="9010922" y="2148607"/>
              <a:ext cx="1872978" cy="1928344"/>
              <a:chOff x="4216400" y="1489075"/>
              <a:chExt cx="3759200" cy="3870326"/>
            </a:xfrm>
          </p:grpSpPr>
          <p:sp>
            <p:nvSpPr>
              <p:cNvPr id="875" name="Google Shape;875;p24"/>
              <p:cNvSpPr/>
              <p:nvPr/>
            </p:nvSpPr>
            <p:spPr>
              <a:xfrm>
                <a:off x="4216400" y="1603375"/>
                <a:ext cx="3759200" cy="3756025"/>
              </a:xfrm>
              <a:prstGeom prst="ellipse">
                <a:avLst/>
              </a:prstGeom>
              <a:solidFill>
                <a:schemeClr val="lt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876" name="Google Shape;876;p24"/>
              <p:cNvSpPr/>
              <p:nvPr/>
            </p:nvSpPr>
            <p:spPr>
              <a:xfrm>
                <a:off x="5307013" y="4456113"/>
                <a:ext cx="2393950" cy="903288"/>
              </a:xfrm>
              <a:custGeom>
                <a:rect b="b" l="l" r="r" t="t"/>
                <a:pathLst>
                  <a:path extrusionOk="0" h="274" w="725">
                    <a:moveTo>
                      <a:pt x="238" y="274"/>
                    </a:moveTo>
                    <a:cubicBezTo>
                      <a:pt x="444" y="274"/>
                      <a:pt x="625" y="164"/>
                      <a:pt x="725" y="0"/>
                    </a:cubicBezTo>
                    <a:cubicBezTo>
                      <a:pt x="715" y="7"/>
                      <a:pt x="560" y="163"/>
                      <a:pt x="239" y="140"/>
                    </a:cubicBezTo>
                    <a:cubicBezTo>
                      <a:pt x="76" y="128"/>
                      <a:pt x="18" y="174"/>
                      <a:pt x="0" y="221"/>
                    </a:cubicBezTo>
                    <a:cubicBezTo>
                      <a:pt x="72" y="255"/>
                      <a:pt x="153" y="274"/>
                      <a:pt x="238" y="274"/>
                    </a:cubicBezTo>
                    <a:close/>
                  </a:path>
                </a:pathLst>
              </a:custGeom>
              <a:solidFill>
                <a:srgbClr val="B9161C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877" name="Google Shape;877;p24"/>
              <p:cNvSpPr/>
              <p:nvPr/>
            </p:nvSpPr>
            <p:spPr>
              <a:xfrm>
                <a:off x="4237038" y="3754438"/>
                <a:ext cx="3484563" cy="1528763"/>
              </a:xfrm>
              <a:custGeom>
                <a:rect b="b" l="l" r="r" t="t"/>
                <a:pathLst>
                  <a:path extrusionOk="0" h="464" w="1055">
                    <a:moveTo>
                      <a:pt x="1055" y="204"/>
                    </a:moveTo>
                    <a:cubicBezTo>
                      <a:pt x="939" y="309"/>
                      <a:pt x="781" y="359"/>
                      <a:pt x="585" y="352"/>
                    </a:cubicBezTo>
                    <a:cubicBezTo>
                      <a:pt x="325" y="343"/>
                      <a:pt x="178" y="242"/>
                      <a:pt x="100" y="159"/>
                    </a:cubicBezTo>
                    <a:cubicBezTo>
                      <a:pt x="43" y="98"/>
                      <a:pt x="13" y="35"/>
                      <a:pt x="0" y="0"/>
                    </a:cubicBezTo>
                    <a:cubicBezTo>
                      <a:pt x="32" y="222"/>
                      <a:pt x="192" y="402"/>
                      <a:pt x="402" y="464"/>
                    </a:cubicBezTo>
                    <a:cubicBezTo>
                      <a:pt x="457" y="418"/>
                      <a:pt x="516" y="353"/>
                      <a:pt x="585" y="355"/>
                    </a:cubicBezTo>
                    <a:cubicBezTo>
                      <a:pt x="597" y="356"/>
                      <a:pt x="608" y="356"/>
                      <a:pt x="620" y="356"/>
                    </a:cubicBezTo>
                    <a:cubicBezTo>
                      <a:pt x="796" y="356"/>
                      <a:pt x="941" y="308"/>
                      <a:pt x="1049" y="213"/>
                    </a:cubicBezTo>
                    <a:cubicBezTo>
                      <a:pt x="1051" y="210"/>
                      <a:pt x="1053" y="207"/>
                      <a:pt x="1055" y="204"/>
                    </a:cubicBezTo>
                    <a:close/>
                  </a:path>
                </a:pathLst>
              </a:custGeom>
              <a:solidFill>
                <a:srgbClr val="D8D8D8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878" name="Google Shape;878;p24"/>
              <p:cNvSpPr/>
              <p:nvPr/>
            </p:nvSpPr>
            <p:spPr>
              <a:xfrm>
                <a:off x="4249738" y="1489075"/>
                <a:ext cx="1671638" cy="3725863"/>
              </a:xfrm>
              <a:custGeom>
                <a:rect b="b" l="l" r="r" t="t"/>
                <a:pathLst>
                  <a:path extrusionOk="0" h="1130" w="506">
                    <a:moveTo>
                      <a:pt x="358" y="75"/>
                    </a:moveTo>
                    <a:cubicBezTo>
                      <a:pt x="358" y="75"/>
                      <a:pt x="358" y="75"/>
                      <a:pt x="358" y="75"/>
                    </a:cubicBezTo>
                    <a:cubicBezTo>
                      <a:pt x="344" y="69"/>
                      <a:pt x="339" y="60"/>
                      <a:pt x="338" y="52"/>
                    </a:cubicBezTo>
                    <a:cubicBezTo>
                      <a:pt x="337" y="41"/>
                      <a:pt x="347" y="26"/>
                      <a:pt x="358" y="22"/>
                    </a:cubicBezTo>
                    <a:cubicBezTo>
                      <a:pt x="417" y="1"/>
                      <a:pt x="454" y="45"/>
                      <a:pt x="454" y="45"/>
                    </a:cubicBezTo>
                    <a:cubicBezTo>
                      <a:pt x="470" y="43"/>
                      <a:pt x="470" y="43"/>
                      <a:pt x="470" y="43"/>
                    </a:cubicBezTo>
                    <a:cubicBezTo>
                      <a:pt x="439" y="6"/>
                      <a:pt x="401" y="0"/>
                      <a:pt x="370" y="5"/>
                    </a:cubicBezTo>
                    <a:cubicBezTo>
                      <a:pt x="348" y="8"/>
                      <a:pt x="328" y="19"/>
                      <a:pt x="311" y="34"/>
                    </a:cubicBezTo>
                    <a:cubicBezTo>
                      <a:pt x="286" y="56"/>
                      <a:pt x="266" y="52"/>
                      <a:pt x="266" y="52"/>
                    </a:cubicBezTo>
                    <a:cubicBezTo>
                      <a:pt x="266" y="53"/>
                      <a:pt x="266" y="53"/>
                      <a:pt x="266" y="53"/>
                    </a:cubicBezTo>
                    <a:cubicBezTo>
                      <a:pt x="261" y="52"/>
                      <a:pt x="257" y="52"/>
                      <a:pt x="253" y="52"/>
                    </a:cubicBezTo>
                    <a:cubicBezTo>
                      <a:pt x="113" y="52"/>
                      <a:pt x="0" y="165"/>
                      <a:pt x="0" y="305"/>
                    </a:cubicBezTo>
                    <a:cubicBezTo>
                      <a:pt x="0" y="374"/>
                      <a:pt x="27" y="436"/>
                      <a:pt x="71" y="481"/>
                    </a:cubicBezTo>
                    <a:cubicBezTo>
                      <a:pt x="71" y="481"/>
                      <a:pt x="71" y="481"/>
                      <a:pt x="71" y="481"/>
                    </a:cubicBezTo>
                    <a:cubicBezTo>
                      <a:pt x="111" y="521"/>
                      <a:pt x="105" y="561"/>
                      <a:pt x="105" y="561"/>
                    </a:cubicBezTo>
                    <a:cubicBezTo>
                      <a:pt x="105" y="561"/>
                      <a:pt x="105" y="561"/>
                      <a:pt x="105" y="561"/>
                    </a:cubicBezTo>
                    <a:cubicBezTo>
                      <a:pt x="76" y="769"/>
                      <a:pt x="52" y="1130"/>
                      <a:pt x="249" y="1082"/>
                    </a:cubicBezTo>
                    <a:cubicBezTo>
                      <a:pt x="243" y="1078"/>
                      <a:pt x="243" y="1078"/>
                      <a:pt x="243" y="1078"/>
                    </a:cubicBezTo>
                    <a:cubicBezTo>
                      <a:pt x="243" y="1078"/>
                      <a:pt x="65" y="1108"/>
                      <a:pt x="140" y="601"/>
                    </a:cubicBezTo>
                    <a:cubicBezTo>
                      <a:pt x="143" y="586"/>
                      <a:pt x="155" y="546"/>
                      <a:pt x="204" y="553"/>
                    </a:cubicBezTo>
                    <a:cubicBezTo>
                      <a:pt x="205" y="554"/>
                      <a:pt x="206" y="554"/>
                      <a:pt x="207" y="554"/>
                    </a:cubicBezTo>
                    <a:cubicBezTo>
                      <a:pt x="209" y="554"/>
                      <a:pt x="210" y="554"/>
                      <a:pt x="211" y="555"/>
                    </a:cubicBezTo>
                    <a:cubicBezTo>
                      <a:pt x="215" y="556"/>
                      <a:pt x="219" y="556"/>
                      <a:pt x="222" y="556"/>
                    </a:cubicBezTo>
                    <a:cubicBezTo>
                      <a:pt x="232" y="557"/>
                      <a:pt x="242" y="558"/>
                      <a:pt x="253" y="558"/>
                    </a:cubicBezTo>
                    <a:cubicBezTo>
                      <a:pt x="392" y="558"/>
                      <a:pt x="506" y="445"/>
                      <a:pt x="506" y="305"/>
                    </a:cubicBezTo>
                    <a:cubicBezTo>
                      <a:pt x="506" y="203"/>
                      <a:pt x="445" y="115"/>
                      <a:pt x="358" y="75"/>
                    </a:cubicBezTo>
                    <a:close/>
                  </a:path>
                </a:pathLst>
              </a:custGeom>
              <a:solidFill>
                <a:srgbClr val="B9161C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</p:grpSp>
        <p:sp>
          <p:nvSpPr>
            <p:cNvPr id="879" name="Google Shape;879;p24"/>
            <p:cNvSpPr/>
            <p:nvPr/>
          </p:nvSpPr>
          <p:spPr>
            <a:xfrm>
              <a:off x="9127850" y="2314521"/>
              <a:ext cx="632239" cy="632238"/>
            </a:xfrm>
            <a:prstGeom prst="ellipse">
              <a:avLst/>
            </a:prstGeom>
            <a:noFill/>
            <a:ln>
              <a:noFill/>
            </a:ln>
          </p:spPr>
          <p:txBody>
            <a:bodyPr anchorCtr="1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800">
                  <a:solidFill>
                    <a:schemeClr val="lt1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04</a:t>
              </a:r>
              <a:endParaRPr/>
            </a:p>
          </p:txBody>
        </p:sp>
        <p:sp>
          <p:nvSpPr>
            <p:cNvPr id="880" name="Google Shape;880;p24"/>
            <p:cNvSpPr/>
            <p:nvPr/>
          </p:nvSpPr>
          <p:spPr>
            <a:xfrm>
              <a:off x="9928171" y="2798708"/>
              <a:ext cx="394287" cy="308146"/>
            </a:xfrm>
            <a:custGeom>
              <a:rect b="b" l="l" r="r" t="t"/>
              <a:pathLst>
                <a:path extrusionOk="0" h="21600" w="21096">
                  <a:moveTo>
                    <a:pt x="10547" y="0"/>
                  </a:moveTo>
                  <a:cubicBezTo>
                    <a:pt x="7670" y="0"/>
                    <a:pt x="4754" y="229"/>
                    <a:pt x="1879" y="686"/>
                  </a:cubicBezTo>
                  <a:cubicBezTo>
                    <a:pt x="1331" y="773"/>
                    <a:pt x="883" y="1299"/>
                    <a:pt x="755" y="2002"/>
                  </a:cubicBezTo>
                  <a:cubicBezTo>
                    <a:pt x="-252" y="7551"/>
                    <a:pt x="-252" y="13178"/>
                    <a:pt x="755" y="18728"/>
                  </a:cubicBezTo>
                  <a:cubicBezTo>
                    <a:pt x="883" y="19431"/>
                    <a:pt x="1331" y="19958"/>
                    <a:pt x="1879" y="20044"/>
                  </a:cubicBezTo>
                  <a:cubicBezTo>
                    <a:pt x="3264" y="20265"/>
                    <a:pt x="4658" y="20428"/>
                    <a:pt x="6053" y="20543"/>
                  </a:cubicBezTo>
                  <a:cubicBezTo>
                    <a:pt x="5978" y="20604"/>
                    <a:pt x="5931" y="20669"/>
                    <a:pt x="5931" y="20734"/>
                  </a:cubicBezTo>
                  <a:cubicBezTo>
                    <a:pt x="5931" y="21212"/>
                    <a:pt x="7997" y="21600"/>
                    <a:pt x="10547" y="21600"/>
                  </a:cubicBezTo>
                  <a:cubicBezTo>
                    <a:pt x="13097" y="21600"/>
                    <a:pt x="15163" y="21212"/>
                    <a:pt x="15163" y="20734"/>
                  </a:cubicBezTo>
                  <a:cubicBezTo>
                    <a:pt x="15163" y="20669"/>
                    <a:pt x="15114" y="20604"/>
                    <a:pt x="15038" y="20543"/>
                  </a:cubicBezTo>
                  <a:cubicBezTo>
                    <a:pt x="16433" y="20428"/>
                    <a:pt x="17830" y="20265"/>
                    <a:pt x="19215" y="20044"/>
                  </a:cubicBezTo>
                  <a:cubicBezTo>
                    <a:pt x="19762" y="19958"/>
                    <a:pt x="20212" y="19431"/>
                    <a:pt x="20339" y="18728"/>
                  </a:cubicBezTo>
                  <a:cubicBezTo>
                    <a:pt x="21348" y="13178"/>
                    <a:pt x="21348" y="7551"/>
                    <a:pt x="20339" y="2002"/>
                  </a:cubicBezTo>
                  <a:cubicBezTo>
                    <a:pt x="20212" y="1299"/>
                    <a:pt x="19762" y="773"/>
                    <a:pt x="19215" y="686"/>
                  </a:cubicBezTo>
                  <a:cubicBezTo>
                    <a:pt x="16339" y="229"/>
                    <a:pt x="13423" y="0"/>
                    <a:pt x="10547" y="0"/>
                  </a:cubicBezTo>
                  <a:close/>
                  <a:moveTo>
                    <a:pt x="10602" y="1795"/>
                  </a:moveTo>
                  <a:cubicBezTo>
                    <a:pt x="13438" y="1795"/>
                    <a:pt x="16273" y="2018"/>
                    <a:pt x="19109" y="2469"/>
                  </a:cubicBezTo>
                  <a:cubicBezTo>
                    <a:pt x="20074" y="7778"/>
                    <a:pt x="20074" y="13088"/>
                    <a:pt x="19109" y="18397"/>
                  </a:cubicBezTo>
                  <a:cubicBezTo>
                    <a:pt x="13437" y="19298"/>
                    <a:pt x="7764" y="19298"/>
                    <a:pt x="2092" y="18397"/>
                  </a:cubicBezTo>
                  <a:cubicBezTo>
                    <a:pt x="1127" y="13088"/>
                    <a:pt x="1127" y="7778"/>
                    <a:pt x="2092" y="2469"/>
                  </a:cubicBezTo>
                  <a:cubicBezTo>
                    <a:pt x="4928" y="2018"/>
                    <a:pt x="7766" y="1795"/>
                    <a:pt x="10602" y="1795"/>
                  </a:cubicBezTo>
                  <a:close/>
                  <a:moveTo>
                    <a:pt x="9332" y="3231"/>
                  </a:moveTo>
                  <a:cubicBezTo>
                    <a:pt x="7547" y="3231"/>
                    <a:pt x="5731" y="3472"/>
                    <a:pt x="3946" y="3953"/>
                  </a:cubicBezTo>
                  <a:cubicBezTo>
                    <a:pt x="3715" y="4016"/>
                    <a:pt x="3527" y="4238"/>
                    <a:pt x="3453" y="4531"/>
                  </a:cubicBezTo>
                  <a:cubicBezTo>
                    <a:pt x="2502" y="8317"/>
                    <a:pt x="2502" y="12151"/>
                    <a:pt x="3453" y="15936"/>
                  </a:cubicBezTo>
                  <a:cubicBezTo>
                    <a:pt x="3527" y="16230"/>
                    <a:pt x="3715" y="16452"/>
                    <a:pt x="3946" y="16514"/>
                  </a:cubicBezTo>
                  <a:cubicBezTo>
                    <a:pt x="5731" y="16996"/>
                    <a:pt x="7547" y="17240"/>
                    <a:pt x="9332" y="17240"/>
                  </a:cubicBezTo>
                  <a:cubicBezTo>
                    <a:pt x="11120" y="17240"/>
                    <a:pt x="12929" y="16996"/>
                    <a:pt x="14715" y="16514"/>
                  </a:cubicBezTo>
                  <a:cubicBezTo>
                    <a:pt x="14947" y="16452"/>
                    <a:pt x="15135" y="16230"/>
                    <a:pt x="15209" y="15936"/>
                  </a:cubicBezTo>
                  <a:cubicBezTo>
                    <a:pt x="16161" y="12151"/>
                    <a:pt x="16161" y="8317"/>
                    <a:pt x="15209" y="4531"/>
                  </a:cubicBezTo>
                  <a:cubicBezTo>
                    <a:pt x="15135" y="4238"/>
                    <a:pt x="14947" y="4016"/>
                    <a:pt x="14715" y="3953"/>
                  </a:cubicBezTo>
                  <a:cubicBezTo>
                    <a:pt x="12929" y="3472"/>
                    <a:pt x="11120" y="3231"/>
                    <a:pt x="9332" y="3231"/>
                  </a:cubicBezTo>
                  <a:close/>
                  <a:moveTo>
                    <a:pt x="9223" y="3949"/>
                  </a:moveTo>
                  <a:cubicBezTo>
                    <a:pt x="10973" y="3949"/>
                    <a:pt x="12724" y="4184"/>
                    <a:pt x="14475" y="4655"/>
                  </a:cubicBezTo>
                  <a:cubicBezTo>
                    <a:pt x="15385" y="8277"/>
                    <a:pt x="15385" y="11899"/>
                    <a:pt x="14475" y="15521"/>
                  </a:cubicBezTo>
                  <a:cubicBezTo>
                    <a:pt x="10973" y="16463"/>
                    <a:pt x="7472" y="16463"/>
                    <a:pt x="3971" y="15521"/>
                  </a:cubicBezTo>
                  <a:cubicBezTo>
                    <a:pt x="3060" y="11899"/>
                    <a:pt x="3060" y="8277"/>
                    <a:pt x="3971" y="4655"/>
                  </a:cubicBezTo>
                  <a:cubicBezTo>
                    <a:pt x="5721" y="4184"/>
                    <a:pt x="7472" y="3949"/>
                    <a:pt x="9223" y="3949"/>
                  </a:cubicBezTo>
                  <a:close/>
                  <a:moveTo>
                    <a:pt x="17434" y="4308"/>
                  </a:moveTo>
                  <a:cubicBezTo>
                    <a:pt x="16888" y="4308"/>
                    <a:pt x="16445" y="4888"/>
                    <a:pt x="16445" y="5604"/>
                  </a:cubicBezTo>
                  <a:cubicBezTo>
                    <a:pt x="16445" y="6320"/>
                    <a:pt x="16888" y="6901"/>
                    <a:pt x="17434" y="6901"/>
                  </a:cubicBezTo>
                  <a:cubicBezTo>
                    <a:pt x="17980" y="6901"/>
                    <a:pt x="18421" y="6320"/>
                    <a:pt x="18421" y="5604"/>
                  </a:cubicBezTo>
                  <a:cubicBezTo>
                    <a:pt x="18421" y="4888"/>
                    <a:pt x="17980" y="4308"/>
                    <a:pt x="17434" y="4308"/>
                  </a:cubicBezTo>
                  <a:close/>
                  <a:moveTo>
                    <a:pt x="17410" y="5170"/>
                  </a:moveTo>
                  <a:cubicBezTo>
                    <a:pt x="17591" y="5170"/>
                    <a:pt x="17739" y="5366"/>
                    <a:pt x="17739" y="5604"/>
                  </a:cubicBezTo>
                  <a:cubicBezTo>
                    <a:pt x="17739" y="5841"/>
                    <a:pt x="17591" y="6035"/>
                    <a:pt x="17410" y="6035"/>
                  </a:cubicBezTo>
                  <a:cubicBezTo>
                    <a:pt x="17229" y="6035"/>
                    <a:pt x="17081" y="5841"/>
                    <a:pt x="17081" y="5604"/>
                  </a:cubicBezTo>
                  <a:cubicBezTo>
                    <a:pt x="17081" y="5366"/>
                    <a:pt x="17229" y="5170"/>
                    <a:pt x="17410" y="5170"/>
                  </a:cubicBezTo>
                  <a:close/>
                  <a:moveTo>
                    <a:pt x="9089" y="6821"/>
                  </a:moveTo>
                  <a:lnTo>
                    <a:pt x="6065" y="7132"/>
                  </a:lnTo>
                  <a:cubicBezTo>
                    <a:pt x="5886" y="7160"/>
                    <a:pt x="5713" y="7373"/>
                    <a:pt x="5682" y="7607"/>
                  </a:cubicBezTo>
                  <a:lnTo>
                    <a:pt x="5481" y="10016"/>
                  </a:lnTo>
                  <a:cubicBezTo>
                    <a:pt x="5473" y="10254"/>
                    <a:pt x="5614" y="10447"/>
                    <a:pt x="5794" y="10447"/>
                  </a:cubicBezTo>
                  <a:cubicBezTo>
                    <a:pt x="5975" y="10447"/>
                    <a:pt x="6128" y="10251"/>
                    <a:pt x="6135" y="10012"/>
                  </a:cubicBezTo>
                  <a:lnTo>
                    <a:pt x="6245" y="8377"/>
                  </a:lnTo>
                  <a:cubicBezTo>
                    <a:pt x="6269" y="8141"/>
                    <a:pt x="6436" y="7930"/>
                    <a:pt x="6617" y="7906"/>
                  </a:cubicBezTo>
                  <a:lnTo>
                    <a:pt x="9089" y="7683"/>
                  </a:lnTo>
                  <a:cubicBezTo>
                    <a:pt x="9270" y="7674"/>
                    <a:pt x="9421" y="7474"/>
                    <a:pt x="9421" y="7236"/>
                  </a:cubicBezTo>
                  <a:cubicBezTo>
                    <a:pt x="9421" y="6998"/>
                    <a:pt x="9270" y="6812"/>
                    <a:pt x="9089" y="6821"/>
                  </a:cubicBezTo>
                  <a:close/>
                  <a:moveTo>
                    <a:pt x="17002" y="10447"/>
                  </a:moveTo>
                  <a:cubicBezTo>
                    <a:pt x="16820" y="10447"/>
                    <a:pt x="16673" y="10639"/>
                    <a:pt x="16673" y="10878"/>
                  </a:cubicBezTo>
                  <a:cubicBezTo>
                    <a:pt x="16673" y="11116"/>
                    <a:pt x="16820" y="11309"/>
                    <a:pt x="17002" y="11309"/>
                  </a:cubicBezTo>
                  <a:lnTo>
                    <a:pt x="18981" y="11309"/>
                  </a:lnTo>
                  <a:cubicBezTo>
                    <a:pt x="19163" y="11309"/>
                    <a:pt x="19310" y="11116"/>
                    <a:pt x="19310" y="10878"/>
                  </a:cubicBezTo>
                  <a:cubicBezTo>
                    <a:pt x="19310" y="10639"/>
                    <a:pt x="19163" y="10447"/>
                    <a:pt x="18981" y="10447"/>
                  </a:cubicBezTo>
                  <a:lnTo>
                    <a:pt x="17002" y="10447"/>
                  </a:lnTo>
                  <a:close/>
                  <a:moveTo>
                    <a:pt x="17002" y="13040"/>
                  </a:moveTo>
                  <a:cubicBezTo>
                    <a:pt x="16820" y="13040"/>
                    <a:pt x="16673" y="13232"/>
                    <a:pt x="16673" y="13471"/>
                  </a:cubicBezTo>
                  <a:cubicBezTo>
                    <a:pt x="16673" y="13708"/>
                    <a:pt x="16820" y="13901"/>
                    <a:pt x="17002" y="13901"/>
                  </a:cubicBezTo>
                  <a:lnTo>
                    <a:pt x="18981" y="13901"/>
                  </a:lnTo>
                  <a:cubicBezTo>
                    <a:pt x="19163" y="13901"/>
                    <a:pt x="19310" y="13708"/>
                    <a:pt x="19310" y="13471"/>
                  </a:cubicBezTo>
                  <a:cubicBezTo>
                    <a:pt x="19310" y="13232"/>
                    <a:pt x="19163" y="13040"/>
                    <a:pt x="18981" y="13040"/>
                  </a:cubicBezTo>
                  <a:lnTo>
                    <a:pt x="17002" y="13040"/>
                  </a:lnTo>
                  <a:close/>
                  <a:moveTo>
                    <a:pt x="16344" y="15629"/>
                  </a:moveTo>
                  <a:cubicBezTo>
                    <a:pt x="16162" y="15629"/>
                    <a:pt x="16015" y="15825"/>
                    <a:pt x="16015" y="16063"/>
                  </a:cubicBezTo>
                  <a:cubicBezTo>
                    <a:pt x="16015" y="16302"/>
                    <a:pt x="16162" y="16494"/>
                    <a:pt x="16344" y="16494"/>
                  </a:cubicBezTo>
                  <a:lnTo>
                    <a:pt x="18323" y="16494"/>
                  </a:lnTo>
                  <a:cubicBezTo>
                    <a:pt x="18505" y="16494"/>
                    <a:pt x="18652" y="16302"/>
                    <a:pt x="18652" y="16063"/>
                  </a:cubicBezTo>
                  <a:cubicBezTo>
                    <a:pt x="18652" y="15825"/>
                    <a:pt x="18505" y="15629"/>
                    <a:pt x="18323" y="15629"/>
                  </a:cubicBezTo>
                  <a:lnTo>
                    <a:pt x="16344" y="15629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881" name="Google Shape;881;p24"/>
            <p:cNvSpPr txBox="1"/>
            <p:nvPr/>
          </p:nvSpPr>
          <p:spPr>
            <a:xfrm>
              <a:off x="9550774" y="3261421"/>
              <a:ext cx="1170660" cy="33565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rmAutofit fontScale="92500" lnSpcReduction="10000"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800">
                  <a:solidFill>
                    <a:srgbClr val="3F3F3F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TITLE HERE</a:t>
              </a:r>
              <a:endParaRPr sz="1800">
                <a:solidFill>
                  <a:srgbClr val="3F3F3F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</p:grpSp>
      <p:grpSp>
        <p:nvGrpSpPr>
          <p:cNvPr id="882" name="Google Shape;882;p24"/>
          <p:cNvGrpSpPr/>
          <p:nvPr/>
        </p:nvGrpSpPr>
        <p:grpSpPr>
          <a:xfrm>
            <a:off x="8880521" y="4904558"/>
            <a:ext cx="2133781" cy="1308050"/>
            <a:chOff x="3733626" y="2412339"/>
            <a:chExt cx="2133781" cy="1308050"/>
          </a:xfrm>
        </p:grpSpPr>
        <p:sp>
          <p:nvSpPr>
            <p:cNvPr id="883" name="Google Shape;883;p24"/>
            <p:cNvSpPr txBox="1"/>
            <p:nvPr/>
          </p:nvSpPr>
          <p:spPr>
            <a:xfrm>
              <a:off x="3733626" y="2412339"/>
              <a:ext cx="2133781" cy="36933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800">
                  <a:solidFill>
                    <a:srgbClr val="3F3F3F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TITLE HERE</a:t>
              </a:r>
              <a:endParaRPr b="1" sz="1800">
                <a:solidFill>
                  <a:srgbClr val="3F3F3F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884" name="Google Shape;884;p24"/>
            <p:cNvSpPr txBox="1"/>
            <p:nvPr/>
          </p:nvSpPr>
          <p:spPr>
            <a:xfrm>
              <a:off x="3864027" y="2750893"/>
              <a:ext cx="1872978" cy="969496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lnSpc>
                  <a:spcPct val="114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000">
                  <a:solidFill>
                    <a:srgbClr val="595959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A complex idea can be conveyed with just a single still image, namely making it possible to absorb large amounts of data quickly.</a:t>
              </a:r>
              <a:endParaRPr/>
            </a:p>
          </p:txBody>
        </p:sp>
      </p:grpSp>
      <p:grpSp>
        <p:nvGrpSpPr>
          <p:cNvPr id="885" name="Google Shape;885;p24"/>
          <p:cNvGrpSpPr/>
          <p:nvPr/>
        </p:nvGrpSpPr>
        <p:grpSpPr>
          <a:xfrm>
            <a:off x="6254777" y="4904558"/>
            <a:ext cx="2133781" cy="1308050"/>
            <a:chOff x="3733626" y="2412339"/>
            <a:chExt cx="2133781" cy="1308050"/>
          </a:xfrm>
        </p:grpSpPr>
        <p:sp>
          <p:nvSpPr>
            <p:cNvPr id="886" name="Google Shape;886;p24"/>
            <p:cNvSpPr txBox="1"/>
            <p:nvPr/>
          </p:nvSpPr>
          <p:spPr>
            <a:xfrm>
              <a:off x="3733626" y="2412339"/>
              <a:ext cx="2133781" cy="36933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800">
                  <a:solidFill>
                    <a:srgbClr val="3F3F3F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TITLE HERE</a:t>
              </a:r>
              <a:endParaRPr b="1" sz="1800">
                <a:solidFill>
                  <a:srgbClr val="3F3F3F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887" name="Google Shape;887;p24"/>
            <p:cNvSpPr txBox="1"/>
            <p:nvPr/>
          </p:nvSpPr>
          <p:spPr>
            <a:xfrm>
              <a:off x="3864027" y="2750893"/>
              <a:ext cx="1872978" cy="969496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lnSpc>
                  <a:spcPct val="114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000">
                  <a:solidFill>
                    <a:srgbClr val="595959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A complex idea can be conveyed with just a single still image, namely making it possible to absorb large amounts of data quickly.</a:t>
              </a:r>
              <a:endParaRPr/>
            </a:p>
          </p:txBody>
        </p:sp>
      </p:grpSp>
      <p:grpSp>
        <p:nvGrpSpPr>
          <p:cNvPr id="888" name="Google Shape;888;p24"/>
          <p:cNvGrpSpPr/>
          <p:nvPr/>
        </p:nvGrpSpPr>
        <p:grpSpPr>
          <a:xfrm>
            <a:off x="3745305" y="4904558"/>
            <a:ext cx="2133781" cy="1308050"/>
            <a:chOff x="3733626" y="2412339"/>
            <a:chExt cx="2133781" cy="1308050"/>
          </a:xfrm>
        </p:grpSpPr>
        <p:sp>
          <p:nvSpPr>
            <p:cNvPr id="889" name="Google Shape;889;p24"/>
            <p:cNvSpPr txBox="1"/>
            <p:nvPr/>
          </p:nvSpPr>
          <p:spPr>
            <a:xfrm>
              <a:off x="3733626" y="2412339"/>
              <a:ext cx="2133781" cy="36933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800">
                  <a:solidFill>
                    <a:srgbClr val="3F3F3F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TITLE HERE</a:t>
              </a:r>
              <a:endParaRPr b="1" sz="1800">
                <a:solidFill>
                  <a:srgbClr val="3F3F3F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890" name="Google Shape;890;p24"/>
            <p:cNvSpPr txBox="1"/>
            <p:nvPr/>
          </p:nvSpPr>
          <p:spPr>
            <a:xfrm>
              <a:off x="3864027" y="2750893"/>
              <a:ext cx="1872978" cy="969496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lnSpc>
                  <a:spcPct val="114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000">
                  <a:solidFill>
                    <a:srgbClr val="595959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A complex idea can be conveyed with just a single still image, namely making it possible to absorb large amounts of data quickly.</a:t>
              </a:r>
              <a:endParaRPr/>
            </a:p>
          </p:txBody>
        </p:sp>
      </p:grpSp>
      <p:grpSp>
        <p:nvGrpSpPr>
          <p:cNvPr id="891" name="Google Shape;891;p24"/>
          <p:cNvGrpSpPr/>
          <p:nvPr/>
        </p:nvGrpSpPr>
        <p:grpSpPr>
          <a:xfrm>
            <a:off x="1177698" y="4904558"/>
            <a:ext cx="2133781" cy="1308050"/>
            <a:chOff x="3733626" y="2412339"/>
            <a:chExt cx="2133781" cy="1308050"/>
          </a:xfrm>
        </p:grpSpPr>
        <p:sp>
          <p:nvSpPr>
            <p:cNvPr id="892" name="Google Shape;892;p24"/>
            <p:cNvSpPr txBox="1"/>
            <p:nvPr/>
          </p:nvSpPr>
          <p:spPr>
            <a:xfrm>
              <a:off x="3733626" y="2412339"/>
              <a:ext cx="2133781" cy="36933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800">
                  <a:solidFill>
                    <a:srgbClr val="3F3F3F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TITLE HERE</a:t>
              </a:r>
              <a:endParaRPr b="1" sz="1800">
                <a:solidFill>
                  <a:srgbClr val="3F3F3F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893" name="Google Shape;893;p24"/>
            <p:cNvSpPr txBox="1"/>
            <p:nvPr/>
          </p:nvSpPr>
          <p:spPr>
            <a:xfrm>
              <a:off x="3864027" y="2750893"/>
              <a:ext cx="1872978" cy="969496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lnSpc>
                  <a:spcPct val="114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000">
                  <a:solidFill>
                    <a:srgbClr val="595959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A complex idea can be conveyed with just a single still image, namely making it possible to absorb large amounts of data quickly.</a:t>
              </a:r>
              <a:endParaRPr/>
            </a:p>
          </p:txBody>
        </p:sp>
      </p:grpSp>
      <p:sp>
        <p:nvSpPr>
          <p:cNvPr id="894" name="Google Shape;894;p24"/>
          <p:cNvSpPr txBox="1"/>
          <p:nvPr/>
        </p:nvSpPr>
        <p:spPr>
          <a:xfrm>
            <a:off x="1104900" y="1731100"/>
            <a:ext cx="9982200" cy="66941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>
                <a:solidFill>
                  <a:srgbClr val="7F7F7F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A complex idea can be conveyed with just a single still image, namely making it possible to absorb large amounts of data quickly. A complex idea can be conveyed with just a single still image, namely making it possible to absorb large amounts of data quickly. A complex idea can be conveyed with just a single still image, namely making it possible to absorb large amounts of data quickly.</a:t>
            </a:r>
            <a:endParaRPr/>
          </a:p>
        </p:txBody>
      </p:sp>
      <p:grpSp>
        <p:nvGrpSpPr>
          <p:cNvPr id="895" name="Google Shape;895;p24"/>
          <p:cNvGrpSpPr/>
          <p:nvPr/>
        </p:nvGrpSpPr>
        <p:grpSpPr>
          <a:xfrm>
            <a:off x="0" y="0"/>
            <a:ext cx="6483537" cy="1886857"/>
            <a:chOff x="0" y="0"/>
            <a:chExt cx="6483537" cy="1886857"/>
          </a:xfrm>
        </p:grpSpPr>
        <p:pic>
          <p:nvPicPr>
            <p:cNvPr id="896" name="Google Shape;896;p24"/>
            <p:cNvPicPr preferRelativeResize="0"/>
            <p:nvPr/>
          </p:nvPicPr>
          <p:blipFill rotWithShape="1">
            <a:blip r:embed="rId3">
              <a:alphaModFix/>
            </a:blip>
            <a:srcRect b="0" l="0" r="0" t="0"/>
            <a:stretch/>
          </p:blipFill>
          <p:spPr>
            <a:xfrm>
              <a:off x="0" y="0"/>
              <a:ext cx="1825273" cy="1886857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897" name="Google Shape;897;p24"/>
            <p:cNvSpPr txBox="1"/>
            <p:nvPr/>
          </p:nvSpPr>
          <p:spPr>
            <a:xfrm>
              <a:off x="142875" y="236750"/>
              <a:ext cx="1171575" cy="76944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1" lang="en-US" sz="4400">
                  <a:solidFill>
                    <a:srgbClr val="B9171C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03</a:t>
              </a:r>
              <a:endParaRPr b="1" i="1" sz="4400">
                <a:solidFill>
                  <a:srgbClr val="B9171C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grpSp>
          <p:nvGrpSpPr>
            <p:cNvPr id="898" name="Google Shape;898;p24"/>
            <p:cNvGrpSpPr/>
            <p:nvPr/>
          </p:nvGrpSpPr>
          <p:grpSpPr>
            <a:xfrm>
              <a:off x="1825273" y="434760"/>
              <a:ext cx="4658264" cy="720357"/>
              <a:chOff x="1893616" y="449275"/>
              <a:chExt cx="4658264" cy="720357"/>
            </a:xfrm>
          </p:grpSpPr>
          <p:sp>
            <p:nvSpPr>
              <p:cNvPr id="899" name="Google Shape;899;p24"/>
              <p:cNvSpPr txBox="1"/>
              <p:nvPr/>
            </p:nvSpPr>
            <p:spPr>
              <a:xfrm>
                <a:off x="1893616" y="449275"/>
                <a:ext cx="3904343" cy="52322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sp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en-US" sz="2800">
                    <a:solidFill>
                      <a:srgbClr val="3F3F3F"/>
                    </a:solidFill>
                    <a:latin typeface="Libre Franklin"/>
                    <a:ea typeface="Libre Franklin"/>
                    <a:cs typeface="Libre Franklin"/>
                    <a:sym typeface="Libre Franklin"/>
                  </a:rPr>
                  <a:t>TITLE HERE</a:t>
                </a:r>
                <a:endParaRPr b="1" sz="2800">
                  <a:solidFill>
                    <a:srgbClr val="3F3F3F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900" name="Google Shape;900;p24"/>
              <p:cNvSpPr txBox="1"/>
              <p:nvPr/>
            </p:nvSpPr>
            <p:spPr>
              <a:xfrm>
                <a:off x="1893616" y="892633"/>
                <a:ext cx="4658264" cy="276999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spAutoFit/>
              </a:bodyPr>
              <a:lstStyle/>
              <a:p>
                <a:pPr indent="0" lvl="0" marL="0" marR="0" rtl="0" algn="l">
                  <a:lnSpc>
                    <a:spcPct val="12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1000">
                    <a:solidFill>
                      <a:srgbClr val="7F7F7F"/>
                    </a:solidFill>
                    <a:latin typeface="Libre Franklin"/>
                    <a:ea typeface="Libre Franklin"/>
                    <a:cs typeface="Libre Franklin"/>
                    <a:sym typeface="Libre Franklin"/>
                  </a:rPr>
                  <a:t>CLICK TO ADD CAPTION TEXT</a:t>
                </a:r>
                <a:endParaRPr/>
              </a:p>
            </p:txBody>
          </p:sp>
        </p:grpSp>
      </p:grpSp>
    </p:spTree>
  </p:cSld>
  <p:clrMapOvr>
    <a:masterClrMapping/>
  </p:clrMapOvr>
  <mc:AlternateContent>
    <mc:Choice Requires="p14">
      <p:transition spd="slow" p14:dur="1500">
        <p:fade thruBlk="1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8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8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8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8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8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8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8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8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8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8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8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8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7" name="Google Shape;67;p7"/>
          <p:cNvGrpSpPr/>
          <p:nvPr/>
        </p:nvGrpSpPr>
        <p:grpSpPr>
          <a:xfrm>
            <a:off x="6752786" y="1712957"/>
            <a:ext cx="4102085" cy="686459"/>
            <a:chOff x="7717943" y="1707592"/>
            <a:chExt cx="3595949" cy="601760"/>
          </a:xfrm>
        </p:grpSpPr>
        <p:sp>
          <p:nvSpPr>
            <p:cNvPr id="68" name="Google Shape;68;p7"/>
            <p:cNvSpPr txBox="1"/>
            <p:nvPr/>
          </p:nvSpPr>
          <p:spPr>
            <a:xfrm>
              <a:off x="7717943" y="1707592"/>
              <a:ext cx="1342262" cy="40470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en-US" sz="2400" u="none" cap="none" strike="noStrike">
                  <a:solidFill>
                    <a:schemeClr val="accent1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01 . </a:t>
              </a:r>
              <a:r>
                <a:rPr b="1" i="0" lang="en-US" sz="2400" u="none" cap="none" strike="noStrike">
                  <a:solidFill>
                    <a:srgbClr val="3F3F3F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PARIS</a:t>
              </a:r>
              <a:endParaRPr b="1" sz="2400">
                <a:solidFill>
                  <a:srgbClr val="3F3F3F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69" name="Google Shape;69;p7"/>
            <p:cNvSpPr txBox="1"/>
            <p:nvPr/>
          </p:nvSpPr>
          <p:spPr>
            <a:xfrm>
              <a:off x="7717943" y="2086766"/>
              <a:ext cx="3595949" cy="222586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050">
                  <a:solidFill>
                    <a:srgbClr val="7F7F7F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CLICK TO ADD CAPTION TEXT</a:t>
              </a:r>
              <a:endParaRPr/>
            </a:p>
          </p:txBody>
        </p:sp>
      </p:grpSp>
      <p:grpSp>
        <p:nvGrpSpPr>
          <p:cNvPr id="70" name="Google Shape;70;p7"/>
          <p:cNvGrpSpPr/>
          <p:nvPr/>
        </p:nvGrpSpPr>
        <p:grpSpPr>
          <a:xfrm>
            <a:off x="6752786" y="3987879"/>
            <a:ext cx="4102085" cy="686459"/>
            <a:chOff x="7717943" y="1707592"/>
            <a:chExt cx="3595949" cy="601760"/>
          </a:xfrm>
        </p:grpSpPr>
        <p:sp>
          <p:nvSpPr>
            <p:cNvPr id="71" name="Google Shape;71;p7"/>
            <p:cNvSpPr txBox="1"/>
            <p:nvPr/>
          </p:nvSpPr>
          <p:spPr>
            <a:xfrm>
              <a:off x="7717943" y="1707592"/>
              <a:ext cx="1540398" cy="40470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2400">
                  <a:solidFill>
                    <a:schemeClr val="accent1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03 . </a:t>
              </a:r>
              <a:r>
                <a:rPr b="1" lang="en-US" sz="2400">
                  <a:solidFill>
                    <a:srgbClr val="3F3F3F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VIENNA</a:t>
              </a:r>
              <a:endParaRPr b="1" sz="2400">
                <a:solidFill>
                  <a:srgbClr val="3F3F3F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72" name="Google Shape;72;p7"/>
            <p:cNvSpPr txBox="1"/>
            <p:nvPr/>
          </p:nvSpPr>
          <p:spPr>
            <a:xfrm>
              <a:off x="7717943" y="2086766"/>
              <a:ext cx="3595949" cy="222586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050">
                  <a:solidFill>
                    <a:srgbClr val="7F7F7F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CLICK TO ADD CAPTION TEXT</a:t>
              </a:r>
              <a:endParaRPr/>
            </a:p>
          </p:txBody>
        </p:sp>
      </p:grpSp>
      <p:grpSp>
        <p:nvGrpSpPr>
          <p:cNvPr id="73" name="Google Shape;73;p7"/>
          <p:cNvGrpSpPr/>
          <p:nvPr/>
        </p:nvGrpSpPr>
        <p:grpSpPr>
          <a:xfrm>
            <a:off x="6752786" y="2850418"/>
            <a:ext cx="4190985" cy="686459"/>
            <a:chOff x="7717943" y="1707592"/>
            <a:chExt cx="3673880" cy="601760"/>
          </a:xfrm>
        </p:grpSpPr>
        <p:sp>
          <p:nvSpPr>
            <p:cNvPr id="74" name="Google Shape;74;p7"/>
            <p:cNvSpPr txBox="1"/>
            <p:nvPr/>
          </p:nvSpPr>
          <p:spPr>
            <a:xfrm>
              <a:off x="7717943" y="1707592"/>
              <a:ext cx="1380878" cy="40470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2400">
                  <a:solidFill>
                    <a:schemeClr val="accent1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02 . </a:t>
              </a:r>
              <a:r>
                <a:rPr b="1" lang="en-US" sz="2400">
                  <a:solidFill>
                    <a:srgbClr val="3F3F3F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ROME</a:t>
              </a:r>
              <a:endParaRPr b="1" sz="2400">
                <a:solidFill>
                  <a:srgbClr val="3F3F3F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75" name="Google Shape;75;p7"/>
            <p:cNvSpPr txBox="1"/>
            <p:nvPr/>
          </p:nvSpPr>
          <p:spPr>
            <a:xfrm>
              <a:off x="7717943" y="2086766"/>
              <a:ext cx="3673880" cy="222586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050">
                  <a:solidFill>
                    <a:srgbClr val="7F7F7F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CLICK TO ADD CAPTION TEXT</a:t>
              </a:r>
              <a:endParaRPr/>
            </a:p>
          </p:txBody>
        </p:sp>
      </p:grpSp>
      <p:grpSp>
        <p:nvGrpSpPr>
          <p:cNvPr id="76" name="Google Shape;76;p7"/>
          <p:cNvGrpSpPr/>
          <p:nvPr/>
        </p:nvGrpSpPr>
        <p:grpSpPr>
          <a:xfrm>
            <a:off x="6752786" y="5125341"/>
            <a:ext cx="4102085" cy="686459"/>
            <a:chOff x="7717943" y="1707592"/>
            <a:chExt cx="3595949" cy="601760"/>
          </a:xfrm>
        </p:grpSpPr>
        <p:sp>
          <p:nvSpPr>
            <p:cNvPr id="77" name="Google Shape;77;p7"/>
            <p:cNvSpPr txBox="1"/>
            <p:nvPr/>
          </p:nvSpPr>
          <p:spPr>
            <a:xfrm>
              <a:off x="7717943" y="1707592"/>
              <a:ext cx="1676142" cy="40470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2400">
                  <a:solidFill>
                    <a:schemeClr val="accent1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04 . </a:t>
              </a:r>
              <a:r>
                <a:rPr b="1" lang="en-US" sz="2400">
                  <a:solidFill>
                    <a:srgbClr val="3F3F3F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LONDON</a:t>
              </a:r>
              <a:endParaRPr b="1" sz="2400">
                <a:solidFill>
                  <a:srgbClr val="3F3F3F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78" name="Google Shape;78;p7"/>
            <p:cNvSpPr txBox="1"/>
            <p:nvPr/>
          </p:nvSpPr>
          <p:spPr>
            <a:xfrm>
              <a:off x="7717943" y="2086766"/>
              <a:ext cx="3595949" cy="222586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050">
                  <a:solidFill>
                    <a:srgbClr val="7F7F7F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CLICK TO ADD CAPTION TEXT</a:t>
              </a:r>
              <a:endParaRPr/>
            </a:p>
          </p:txBody>
        </p:sp>
      </p:grpSp>
      <p:pic>
        <p:nvPicPr>
          <p:cNvPr id="79" name="Google Shape;79;p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" y="0"/>
            <a:ext cx="5299581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80" name="Google Shape;80;p7"/>
          <p:cNvSpPr txBox="1"/>
          <p:nvPr/>
        </p:nvSpPr>
        <p:spPr>
          <a:xfrm>
            <a:off x="2963826" y="2871184"/>
            <a:ext cx="3475817" cy="8309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4800">
                <a:solidFill>
                  <a:srgbClr val="3F3F3F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CONTENT</a:t>
            </a:r>
            <a:endParaRPr b="1" sz="4800">
              <a:solidFill>
                <a:srgbClr val="3F3F3F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</p:spTree>
  </p:cSld>
  <p:clrMapOvr>
    <a:masterClrMapping/>
  </p:clrMapOvr>
  <mc:AlternateContent>
    <mc:Choice Requires="p14">
      <p:transition spd="slow" p14:dur="1500">
        <p:fade thruBlk="1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05" name="Shape 9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6" name="Google Shape;906;p25"/>
          <p:cNvSpPr txBox="1"/>
          <p:nvPr/>
        </p:nvSpPr>
        <p:spPr>
          <a:xfrm>
            <a:off x="3046688" y="4081738"/>
            <a:ext cx="6101896" cy="92333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5400">
                <a:solidFill>
                  <a:schemeClr val="accent1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LONDON</a:t>
            </a:r>
            <a:endParaRPr b="1" sz="5400">
              <a:solidFill>
                <a:schemeClr val="accent1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907" name="Google Shape;907;p25"/>
          <p:cNvSpPr txBox="1"/>
          <p:nvPr/>
        </p:nvSpPr>
        <p:spPr>
          <a:xfrm>
            <a:off x="2296528" y="5049912"/>
            <a:ext cx="7602216" cy="32752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400">
                <a:solidFill>
                  <a:srgbClr val="7F7F7F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CLICK TO ADD CAPTION TEXT</a:t>
            </a:r>
            <a:endParaRPr/>
          </a:p>
        </p:txBody>
      </p:sp>
      <p:grpSp>
        <p:nvGrpSpPr>
          <p:cNvPr id="908" name="Google Shape;908;p25"/>
          <p:cNvGrpSpPr/>
          <p:nvPr/>
        </p:nvGrpSpPr>
        <p:grpSpPr>
          <a:xfrm>
            <a:off x="0" y="-27159"/>
            <a:ext cx="12192001" cy="2960066"/>
            <a:chOff x="0" y="-27159"/>
            <a:chExt cx="12192001" cy="2960066"/>
          </a:xfrm>
        </p:grpSpPr>
        <p:sp>
          <p:nvSpPr>
            <p:cNvPr id="909" name="Google Shape;909;p25"/>
            <p:cNvSpPr/>
            <p:nvPr/>
          </p:nvSpPr>
          <p:spPr>
            <a:xfrm>
              <a:off x="2" y="-27159"/>
              <a:ext cx="12192000" cy="2945610"/>
            </a:xfrm>
            <a:custGeom>
              <a:rect b="b" l="l" r="r" t="t"/>
              <a:pathLst>
                <a:path extrusionOk="0" h="2945610" w="12192000">
                  <a:moveTo>
                    <a:pt x="0" y="4990"/>
                  </a:moveTo>
                  <a:lnTo>
                    <a:pt x="12192000" y="0"/>
                  </a:lnTo>
                  <a:lnTo>
                    <a:pt x="12192000" y="1176792"/>
                  </a:lnTo>
                  <a:lnTo>
                    <a:pt x="12192000" y="1180732"/>
                  </a:lnTo>
                  <a:lnTo>
                    <a:pt x="12188602" y="1178762"/>
                  </a:lnTo>
                  <a:lnTo>
                    <a:pt x="11174128" y="1767158"/>
                  </a:lnTo>
                  <a:lnTo>
                    <a:pt x="11174128" y="1180624"/>
                  </a:lnTo>
                  <a:lnTo>
                    <a:pt x="10166452" y="1765077"/>
                  </a:lnTo>
                  <a:lnTo>
                    <a:pt x="10166452" y="1769201"/>
                  </a:lnTo>
                  <a:lnTo>
                    <a:pt x="10162896" y="1767139"/>
                  </a:lnTo>
                  <a:cubicBezTo>
                    <a:pt x="10162885" y="1767145"/>
                    <a:pt x="10162875" y="1767152"/>
                    <a:pt x="10162864" y="1767158"/>
                  </a:cubicBezTo>
                  <a:lnTo>
                    <a:pt x="10162864" y="1767120"/>
                  </a:lnTo>
                  <a:lnTo>
                    <a:pt x="9151990" y="1180813"/>
                  </a:lnTo>
                  <a:lnTo>
                    <a:pt x="8139115" y="1765077"/>
                  </a:lnTo>
                  <a:lnTo>
                    <a:pt x="8139115" y="1769201"/>
                  </a:lnTo>
                  <a:lnTo>
                    <a:pt x="8135560" y="1767139"/>
                  </a:lnTo>
                  <a:cubicBezTo>
                    <a:pt x="8135549" y="1767145"/>
                    <a:pt x="8135538" y="1767152"/>
                    <a:pt x="8135527" y="1767158"/>
                  </a:cubicBezTo>
                  <a:lnTo>
                    <a:pt x="8135527" y="1767120"/>
                  </a:lnTo>
                  <a:lnTo>
                    <a:pt x="8127487" y="1762457"/>
                  </a:lnTo>
                  <a:lnTo>
                    <a:pt x="7119284" y="2347214"/>
                  </a:lnTo>
                  <a:lnTo>
                    <a:pt x="7119284" y="2355323"/>
                  </a:lnTo>
                  <a:lnTo>
                    <a:pt x="7113383" y="2351900"/>
                  </a:lnTo>
                  <a:lnTo>
                    <a:pt x="6103727" y="2937501"/>
                  </a:lnTo>
                  <a:lnTo>
                    <a:pt x="6103727" y="2945610"/>
                  </a:lnTo>
                  <a:lnTo>
                    <a:pt x="5087399" y="2356139"/>
                  </a:lnTo>
                  <a:lnTo>
                    <a:pt x="5085013" y="2357523"/>
                  </a:lnTo>
                  <a:cubicBezTo>
                    <a:pt x="5084891" y="2358836"/>
                    <a:pt x="5084768" y="2360150"/>
                    <a:pt x="5084646" y="2361463"/>
                  </a:cubicBezTo>
                  <a:lnTo>
                    <a:pt x="3054863" y="1185161"/>
                  </a:lnTo>
                  <a:lnTo>
                    <a:pt x="3053896" y="1185722"/>
                  </a:lnTo>
                  <a:lnTo>
                    <a:pt x="3053896" y="1184600"/>
                  </a:lnTo>
                  <a:lnTo>
                    <a:pt x="3053896" y="1184598"/>
                  </a:lnTo>
                  <a:lnTo>
                    <a:pt x="3051900" y="1183441"/>
                  </a:lnTo>
                  <a:lnTo>
                    <a:pt x="2038189" y="1771394"/>
                  </a:lnTo>
                  <a:cubicBezTo>
                    <a:pt x="2038113" y="1772585"/>
                    <a:pt x="2038038" y="1773775"/>
                    <a:pt x="2037962" y="1774966"/>
                  </a:cubicBezTo>
                  <a:lnTo>
                    <a:pt x="1021058" y="1185161"/>
                  </a:lnTo>
                  <a:lnTo>
                    <a:pt x="1020091" y="1185722"/>
                  </a:lnTo>
                  <a:lnTo>
                    <a:pt x="1017871" y="1774966"/>
                  </a:lnTo>
                  <a:lnTo>
                    <a:pt x="967" y="1185161"/>
                  </a:lnTo>
                  <a:lnTo>
                    <a:pt x="0" y="1185722"/>
                  </a:lnTo>
                  <a:lnTo>
                    <a:pt x="0" y="499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1800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grpSp>
          <p:nvGrpSpPr>
            <p:cNvPr id="910" name="Google Shape;910;p25"/>
            <p:cNvGrpSpPr/>
            <p:nvPr/>
          </p:nvGrpSpPr>
          <p:grpSpPr>
            <a:xfrm>
              <a:off x="0" y="-12700"/>
              <a:ext cx="12192001" cy="2945608"/>
              <a:chOff x="-753958" y="-12700"/>
              <a:chExt cx="13708119" cy="3311903"/>
            </a:xfrm>
          </p:grpSpPr>
          <p:sp>
            <p:nvSpPr>
              <p:cNvPr id="911" name="Google Shape;911;p25"/>
              <p:cNvSpPr/>
              <p:nvPr/>
            </p:nvSpPr>
            <p:spPr>
              <a:xfrm rot="-5400000">
                <a:off x="6014634" y="1399511"/>
                <a:ext cx="1327558" cy="1144447"/>
              </a:xfrm>
              <a:prstGeom prst="triangle">
                <a:avLst>
                  <a:gd fmla="val 50000" name="adj"/>
                </a:avLst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sz="1800">
                  <a:solidFill>
                    <a:schemeClr val="lt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912" name="Google Shape;912;p25"/>
              <p:cNvSpPr/>
              <p:nvPr/>
            </p:nvSpPr>
            <p:spPr>
              <a:xfrm flipH="1" rot="5400000">
                <a:off x="6014634" y="738205"/>
                <a:ext cx="1327558" cy="1144447"/>
              </a:xfrm>
              <a:prstGeom prst="triangle">
                <a:avLst>
                  <a:gd fmla="val 50000" name="adj"/>
                </a:avLst>
              </a:pr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sz="1800">
                  <a:solidFill>
                    <a:schemeClr val="lt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913" name="Google Shape;913;p25"/>
              <p:cNvSpPr/>
              <p:nvPr/>
            </p:nvSpPr>
            <p:spPr>
              <a:xfrm flipH="1" rot="5400000">
                <a:off x="4871841" y="1401984"/>
                <a:ext cx="1327558" cy="1144447"/>
              </a:xfrm>
              <a:prstGeom prst="triangle">
                <a:avLst>
                  <a:gd fmla="val 50000" name="adj"/>
                </a:avLst>
              </a:pr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sz="1800">
                  <a:solidFill>
                    <a:schemeClr val="lt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914" name="Google Shape;914;p25"/>
              <p:cNvSpPr/>
              <p:nvPr/>
            </p:nvSpPr>
            <p:spPr>
              <a:xfrm rot="-5400000">
                <a:off x="4871841" y="741837"/>
                <a:ext cx="1327558" cy="1144447"/>
              </a:xfrm>
              <a:prstGeom prst="triangle">
                <a:avLst>
                  <a:gd fmla="val 50000" name="adj"/>
                </a:avLst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sz="1800">
                  <a:solidFill>
                    <a:schemeClr val="lt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915" name="Google Shape;915;p25"/>
              <p:cNvSpPr/>
              <p:nvPr/>
            </p:nvSpPr>
            <p:spPr>
              <a:xfrm flipH="1" rot="5400000">
                <a:off x="6010385" y="2058057"/>
                <a:ext cx="1327558" cy="1144447"/>
              </a:xfrm>
              <a:prstGeom prst="triangle">
                <a:avLst>
                  <a:gd fmla="val 50000" name="adj"/>
                </a:avLst>
              </a:pr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sz="1800">
                  <a:solidFill>
                    <a:schemeClr val="lt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916" name="Google Shape;916;p25"/>
              <p:cNvSpPr/>
              <p:nvPr/>
            </p:nvSpPr>
            <p:spPr>
              <a:xfrm rot="-5400000">
                <a:off x="4872788" y="2063201"/>
                <a:ext cx="1327558" cy="1144447"/>
              </a:xfrm>
              <a:prstGeom prst="triangle">
                <a:avLst>
                  <a:gd fmla="val 50000" name="adj"/>
                </a:avLst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sz="1800">
                  <a:solidFill>
                    <a:schemeClr val="lt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917" name="Google Shape;917;p25"/>
              <p:cNvSpPr/>
              <p:nvPr/>
            </p:nvSpPr>
            <p:spPr>
              <a:xfrm flipH="1" rot="5400000">
                <a:off x="4063013" y="-231274"/>
                <a:ext cx="659725" cy="1137457"/>
              </a:xfrm>
              <a:custGeom>
                <a:rect b="b" l="l" r="r" t="t"/>
                <a:pathLst>
                  <a:path extrusionOk="0" h="1137457" w="659725">
                    <a:moveTo>
                      <a:pt x="0" y="1137457"/>
                    </a:moveTo>
                    <a:lnTo>
                      <a:pt x="659725" y="1137457"/>
                    </a:lnTo>
                    <a:lnTo>
                      <a:pt x="659725" y="0"/>
                    </a:lnTo>
                    <a:close/>
                  </a:path>
                </a:pathLst>
              </a:custGeom>
              <a:solidFill>
                <a:srgbClr val="7B0F1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sz="1800">
                  <a:solidFill>
                    <a:schemeClr val="lt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918" name="Google Shape;918;p25"/>
              <p:cNvSpPr/>
              <p:nvPr/>
            </p:nvSpPr>
            <p:spPr>
              <a:xfrm rot="-5400000">
                <a:off x="2588144" y="746984"/>
                <a:ext cx="1327558" cy="1144447"/>
              </a:xfrm>
              <a:prstGeom prst="triangle">
                <a:avLst>
                  <a:gd fmla="val 50000" name="adj"/>
                </a:avLst>
              </a:pr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sz="1800">
                  <a:solidFill>
                    <a:schemeClr val="lt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919" name="Google Shape;919;p25"/>
              <p:cNvSpPr/>
              <p:nvPr/>
            </p:nvSpPr>
            <p:spPr>
              <a:xfrm flipH="1" rot="5400000">
                <a:off x="2588144" y="84466"/>
                <a:ext cx="1327558" cy="1144447"/>
              </a:xfrm>
              <a:prstGeom prst="triangle">
                <a:avLst>
                  <a:gd fmla="val 50000" name="adj"/>
                </a:avLst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sz="1800">
                  <a:solidFill>
                    <a:schemeClr val="lt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920" name="Google Shape;920;p25"/>
              <p:cNvSpPr/>
              <p:nvPr/>
            </p:nvSpPr>
            <p:spPr>
              <a:xfrm flipH="1" rot="5400000">
                <a:off x="7152231" y="1394367"/>
                <a:ext cx="1327558" cy="1144447"/>
              </a:xfrm>
              <a:prstGeom prst="triangle">
                <a:avLst>
                  <a:gd fmla="val 50000" name="adj"/>
                </a:avLst>
              </a:prstGeom>
              <a:solidFill>
                <a:srgbClr val="7B0F1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sz="1800">
                  <a:solidFill>
                    <a:schemeClr val="lt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921" name="Google Shape;921;p25"/>
              <p:cNvSpPr/>
              <p:nvPr/>
            </p:nvSpPr>
            <p:spPr>
              <a:xfrm rot="-5400000">
                <a:off x="3732591" y="84466"/>
                <a:ext cx="1327558" cy="1144447"/>
              </a:xfrm>
              <a:prstGeom prst="triangle">
                <a:avLst>
                  <a:gd fmla="val 50000" name="adj"/>
                </a:avLst>
              </a:prstGeom>
              <a:solidFill>
                <a:srgbClr val="EF8286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sz="1800">
                  <a:solidFill>
                    <a:schemeClr val="lt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922" name="Google Shape;922;p25"/>
              <p:cNvSpPr/>
              <p:nvPr/>
            </p:nvSpPr>
            <p:spPr>
              <a:xfrm rot="-5400000">
                <a:off x="2933759" y="-229092"/>
                <a:ext cx="653702" cy="1127073"/>
              </a:xfrm>
              <a:custGeom>
                <a:rect b="b" l="l" r="r" t="t"/>
                <a:pathLst>
                  <a:path extrusionOk="0" h="1127073" w="653702">
                    <a:moveTo>
                      <a:pt x="653702" y="0"/>
                    </a:moveTo>
                    <a:lnTo>
                      <a:pt x="653702" y="1127073"/>
                    </a:lnTo>
                    <a:lnTo>
                      <a:pt x="0" y="1127073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sz="1800">
                  <a:solidFill>
                    <a:schemeClr val="lt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923" name="Google Shape;923;p25"/>
              <p:cNvSpPr/>
              <p:nvPr/>
            </p:nvSpPr>
            <p:spPr>
              <a:xfrm rot="-5400000">
                <a:off x="3726981" y="1406414"/>
                <a:ext cx="1327558" cy="1144447"/>
              </a:xfrm>
              <a:prstGeom prst="triangle">
                <a:avLst>
                  <a:gd fmla="val 50000" name="adj"/>
                </a:avLst>
              </a:prstGeom>
              <a:solidFill>
                <a:srgbClr val="7B0F1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sz="1800">
                  <a:solidFill>
                    <a:schemeClr val="lt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924" name="Google Shape;924;p25"/>
              <p:cNvSpPr/>
              <p:nvPr/>
            </p:nvSpPr>
            <p:spPr>
              <a:xfrm flipH="1" rot="5400000">
                <a:off x="4871841" y="84465"/>
                <a:ext cx="1327558" cy="1144447"/>
              </a:xfrm>
              <a:prstGeom prst="triangle">
                <a:avLst>
                  <a:gd fmla="val 50000" name="adj"/>
                </a:avLst>
              </a:prstGeom>
              <a:solidFill>
                <a:srgbClr val="7B0F1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sz="1800">
                  <a:solidFill>
                    <a:schemeClr val="lt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925" name="Google Shape;925;p25"/>
              <p:cNvSpPr/>
              <p:nvPr/>
            </p:nvSpPr>
            <p:spPr>
              <a:xfrm rot="-5400000">
                <a:off x="5209253" y="-231274"/>
                <a:ext cx="659725" cy="1137457"/>
              </a:xfrm>
              <a:custGeom>
                <a:rect b="b" l="l" r="r" t="t"/>
                <a:pathLst>
                  <a:path extrusionOk="0" h="1137457" w="659725">
                    <a:moveTo>
                      <a:pt x="659725" y="0"/>
                    </a:moveTo>
                    <a:lnTo>
                      <a:pt x="659725" y="1137457"/>
                    </a:lnTo>
                    <a:lnTo>
                      <a:pt x="0" y="1137457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sz="1800">
                  <a:solidFill>
                    <a:schemeClr val="lt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926" name="Google Shape;926;p25"/>
              <p:cNvSpPr/>
              <p:nvPr/>
            </p:nvSpPr>
            <p:spPr>
              <a:xfrm rot="-5400000">
                <a:off x="6014634" y="78856"/>
                <a:ext cx="1327558" cy="1144447"/>
              </a:xfrm>
              <a:prstGeom prst="triangle">
                <a:avLst>
                  <a:gd fmla="val 50000" name="adj"/>
                </a:avLst>
              </a:prstGeom>
              <a:solidFill>
                <a:srgbClr val="B9171C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sz="1800">
                  <a:solidFill>
                    <a:schemeClr val="lt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927" name="Google Shape;927;p25"/>
              <p:cNvSpPr/>
              <p:nvPr/>
            </p:nvSpPr>
            <p:spPr>
              <a:xfrm flipH="1" rot="5400000">
                <a:off x="6344842" y="-231059"/>
                <a:ext cx="659134" cy="1136438"/>
              </a:xfrm>
              <a:custGeom>
                <a:rect b="b" l="l" r="r" t="t"/>
                <a:pathLst>
                  <a:path extrusionOk="0" h="1136438" w="659134">
                    <a:moveTo>
                      <a:pt x="0" y="1136438"/>
                    </a:moveTo>
                    <a:lnTo>
                      <a:pt x="659134" y="1136438"/>
                    </a:lnTo>
                    <a:lnTo>
                      <a:pt x="659134" y="0"/>
                    </a:lnTo>
                    <a:close/>
                  </a:path>
                </a:pathLst>
              </a:custGeom>
              <a:solidFill>
                <a:srgbClr val="7B0F1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sz="1800">
                  <a:solidFill>
                    <a:schemeClr val="lt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928" name="Google Shape;928;p25"/>
              <p:cNvSpPr/>
              <p:nvPr/>
            </p:nvSpPr>
            <p:spPr>
              <a:xfrm rot="-5400000">
                <a:off x="7161284" y="740502"/>
                <a:ext cx="1327558" cy="1144447"/>
              </a:xfrm>
              <a:prstGeom prst="triangle">
                <a:avLst>
                  <a:gd fmla="val 50000" name="adj"/>
                </a:avLst>
              </a:pr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sz="1800">
                  <a:solidFill>
                    <a:schemeClr val="lt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929" name="Google Shape;929;p25"/>
              <p:cNvSpPr/>
              <p:nvPr/>
            </p:nvSpPr>
            <p:spPr>
              <a:xfrm flipH="1" rot="5400000">
                <a:off x="7152231" y="86421"/>
                <a:ext cx="1327558" cy="1144447"/>
              </a:xfrm>
              <a:prstGeom prst="triangle">
                <a:avLst>
                  <a:gd fmla="val 50000" name="adj"/>
                </a:avLst>
              </a:prstGeom>
              <a:solidFill>
                <a:srgbClr val="7B0F1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sz="1800">
                  <a:solidFill>
                    <a:schemeClr val="lt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930" name="Google Shape;930;p25"/>
              <p:cNvSpPr/>
              <p:nvPr/>
            </p:nvSpPr>
            <p:spPr>
              <a:xfrm rot="-5400000">
                <a:off x="7487954" y="-231723"/>
                <a:ext cx="660965" cy="1139595"/>
              </a:xfrm>
              <a:custGeom>
                <a:rect b="b" l="l" r="r" t="t"/>
                <a:pathLst>
                  <a:path extrusionOk="0" h="1139595" w="660965">
                    <a:moveTo>
                      <a:pt x="660965" y="0"/>
                    </a:moveTo>
                    <a:lnTo>
                      <a:pt x="660965" y="1139595"/>
                    </a:lnTo>
                    <a:lnTo>
                      <a:pt x="0" y="1139595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sz="1800">
                  <a:solidFill>
                    <a:schemeClr val="lt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931" name="Google Shape;931;p25"/>
              <p:cNvSpPr/>
              <p:nvPr/>
            </p:nvSpPr>
            <p:spPr>
              <a:xfrm flipH="1" rot="5400000">
                <a:off x="8632568" y="-231723"/>
                <a:ext cx="660965" cy="1139595"/>
              </a:xfrm>
              <a:custGeom>
                <a:rect b="b" l="l" r="r" t="t"/>
                <a:pathLst>
                  <a:path extrusionOk="0" h="1139595" w="660965">
                    <a:moveTo>
                      <a:pt x="0" y="1139595"/>
                    </a:moveTo>
                    <a:lnTo>
                      <a:pt x="660965" y="1139595"/>
                    </a:lnTo>
                    <a:lnTo>
                      <a:pt x="660965" y="0"/>
                    </a:lnTo>
                    <a:close/>
                  </a:path>
                </a:pathLst>
              </a:custGeom>
              <a:solidFill>
                <a:srgbClr val="7B0F1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sz="1800">
                  <a:solidFill>
                    <a:schemeClr val="lt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932" name="Google Shape;932;p25"/>
              <p:cNvSpPr/>
              <p:nvPr/>
            </p:nvSpPr>
            <p:spPr>
              <a:xfrm flipH="1" rot="5400000">
                <a:off x="8301697" y="738205"/>
                <a:ext cx="1327558" cy="1144447"/>
              </a:xfrm>
              <a:prstGeom prst="triangle">
                <a:avLst>
                  <a:gd fmla="val 50000" name="adj"/>
                </a:avLst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sz="1800">
                  <a:solidFill>
                    <a:schemeClr val="lt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933" name="Google Shape;933;p25"/>
              <p:cNvSpPr/>
              <p:nvPr/>
            </p:nvSpPr>
            <p:spPr>
              <a:xfrm rot="-5400000">
                <a:off x="8301697" y="78856"/>
                <a:ext cx="1327558" cy="1144447"/>
              </a:xfrm>
              <a:prstGeom prst="triangle">
                <a:avLst>
                  <a:gd fmla="val 50000" name="adj"/>
                </a:avLst>
              </a:pr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sz="1800">
                  <a:solidFill>
                    <a:schemeClr val="lt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934" name="Google Shape;934;p25"/>
              <p:cNvSpPr/>
              <p:nvPr/>
            </p:nvSpPr>
            <p:spPr>
              <a:xfrm flipH="1" rot="5400000">
                <a:off x="3732847" y="742968"/>
                <a:ext cx="1327558" cy="1144447"/>
              </a:xfrm>
              <a:prstGeom prst="triangle">
                <a:avLst>
                  <a:gd fmla="val 50000" name="adj"/>
                </a:avLst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sz="1800">
                  <a:solidFill>
                    <a:schemeClr val="lt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935" name="Google Shape;935;p25"/>
              <p:cNvSpPr/>
              <p:nvPr/>
            </p:nvSpPr>
            <p:spPr>
              <a:xfrm rot="-5400000">
                <a:off x="9440727" y="740502"/>
                <a:ext cx="1327558" cy="1144447"/>
              </a:xfrm>
              <a:prstGeom prst="triangle">
                <a:avLst>
                  <a:gd fmla="val 50000" name="adj"/>
                </a:avLst>
              </a:pr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sz="1800">
                  <a:solidFill>
                    <a:schemeClr val="lt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936" name="Google Shape;936;p25"/>
              <p:cNvSpPr/>
              <p:nvPr/>
            </p:nvSpPr>
            <p:spPr>
              <a:xfrm flipH="1" rot="5400000">
                <a:off x="9431674" y="86421"/>
                <a:ext cx="1327558" cy="1144447"/>
              </a:xfrm>
              <a:prstGeom prst="triangle">
                <a:avLst>
                  <a:gd fmla="val 50000" name="adj"/>
                </a:avLst>
              </a:prstGeom>
              <a:solidFill>
                <a:srgbClr val="7B0F1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sz="1800">
                  <a:solidFill>
                    <a:schemeClr val="lt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937" name="Google Shape;937;p25"/>
              <p:cNvSpPr/>
              <p:nvPr/>
            </p:nvSpPr>
            <p:spPr>
              <a:xfrm rot="-5400000">
                <a:off x="9767397" y="-231723"/>
                <a:ext cx="660965" cy="1139595"/>
              </a:xfrm>
              <a:custGeom>
                <a:rect b="b" l="l" r="r" t="t"/>
                <a:pathLst>
                  <a:path extrusionOk="0" h="1139595" w="660965">
                    <a:moveTo>
                      <a:pt x="660965" y="0"/>
                    </a:moveTo>
                    <a:lnTo>
                      <a:pt x="660965" y="1139595"/>
                    </a:lnTo>
                    <a:lnTo>
                      <a:pt x="0" y="1139595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sz="1800">
                  <a:solidFill>
                    <a:schemeClr val="lt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938" name="Google Shape;938;p25"/>
              <p:cNvSpPr/>
              <p:nvPr/>
            </p:nvSpPr>
            <p:spPr>
              <a:xfrm flipH="1" rot="5400000">
                <a:off x="10912011" y="-231723"/>
                <a:ext cx="660965" cy="1139595"/>
              </a:xfrm>
              <a:custGeom>
                <a:rect b="b" l="l" r="r" t="t"/>
                <a:pathLst>
                  <a:path extrusionOk="0" h="1139595" w="660965">
                    <a:moveTo>
                      <a:pt x="0" y="1139595"/>
                    </a:moveTo>
                    <a:lnTo>
                      <a:pt x="660965" y="1139595"/>
                    </a:lnTo>
                    <a:lnTo>
                      <a:pt x="660965" y="0"/>
                    </a:lnTo>
                    <a:close/>
                  </a:path>
                </a:pathLst>
              </a:custGeom>
              <a:solidFill>
                <a:srgbClr val="7B0F1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sz="1800">
                  <a:solidFill>
                    <a:schemeClr val="lt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939" name="Google Shape;939;p25"/>
              <p:cNvSpPr/>
              <p:nvPr/>
            </p:nvSpPr>
            <p:spPr>
              <a:xfrm flipH="1" rot="5400000">
                <a:off x="10581140" y="738205"/>
                <a:ext cx="1327558" cy="1144447"/>
              </a:xfrm>
              <a:prstGeom prst="triangle">
                <a:avLst>
                  <a:gd fmla="val 50000" name="adj"/>
                </a:avLst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sz="1800">
                  <a:solidFill>
                    <a:schemeClr val="lt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940" name="Google Shape;940;p25"/>
              <p:cNvSpPr/>
              <p:nvPr/>
            </p:nvSpPr>
            <p:spPr>
              <a:xfrm rot="-5400000">
                <a:off x="10581140" y="78856"/>
                <a:ext cx="1327558" cy="1144447"/>
              </a:xfrm>
              <a:prstGeom prst="triangle">
                <a:avLst>
                  <a:gd fmla="val 50000" name="adj"/>
                </a:avLst>
              </a:pr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sz="1800">
                  <a:solidFill>
                    <a:schemeClr val="lt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941" name="Google Shape;941;p25"/>
              <p:cNvSpPr/>
              <p:nvPr/>
            </p:nvSpPr>
            <p:spPr>
              <a:xfrm flipH="1" rot="5400000">
                <a:off x="1776298" y="-231274"/>
                <a:ext cx="659725" cy="1137457"/>
              </a:xfrm>
              <a:custGeom>
                <a:rect b="b" l="l" r="r" t="t"/>
                <a:pathLst>
                  <a:path extrusionOk="0" h="1137457" w="659725">
                    <a:moveTo>
                      <a:pt x="0" y="1137457"/>
                    </a:moveTo>
                    <a:lnTo>
                      <a:pt x="659725" y="1137457"/>
                    </a:lnTo>
                    <a:lnTo>
                      <a:pt x="659725" y="0"/>
                    </a:lnTo>
                    <a:close/>
                  </a:path>
                </a:pathLst>
              </a:custGeom>
              <a:solidFill>
                <a:srgbClr val="7B0F1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sz="1800">
                  <a:solidFill>
                    <a:schemeClr val="lt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942" name="Google Shape;942;p25"/>
              <p:cNvSpPr/>
              <p:nvPr/>
            </p:nvSpPr>
            <p:spPr>
              <a:xfrm rot="-5400000">
                <a:off x="301429" y="746984"/>
                <a:ext cx="1327558" cy="1144447"/>
              </a:xfrm>
              <a:prstGeom prst="triangle">
                <a:avLst>
                  <a:gd fmla="val 50000" name="adj"/>
                </a:avLst>
              </a:prstGeom>
              <a:solidFill>
                <a:srgbClr val="7B0F1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sz="1800">
                  <a:solidFill>
                    <a:schemeClr val="lt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943" name="Google Shape;943;p25"/>
              <p:cNvSpPr/>
              <p:nvPr/>
            </p:nvSpPr>
            <p:spPr>
              <a:xfrm flipH="1" rot="5400000">
                <a:off x="301429" y="84466"/>
                <a:ext cx="1327558" cy="1144447"/>
              </a:xfrm>
              <a:prstGeom prst="triangle">
                <a:avLst>
                  <a:gd fmla="val 50000" name="adj"/>
                </a:avLst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sz="1800">
                  <a:solidFill>
                    <a:schemeClr val="lt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944" name="Google Shape;944;p25"/>
              <p:cNvSpPr/>
              <p:nvPr/>
            </p:nvSpPr>
            <p:spPr>
              <a:xfrm rot="-5400000">
                <a:off x="1445876" y="84466"/>
                <a:ext cx="1327558" cy="1144447"/>
              </a:xfrm>
              <a:prstGeom prst="triangle">
                <a:avLst>
                  <a:gd fmla="val 50000" name="adj"/>
                </a:avLst>
              </a:prstGeom>
              <a:solidFill>
                <a:srgbClr val="EF8286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sz="1800">
                  <a:solidFill>
                    <a:schemeClr val="lt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945" name="Google Shape;945;p25"/>
              <p:cNvSpPr/>
              <p:nvPr/>
            </p:nvSpPr>
            <p:spPr>
              <a:xfrm rot="-5400000">
                <a:off x="647044" y="-229092"/>
                <a:ext cx="653702" cy="1127073"/>
              </a:xfrm>
              <a:custGeom>
                <a:rect b="b" l="l" r="r" t="t"/>
                <a:pathLst>
                  <a:path extrusionOk="0" h="1127073" w="653702">
                    <a:moveTo>
                      <a:pt x="653702" y="0"/>
                    </a:moveTo>
                    <a:lnTo>
                      <a:pt x="653702" y="1127073"/>
                    </a:lnTo>
                    <a:lnTo>
                      <a:pt x="0" y="1127073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sz="1800">
                  <a:solidFill>
                    <a:schemeClr val="lt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946" name="Google Shape;946;p25"/>
              <p:cNvSpPr/>
              <p:nvPr/>
            </p:nvSpPr>
            <p:spPr>
              <a:xfrm flipH="1" rot="5400000">
                <a:off x="1446132" y="742968"/>
                <a:ext cx="1327558" cy="1144447"/>
              </a:xfrm>
              <a:prstGeom prst="triangle">
                <a:avLst>
                  <a:gd fmla="val 50000" name="adj"/>
                </a:avLst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sz="1800">
                  <a:solidFill>
                    <a:schemeClr val="lt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947" name="Google Shape;947;p25"/>
              <p:cNvSpPr/>
              <p:nvPr/>
            </p:nvSpPr>
            <p:spPr>
              <a:xfrm rot="-5400000">
                <a:off x="-845513" y="746984"/>
                <a:ext cx="1327558" cy="1144447"/>
              </a:xfrm>
              <a:prstGeom prst="triangle">
                <a:avLst>
                  <a:gd fmla="val 50000" name="adj"/>
                </a:avLst>
              </a:pr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sz="1800">
                  <a:solidFill>
                    <a:schemeClr val="lt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948" name="Google Shape;948;p25"/>
              <p:cNvSpPr/>
              <p:nvPr/>
            </p:nvSpPr>
            <p:spPr>
              <a:xfrm flipH="1" rot="5400000">
                <a:off x="-845513" y="84466"/>
                <a:ext cx="1327558" cy="1144447"/>
              </a:xfrm>
              <a:prstGeom prst="triangle">
                <a:avLst>
                  <a:gd fmla="val 50000" name="adj"/>
                </a:avLst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sz="1800">
                  <a:solidFill>
                    <a:schemeClr val="lt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949" name="Google Shape;949;p25"/>
              <p:cNvSpPr/>
              <p:nvPr/>
            </p:nvSpPr>
            <p:spPr>
              <a:xfrm rot="-5400000">
                <a:off x="-499898" y="-229092"/>
                <a:ext cx="653702" cy="1127073"/>
              </a:xfrm>
              <a:custGeom>
                <a:rect b="b" l="l" r="r" t="t"/>
                <a:pathLst>
                  <a:path extrusionOk="0" h="1127073" w="653702">
                    <a:moveTo>
                      <a:pt x="653702" y="0"/>
                    </a:moveTo>
                    <a:lnTo>
                      <a:pt x="653702" y="1127073"/>
                    </a:lnTo>
                    <a:lnTo>
                      <a:pt x="0" y="1127073"/>
                    </a:lnTo>
                    <a:close/>
                  </a:path>
                </a:pathLst>
              </a:custGeom>
              <a:solidFill>
                <a:srgbClr val="7B0F1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sz="1800">
                  <a:solidFill>
                    <a:schemeClr val="lt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950" name="Google Shape;950;p25"/>
              <p:cNvSpPr/>
              <p:nvPr/>
            </p:nvSpPr>
            <p:spPr>
              <a:xfrm flipH="1" rot="5400000">
                <a:off x="12049030" y="-231723"/>
                <a:ext cx="660965" cy="1139595"/>
              </a:xfrm>
              <a:custGeom>
                <a:rect b="b" l="l" r="r" t="t"/>
                <a:pathLst>
                  <a:path extrusionOk="0" h="1139595" w="660965">
                    <a:moveTo>
                      <a:pt x="0" y="1139595"/>
                    </a:moveTo>
                    <a:lnTo>
                      <a:pt x="660965" y="1139595"/>
                    </a:lnTo>
                    <a:lnTo>
                      <a:pt x="660965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sz="1800">
                  <a:solidFill>
                    <a:schemeClr val="lt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951" name="Google Shape;951;p25"/>
              <p:cNvSpPr/>
              <p:nvPr/>
            </p:nvSpPr>
            <p:spPr>
              <a:xfrm flipH="1" rot="5400000">
                <a:off x="11718159" y="738205"/>
                <a:ext cx="1327558" cy="1144447"/>
              </a:xfrm>
              <a:prstGeom prst="triangle">
                <a:avLst>
                  <a:gd fmla="val 50000" name="adj"/>
                </a:avLst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sz="1800">
                  <a:solidFill>
                    <a:schemeClr val="lt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952" name="Google Shape;952;p25"/>
              <p:cNvSpPr/>
              <p:nvPr/>
            </p:nvSpPr>
            <p:spPr>
              <a:xfrm rot="-5400000">
                <a:off x="11718159" y="78856"/>
                <a:ext cx="1327558" cy="1144447"/>
              </a:xfrm>
              <a:prstGeom prst="triangle">
                <a:avLst>
                  <a:gd fmla="val 50000" name="adj"/>
                </a:avLst>
              </a:prstGeom>
              <a:solidFill>
                <a:srgbClr val="7B0F1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sz="1800">
                  <a:solidFill>
                    <a:schemeClr val="lt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</p:grpSp>
        <p:sp>
          <p:nvSpPr>
            <p:cNvPr id="953" name="Google Shape;953;p25"/>
            <p:cNvSpPr/>
            <p:nvPr/>
          </p:nvSpPr>
          <p:spPr>
            <a:xfrm rot="5400000">
              <a:off x="5300564" y="1065668"/>
              <a:ext cx="1594666" cy="1382040"/>
            </a:xfrm>
            <a:custGeom>
              <a:rect b="b" l="l" r="r" t="t"/>
              <a:pathLst>
                <a:path extrusionOk="0" h="2287240" w="2639128">
                  <a:moveTo>
                    <a:pt x="960" y="1142793"/>
                  </a:moveTo>
                  <a:lnTo>
                    <a:pt x="663779" y="0"/>
                  </a:lnTo>
                  <a:lnTo>
                    <a:pt x="1976308" y="0"/>
                  </a:lnTo>
                  <a:lnTo>
                    <a:pt x="1977312" y="0"/>
                  </a:lnTo>
                  <a:lnTo>
                    <a:pt x="2639128" y="1142793"/>
                  </a:lnTo>
                  <a:lnTo>
                    <a:pt x="1983040" y="2284644"/>
                  </a:lnTo>
                  <a:lnTo>
                    <a:pt x="1984546" y="2287240"/>
                  </a:lnTo>
                  <a:lnTo>
                    <a:pt x="1981534" y="2287240"/>
                  </a:lnTo>
                  <a:lnTo>
                    <a:pt x="663779" y="2287240"/>
                  </a:lnTo>
                  <a:lnTo>
                    <a:pt x="960" y="1144447"/>
                  </a:lnTo>
                  <a:lnTo>
                    <a:pt x="0" y="1144447"/>
                  </a:lnTo>
                  <a:lnTo>
                    <a:pt x="480" y="1143620"/>
                  </a:lnTo>
                  <a:lnTo>
                    <a:pt x="0" y="1142793"/>
                  </a:lnTo>
                  <a:lnTo>
                    <a:pt x="960" y="1142793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1800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954" name="Google Shape;954;p25"/>
            <p:cNvSpPr txBox="1"/>
            <p:nvPr/>
          </p:nvSpPr>
          <p:spPr>
            <a:xfrm>
              <a:off x="5252853" y="1341197"/>
              <a:ext cx="1697993" cy="83099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1" lang="en-US" sz="4800">
                  <a:solidFill>
                    <a:srgbClr val="B9171C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04</a:t>
              </a:r>
              <a:endParaRPr b="1" i="1" sz="4800">
                <a:solidFill>
                  <a:srgbClr val="B9171C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</p:grpSp>
      <p:grpSp>
        <p:nvGrpSpPr>
          <p:cNvPr id="955" name="Google Shape;955;p25"/>
          <p:cNvGrpSpPr/>
          <p:nvPr/>
        </p:nvGrpSpPr>
        <p:grpSpPr>
          <a:xfrm>
            <a:off x="4734454" y="3377537"/>
            <a:ext cx="2724075" cy="105019"/>
            <a:chOff x="4734454" y="3377537"/>
            <a:chExt cx="2724075" cy="105019"/>
          </a:xfrm>
        </p:grpSpPr>
        <p:sp>
          <p:nvSpPr>
            <p:cNvPr id="956" name="Google Shape;956;p25"/>
            <p:cNvSpPr/>
            <p:nvPr/>
          </p:nvSpPr>
          <p:spPr>
            <a:xfrm>
              <a:off x="4734454" y="3377537"/>
              <a:ext cx="621337" cy="105019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1800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957" name="Google Shape;957;p25"/>
            <p:cNvSpPr/>
            <p:nvPr/>
          </p:nvSpPr>
          <p:spPr>
            <a:xfrm>
              <a:off x="5435367" y="3377537"/>
              <a:ext cx="621337" cy="105019"/>
            </a:xfrm>
            <a:prstGeom prst="rect">
              <a:avLst/>
            </a:prstGeom>
            <a:noFill/>
            <a:ln cap="flat" cmpd="sng" w="12700">
              <a:solidFill>
                <a:schemeClr val="accen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1800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958" name="Google Shape;958;p25"/>
            <p:cNvSpPr/>
            <p:nvPr/>
          </p:nvSpPr>
          <p:spPr>
            <a:xfrm>
              <a:off x="6136280" y="3377537"/>
              <a:ext cx="621337" cy="105019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1800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959" name="Google Shape;959;p25"/>
            <p:cNvSpPr/>
            <p:nvPr/>
          </p:nvSpPr>
          <p:spPr>
            <a:xfrm>
              <a:off x="6837192" y="3377537"/>
              <a:ext cx="621337" cy="105019"/>
            </a:xfrm>
            <a:prstGeom prst="rect">
              <a:avLst/>
            </a:prstGeom>
            <a:noFill/>
            <a:ln cap="flat" cmpd="sng" w="12700">
              <a:solidFill>
                <a:schemeClr val="accent2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1800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</p:grpSp>
    </p:spTree>
  </p:cSld>
  <p:clrMapOvr>
    <a:masterClrMapping/>
  </p:clrMapOvr>
  <mc:AlternateContent>
    <mc:Choice Requires="p14">
      <p:transition spd="slow" p14:dur="1500">
        <p:fade thruBlk="1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9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9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9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9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64" name="Shape 9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5" name="Google Shape;965;p26"/>
          <p:cNvSpPr/>
          <p:nvPr/>
        </p:nvSpPr>
        <p:spPr>
          <a:xfrm>
            <a:off x="6095999" y="1962106"/>
            <a:ext cx="5040312" cy="385771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966" name="Google Shape;966;p26"/>
          <p:cNvSpPr/>
          <p:nvPr/>
        </p:nvSpPr>
        <p:spPr>
          <a:xfrm>
            <a:off x="1055688" y="1962106"/>
            <a:ext cx="5040312" cy="3857714"/>
          </a:xfrm>
          <a:prstGeom prst="rect">
            <a:avLst/>
          </a:pr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967" name="Google Shape;967;p26"/>
          <p:cNvSpPr/>
          <p:nvPr/>
        </p:nvSpPr>
        <p:spPr>
          <a:xfrm>
            <a:off x="5575300" y="3370263"/>
            <a:ext cx="1041400" cy="1041400"/>
          </a:xfrm>
          <a:prstGeom prst="ellipse">
            <a:avLst/>
          </a:prstGeom>
          <a:solidFill>
            <a:schemeClr val="lt1"/>
          </a:solidFill>
          <a:ln>
            <a:noFill/>
          </a:ln>
          <a:effectLst>
            <a:outerShdw blurRad="50800" rotWithShape="0" algn="tr" dir="81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rgbClr val="FFFFFF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968" name="Google Shape;968;p26"/>
          <p:cNvSpPr/>
          <p:nvPr/>
        </p:nvSpPr>
        <p:spPr>
          <a:xfrm>
            <a:off x="5879471" y="3630613"/>
            <a:ext cx="433057" cy="520700"/>
          </a:xfrm>
          <a:custGeom>
            <a:rect b="b" l="l" r="r" t="t"/>
            <a:pathLst>
              <a:path extrusionOk="0" h="322584" w="268288">
                <a:moveTo>
                  <a:pt x="55289" y="122559"/>
                </a:moveTo>
                <a:cubicBezTo>
                  <a:pt x="55289" y="122559"/>
                  <a:pt x="55289" y="122559"/>
                  <a:pt x="214313" y="122559"/>
                </a:cubicBezTo>
                <a:cubicBezTo>
                  <a:pt x="214313" y="122559"/>
                  <a:pt x="214313" y="122559"/>
                  <a:pt x="214313" y="235731"/>
                </a:cubicBezTo>
                <a:cubicBezTo>
                  <a:pt x="214313" y="255471"/>
                  <a:pt x="206428" y="265998"/>
                  <a:pt x="188028" y="268630"/>
                </a:cubicBezTo>
                <a:cubicBezTo>
                  <a:pt x="188028" y="268630"/>
                  <a:pt x="188028" y="268630"/>
                  <a:pt x="188028" y="309425"/>
                </a:cubicBezTo>
                <a:cubicBezTo>
                  <a:pt x="188028" y="316004"/>
                  <a:pt x="178828" y="322584"/>
                  <a:pt x="168314" y="322584"/>
                </a:cubicBezTo>
                <a:cubicBezTo>
                  <a:pt x="157800" y="322584"/>
                  <a:pt x="148601" y="316004"/>
                  <a:pt x="148601" y="309425"/>
                </a:cubicBezTo>
                <a:cubicBezTo>
                  <a:pt x="148601" y="309425"/>
                  <a:pt x="148601" y="309425"/>
                  <a:pt x="148601" y="268630"/>
                </a:cubicBezTo>
                <a:cubicBezTo>
                  <a:pt x="139401" y="268630"/>
                  <a:pt x="128887" y="268630"/>
                  <a:pt x="119687" y="268630"/>
                </a:cubicBezTo>
                <a:cubicBezTo>
                  <a:pt x="119687" y="268630"/>
                  <a:pt x="119687" y="268630"/>
                  <a:pt x="119687" y="309425"/>
                </a:cubicBezTo>
                <a:cubicBezTo>
                  <a:pt x="119687" y="316004"/>
                  <a:pt x="111802" y="322584"/>
                  <a:pt x="99974" y="322584"/>
                </a:cubicBezTo>
                <a:cubicBezTo>
                  <a:pt x="89460" y="322584"/>
                  <a:pt x="81574" y="316004"/>
                  <a:pt x="81574" y="309425"/>
                </a:cubicBezTo>
                <a:cubicBezTo>
                  <a:pt x="81574" y="309425"/>
                  <a:pt x="81574" y="309425"/>
                  <a:pt x="81574" y="268630"/>
                </a:cubicBezTo>
                <a:cubicBezTo>
                  <a:pt x="63175" y="265998"/>
                  <a:pt x="53975" y="255471"/>
                  <a:pt x="53975" y="235731"/>
                </a:cubicBezTo>
                <a:cubicBezTo>
                  <a:pt x="53975" y="212044"/>
                  <a:pt x="55289" y="122559"/>
                  <a:pt x="55289" y="122559"/>
                </a:cubicBezTo>
                <a:close/>
                <a:moveTo>
                  <a:pt x="248444" y="108272"/>
                </a:moveTo>
                <a:cubicBezTo>
                  <a:pt x="259028" y="108272"/>
                  <a:pt x="268288" y="114838"/>
                  <a:pt x="268288" y="121403"/>
                </a:cubicBezTo>
                <a:cubicBezTo>
                  <a:pt x="268288" y="121403"/>
                  <a:pt x="268288" y="121403"/>
                  <a:pt x="268288" y="201504"/>
                </a:cubicBezTo>
                <a:cubicBezTo>
                  <a:pt x="268288" y="208070"/>
                  <a:pt x="259028" y="214635"/>
                  <a:pt x="248444" y="214635"/>
                </a:cubicBezTo>
                <a:cubicBezTo>
                  <a:pt x="237861" y="214635"/>
                  <a:pt x="228600" y="208070"/>
                  <a:pt x="228600" y="201504"/>
                </a:cubicBezTo>
                <a:cubicBezTo>
                  <a:pt x="228600" y="201504"/>
                  <a:pt x="228600" y="201504"/>
                  <a:pt x="228600" y="121403"/>
                </a:cubicBezTo>
                <a:cubicBezTo>
                  <a:pt x="228600" y="114838"/>
                  <a:pt x="237861" y="108272"/>
                  <a:pt x="248444" y="108272"/>
                </a:cubicBezTo>
                <a:close/>
                <a:moveTo>
                  <a:pt x="19844" y="108272"/>
                </a:moveTo>
                <a:cubicBezTo>
                  <a:pt x="30427" y="108272"/>
                  <a:pt x="39688" y="113538"/>
                  <a:pt x="39688" y="121437"/>
                </a:cubicBezTo>
                <a:cubicBezTo>
                  <a:pt x="39688" y="121437"/>
                  <a:pt x="39688" y="121437"/>
                  <a:pt x="39688" y="201741"/>
                </a:cubicBezTo>
                <a:cubicBezTo>
                  <a:pt x="39688" y="209640"/>
                  <a:pt x="30427" y="216222"/>
                  <a:pt x="19844" y="216222"/>
                </a:cubicBezTo>
                <a:cubicBezTo>
                  <a:pt x="9260" y="216222"/>
                  <a:pt x="0" y="209640"/>
                  <a:pt x="0" y="201741"/>
                </a:cubicBezTo>
                <a:cubicBezTo>
                  <a:pt x="0" y="201741"/>
                  <a:pt x="0" y="201741"/>
                  <a:pt x="0" y="121437"/>
                </a:cubicBezTo>
                <a:cubicBezTo>
                  <a:pt x="0" y="113538"/>
                  <a:pt x="9260" y="108272"/>
                  <a:pt x="19844" y="108272"/>
                </a:cubicBezTo>
                <a:close/>
                <a:moveTo>
                  <a:pt x="167482" y="65409"/>
                </a:moveTo>
                <a:cubicBezTo>
                  <a:pt x="161783" y="65409"/>
                  <a:pt x="157163" y="70029"/>
                  <a:pt x="157163" y="75728"/>
                </a:cubicBezTo>
                <a:cubicBezTo>
                  <a:pt x="157163" y="81427"/>
                  <a:pt x="161783" y="86047"/>
                  <a:pt x="167482" y="86047"/>
                </a:cubicBezTo>
                <a:cubicBezTo>
                  <a:pt x="173181" y="86047"/>
                  <a:pt x="177801" y="81427"/>
                  <a:pt x="177801" y="75728"/>
                </a:cubicBezTo>
                <a:cubicBezTo>
                  <a:pt x="177801" y="70029"/>
                  <a:pt x="173181" y="65409"/>
                  <a:pt x="167482" y="65409"/>
                </a:cubicBezTo>
                <a:close/>
                <a:moveTo>
                  <a:pt x="100807" y="65409"/>
                </a:moveTo>
                <a:cubicBezTo>
                  <a:pt x="95108" y="65409"/>
                  <a:pt x="90488" y="70029"/>
                  <a:pt x="90488" y="75728"/>
                </a:cubicBezTo>
                <a:cubicBezTo>
                  <a:pt x="90488" y="81427"/>
                  <a:pt x="95108" y="86047"/>
                  <a:pt x="100807" y="86047"/>
                </a:cubicBezTo>
                <a:cubicBezTo>
                  <a:pt x="106506" y="86047"/>
                  <a:pt x="111126" y="81427"/>
                  <a:pt x="111126" y="75728"/>
                </a:cubicBezTo>
                <a:cubicBezTo>
                  <a:pt x="111126" y="70029"/>
                  <a:pt x="106506" y="65409"/>
                  <a:pt x="100807" y="65409"/>
                </a:cubicBezTo>
                <a:close/>
                <a:moveTo>
                  <a:pt x="71089" y="1373"/>
                </a:moveTo>
                <a:cubicBezTo>
                  <a:pt x="75038" y="-1266"/>
                  <a:pt x="78988" y="53"/>
                  <a:pt x="81621" y="4013"/>
                </a:cubicBezTo>
                <a:cubicBezTo>
                  <a:pt x="81621" y="4013"/>
                  <a:pt x="81621" y="4013"/>
                  <a:pt x="106633" y="43605"/>
                </a:cubicBezTo>
                <a:cubicBezTo>
                  <a:pt x="106633" y="43605"/>
                  <a:pt x="106633" y="44924"/>
                  <a:pt x="106633" y="44924"/>
                </a:cubicBezTo>
                <a:cubicBezTo>
                  <a:pt x="115849" y="42285"/>
                  <a:pt x="125064" y="40965"/>
                  <a:pt x="134279" y="40965"/>
                </a:cubicBezTo>
                <a:cubicBezTo>
                  <a:pt x="144811" y="40965"/>
                  <a:pt x="154026" y="42285"/>
                  <a:pt x="161925" y="44924"/>
                </a:cubicBezTo>
                <a:cubicBezTo>
                  <a:pt x="161925" y="44924"/>
                  <a:pt x="161925" y="43605"/>
                  <a:pt x="163242" y="43605"/>
                </a:cubicBezTo>
                <a:cubicBezTo>
                  <a:pt x="163242" y="43605"/>
                  <a:pt x="163242" y="43605"/>
                  <a:pt x="188254" y="4013"/>
                </a:cubicBezTo>
                <a:cubicBezTo>
                  <a:pt x="189571" y="53"/>
                  <a:pt x="194837" y="-1266"/>
                  <a:pt x="197470" y="1373"/>
                </a:cubicBezTo>
                <a:cubicBezTo>
                  <a:pt x="201419" y="2693"/>
                  <a:pt x="202735" y="6652"/>
                  <a:pt x="201419" y="10611"/>
                </a:cubicBezTo>
                <a:cubicBezTo>
                  <a:pt x="201419" y="10611"/>
                  <a:pt x="201419" y="10611"/>
                  <a:pt x="175090" y="50203"/>
                </a:cubicBezTo>
                <a:cubicBezTo>
                  <a:pt x="175090" y="50203"/>
                  <a:pt x="175090" y="50203"/>
                  <a:pt x="175090" y="51523"/>
                </a:cubicBezTo>
                <a:cubicBezTo>
                  <a:pt x="196153" y="63401"/>
                  <a:pt x="211951" y="83197"/>
                  <a:pt x="215900" y="108272"/>
                </a:cubicBezTo>
                <a:cubicBezTo>
                  <a:pt x="215900" y="108272"/>
                  <a:pt x="215900" y="108272"/>
                  <a:pt x="53975" y="108272"/>
                </a:cubicBezTo>
                <a:cubicBezTo>
                  <a:pt x="57924" y="83197"/>
                  <a:pt x="73722" y="63401"/>
                  <a:pt x="94785" y="51523"/>
                </a:cubicBezTo>
                <a:cubicBezTo>
                  <a:pt x="94785" y="51523"/>
                  <a:pt x="93469" y="50203"/>
                  <a:pt x="93469" y="50203"/>
                </a:cubicBezTo>
                <a:cubicBezTo>
                  <a:pt x="93469" y="50203"/>
                  <a:pt x="93469" y="50203"/>
                  <a:pt x="68456" y="10611"/>
                </a:cubicBezTo>
                <a:cubicBezTo>
                  <a:pt x="65823" y="6652"/>
                  <a:pt x="67140" y="2693"/>
                  <a:pt x="71089" y="1373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grpSp>
        <p:nvGrpSpPr>
          <p:cNvPr id="969" name="Google Shape;969;p26"/>
          <p:cNvGrpSpPr/>
          <p:nvPr/>
        </p:nvGrpSpPr>
        <p:grpSpPr>
          <a:xfrm>
            <a:off x="6920871" y="2405133"/>
            <a:ext cx="3840182" cy="781752"/>
            <a:chOff x="3624780" y="2412339"/>
            <a:chExt cx="3840182" cy="781752"/>
          </a:xfrm>
        </p:grpSpPr>
        <p:sp>
          <p:nvSpPr>
            <p:cNvPr id="970" name="Google Shape;970;p26"/>
            <p:cNvSpPr txBox="1"/>
            <p:nvPr/>
          </p:nvSpPr>
          <p:spPr>
            <a:xfrm>
              <a:off x="3624780" y="2412339"/>
              <a:ext cx="2133781" cy="36933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800">
                  <a:solidFill>
                    <a:schemeClr val="lt1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STEP HERE</a:t>
              </a:r>
              <a:endParaRPr b="1" sz="1800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971" name="Google Shape;971;p26"/>
            <p:cNvSpPr txBox="1"/>
            <p:nvPr/>
          </p:nvSpPr>
          <p:spPr>
            <a:xfrm>
              <a:off x="3624780" y="2750893"/>
              <a:ext cx="3840182" cy="44319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lnSpc>
                  <a:spcPct val="114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000">
                  <a:solidFill>
                    <a:schemeClr val="lt1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A complex idea can be conveyed with just a single still image, namely making it possible to absorb large amounts of data quickly.</a:t>
              </a:r>
              <a:endParaRPr/>
            </a:p>
          </p:txBody>
        </p:sp>
      </p:grpSp>
      <p:grpSp>
        <p:nvGrpSpPr>
          <p:cNvPr id="972" name="Google Shape;972;p26"/>
          <p:cNvGrpSpPr/>
          <p:nvPr/>
        </p:nvGrpSpPr>
        <p:grpSpPr>
          <a:xfrm>
            <a:off x="6920871" y="3511429"/>
            <a:ext cx="3840182" cy="781752"/>
            <a:chOff x="3624780" y="2412339"/>
            <a:chExt cx="3840182" cy="781752"/>
          </a:xfrm>
        </p:grpSpPr>
        <p:sp>
          <p:nvSpPr>
            <p:cNvPr id="973" name="Google Shape;973;p26"/>
            <p:cNvSpPr txBox="1"/>
            <p:nvPr/>
          </p:nvSpPr>
          <p:spPr>
            <a:xfrm>
              <a:off x="3624780" y="2412339"/>
              <a:ext cx="2133781" cy="36933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800">
                  <a:solidFill>
                    <a:schemeClr val="lt1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STEP HERE</a:t>
              </a:r>
              <a:endParaRPr b="1" sz="1800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974" name="Google Shape;974;p26"/>
            <p:cNvSpPr txBox="1"/>
            <p:nvPr/>
          </p:nvSpPr>
          <p:spPr>
            <a:xfrm>
              <a:off x="3624780" y="2750893"/>
              <a:ext cx="3840182" cy="44319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lnSpc>
                  <a:spcPct val="114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000">
                  <a:solidFill>
                    <a:schemeClr val="lt1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A complex idea can be conveyed with just a single still image, namely making it possible to absorb large amounts of data quickly.</a:t>
              </a:r>
              <a:endParaRPr/>
            </a:p>
          </p:txBody>
        </p:sp>
      </p:grpSp>
      <p:grpSp>
        <p:nvGrpSpPr>
          <p:cNvPr id="975" name="Google Shape;975;p26"/>
          <p:cNvGrpSpPr/>
          <p:nvPr/>
        </p:nvGrpSpPr>
        <p:grpSpPr>
          <a:xfrm>
            <a:off x="6920871" y="4617725"/>
            <a:ext cx="3840182" cy="781752"/>
            <a:chOff x="3624780" y="2412339"/>
            <a:chExt cx="3840182" cy="781752"/>
          </a:xfrm>
        </p:grpSpPr>
        <p:sp>
          <p:nvSpPr>
            <p:cNvPr id="976" name="Google Shape;976;p26"/>
            <p:cNvSpPr txBox="1"/>
            <p:nvPr/>
          </p:nvSpPr>
          <p:spPr>
            <a:xfrm>
              <a:off x="3624780" y="2412339"/>
              <a:ext cx="2133781" cy="36933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800">
                  <a:solidFill>
                    <a:schemeClr val="lt1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STEP HERE</a:t>
              </a:r>
              <a:endParaRPr b="1" sz="1800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977" name="Google Shape;977;p26"/>
            <p:cNvSpPr txBox="1"/>
            <p:nvPr/>
          </p:nvSpPr>
          <p:spPr>
            <a:xfrm>
              <a:off x="3624780" y="2750893"/>
              <a:ext cx="3840182" cy="44319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lnSpc>
                  <a:spcPct val="114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000">
                  <a:solidFill>
                    <a:schemeClr val="lt1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A complex idea can be conveyed with just a single still image, namely making it possible to absorb large amounts of data quickly.</a:t>
              </a:r>
              <a:endParaRPr/>
            </a:p>
          </p:txBody>
        </p:sp>
      </p:grpSp>
      <p:grpSp>
        <p:nvGrpSpPr>
          <p:cNvPr id="978" name="Google Shape;978;p26"/>
          <p:cNvGrpSpPr/>
          <p:nvPr/>
        </p:nvGrpSpPr>
        <p:grpSpPr>
          <a:xfrm>
            <a:off x="0" y="0"/>
            <a:ext cx="6483537" cy="1886857"/>
            <a:chOff x="0" y="0"/>
            <a:chExt cx="6483537" cy="1886857"/>
          </a:xfrm>
        </p:grpSpPr>
        <p:pic>
          <p:nvPicPr>
            <p:cNvPr id="979" name="Google Shape;979;p26"/>
            <p:cNvPicPr preferRelativeResize="0"/>
            <p:nvPr/>
          </p:nvPicPr>
          <p:blipFill rotWithShape="1">
            <a:blip r:embed="rId4">
              <a:alphaModFix/>
            </a:blip>
            <a:srcRect b="0" l="0" r="0" t="0"/>
            <a:stretch/>
          </p:blipFill>
          <p:spPr>
            <a:xfrm>
              <a:off x="0" y="0"/>
              <a:ext cx="1825273" cy="1886857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980" name="Google Shape;980;p26"/>
            <p:cNvSpPr txBox="1"/>
            <p:nvPr/>
          </p:nvSpPr>
          <p:spPr>
            <a:xfrm>
              <a:off x="142875" y="236750"/>
              <a:ext cx="1171575" cy="76944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1" lang="en-US" sz="4400">
                  <a:solidFill>
                    <a:srgbClr val="B9171C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04</a:t>
              </a:r>
              <a:endParaRPr b="1" i="1" sz="4400">
                <a:solidFill>
                  <a:srgbClr val="B9171C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grpSp>
          <p:nvGrpSpPr>
            <p:cNvPr id="981" name="Google Shape;981;p26"/>
            <p:cNvGrpSpPr/>
            <p:nvPr/>
          </p:nvGrpSpPr>
          <p:grpSpPr>
            <a:xfrm>
              <a:off x="1825273" y="434760"/>
              <a:ext cx="4658264" cy="720357"/>
              <a:chOff x="1893616" y="449275"/>
              <a:chExt cx="4658264" cy="720357"/>
            </a:xfrm>
          </p:grpSpPr>
          <p:sp>
            <p:nvSpPr>
              <p:cNvPr id="982" name="Google Shape;982;p26"/>
              <p:cNvSpPr txBox="1"/>
              <p:nvPr/>
            </p:nvSpPr>
            <p:spPr>
              <a:xfrm>
                <a:off x="1893616" y="449275"/>
                <a:ext cx="3904343" cy="52322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sp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en-US" sz="2800">
                    <a:solidFill>
                      <a:srgbClr val="3F3F3F"/>
                    </a:solidFill>
                    <a:latin typeface="Libre Franklin"/>
                    <a:ea typeface="Libre Franklin"/>
                    <a:cs typeface="Libre Franklin"/>
                    <a:sym typeface="Libre Franklin"/>
                  </a:rPr>
                  <a:t>TITLE HERE</a:t>
                </a:r>
                <a:endParaRPr b="1" sz="2800">
                  <a:solidFill>
                    <a:srgbClr val="3F3F3F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983" name="Google Shape;983;p26"/>
              <p:cNvSpPr txBox="1"/>
              <p:nvPr/>
            </p:nvSpPr>
            <p:spPr>
              <a:xfrm>
                <a:off x="1893616" y="892633"/>
                <a:ext cx="4658264" cy="276999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spAutoFit/>
              </a:bodyPr>
              <a:lstStyle/>
              <a:p>
                <a:pPr indent="0" lvl="0" marL="0" marR="0" rtl="0" algn="l">
                  <a:lnSpc>
                    <a:spcPct val="12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1000">
                    <a:solidFill>
                      <a:srgbClr val="7F7F7F"/>
                    </a:solidFill>
                    <a:latin typeface="Libre Franklin"/>
                    <a:ea typeface="Libre Franklin"/>
                    <a:cs typeface="Libre Franklin"/>
                    <a:sym typeface="Libre Franklin"/>
                  </a:rPr>
                  <a:t>CLICK TO ADD CAPTION TEXT</a:t>
                </a:r>
                <a:endParaRPr/>
              </a:p>
            </p:txBody>
          </p:sp>
        </p:grpSp>
      </p:grpSp>
    </p:spTree>
  </p:cSld>
  <p:clrMapOvr>
    <a:masterClrMapping/>
  </p:clrMapOvr>
  <mc:AlternateContent>
    <mc:Choice Requires="p14">
      <p:transition spd="slow" p14:dur="1500">
        <p:fade thruBlk="1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9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9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9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9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9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9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9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9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9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88" name="Shape 9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descr="本素材由iSlide™ 提供&#10;iSlide™尊重知识产权并注重保护用户享有的各项权利。郑重提醒您：&#10;iSlide™插件中提供的任何信息内容的所有权、知识产权归其原始权利人或权利受让人所有，您免费/购买获得的是信息内容的使用权，并受下述条款的约束；&#10;1. 您仅可以个人非商业用途使用该等信息内容，不可将信息内容的全部或部分用于出售，或以出租、出借、转让、分销、发布等其他任何方式供他人使用；&#10;2. 禁止在接入互联网或移动互联网的任何网站、平台、应用或程序上以任何方式为他人提供iSlide™插件资源内容的下载。&#10;The resource is supplied by iSlide™.&#10;iSlide™ respects all intellectual property rights and protects all the rights its users acquired.Solemnly remind you:&#10;The ownership and intellectual property of the resources supplied in iSlide Add-in belongs to its owner or the assignee of this ownership.you only acquired the usage of the resources supplied in iSlide Add-in, as well as respected the following restrain terms:&#10;1.You are only allowed to use such resource for personal and non-commercial aim, not allowed to use such resource or part of it for the sale; or rent, lend, transfer to others; or distribution or release it in any way.&#10;2.You are not permitted to provide the resource of iSlide Add-in in any website, platform, application access to the Internet or mobile Internet." id="989" name="Google Shape;989;p27" title="iSlide™ 版权声明  COPYRIGHT NOTICE"/>
          <p:cNvGrpSpPr/>
          <p:nvPr/>
        </p:nvGrpSpPr>
        <p:grpSpPr>
          <a:xfrm>
            <a:off x="-2" y="2074113"/>
            <a:ext cx="10201277" cy="4236380"/>
            <a:chOff x="-2" y="1751465"/>
            <a:chExt cx="11277602" cy="4683356"/>
          </a:xfrm>
        </p:grpSpPr>
        <p:grpSp>
          <p:nvGrpSpPr>
            <p:cNvPr id="990" name="Google Shape;990;p27"/>
            <p:cNvGrpSpPr/>
            <p:nvPr/>
          </p:nvGrpSpPr>
          <p:grpSpPr>
            <a:xfrm>
              <a:off x="-2" y="1977122"/>
              <a:ext cx="11277602" cy="4457699"/>
              <a:chOff x="-2" y="1455737"/>
              <a:chExt cx="8953502" cy="4457699"/>
            </a:xfrm>
          </p:grpSpPr>
          <p:sp>
            <p:nvSpPr>
              <p:cNvPr id="991" name="Google Shape;991;p27"/>
              <p:cNvSpPr/>
              <p:nvPr/>
            </p:nvSpPr>
            <p:spPr>
              <a:xfrm>
                <a:off x="-2" y="1629185"/>
                <a:ext cx="8799595" cy="4284251"/>
              </a:xfrm>
              <a:custGeom>
                <a:rect b="b" l="l" r="r" t="t"/>
                <a:pathLst>
                  <a:path extrusionOk="0" h="9867" w="9940">
                    <a:moveTo>
                      <a:pt x="0" y="8402"/>
                    </a:moveTo>
                    <a:lnTo>
                      <a:pt x="666" y="8402"/>
                    </a:lnTo>
                    <a:lnTo>
                      <a:pt x="704" y="8402"/>
                    </a:lnTo>
                    <a:cubicBezTo>
                      <a:pt x="718" y="8402"/>
                      <a:pt x="732" y="8403"/>
                      <a:pt x="745" y="8403"/>
                    </a:cubicBezTo>
                    <a:lnTo>
                      <a:pt x="785" y="8403"/>
                    </a:lnTo>
                    <a:lnTo>
                      <a:pt x="825" y="8403"/>
                    </a:lnTo>
                    <a:lnTo>
                      <a:pt x="866" y="8403"/>
                    </a:lnTo>
                    <a:lnTo>
                      <a:pt x="908" y="8403"/>
                    </a:lnTo>
                    <a:cubicBezTo>
                      <a:pt x="922" y="8403"/>
                      <a:pt x="935" y="8402"/>
                      <a:pt x="949" y="8402"/>
                    </a:cubicBezTo>
                    <a:lnTo>
                      <a:pt x="993" y="8402"/>
                    </a:lnTo>
                    <a:lnTo>
                      <a:pt x="995" y="8402"/>
                    </a:lnTo>
                    <a:lnTo>
                      <a:pt x="995" y="8401"/>
                    </a:lnTo>
                    <a:cubicBezTo>
                      <a:pt x="1022" y="8400"/>
                      <a:pt x="1050" y="8400"/>
                      <a:pt x="1077" y="8399"/>
                    </a:cubicBezTo>
                    <a:cubicBezTo>
                      <a:pt x="1106" y="8398"/>
                      <a:pt x="1135" y="8396"/>
                      <a:pt x="1163" y="8395"/>
                    </a:cubicBezTo>
                    <a:cubicBezTo>
                      <a:pt x="1192" y="8393"/>
                      <a:pt x="1221" y="8390"/>
                      <a:pt x="1249" y="8388"/>
                    </a:cubicBezTo>
                    <a:cubicBezTo>
                      <a:pt x="1280" y="8386"/>
                      <a:pt x="1309" y="8383"/>
                      <a:pt x="1339" y="8381"/>
                    </a:cubicBezTo>
                    <a:cubicBezTo>
                      <a:pt x="1369" y="8378"/>
                      <a:pt x="1398" y="8374"/>
                      <a:pt x="1428" y="8371"/>
                    </a:cubicBezTo>
                    <a:cubicBezTo>
                      <a:pt x="1458" y="8367"/>
                      <a:pt x="1490" y="8364"/>
                      <a:pt x="1520" y="8360"/>
                    </a:cubicBezTo>
                    <a:lnTo>
                      <a:pt x="1613" y="8348"/>
                    </a:lnTo>
                    <a:cubicBezTo>
                      <a:pt x="1645" y="8343"/>
                      <a:pt x="1677" y="8337"/>
                      <a:pt x="1708" y="8332"/>
                    </a:cubicBezTo>
                    <a:cubicBezTo>
                      <a:pt x="1740" y="8327"/>
                      <a:pt x="1771" y="8320"/>
                      <a:pt x="1804" y="8315"/>
                    </a:cubicBezTo>
                    <a:cubicBezTo>
                      <a:pt x="1838" y="8309"/>
                      <a:pt x="1870" y="8302"/>
                      <a:pt x="1903" y="8296"/>
                    </a:cubicBezTo>
                    <a:cubicBezTo>
                      <a:pt x="1936" y="8289"/>
                      <a:pt x="1968" y="8281"/>
                      <a:pt x="2002" y="8274"/>
                    </a:cubicBezTo>
                    <a:lnTo>
                      <a:pt x="2100" y="8250"/>
                    </a:lnTo>
                    <a:lnTo>
                      <a:pt x="2203" y="8222"/>
                    </a:lnTo>
                    <a:lnTo>
                      <a:pt x="2303" y="8194"/>
                    </a:lnTo>
                    <a:lnTo>
                      <a:pt x="2354" y="8179"/>
                    </a:lnTo>
                    <a:cubicBezTo>
                      <a:pt x="2371" y="8173"/>
                      <a:pt x="2388" y="8166"/>
                      <a:pt x="2405" y="8160"/>
                    </a:cubicBezTo>
                    <a:cubicBezTo>
                      <a:pt x="2422" y="8154"/>
                      <a:pt x="2438" y="8149"/>
                      <a:pt x="2455" y="8143"/>
                    </a:cubicBezTo>
                    <a:cubicBezTo>
                      <a:pt x="2472" y="8138"/>
                      <a:pt x="2489" y="8132"/>
                      <a:pt x="2507" y="8127"/>
                    </a:cubicBezTo>
                    <a:lnTo>
                      <a:pt x="2630" y="8077"/>
                    </a:lnTo>
                    <a:lnTo>
                      <a:pt x="2740" y="8021"/>
                    </a:lnTo>
                    <a:cubicBezTo>
                      <a:pt x="2773" y="8000"/>
                      <a:pt x="2805" y="7978"/>
                      <a:pt x="2838" y="7957"/>
                    </a:cubicBezTo>
                    <a:lnTo>
                      <a:pt x="2927" y="7886"/>
                    </a:lnTo>
                    <a:lnTo>
                      <a:pt x="3006" y="7810"/>
                    </a:lnTo>
                    <a:cubicBezTo>
                      <a:pt x="3030" y="7783"/>
                      <a:pt x="3053" y="7756"/>
                      <a:pt x="3076" y="7729"/>
                    </a:cubicBezTo>
                    <a:cubicBezTo>
                      <a:pt x="3097" y="7700"/>
                      <a:pt x="3118" y="7671"/>
                      <a:pt x="3138" y="7641"/>
                    </a:cubicBezTo>
                    <a:cubicBezTo>
                      <a:pt x="3156" y="7611"/>
                      <a:pt x="3174" y="7580"/>
                      <a:pt x="3192" y="7550"/>
                    </a:cubicBezTo>
                    <a:cubicBezTo>
                      <a:pt x="3208" y="7518"/>
                      <a:pt x="3224" y="7487"/>
                      <a:pt x="3239" y="7455"/>
                    </a:cubicBezTo>
                    <a:cubicBezTo>
                      <a:pt x="3253" y="7420"/>
                      <a:pt x="3267" y="7388"/>
                      <a:pt x="3280" y="7353"/>
                    </a:cubicBezTo>
                    <a:cubicBezTo>
                      <a:pt x="3292" y="7318"/>
                      <a:pt x="3303" y="7285"/>
                      <a:pt x="3315" y="7250"/>
                    </a:cubicBezTo>
                    <a:cubicBezTo>
                      <a:pt x="3324" y="7215"/>
                      <a:pt x="3334" y="7181"/>
                      <a:pt x="3343" y="7145"/>
                    </a:cubicBezTo>
                    <a:cubicBezTo>
                      <a:pt x="3351" y="7109"/>
                      <a:pt x="3360" y="7074"/>
                      <a:pt x="3368" y="7038"/>
                    </a:cubicBezTo>
                    <a:cubicBezTo>
                      <a:pt x="3376" y="7001"/>
                      <a:pt x="3383" y="6966"/>
                      <a:pt x="3390" y="6928"/>
                    </a:cubicBezTo>
                    <a:cubicBezTo>
                      <a:pt x="3396" y="6890"/>
                      <a:pt x="3401" y="6853"/>
                      <a:pt x="3407" y="6817"/>
                    </a:cubicBezTo>
                    <a:cubicBezTo>
                      <a:pt x="3412" y="6779"/>
                      <a:pt x="3418" y="6741"/>
                      <a:pt x="3423" y="6703"/>
                    </a:cubicBezTo>
                    <a:cubicBezTo>
                      <a:pt x="3427" y="6666"/>
                      <a:pt x="3432" y="6628"/>
                      <a:pt x="3436" y="6591"/>
                    </a:cubicBezTo>
                    <a:cubicBezTo>
                      <a:pt x="3440" y="6555"/>
                      <a:pt x="3444" y="6517"/>
                      <a:pt x="3448" y="6479"/>
                    </a:cubicBezTo>
                    <a:cubicBezTo>
                      <a:pt x="3452" y="6442"/>
                      <a:pt x="3456" y="6405"/>
                      <a:pt x="3460" y="6367"/>
                    </a:cubicBezTo>
                    <a:cubicBezTo>
                      <a:pt x="3464" y="6329"/>
                      <a:pt x="3468" y="6292"/>
                      <a:pt x="3472" y="6254"/>
                    </a:cubicBezTo>
                    <a:cubicBezTo>
                      <a:pt x="3476" y="6217"/>
                      <a:pt x="3480" y="6181"/>
                      <a:pt x="3484" y="6144"/>
                    </a:cubicBezTo>
                    <a:cubicBezTo>
                      <a:pt x="3489" y="6109"/>
                      <a:pt x="3493" y="6074"/>
                      <a:pt x="3498" y="6038"/>
                    </a:cubicBezTo>
                    <a:cubicBezTo>
                      <a:pt x="3503" y="6003"/>
                      <a:pt x="3509" y="5968"/>
                      <a:pt x="3514" y="5933"/>
                    </a:cubicBezTo>
                    <a:cubicBezTo>
                      <a:pt x="3520" y="5899"/>
                      <a:pt x="3526" y="5865"/>
                      <a:pt x="3532" y="5830"/>
                    </a:cubicBezTo>
                    <a:cubicBezTo>
                      <a:pt x="3540" y="5796"/>
                      <a:pt x="3548" y="5764"/>
                      <a:pt x="3556" y="5731"/>
                    </a:cubicBezTo>
                    <a:cubicBezTo>
                      <a:pt x="3565" y="5699"/>
                      <a:pt x="3574" y="5668"/>
                      <a:pt x="3583" y="5635"/>
                    </a:cubicBezTo>
                    <a:cubicBezTo>
                      <a:pt x="3593" y="5605"/>
                      <a:pt x="3604" y="5575"/>
                      <a:pt x="3614" y="5544"/>
                    </a:cubicBezTo>
                    <a:lnTo>
                      <a:pt x="3650" y="5460"/>
                    </a:lnTo>
                    <a:lnTo>
                      <a:pt x="3692" y="5379"/>
                    </a:lnTo>
                    <a:cubicBezTo>
                      <a:pt x="3708" y="5355"/>
                      <a:pt x="3725" y="5330"/>
                      <a:pt x="3741" y="5306"/>
                    </a:cubicBezTo>
                    <a:cubicBezTo>
                      <a:pt x="3761" y="5282"/>
                      <a:pt x="3779" y="5259"/>
                      <a:pt x="3798" y="5236"/>
                    </a:cubicBezTo>
                    <a:cubicBezTo>
                      <a:pt x="3819" y="5215"/>
                      <a:pt x="3840" y="5193"/>
                      <a:pt x="3861" y="5172"/>
                    </a:cubicBezTo>
                    <a:cubicBezTo>
                      <a:pt x="3884" y="5154"/>
                      <a:pt x="3909" y="5136"/>
                      <a:pt x="3932" y="5117"/>
                    </a:cubicBezTo>
                    <a:cubicBezTo>
                      <a:pt x="3956" y="5100"/>
                      <a:pt x="3982" y="5084"/>
                      <a:pt x="4006" y="5066"/>
                    </a:cubicBezTo>
                    <a:cubicBezTo>
                      <a:pt x="4031" y="5051"/>
                      <a:pt x="4058" y="5037"/>
                      <a:pt x="4084" y="5021"/>
                    </a:cubicBezTo>
                    <a:lnTo>
                      <a:pt x="4163" y="4978"/>
                    </a:lnTo>
                    <a:cubicBezTo>
                      <a:pt x="4190" y="4964"/>
                      <a:pt x="4218" y="4952"/>
                      <a:pt x="4246" y="4939"/>
                    </a:cubicBezTo>
                    <a:cubicBezTo>
                      <a:pt x="4274" y="4927"/>
                      <a:pt x="4303" y="4916"/>
                      <a:pt x="4331" y="4904"/>
                    </a:cubicBezTo>
                    <a:lnTo>
                      <a:pt x="4418" y="4871"/>
                    </a:lnTo>
                    <a:cubicBezTo>
                      <a:pt x="4448" y="4861"/>
                      <a:pt x="4477" y="4850"/>
                      <a:pt x="4507" y="4840"/>
                    </a:cubicBezTo>
                    <a:lnTo>
                      <a:pt x="4691" y="4780"/>
                    </a:lnTo>
                    <a:lnTo>
                      <a:pt x="4876" y="4718"/>
                    </a:lnTo>
                    <a:cubicBezTo>
                      <a:pt x="4907" y="4708"/>
                      <a:pt x="4938" y="4697"/>
                      <a:pt x="4969" y="4687"/>
                    </a:cubicBezTo>
                    <a:cubicBezTo>
                      <a:pt x="5001" y="4677"/>
                      <a:pt x="5033" y="4666"/>
                      <a:pt x="5066" y="4655"/>
                    </a:cubicBezTo>
                    <a:lnTo>
                      <a:pt x="5159" y="4622"/>
                    </a:lnTo>
                    <a:cubicBezTo>
                      <a:pt x="5190" y="4610"/>
                      <a:pt x="5220" y="4597"/>
                      <a:pt x="5251" y="4585"/>
                    </a:cubicBezTo>
                    <a:lnTo>
                      <a:pt x="5343" y="4547"/>
                    </a:lnTo>
                    <a:cubicBezTo>
                      <a:pt x="5373" y="4533"/>
                      <a:pt x="5403" y="4518"/>
                      <a:pt x="5434" y="4504"/>
                    </a:cubicBezTo>
                    <a:lnTo>
                      <a:pt x="5525" y="4458"/>
                    </a:lnTo>
                    <a:lnTo>
                      <a:pt x="5613" y="4406"/>
                    </a:lnTo>
                    <a:cubicBezTo>
                      <a:pt x="5642" y="4387"/>
                      <a:pt x="5670" y="4368"/>
                      <a:pt x="5699" y="4350"/>
                    </a:cubicBezTo>
                    <a:lnTo>
                      <a:pt x="5782" y="4285"/>
                    </a:lnTo>
                    <a:cubicBezTo>
                      <a:pt x="5810" y="4263"/>
                      <a:pt x="5836" y="4241"/>
                      <a:pt x="5863" y="4218"/>
                    </a:cubicBezTo>
                    <a:cubicBezTo>
                      <a:pt x="5889" y="4192"/>
                      <a:pt x="5914" y="4166"/>
                      <a:pt x="5940" y="4141"/>
                    </a:cubicBezTo>
                    <a:cubicBezTo>
                      <a:pt x="5966" y="4114"/>
                      <a:pt x="5991" y="4086"/>
                      <a:pt x="6017" y="4059"/>
                    </a:cubicBezTo>
                    <a:cubicBezTo>
                      <a:pt x="6041" y="4029"/>
                      <a:pt x="6064" y="3998"/>
                      <a:pt x="6088" y="3968"/>
                    </a:cubicBezTo>
                    <a:cubicBezTo>
                      <a:pt x="6110" y="3935"/>
                      <a:pt x="6134" y="3902"/>
                      <a:pt x="6157" y="3867"/>
                    </a:cubicBezTo>
                    <a:cubicBezTo>
                      <a:pt x="6178" y="3831"/>
                      <a:pt x="6199" y="3796"/>
                      <a:pt x="6220" y="3760"/>
                    </a:cubicBezTo>
                    <a:cubicBezTo>
                      <a:pt x="6240" y="3722"/>
                      <a:pt x="6260" y="3683"/>
                      <a:pt x="6280" y="3642"/>
                    </a:cubicBezTo>
                    <a:cubicBezTo>
                      <a:pt x="6298" y="3599"/>
                      <a:pt x="6316" y="3557"/>
                      <a:pt x="6334" y="3515"/>
                    </a:cubicBezTo>
                    <a:cubicBezTo>
                      <a:pt x="6351" y="3469"/>
                      <a:pt x="6367" y="3422"/>
                      <a:pt x="6384" y="3376"/>
                    </a:cubicBezTo>
                    <a:cubicBezTo>
                      <a:pt x="6399" y="3326"/>
                      <a:pt x="6413" y="3277"/>
                      <a:pt x="6428" y="3226"/>
                    </a:cubicBezTo>
                    <a:cubicBezTo>
                      <a:pt x="6444" y="3176"/>
                      <a:pt x="6458" y="3127"/>
                      <a:pt x="6473" y="3076"/>
                    </a:cubicBezTo>
                    <a:cubicBezTo>
                      <a:pt x="6491" y="3029"/>
                      <a:pt x="6506" y="2984"/>
                      <a:pt x="6522" y="2938"/>
                    </a:cubicBezTo>
                    <a:cubicBezTo>
                      <a:pt x="6539" y="2895"/>
                      <a:pt x="6556" y="2853"/>
                      <a:pt x="6573" y="2809"/>
                    </a:cubicBezTo>
                    <a:cubicBezTo>
                      <a:pt x="6591" y="2770"/>
                      <a:pt x="6608" y="2730"/>
                      <a:pt x="6626" y="2691"/>
                    </a:cubicBezTo>
                    <a:cubicBezTo>
                      <a:pt x="6645" y="2655"/>
                      <a:pt x="6665" y="2619"/>
                      <a:pt x="6684" y="2582"/>
                    </a:cubicBezTo>
                    <a:cubicBezTo>
                      <a:pt x="6704" y="2549"/>
                      <a:pt x="6724" y="2517"/>
                      <a:pt x="6744" y="2484"/>
                    </a:cubicBezTo>
                    <a:cubicBezTo>
                      <a:pt x="6765" y="2454"/>
                      <a:pt x="6785" y="2423"/>
                      <a:pt x="6806" y="2393"/>
                    </a:cubicBezTo>
                    <a:lnTo>
                      <a:pt x="6874" y="2310"/>
                    </a:lnTo>
                    <a:cubicBezTo>
                      <a:pt x="6896" y="2285"/>
                      <a:pt x="6920" y="2260"/>
                      <a:pt x="6942" y="2235"/>
                    </a:cubicBezTo>
                    <a:cubicBezTo>
                      <a:pt x="6966" y="2213"/>
                      <a:pt x="6989" y="2189"/>
                      <a:pt x="7014" y="2167"/>
                    </a:cubicBezTo>
                    <a:cubicBezTo>
                      <a:pt x="7038" y="2147"/>
                      <a:pt x="7062" y="2125"/>
                      <a:pt x="7086" y="2105"/>
                    </a:cubicBezTo>
                    <a:lnTo>
                      <a:pt x="7160" y="2051"/>
                    </a:lnTo>
                    <a:cubicBezTo>
                      <a:pt x="7186" y="2033"/>
                      <a:pt x="7211" y="2018"/>
                      <a:pt x="7236" y="2002"/>
                    </a:cubicBezTo>
                    <a:cubicBezTo>
                      <a:pt x="7261" y="1987"/>
                      <a:pt x="7287" y="1973"/>
                      <a:pt x="7312" y="1958"/>
                    </a:cubicBezTo>
                    <a:cubicBezTo>
                      <a:pt x="7338" y="1945"/>
                      <a:pt x="7364" y="1931"/>
                      <a:pt x="7391" y="1918"/>
                    </a:cubicBezTo>
                    <a:lnTo>
                      <a:pt x="7471" y="1886"/>
                    </a:lnTo>
                    <a:lnTo>
                      <a:pt x="7551" y="1854"/>
                    </a:lnTo>
                    <a:cubicBezTo>
                      <a:pt x="7579" y="1846"/>
                      <a:pt x="7605" y="1837"/>
                      <a:pt x="7632" y="1828"/>
                    </a:cubicBezTo>
                    <a:lnTo>
                      <a:pt x="7714" y="1804"/>
                    </a:lnTo>
                    <a:lnTo>
                      <a:pt x="7794" y="1784"/>
                    </a:lnTo>
                    <a:cubicBezTo>
                      <a:pt x="7822" y="1778"/>
                      <a:pt x="7849" y="1771"/>
                      <a:pt x="7877" y="1765"/>
                    </a:cubicBezTo>
                    <a:lnTo>
                      <a:pt x="7959" y="1750"/>
                    </a:lnTo>
                    <a:cubicBezTo>
                      <a:pt x="7986" y="1744"/>
                      <a:pt x="8013" y="1739"/>
                      <a:pt x="8040" y="1733"/>
                    </a:cubicBezTo>
                    <a:cubicBezTo>
                      <a:pt x="8067" y="1727"/>
                      <a:pt x="8094" y="1722"/>
                      <a:pt x="8121" y="1717"/>
                    </a:cubicBezTo>
                    <a:cubicBezTo>
                      <a:pt x="8147" y="1712"/>
                      <a:pt x="8174" y="1708"/>
                      <a:pt x="8200" y="1703"/>
                    </a:cubicBezTo>
                    <a:lnTo>
                      <a:pt x="8280" y="1688"/>
                    </a:lnTo>
                    <a:cubicBezTo>
                      <a:pt x="8306" y="1683"/>
                      <a:pt x="8332" y="1677"/>
                      <a:pt x="8359" y="1672"/>
                    </a:cubicBezTo>
                    <a:cubicBezTo>
                      <a:pt x="8384" y="1666"/>
                      <a:pt x="8410" y="1661"/>
                      <a:pt x="8435" y="1655"/>
                    </a:cubicBezTo>
                    <a:cubicBezTo>
                      <a:pt x="8460" y="1650"/>
                      <a:pt x="8485" y="1644"/>
                      <a:pt x="8510" y="1639"/>
                    </a:cubicBezTo>
                    <a:cubicBezTo>
                      <a:pt x="8534" y="1632"/>
                      <a:pt x="8560" y="1626"/>
                      <a:pt x="8584" y="1618"/>
                    </a:cubicBezTo>
                    <a:lnTo>
                      <a:pt x="8654" y="1596"/>
                    </a:lnTo>
                    <a:cubicBezTo>
                      <a:pt x="8677" y="1588"/>
                      <a:pt x="8700" y="1579"/>
                      <a:pt x="8723" y="1571"/>
                    </a:cubicBezTo>
                    <a:cubicBezTo>
                      <a:pt x="8747" y="1560"/>
                      <a:pt x="8770" y="1549"/>
                      <a:pt x="8793" y="1539"/>
                    </a:cubicBezTo>
                    <a:cubicBezTo>
                      <a:pt x="8816" y="1526"/>
                      <a:pt x="8839" y="1512"/>
                      <a:pt x="8861" y="1498"/>
                    </a:cubicBezTo>
                    <a:cubicBezTo>
                      <a:pt x="8883" y="1484"/>
                      <a:pt x="8906" y="1469"/>
                      <a:pt x="8928" y="1454"/>
                    </a:cubicBezTo>
                    <a:cubicBezTo>
                      <a:pt x="8950" y="1437"/>
                      <a:pt x="8971" y="1420"/>
                      <a:pt x="8993" y="1402"/>
                    </a:cubicBezTo>
                    <a:cubicBezTo>
                      <a:pt x="9016" y="1383"/>
                      <a:pt x="9037" y="1363"/>
                      <a:pt x="9059" y="1343"/>
                    </a:cubicBezTo>
                    <a:cubicBezTo>
                      <a:pt x="9081" y="1322"/>
                      <a:pt x="9103" y="1301"/>
                      <a:pt x="9124" y="1280"/>
                    </a:cubicBezTo>
                    <a:cubicBezTo>
                      <a:pt x="9145" y="1258"/>
                      <a:pt x="9166" y="1235"/>
                      <a:pt x="9187" y="1213"/>
                    </a:cubicBezTo>
                    <a:cubicBezTo>
                      <a:pt x="9207" y="1188"/>
                      <a:pt x="9228" y="1164"/>
                      <a:pt x="9249" y="1139"/>
                    </a:cubicBezTo>
                    <a:cubicBezTo>
                      <a:pt x="9269" y="1114"/>
                      <a:pt x="9291" y="1089"/>
                      <a:pt x="9311" y="1064"/>
                    </a:cubicBezTo>
                    <a:cubicBezTo>
                      <a:pt x="9331" y="1037"/>
                      <a:pt x="9351" y="1012"/>
                      <a:pt x="9371" y="985"/>
                    </a:cubicBezTo>
                    <a:cubicBezTo>
                      <a:pt x="9390" y="958"/>
                      <a:pt x="9410" y="931"/>
                      <a:pt x="9430" y="904"/>
                    </a:cubicBezTo>
                    <a:cubicBezTo>
                      <a:pt x="9449" y="876"/>
                      <a:pt x="9467" y="847"/>
                      <a:pt x="9486" y="819"/>
                    </a:cubicBezTo>
                    <a:cubicBezTo>
                      <a:pt x="9504" y="791"/>
                      <a:pt x="9523" y="763"/>
                      <a:pt x="9541" y="735"/>
                    </a:cubicBezTo>
                    <a:cubicBezTo>
                      <a:pt x="9558" y="706"/>
                      <a:pt x="9576" y="677"/>
                      <a:pt x="9594" y="649"/>
                    </a:cubicBezTo>
                    <a:cubicBezTo>
                      <a:pt x="9611" y="619"/>
                      <a:pt x="9627" y="591"/>
                      <a:pt x="9644" y="562"/>
                    </a:cubicBezTo>
                    <a:cubicBezTo>
                      <a:pt x="9660" y="534"/>
                      <a:pt x="9677" y="506"/>
                      <a:pt x="9693" y="478"/>
                    </a:cubicBezTo>
                    <a:cubicBezTo>
                      <a:pt x="9709" y="449"/>
                      <a:pt x="9724" y="421"/>
                      <a:pt x="9740" y="392"/>
                    </a:cubicBezTo>
                    <a:cubicBezTo>
                      <a:pt x="9755" y="365"/>
                      <a:pt x="9771" y="336"/>
                      <a:pt x="9786" y="308"/>
                    </a:cubicBezTo>
                    <a:lnTo>
                      <a:pt x="9828" y="227"/>
                    </a:lnTo>
                    <a:cubicBezTo>
                      <a:pt x="9841" y="199"/>
                      <a:pt x="9855" y="174"/>
                      <a:pt x="9868" y="147"/>
                    </a:cubicBezTo>
                    <a:cubicBezTo>
                      <a:pt x="9880" y="122"/>
                      <a:pt x="9893" y="96"/>
                      <a:pt x="9905" y="71"/>
                    </a:cubicBezTo>
                    <a:cubicBezTo>
                      <a:pt x="9916" y="47"/>
                      <a:pt x="9928" y="23"/>
                      <a:pt x="9940" y="0"/>
                    </a:cubicBezTo>
                    <a:cubicBezTo>
                      <a:pt x="9930" y="69"/>
                      <a:pt x="9868" y="388"/>
                      <a:pt x="9846" y="486"/>
                    </a:cubicBezTo>
                    <a:cubicBezTo>
                      <a:pt x="9833" y="521"/>
                      <a:pt x="9820" y="555"/>
                      <a:pt x="9807" y="590"/>
                    </a:cubicBezTo>
                    <a:cubicBezTo>
                      <a:pt x="9793" y="624"/>
                      <a:pt x="9780" y="661"/>
                      <a:pt x="9764" y="696"/>
                    </a:cubicBezTo>
                    <a:cubicBezTo>
                      <a:pt x="9749" y="732"/>
                      <a:pt x="9735" y="768"/>
                      <a:pt x="9719" y="804"/>
                    </a:cubicBezTo>
                    <a:cubicBezTo>
                      <a:pt x="9704" y="840"/>
                      <a:pt x="9688" y="876"/>
                      <a:pt x="9673" y="912"/>
                    </a:cubicBezTo>
                    <a:cubicBezTo>
                      <a:pt x="9657" y="949"/>
                      <a:pt x="9640" y="984"/>
                      <a:pt x="9624" y="1021"/>
                    </a:cubicBezTo>
                    <a:cubicBezTo>
                      <a:pt x="9607" y="1057"/>
                      <a:pt x="9588" y="1093"/>
                      <a:pt x="9571" y="1129"/>
                    </a:cubicBezTo>
                    <a:cubicBezTo>
                      <a:pt x="9553" y="1164"/>
                      <a:pt x="9536" y="1199"/>
                      <a:pt x="9518" y="1234"/>
                    </a:cubicBezTo>
                    <a:cubicBezTo>
                      <a:pt x="9499" y="1268"/>
                      <a:pt x="9481" y="1303"/>
                      <a:pt x="9461" y="1337"/>
                    </a:cubicBezTo>
                    <a:cubicBezTo>
                      <a:pt x="9441" y="1372"/>
                      <a:pt x="9422" y="1405"/>
                      <a:pt x="9401" y="1439"/>
                    </a:cubicBezTo>
                    <a:cubicBezTo>
                      <a:pt x="9381" y="1472"/>
                      <a:pt x="9359" y="1503"/>
                      <a:pt x="9339" y="1537"/>
                    </a:cubicBezTo>
                    <a:cubicBezTo>
                      <a:pt x="9318" y="1568"/>
                      <a:pt x="9297" y="1598"/>
                      <a:pt x="9275" y="1629"/>
                    </a:cubicBezTo>
                    <a:cubicBezTo>
                      <a:pt x="9253" y="1658"/>
                      <a:pt x="9230" y="1687"/>
                      <a:pt x="9208" y="1716"/>
                    </a:cubicBezTo>
                    <a:cubicBezTo>
                      <a:pt x="9185" y="1744"/>
                      <a:pt x="9162" y="1771"/>
                      <a:pt x="9139" y="1798"/>
                    </a:cubicBezTo>
                    <a:cubicBezTo>
                      <a:pt x="9116" y="1823"/>
                      <a:pt x="9092" y="1848"/>
                      <a:pt x="9068" y="1873"/>
                    </a:cubicBezTo>
                    <a:cubicBezTo>
                      <a:pt x="9044" y="1896"/>
                      <a:pt x="9019" y="1918"/>
                      <a:pt x="8994" y="1941"/>
                    </a:cubicBezTo>
                    <a:cubicBezTo>
                      <a:pt x="8969" y="1961"/>
                      <a:pt x="8944" y="1982"/>
                      <a:pt x="8919" y="2003"/>
                    </a:cubicBezTo>
                    <a:cubicBezTo>
                      <a:pt x="8892" y="2020"/>
                      <a:pt x="8867" y="2038"/>
                      <a:pt x="8841" y="2056"/>
                    </a:cubicBezTo>
                    <a:lnTo>
                      <a:pt x="8760" y="2098"/>
                    </a:lnTo>
                    <a:lnTo>
                      <a:pt x="8677" y="2134"/>
                    </a:lnTo>
                    <a:cubicBezTo>
                      <a:pt x="8651" y="2146"/>
                      <a:pt x="8624" y="2157"/>
                      <a:pt x="8598" y="2169"/>
                    </a:cubicBezTo>
                    <a:lnTo>
                      <a:pt x="8517" y="2199"/>
                    </a:lnTo>
                    <a:lnTo>
                      <a:pt x="8437" y="2226"/>
                    </a:lnTo>
                    <a:lnTo>
                      <a:pt x="8277" y="2276"/>
                    </a:lnTo>
                    <a:lnTo>
                      <a:pt x="8121" y="2325"/>
                    </a:lnTo>
                    <a:cubicBezTo>
                      <a:pt x="8096" y="2333"/>
                      <a:pt x="8070" y="2340"/>
                      <a:pt x="8045" y="2348"/>
                    </a:cubicBezTo>
                    <a:cubicBezTo>
                      <a:pt x="8019" y="2357"/>
                      <a:pt x="7994" y="2366"/>
                      <a:pt x="7969" y="2374"/>
                    </a:cubicBezTo>
                    <a:cubicBezTo>
                      <a:pt x="7945" y="2384"/>
                      <a:pt x="7919" y="2392"/>
                      <a:pt x="7895" y="2401"/>
                    </a:cubicBezTo>
                    <a:lnTo>
                      <a:pt x="7819" y="2429"/>
                    </a:lnTo>
                    <a:cubicBezTo>
                      <a:pt x="7795" y="2439"/>
                      <a:pt x="7772" y="2450"/>
                      <a:pt x="7748" y="2461"/>
                    </a:cubicBezTo>
                    <a:lnTo>
                      <a:pt x="7676" y="2494"/>
                    </a:lnTo>
                    <a:cubicBezTo>
                      <a:pt x="7653" y="2506"/>
                      <a:pt x="7630" y="2520"/>
                      <a:pt x="7607" y="2532"/>
                    </a:cubicBezTo>
                    <a:cubicBezTo>
                      <a:pt x="7584" y="2546"/>
                      <a:pt x="7561" y="2561"/>
                      <a:pt x="7538" y="2575"/>
                    </a:cubicBezTo>
                    <a:cubicBezTo>
                      <a:pt x="7515" y="2591"/>
                      <a:pt x="7493" y="2608"/>
                      <a:pt x="7471" y="2624"/>
                    </a:cubicBezTo>
                    <a:cubicBezTo>
                      <a:pt x="7449" y="2641"/>
                      <a:pt x="7428" y="2658"/>
                      <a:pt x="7406" y="2675"/>
                    </a:cubicBezTo>
                    <a:cubicBezTo>
                      <a:pt x="7384" y="2694"/>
                      <a:pt x="7363" y="2714"/>
                      <a:pt x="7341" y="2733"/>
                    </a:cubicBezTo>
                    <a:cubicBezTo>
                      <a:pt x="7320" y="2754"/>
                      <a:pt x="7300" y="2776"/>
                      <a:pt x="7279" y="2797"/>
                    </a:cubicBezTo>
                    <a:cubicBezTo>
                      <a:pt x="7259" y="2821"/>
                      <a:pt x="7240" y="2845"/>
                      <a:pt x="7220" y="2868"/>
                    </a:cubicBezTo>
                    <a:cubicBezTo>
                      <a:pt x="7200" y="2894"/>
                      <a:pt x="7180" y="2921"/>
                      <a:pt x="7160" y="2947"/>
                    </a:cubicBezTo>
                    <a:cubicBezTo>
                      <a:pt x="7141" y="2975"/>
                      <a:pt x="7123" y="3004"/>
                      <a:pt x="7104" y="3032"/>
                    </a:cubicBezTo>
                    <a:cubicBezTo>
                      <a:pt x="7086" y="3064"/>
                      <a:pt x="7068" y="3097"/>
                      <a:pt x="7050" y="3129"/>
                    </a:cubicBezTo>
                    <a:cubicBezTo>
                      <a:pt x="7032" y="3164"/>
                      <a:pt x="7015" y="3198"/>
                      <a:pt x="6996" y="3232"/>
                    </a:cubicBezTo>
                    <a:cubicBezTo>
                      <a:pt x="6979" y="3271"/>
                      <a:pt x="6963" y="3309"/>
                      <a:pt x="6945" y="3346"/>
                    </a:cubicBezTo>
                    <a:cubicBezTo>
                      <a:pt x="6929" y="3387"/>
                      <a:pt x="6913" y="3429"/>
                      <a:pt x="6896" y="3470"/>
                    </a:cubicBezTo>
                    <a:cubicBezTo>
                      <a:pt x="6881" y="3515"/>
                      <a:pt x="6865" y="3559"/>
                      <a:pt x="6850" y="3603"/>
                    </a:cubicBezTo>
                    <a:cubicBezTo>
                      <a:pt x="6835" y="3651"/>
                      <a:pt x="6819" y="3702"/>
                      <a:pt x="6805" y="3750"/>
                    </a:cubicBezTo>
                    <a:cubicBezTo>
                      <a:pt x="6791" y="3802"/>
                      <a:pt x="6777" y="3855"/>
                      <a:pt x="6763" y="3907"/>
                    </a:cubicBezTo>
                    <a:cubicBezTo>
                      <a:pt x="6750" y="3963"/>
                      <a:pt x="6738" y="4019"/>
                      <a:pt x="6725" y="4075"/>
                    </a:cubicBezTo>
                    <a:cubicBezTo>
                      <a:pt x="6713" y="4137"/>
                      <a:pt x="6700" y="4198"/>
                      <a:pt x="6688" y="4259"/>
                    </a:cubicBezTo>
                    <a:cubicBezTo>
                      <a:pt x="6675" y="4319"/>
                      <a:pt x="6662" y="4380"/>
                      <a:pt x="6648" y="4440"/>
                    </a:cubicBezTo>
                    <a:cubicBezTo>
                      <a:pt x="6632" y="4495"/>
                      <a:pt x="6615" y="4551"/>
                      <a:pt x="6599" y="4607"/>
                    </a:cubicBezTo>
                    <a:cubicBezTo>
                      <a:pt x="6580" y="4656"/>
                      <a:pt x="6562" y="4707"/>
                      <a:pt x="6543" y="4758"/>
                    </a:cubicBezTo>
                    <a:cubicBezTo>
                      <a:pt x="6522" y="4807"/>
                      <a:pt x="6500" y="4853"/>
                      <a:pt x="6477" y="4899"/>
                    </a:cubicBezTo>
                    <a:cubicBezTo>
                      <a:pt x="6454" y="4942"/>
                      <a:pt x="6429" y="4984"/>
                      <a:pt x="6406" y="5028"/>
                    </a:cubicBezTo>
                    <a:cubicBezTo>
                      <a:pt x="6380" y="5066"/>
                      <a:pt x="6355" y="5105"/>
                      <a:pt x="6329" y="5143"/>
                    </a:cubicBezTo>
                    <a:cubicBezTo>
                      <a:pt x="6300" y="5177"/>
                      <a:pt x="6273" y="5213"/>
                      <a:pt x="6244" y="5248"/>
                    </a:cubicBezTo>
                    <a:cubicBezTo>
                      <a:pt x="6215" y="5280"/>
                      <a:pt x="6186" y="5311"/>
                      <a:pt x="6157" y="5343"/>
                    </a:cubicBezTo>
                    <a:lnTo>
                      <a:pt x="6064" y="5430"/>
                    </a:lnTo>
                    <a:cubicBezTo>
                      <a:pt x="6032" y="5456"/>
                      <a:pt x="6001" y="5483"/>
                      <a:pt x="5969" y="5509"/>
                    </a:cubicBezTo>
                    <a:cubicBezTo>
                      <a:pt x="5935" y="5532"/>
                      <a:pt x="5903" y="5556"/>
                      <a:pt x="5870" y="5579"/>
                    </a:cubicBezTo>
                    <a:cubicBezTo>
                      <a:pt x="5837" y="5602"/>
                      <a:pt x="5803" y="5623"/>
                      <a:pt x="5769" y="5645"/>
                    </a:cubicBezTo>
                    <a:cubicBezTo>
                      <a:pt x="5735" y="5665"/>
                      <a:pt x="5700" y="5684"/>
                      <a:pt x="5666" y="5704"/>
                    </a:cubicBezTo>
                    <a:lnTo>
                      <a:pt x="5563" y="5759"/>
                    </a:lnTo>
                    <a:lnTo>
                      <a:pt x="5460" y="5810"/>
                    </a:lnTo>
                    <a:lnTo>
                      <a:pt x="5356" y="5861"/>
                    </a:lnTo>
                    <a:cubicBezTo>
                      <a:pt x="5322" y="5877"/>
                      <a:pt x="5287" y="5892"/>
                      <a:pt x="5253" y="5908"/>
                    </a:cubicBezTo>
                    <a:cubicBezTo>
                      <a:pt x="5220" y="5924"/>
                      <a:pt x="5187" y="5938"/>
                      <a:pt x="5154" y="5953"/>
                    </a:cubicBezTo>
                    <a:cubicBezTo>
                      <a:pt x="5121" y="5968"/>
                      <a:pt x="5089" y="5984"/>
                      <a:pt x="5056" y="5999"/>
                    </a:cubicBezTo>
                    <a:lnTo>
                      <a:pt x="4959" y="6045"/>
                    </a:lnTo>
                    <a:cubicBezTo>
                      <a:pt x="4928" y="6061"/>
                      <a:pt x="4898" y="6078"/>
                      <a:pt x="4867" y="6094"/>
                    </a:cubicBezTo>
                    <a:cubicBezTo>
                      <a:pt x="4839" y="6111"/>
                      <a:pt x="4810" y="6127"/>
                      <a:pt x="4782" y="6144"/>
                    </a:cubicBezTo>
                    <a:cubicBezTo>
                      <a:pt x="4755" y="6162"/>
                      <a:pt x="4726" y="6180"/>
                      <a:pt x="4699" y="6198"/>
                    </a:cubicBezTo>
                    <a:cubicBezTo>
                      <a:pt x="4673" y="6216"/>
                      <a:pt x="4648" y="6236"/>
                      <a:pt x="4622" y="6254"/>
                    </a:cubicBezTo>
                    <a:cubicBezTo>
                      <a:pt x="4599" y="6275"/>
                      <a:pt x="4576" y="6297"/>
                      <a:pt x="4553" y="6318"/>
                    </a:cubicBezTo>
                    <a:cubicBezTo>
                      <a:pt x="4532" y="6342"/>
                      <a:pt x="4510" y="6365"/>
                      <a:pt x="4489" y="6389"/>
                    </a:cubicBezTo>
                    <a:cubicBezTo>
                      <a:pt x="4471" y="6413"/>
                      <a:pt x="4453" y="6439"/>
                      <a:pt x="4435" y="6463"/>
                    </a:cubicBezTo>
                    <a:cubicBezTo>
                      <a:pt x="4419" y="6491"/>
                      <a:pt x="4402" y="6520"/>
                      <a:pt x="4387" y="6548"/>
                    </a:cubicBezTo>
                    <a:cubicBezTo>
                      <a:pt x="4374" y="6578"/>
                      <a:pt x="4362" y="6608"/>
                      <a:pt x="4349" y="6638"/>
                    </a:cubicBezTo>
                    <a:cubicBezTo>
                      <a:pt x="4340" y="6672"/>
                      <a:pt x="4331" y="6707"/>
                      <a:pt x="4322" y="6740"/>
                    </a:cubicBezTo>
                    <a:cubicBezTo>
                      <a:pt x="4316" y="6777"/>
                      <a:pt x="4310" y="6813"/>
                      <a:pt x="4304" y="6850"/>
                    </a:cubicBezTo>
                    <a:cubicBezTo>
                      <a:pt x="4302" y="6891"/>
                      <a:pt x="4299" y="6933"/>
                      <a:pt x="4297" y="6975"/>
                    </a:cubicBezTo>
                    <a:cubicBezTo>
                      <a:pt x="4296" y="7018"/>
                      <a:pt x="4295" y="7059"/>
                      <a:pt x="4294" y="7102"/>
                    </a:cubicBezTo>
                    <a:cubicBezTo>
                      <a:pt x="4292" y="7143"/>
                      <a:pt x="4291" y="7186"/>
                      <a:pt x="4289" y="7227"/>
                    </a:cubicBezTo>
                    <a:cubicBezTo>
                      <a:pt x="4286" y="7267"/>
                      <a:pt x="4283" y="7307"/>
                      <a:pt x="4280" y="7348"/>
                    </a:cubicBezTo>
                    <a:cubicBezTo>
                      <a:pt x="4276" y="7389"/>
                      <a:pt x="4272" y="7429"/>
                      <a:pt x="4268" y="7470"/>
                    </a:cubicBezTo>
                    <a:cubicBezTo>
                      <a:pt x="4263" y="7509"/>
                      <a:pt x="4257" y="7549"/>
                      <a:pt x="4252" y="7587"/>
                    </a:cubicBezTo>
                    <a:cubicBezTo>
                      <a:pt x="4246" y="7627"/>
                      <a:pt x="4240" y="7667"/>
                      <a:pt x="4233" y="7706"/>
                    </a:cubicBezTo>
                    <a:cubicBezTo>
                      <a:pt x="4226" y="7743"/>
                      <a:pt x="4219" y="7782"/>
                      <a:pt x="4212" y="7820"/>
                    </a:cubicBezTo>
                    <a:cubicBezTo>
                      <a:pt x="4204" y="7857"/>
                      <a:pt x="4196" y="7893"/>
                      <a:pt x="4188" y="7930"/>
                    </a:cubicBezTo>
                    <a:cubicBezTo>
                      <a:pt x="4179" y="7967"/>
                      <a:pt x="4169" y="8003"/>
                      <a:pt x="4160" y="8041"/>
                    </a:cubicBezTo>
                    <a:lnTo>
                      <a:pt x="4130" y="8146"/>
                    </a:lnTo>
                    <a:cubicBezTo>
                      <a:pt x="4119" y="8181"/>
                      <a:pt x="4108" y="8215"/>
                      <a:pt x="4097" y="8250"/>
                    </a:cubicBezTo>
                    <a:cubicBezTo>
                      <a:pt x="4084" y="8284"/>
                      <a:pt x="4072" y="8317"/>
                      <a:pt x="4058" y="8351"/>
                    </a:cubicBezTo>
                    <a:cubicBezTo>
                      <a:pt x="4044" y="8384"/>
                      <a:pt x="4031" y="8415"/>
                      <a:pt x="4018" y="8448"/>
                    </a:cubicBezTo>
                    <a:cubicBezTo>
                      <a:pt x="4004" y="8481"/>
                      <a:pt x="3989" y="8511"/>
                      <a:pt x="3975" y="8544"/>
                    </a:cubicBezTo>
                    <a:cubicBezTo>
                      <a:pt x="3959" y="8574"/>
                      <a:pt x="3943" y="8605"/>
                      <a:pt x="3928" y="8635"/>
                    </a:cubicBezTo>
                    <a:cubicBezTo>
                      <a:pt x="3912" y="8665"/>
                      <a:pt x="3896" y="8696"/>
                      <a:pt x="3879" y="8725"/>
                    </a:cubicBezTo>
                    <a:cubicBezTo>
                      <a:pt x="3862" y="8754"/>
                      <a:pt x="3844" y="8781"/>
                      <a:pt x="3827" y="8810"/>
                    </a:cubicBezTo>
                    <a:cubicBezTo>
                      <a:pt x="3809" y="8837"/>
                      <a:pt x="3790" y="8864"/>
                      <a:pt x="3772" y="8892"/>
                    </a:cubicBezTo>
                    <a:cubicBezTo>
                      <a:pt x="3753" y="8919"/>
                      <a:pt x="3733" y="8944"/>
                      <a:pt x="3713" y="8971"/>
                    </a:cubicBezTo>
                    <a:cubicBezTo>
                      <a:pt x="3693" y="8996"/>
                      <a:pt x="3672" y="9021"/>
                      <a:pt x="3652" y="9046"/>
                    </a:cubicBezTo>
                    <a:cubicBezTo>
                      <a:pt x="3631" y="9071"/>
                      <a:pt x="3609" y="9094"/>
                      <a:pt x="3587" y="9120"/>
                    </a:cubicBezTo>
                    <a:cubicBezTo>
                      <a:pt x="3564" y="9143"/>
                      <a:pt x="3541" y="9165"/>
                      <a:pt x="3518" y="9188"/>
                    </a:cubicBezTo>
                    <a:cubicBezTo>
                      <a:pt x="3495" y="9209"/>
                      <a:pt x="3472" y="9231"/>
                      <a:pt x="3449" y="9252"/>
                    </a:cubicBezTo>
                    <a:cubicBezTo>
                      <a:pt x="3425" y="9272"/>
                      <a:pt x="3401" y="9293"/>
                      <a:pt x="3377" y="9313"/>
                    </a:cubicBezTo>
                    <a:cubicBezTo>
                      <a:pt x="3351" y="9333"/>
                      <a:pt x="3326" y="9353"/>
                      <a:pt x="3301" y="9373"/>
                    </a:cubicBezTo>
                    <a:cubicBezTo>
                      <a:pt x="3274" y="9390"/>
                      <a:pt x="3248" y="9408"/>
                      <a:pt x="3221" y="9425"/>
                    </a:cubicBezTo>
                    <a:cubicBezTo>
                      <a:pt x="3193" y="9441"/>
                      <a:pt x="3166" y="9458"/>
                      <a:pt x="3138" y="9475"/>
                    </a:cubicBezTo>
                    <a:lnTo>
                      <a:pt x="3053" y="9520"/>
                    </a:lnTo>
                    <a:cubicBezTo>
                      <a:pt x="3023" y="9534"/>
                      <a:pt x="2994" y="9549"/>
                      <a:pt x="2965" y="9562"/>
                    </a:cubicBezTo>
                    <a:cubicBezTo>
                      <a:pt x="2935" y="9574"/>
                      <a:pt x="2905" y="9588"/>
                      <a:pt x="2875" y="9601"/>
                    </a:cubicBezTo>
                    <a:cubicBezTo>
                      <a:pt x="2843" y="9612"/>
                      <a:pt x="2812" y="9622"/>
                      <a:pt x="2781" y="9634"/>
                    </a:cubicBezTo>
                    <a:lnTo>
                      <a:pt x="2685" y="9664"/>
                    </a:lnTo>
                    <a:lnTo>
                      <a:pt x="2636" y="9676"/>
                    </a:lnTo>
                    <a:cubicBezTo>
                      <a:pt x="2619" y="9680"/>
                      <a:pt x="2602" y="9686"/>
                      <a:pt x="2586" y="9690"/>
                    </a:cubicBezTo>
                    <a:lnTo>
                      <a:pt x="2536" y="9702"/>
                    </a:lnTo>
                    <a:lnTo>
                      <a:pt x="2483" y="9711"/>
                    </a:lnTo>
                    <a:cubicBezTo>
                      <a:pt x="2466" y="9714"/>
                      <a:pt x="2449" y="9718"/>
                      <a:pt x="2432" y="9721"/>
                    </a:cubicBezTo>
                    <a:cubicBezTo>
                      <a:pt x="2414" y="9724"/>
                      <a:pt x="2397" y="9728"/>
                      <a:pt x="2379" y="9731"/>
                    </a:cubicBezTo>
                    <a:cubicBezTo>
                      <a:pt x="2361" y="9734"/>
                      <a:pt x="2344" y="9738"/>
                      <a:pt x="2326" y="9741"/>
                    </a:cubicBezTo>
                    <a:lnTo>
                      <a:pt x="2272" y="9750"/>
                    </a:lnTo>
                    <a:cubicBezTo>
                      <a:pt x="2254" y="9753"/>
                      <a:pt x="2237" y="9755"/>
                      <a:pt x="2219" y="9758"/>
                    </a:cubicBezTo>
                    <a:cubicBezTo>
                      <a:pt x="2201" y="9761"/>
                      <a:pt x="2182" y="9764"/>
                      <a:pt x="2164" y="9766"/>
                    </a:cubicBezTo>
                    <a:cubicBezTo>
                      <a:pt x="2143" y="9769"/>
                      <a:pt x="2124" y="9771"/>
                      <a:pt x="2106" y="9774"/>
                    </a:cubicBezTo>
                    <a:cubicBezTo>
                      <a:pt x="2088" y="9776"/>
                      <a:pt x="2069" y="9779"/>
                      <a:pt x="2051" y="9781"/>
                    </a:cubicBezTo>
                    <a:cubicBezTo>
                      <a:pt x="2032" y="9782"/>
                      <a:pt x="2014" y="9784"/>
                      <a:pt x="1995" y="9785"/>
                    </a:cubicBezTo>
                    <a:cubicBezTo>
                      <a:pt x="1975" y="9789"/>
                      <a:pt x="1957" y="9791"/>
                      <a:pt x="1938" y="9794"/>
                    </a:cubicBezTo>
                    <a:cubicBezTo>
                      <a:pt x="1919" y="9795"/>
                      <a:pt x="1901" y="9797"/>
                      <a:pt x="1881" y="9798"/>
                    </a:cubicBezTo>
                    <a:cubicBezTo>
                      <a:pt x="1862" y="9800"/>
                      <a:pt x="1844" y="9801"/>
                      <a:pt x="1825" y="9803"/>
                    </a:cubicBezTo>
                    <a:lnTo>
                      <a:pt x="1825" y="9803"/>
                    </a:lnTo>
                    <a:lnTo>
                      <a:pt x="1578" y="9836"/>
                    </a:lnTo>
                    <a:lnTo>
                      <a:pt x="0" y="9867"/>
                    </a:lnTo>
                    <a:lnTo>
                      <a:pt x="0" y="8402"/>
                    </a:lnTo>
                    <a:close/>
                  </a:path>
                </a:pathLst>
              </a:custGeom>
              <a:solidFill>
                <a:srgbClr val="7B0F1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992" name="Google Shape;992;p27"/>
              <p:cNvSpPr/>
              <p:nvPr/>
            </p:nvSpPr>
            <p:spPr>
              <a:xfrm>
                <a:off x="8083550" y="1455737"/>
                <a:ext cx="869950" cy="857250"/>
              </a:xfrm>
              <a:custGeom>
                <a:rect b="b" l="l" r="r" t="t"/>
                <a:pathLst>
                  <a:path extrusionOk="0" h="1621" w="1643">
                    <a:moveTo>
                      <a:pt x="1420" y="253"/>
                    </a:moveTo>
                    <a:lnTo>
                      <a:pt x="1471" y="199"/>
                    </a:lnTo>
                    <a:lnTo>
                      <a:pt x="1515" y="149"/>
                    </a:lnTo>
                    <a:lnTo>
                      <a:pt x="1553" y="106"/>
                    </a:lnTo>
                    <a:lnTo>
                      <a:pt x="1585" y="70"/>
                    </a:lnTo>
                    <a:lnTo>
                      <a:pt x="1610" y="40"/>
                    </a:lnTo>
                    <a:lnTo>
                      <a:pt x="1628" y="18"/>
                    </a:lnTo>
                    <a:lnTo>
                      <a:pt x="1639" y="4"/>
                    </a:lnTo>
                    <a:lnTo>
                      <a:pt x="1643" y="0"/>
                    </a:lnTo>
                    <a:lnTo>
                      <a:pt x="1637" y="14"/>
                    </a:lnTo>
                    <a:lnTo>
                      <a:pt x="1618" y="52"/>
                    </a:lnTo>
                    <a:lnTo>
                      <a:pt x="1585" y="113"/>
                    </a:lnTo>
                    <a:lnTo>
                      <a:pt x="1540" y="194"/>
                    </a:lnTo>
                    <a:lnTo>
                      <a:pt x="1513" y="240"/>
                    </a:lnTo>
                    <a:lnTo>
                      <a:pt x="1483" y="292"/>
                    </a:lnTo>
                    <a:lnTo>
                      <a:pt x="1449" y="346"/>
                    </a:lnTo>
                    <a:lnTo>
                      <a:pt x="1414" y="404"/>
                    </a:lnTo>
                    <a:lnTo>
                      <a:pt x="1373" y="466"/>
                    </a:lnTo>
                    <a:lnTo>
                      <a:pt x="1331" y="530"/>
                    </a:lnTo>
                    <a:lnTo>
                      <a:pt x="1286" y="596"/>
                    </a:lnTo>
                    <a:lnTo>
                      <a:pt x="1237" y="664"/>
                    </a:lnTo>
                    <a:lnTo>
                      <a:pt x="1142" y="750"/>
                    </a:lnTo>
                    <a:lnTo>
                      <a:pt x="1043" y="836"/>
                    </a:lnTo>
                    <a:lnTo>
                      <a:pt x="944" y="922"/>
                    </a:lnTo>
                    <a:lnTo>
                      <a:pt x="845" y="1006"/>
                    </a:lnTo>
                    <a:lnTo>
                      <a:pt x="746" y="1088"/>
                    </a:lnTo>
                    <a:lnTo>
                      <a:pt x="650" y="1167"/>
                    </a:lnTo>
                    <a:lnTo>
                      <a:pt x="558" y="1242"/>
                    </a:lnTo>
                    <a:lnTo>
                      <a:pt x="469" y="1313"/>
                    </a:lnTo>
                    <a:lnTo>
                      <a:pt x="388" y="1379"/>
                    </a:lnTo>
                    <a:lnTo>
                      <a:pt x="313" y="1438"/>
                    </a:lnTo>
                    <a:lnTo>
                      <a:pt x="246" y="1491"/>
                    </a:lnTo>
                    <a:lnTo>
                      <a:pt x="189" y="1535"/>
                    </a:lnTo>
                    <a:lnTo>
                      <a:pt x="142" y="1571"/>
                    </a:lnTo>
                    <a:lnTo>
                      <a:pt x="108" y="1599"/>
                    </a:lnTo>
                    <a:lnTo>
                      <a:pt x="86" y="1615"/>
                    </a:lnTo>
                    <a:lnTo>
                      <a:pt x="79" y="1621"/>
                    </a:lnTo>
                    <a:lnTo>
                      <a:pt x="0" y="1582"/>
                    </a:lnTo>
                    <a:lnTo>
                      <a:pt x="6" y="1576"/>
                    </a:lnTo>
                    <a:lnTo>
                      <a:pt x="24" y="1564"/>
                    </a:lnTo>
                    <a:lnTo>
                      <a:pt x="53" y="1542"/>
                    </a:lnTo>
                    <a:lnTo>
                      <a:pt x="91" y="1513"/>
                    </a:lnTo>
                    <a:lnTo>
                      <a:pt x="137" y="1477"/>
                    </a:lnTo>
                    <a:lnTo>
                      <a:pt x="192" y="1435"/>
                    </a:lnTo>
                    <a:lnTo>
                      <a:pt x="252" y="1388"/>
                    </a:lnTo>
                    <a:lnTo>
                      <a:pt x="319" y="1336"/>
                    </a:lnTo>
                    <a:lnTo>
                      <a:pt x="389" y="1280"/>
                    </a:lnTo>
                    <a:lnTo>
                      <a:pt x="463" y="1222"/>
                    </a:lnTo>
                    <a:lnTo>
                      <a:pt x="539" y="1161"/>
                    </a:lnTo>
                    <a:lnTo>
                      <a:pt x="617" y="1097"/>
                    </a:lnTo>
                    <a:lnTo>
                      <a:pt x="694" y="1033"/>
                    </a:lnTo>
                    <a:lnTo>
                      <a:pt x="772" y="968"/>
                    </a:lnTo>
                    <a:lnTo>
                      <a:pt x="847" y="904"/>
                    </a:lnTo>
                    <a:lnTo>
                      <a:pt x="919" y="840"/>
                    </a:lnTo>
                    <a:lnTo>
                      <a:pt x="952" y="808"/>
                    </a:lnTo>
                    <a:lnTo>
                      <a:pt x="985" y="778"/>
                    </a:lnTo>
                    <a:lnTo>
                      <a:pt x="1017" y="748"/>
                    </a:lnTo>
                    <a:lnTo>
                      <a:pt x="1048" y="718"/>
                    </a:lnTo>
                    <a:lnTo>
                      <a:pt x="1104" y="661"/>
                    </a:lnTo>
                    <a:lnTo>
                      <a:pt x="1154" y="607"/>
                    </a:lnTo>
                    <a:lnTo>
                      <a:pt x="1201" y="555"/>
                    </a:lnTo>
                    <a:lnTo>
                      <a:pt x="1241" y="507"/>
                    </a:lnTo>
                    <a:lnTo>
                      <a:pt x="1278" y="462"/>
                    </a:lnTo>
                    <a:lnTo>
                      <a:pt x="1310" y="421"/>
                    </a:lnTo>
                    <a:lnTo>
                      <a:pt x="1336" y="384"/>
                    </a:lnTo>
                    <a:lnTo>
                      <a:pt x="1360" y="350"/>
                    </a:lnTo>
                    <a:lnTo>
                      <a:pt x="1379" y="322"/>
                    </a:lnTo>
                    <a:lnTo>
                      <a:pt x="1394" y="298"/>
                    </a:lnTo>
                    <a:lnTo>
                      <a:pt x="1414" y="265"/>
                    </a:lnTo>
                    <a:lnTo>
                      <a:pt x="1420" y="253"/>
                    </a:lnTo>
                    <a:lnTo>
                      <a:pt x="1420" y="253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993" name="Google Shape;993;p27"/>
              <p:cNvSpPr/>
              <p:nvPr/>
            </p:nvSpPr>
            <p:spPr>
              <a:xfrm>
                <a:off x="0" y="5487987"/>
                <a:ext cx="1719263" cy="134938"/>
              </a:xfrm>
              <a:custGeom>
                <a:rect b="b" l="l" r="r" t="t"/>
                <a:pathLst>
                  <a:path extrusionOk="0" h="255" w="3248">
                    <a:moveTo>
                      <a:pt x="0" y="255"/>
                    </a:moveTo>
                    <a:lnTo>
                      <a:pt x="0" y="91"/>
                    </a:lnTo>
                    <a:lnTo>
                      <a:pt x="18" y="91"/>
                    </a:lnTo>
                    <a:lnTo>
                      <a:pt x="70" y="91"/>
                    </a:lnTo>
                    <a:lnTo>
                      <a:pt x="152" y="90"/>
                    </a:lnTo>
                    <a:lnTo>
                      <a:pt x="260" y="89"/>
                    </a:lnTo>
                    <a:lnTo>
                      <a:pt x="391" y="88"/>
                    </a:lnTo>
                    <a:lnTo>
                      <a:pt x="541" y="86"/>
                    </a:lnTo>
                    <a:lnTo>
                      <a:pt x="707" y="83"/>
                    </a:lnTo>
                    <a:lnTo>
                      <a:pt x="884" y="81"/>
                    </a:lnTo>
                    <a:lnTo>
                      <a:pt x="1069" y="78"/>
                    </a:lnTo>
                    <a:lnTo>
                      <a:pt x="1258" y="75"/>
                    </a:lnTo>
                    <a:lnTo>
                      <a:pt x="1449" y="72"/>
                    </a:lnTo>
                    <a:lnTo>
                      <a:pt x="1635" y="69"/>
                    </a:lnTo>
                    <a:lnTo>
                      <a:pt x="1815" y="64"/>
                    </a:lnTo>
                    <a:lnTo>
                      <a:pt x="1984" y="59"/>
                    </a:lnTo>
                    <a:lnTo>
                      <a:pt x="2138" y="55"/>
                    </a:lnTo>
                    <a:lnTo>
                      <a:pt x="2275" y="50"/>
                    </a:lnTo>
                    <a:lnTo>
                      <a:pt x="2396" y="43"/>
                    </a:lnTo>
                    <a:lnTo>
                      <a:pt x="2509" y="39"/>
                    </a:lnTo>
                    <a:lnTo>
                      <a:pt x="2612" y="34"/>
                    </a:lnTo>
                    <a:lnTo>
                      <a:pt x="2706" y="29"/>
                    </a:lnTo>
                    <a:lnTo>
                      <a:pt x="2791" y="24"/>
                    </a:lnTo>
                    <a:lnTo>
                      <a:pt x="2868" y="21"/>
                    </a:lnTo>
                    <a:lnTo>
                      <a:pt x="2936" y="17"/>
                    </a:lnTo>
                    <a:lnTo>
                      <a:pt x="2996" y="14"/>
                    </a:lnTo>
                    <a:lnTo>
                      <a:pt x="3048" y="10"/>
                    </a:lnTo>
                    <a:lnTo>
                      <a:pt x="3092" y="7"/>
                    </a:lnTo>
                    <a:lnTo>
                      <a:pt x="3129" y="5"/>
                    </a:lnTo>
                    <a:lnTo>
                      <a:pt x="3160" y="3"/>
                    </a:lnTo>
                    <a:lnTo>
                      <a:pt x="3182" y="2"/>
                    </a:lnTo>
                    <a:lnTo>
                      <a:pt x="3198" y="1"/>
                    </a:lnTo>
                    <a:lnTo>
                      <a:pt x="3207" y="0"/>
                    </a:lnTo>
                    <a:lnTo>
                      <a:pt x="3211" y="0"/>
                    </a:lnTo>
                    <a:lnTo>
                      <a:pt x="3247" y="159"/>
                    </a:lnTo>
                    <a:lnTo>
                      <a:pt x="3248" y="159"/>
                    </a:lnTo>
                    <a:lnTo>
                      <a:pt x="3248" y="160"/>
                    </a:lnTo>
                    <a:lnTo>
                      <a:pt x="3237" y="161"/>
                    </a:lnTo>
                    <a:lnTo>
                      <a:pt x="3211" y="163"/>
                    </a:lnTo>
                    <a:lnTo>
                      <a:pt x="3197" y="163"/>
                    </a:lnTo>
                    <a:lnTo>
                      <a:pt x="3155" y="166"/>
                    </a:lnTo>
                    <a:lnTo>
                      <a:pt x="3086" y="169"/>
                    </a:lnTo>
                    <a:lnTo>
                      <a:pt x="2991" y="174"/>
                    </a:lnTo>
                    <a:lnTo>
                      <a:pt x="2869" y="181"/>
                    </a:lnTo>
                    <a:lnTo>
                      <a:pt x="2723" y="187"/>
                    </a:lnTo>
                    <a:lnTo>
                      <a:pt x="2552" y="195"/>
                    </a:lnTo>
                    <a:lnTo>
                      <a:pt x="2356" y="202"/>
                    </a:lnTo>
                    <a:lnTo>
                      <a:pt x="2137" y="210"/>
                    </a:lnTo>
                    <a:lnTo>
                      <a:pt x="1895" y="218"/>
                    </a:lnTo>
                    <a:lnTo>
                      <a:pt x="1632" y="226"/>
                    </a:lnTo>
                    <a:lnTo>
                      <a:pt x="1346" y="234"/>
                    </a:lnTo>
                    <a:lnTo>
                      <a:pt x="1040" y="240"/>
                    </a:lnTo>
                    <a:lnTo>
                      <a:pt x="713" y="246"/>
                    </a:lnTo>
                    <a:lnTo>
                      <a:pt x="366" y="252"/>
                    </a:lnTo>
                    <a:lnTo>
                      <a:pt x="0" y="255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994" name="Google Shape;994;p27"/>
              <p:cNvSpPr/>
              <p:nvPr/>
            </p:nvSpPr>
            <p:spPr>
              <a:xfrm>
                <a:off x="1879600" y="4813300"/>
                <a:ext cx="1460500" cy="747713"/>
              </a:xfrm>
              <a:custGeom>
                <a:rect b="b" l="l" r="r" t="t"/>
                <a:pathLst>
                  <a:path extrusionOk="0" h="1414" w="2761">
                    <a:moveTo>
                      <a:pt x="41" y="1414"/>
                    </a:moveTo>
                    <a:lnTo>
                      <a:pt x="137" y="1408"/>
                    </a:lnTo>
                    <a:lnTo>
                      <a:pt x="241" y="1401"/>
                    </a:lnTo>
                    <a:lnTo>
                      <a:pt x="354" y="1391"/>
                    </a:lnTo>
                    <a:lnTo>
                      <a:pt x="476" y="1380"/>
                    </a:lnTo>
                    <a:lnTo>
                      <a:pt x="538" y="1372"/>
                    </a:lnTo>
                    <a:lnTo>
                      <a:pt x="603" y="1365"/>
                    </a:lnTo>
                    <a:lnTo>
                      <a:pt x="669" y="1357"/>
                    </a:lnTo>
                    <a:lnTo>
                      <a:pt x="736" y="1348"/>
                    </a:lnTo>
                    <a:lnTo>
                      <a:pt x="804" y="1338"/>
                    </a:lnTo>
                    <a:lnTo>
                      <a:pt x="871" y="1328"/>
                    </a:lnTo>
                    <a:lnTo>
                      <a:pt x="941" y="1317"/>
                    </a:lnTo>
                    <a:lnTo>
                      <a:pt x="1010" y="1305"/>
                    </a:lnTo>
                    <a:lnTo>
                      <a:pt x="1080" y="1292"/>
                    </a:lnTo>
                    <a:lnTo>
                      <a:pt x="1150" y="1278"/>
                    </a:lnTo>
                    <a:lnTo>
                      <a:pt x="1219" y="1263"/>
                    </a:lnTo>
                    <a:lnTo>
                      <a:pt x="1288" y="1247"/>
                    </a:lnTo>
                    <a:lnTo>
                      <a:pt x="1357" y="1230"/>
                    </a:lnTo>
                    <a:lnTo>
                      <a:pt x="1426" y="1214"/>
                    </a:lnTo>
                    <a:lnTo>
                      <a:pt x="1493" y="1194"/>
                    </a:lnTo>
                    <a:lnTo>
                      <a:pt x="1559" y="1174"/>
                    </a:lnTo>
                    <a:lnTo>
                      <a:pt x="1624" y="1153"/>
                    </a:lnTo>
                    <a:lnTo>
                      <a:pt x="1689" y="1131"/>
                    </a:lnTo>
                    <a:lnTo>
                      <a:pt x="1751" y="1108"/>
                    </a:lnTo>
                    <a:lnTo>
                      <a:pt x="1813" y="1082"/>
                    </a:lnTo>
                    <a:lnTo>
                      <a:pt x="1872" y="1057"/>
                    </a:lnTo>
                    <a:lnTo>
                      <a:pt x="1929" y="1029"/>
                    </a:lnTo>
                    <a:lnTo>
                      <a:pt x="1984" y="1001"/>
                    </a:lnTo>
                    <a:lnTo>
                      <a:pt x="2037" y="971"/>
                    </a:lnTo>
                    <a:lnTo>
                      <a:pt x="2105" y="929"/>
                    </a:lnTo>
                    <a:lnTo>
                      <a:pt x="2168" y="888"/>
                    </a:lnTo>
                    <a:lnTo>
                      <a:pt x="2228" y="846"/>
                    </a:lnTo>
                    <a:lnTo>
                      <a:pt x="2283" y="805"/>
                    </a:lnTo>
                    <a:lnTo>
                      <a:pt x="2334" y="764"/>
                    </a:lnTo>
                    <a:lnTo>
                      <a:pt x="2382" y="723"/>
                    </a:lnTo>
                    <a:lnTo>
                      <a:pt x="2426" y="682"/>
                    </a:lnTo>
                    <a:lnTo>
                      <a:pt x="2466" y="643"/>
                    </a:lnTo>
                    <a:lnTo>
                      <a:pt x="2503" y="604"/>
                    </a:lnTo>
                    <a:lnTo>
                      <a:pt x="2536" y="565"/>
                    </a:lnTo>
                    <a:lnTo>
                      <a:pt x="2567" y="528"/>
                    </a:lnTo>
                    <a:lnTo>
                      <a:pt x="2595" y="491"/>
                    </a:lnTo>
                    <a:lnTo>
                      <a:pt x="2620" y="455"/>
                    </a:lnTo>
                    <a:lnTo>
                      <a:pt x="2642" y="420"/>
                    </a:lnTo>
                    <a:lnTo>
                      <a:pt x="2662" y="386"/>
                    </a:lnTo>
                    <a:lnTo>
                      <a:pt x="2680" y="353"/>
                    </a:lnTo>
                    <a:lnTo>
                      <a:pt x="2695" y="323"/>
                    </a:lnTo>
                    <a:lnTo>
                      <a:pt x="2708" y="293"/>
                    </a:lnTo>
                    <a:lnTo>
                      <a:pt x="2720" y="264"/>
                    </a:lnTo>
                    <a:lnTo>
                      <a:pt x="2729" y="238"/>
                    </a:lnTo>
                    <a:lnTo>
                      <a:pt x="2737" y="213"/>
                    </a:lnTo>
                    <a:lnTo>
                      <a:pt x="2743" y="189"/>
                    </a:lnTo>
                    <a:lnTo>
                      <a:pt x="2749" y="167"/>
                    </a:lnTo>
                    <a:lnTo>
                      <a:pt x="2753" y="148"/>
                    </a:lnTo>
                    <a:lnTo>
                      <a:pt x="2758" y="114"/>
                    </a:lnTo>
                    <a:lnTo>
                      <a:pt x="2760" y="90"/>
                    </a:lnTo>
                    <a:lnTo>
                      <a:pt x="2761" y="74"/>
                    </a:lnTo>
                    <a:lnTo>
                      <a:pt x="2761" y="70"/>
                    </a:lnTo>
                    <a:lnTo>
                      <a:pt x="2613" y="0"/>
                    </a:lnTo>
                    <a:lnTo>
                      <a:pt x="2611" y="7"/>
                    </a:lnTo>
                    <a:lnTo>
                      <a:pt x="2604" y="30"/>
                    </a:lnTo>
                    <a:lnTo>
                      <a:pt x="2591" y="63"/>
                    </a:lnTo>
                    <a:lnTo>
                      <a:pt x="2571" y="109"/>
                    </a:lnTo>
                    <a:lnTo>
                      <a:pt x="2558" y="135"/>
                    </a:lnTo>
                    <a:lnTo>
                      <a:pt x="2544" y="164"/>
                    </a:lnTo>
                    <a:lnTo>
                      <a:pt x="2529" y="195"/>
                    </a:lnTo>
                    <a:lnTo>
                      <a:pt x="2510" y="226"/>
                    </a:lnTo>
                    <a:lnTo>
                      <a:pt x="2489" y="261"/>
                    </a:lnTo>
                    <a:lnTo>
                      <a:pt x="2466" y="296"/>
                    </a:lnTo>
                    <a:lnTo>
                      <a:pt x="2441" y="333"/>
                    </a:lnTo>
                    <a:lnTo>
                      <a:pt x="2413" y="371"/>
                    </a:lnTo>
                    <a:lnTo>
                      <a:pt x="2384" y="409"/>
                    </a:lnTo>
                    <a:lnTo>
                      <a:pt x="2351" y="450"/>
                    </a:lnTo>
                    <a:lnTo>
                      <a:pt x="2315" y="489"/>
                    </a:lnTo>
                    <a:lnTo>
                      <a:pt x="2277" y="530"/>
                    </a:lnTo>
                    <a:lnTo>
                      <a:pt x="2236" y="570"/>
                    </a:lnTo>
                    <a:lnTo>
                      <a:pt x="2191" y="610"/>
                    </a:lnTo>
                    <a:lnTo>
                      <a:pt x="2145" y="651"/>
                    </a:lnTo>
                    <a:lnTo>
                      <a:pt x="2094" y="691"/>
                    </a:lnTo>
                    <a:lnTo>
                      <a:pt x="2040" y="730"/>
                    </a:lnTo>
                    <a:lnTo>
                      <a:pt x="1983" y="768"/>
                    </a:lnTo>
                    <a:lnTo>
                      <a:pt x="1923" y="805"/>
                    </a:lnTo>
                    <a:lnTo>
                      <a:pt x="1858" y="841"/>
                    </a:lnTo>
                    <a:lnTo>
                      <a:pt x="1790" y="876"/>
                    </a:lnTo>
                    <a:lnTo>
                      <a:pt x="1719" y="910"/>
                    </a:lnTo>
                    <a:lnTo>
                      <a:pt x="1643" y="942"/>
                    </a:lnTo>
                    <a:lnTo>
                      <a:pt x="1564" y="971"/>
                    </a:lnTo>
                    <a:lnTo>
                      <a:pt x="1509" y="990"/>
                    </a:lnTo>
                    <a:lnTo>
                      <a:pt x="1454" y="1008"/>
                    </a:lnTo>
                    <a:lnTo>
                      <a:pt x="1398" y="1025"/>
                    </a:lnTo>
                    <a:lnTo>
                      <a:pt x="1343" y="1042"/>
                    </a:lnTo>
                    <a:lnTo>
                      <a:pt x="1287" y="1057"/>
                    </a:lnTo>
                    <a:lnTo>
                      <a:pt x="1232" y="1073"/>
                    </a:lnTo>
                    <a:lnTo>
                      <a:pt x="1176" y="1087"/>
                    </a:lnTo>
                    <a:lnTo>
                      <a:pt x="1121" y="1100"/>
                    </a:lnTo>
                    <a:lnTo>
                      <a:pt x="1066" y="1113"/>
                    </a:lnTo>
                    <a:lnTo>
                      <a:pt x="1011" y="1125"/>
                    </a:lnTo>
                    <a:lnTo>
                      <a:pt x="957" y="1136"/>
                    </a:lnTo>
                    <a:lnTo>
                      <a:pt x="903" y="1147"/>
                    </a:lnTo>
                    <a:lnTo>
                      <a:pt x="796" y="1167"/>
                    </a:lnTo>
                    <a:lnTo>
                      <a:pt x="693" y="1184"/>
                    </a:lnTo>
                    <a:lnTo>
                      <a:pt x="591" y="1200"/>
                    </a:lnTo>
                    <a:lnTo>
                      <a:pt x="493" y="1212"/>
                    </a:lnTo>
                    <a:lnTo>
                      <a:pt x="399" y="1224"/>
                    </a:lnTo>
                    <a:lnTo>
                      <a:pt x="309" y="1234"/>
                    </a:lnTo>
                    <a:lnTo>
                      <a:pt x="223" y="1241"/>
                    </a:lnTo>
                    <a:lnTo>
                      <a:pt x="143" y="1247"/>
                    </a:lnTo>
                    <a:lnTo>
                      <a:pt x="69" y="1253"/>
                    </a:lnTo>
                    <a:lnTo>
                      <a:pt x="0" y="1256"/>
                    </a:lnTo>
                    <a:lnTo>
                      <a:pt x="41" y="1414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995" name="Google Shape;995;p27"/>
              <p:cNvSpPr/>
              <p:nvPr/>
            </p:nvSpPr>
            <p:spPr>
              <a:xfrm>
                <a:off x="3311525" y="3989387"/>
                <a:ext cx="730250" cy="731838"/>
              </a:xfrm>
              <a:custGeom>
                <a:rect b="b" l="l" r="r" t="t"/>
                <a:pathLst>
                  <a:path extrusionOk="0" h="1382" w="1382">
                    <a:moveTo>
                      <a:pt x="0" y="1338"/>
                    </a:moveTo>
                    <a:lnTo>
                      <a:pt x="119" y="1382"/>
                    </a:lnTo>
                    <a:lnTo>
                      <a:pt x="120" y="1371"/>
                    </a:lnTo>
                    <a:lnTo>
                      <a:pt x="124" y="1336"/>
                    </a:lnTo>
                    <a:lnTo>
                      <a:pt x="130" y="1283"/>
                    </a:lnTo>
                    <a:lnTo>
                      <a:pt x="141" y="1213"/>
                    </a:lnTo>
                    <a:lnTo>
                      <a:pt x="147" y="1174"/>
                    </a:lnTo>
                    <a:lnTo>
                      <a:pt x="155" y="1131"/>
                    </a:lnTo>
                    <a:lnTo>
                      <a:pt x="164" y="1085"/>
                    </a:lnTo>
                    <a:lnTo>
                      <a:pt x="174" y="1037"/>
                    </a:lnTo>
                    <a:lnTo>
                      <a:pt x="185" y="989"/>
                    </a:lnTo>
                    <a:lnTo>
                      <a:pt x="197" y="938"/>
                    </a:lnTo>
                    <a:lnTo>
                      <a:pt x="211" y="886"/>
                    </a:lnTo>
                    <a:lnTo>
                      <a:pt x="225" y="833"/>
                    </a:lnTo>
                    <a:lnTo>
                      <a:pt x="242" y="780"/>
                    </a:lnTo>
                    <a:lnTo>
                      <a:pt x="260" y="727"/>
                    </a:lnTo>
                    <a:lnTo>
                      <a:pt x="280" y="675"/>
                    </a:lnTo>
                    <a:lnTo>
                      <a:pt x="302" y="623"/>
                    </a:lnTo>
                    <a:lnTo>
                      <a:pt x="324" y="572"/>
                    </a:lnTo>
                    <a:lnTo>
                      <a:pt x="349" y="523"/>
                    </a:lnTo>
                    <a:lnTo>
                      <a:pt x="376" y="476"/>
                    </a:lnTo>
                    <a:lnTo>
                      <a:pt x="403" y="430"/>
                    </a:lnTo>
                    <a:lnTo>
                      <a:pt x="434" y="388"/>
                    </a:lnTo>
                    <a:lnTo>
                      <a:pt x="466" y="349"/>
                    </a:lnTo>
                    <a:lnTo>
                      <a:pt x="499" y="313"/>
                    </a:lnTo>
                    <a:lnTo>
                      <a:pt x="536" y="280"/>
                    </a:lnTo>
                    <a:lnTo>
                      <a:pt x="574" y="251"/>
                    </a:lnTo>
                    <a:lnTo>
                      <a:pt x="615" y="228"/>
                    </a:lnTo>
                    <a:lnTo>
                      <a:pt x="657" y="209"/>
                    </a:lnTo>
                    <a:lnTo>
                      <a:pt x="702" y="195"/>
                    </a:lnTo>
                    <a:lnTo>
                      <a:pt x="873" y="155"/>
                    </a:lnTo>
                    <a:lnTo>
                      <a:pt x="1016" y="122"/>
                    </a:lnTo>
                    <a:lnTo>
                      <a:pt x="1134" y="97"/>
                    </a:lnTo>
                    <a:lnTo>
                      <a:pt x="1227" y="77"/>
                    </a:lnTo>
                    <a:lnTo>
                      <a:pt x="1297" y="63"/>
                    </a:lnTo>
                    <a:lnTo>
                      <a:pt x="1345" y="54"/>
                    </a:lnTo>
                    <a:lnTo>
                      <a:pt x="1373" y="49"/>
                    </a:lnTo>
                    <a:lnTo>
                      <a:pt x="1382" y="47"/>
                    </a:lnTo>
                    <a:lnTo>
                      <a:pt x="1235" y="0"/>
                    </a:lnTo>
                    <a:lnTo>
                      <a:pt x="1227" y="0"/>
                    </a:lnTo>
                    <a:lnTo>
                      <a:pt x="1205" y="2"/>
                    </a:lnTo>
                    <a:lnTo>
                      <a:pt x="1169" y="5"/>
                    </a:lnTo>
                    <a:lnTo>
                      <a:pt x="1121" y="9"/>
                    </a:lnTo>
                    <a:lnTo>
                      <a:pt x="1063" y="16"/>
                    </a:lnTo>
                    <a:lnTo>
                      <a:pt x="999" y="25"/>
                    </a:lnTo>
                    <a:lnTo>
                      <a:pt x="964" y="30"/>
                    </a:lnTo>
                    <a:lnTo>
                      <a:pt x="928" y="37"/>
                    </a:lnTo>
                    <a:lnTo>
                      <a:pt x="891" y="44"/>
                    </a:lnTo>
                    <a:lnTo>
                      <a:pt x="852" y="51"/>
                    </a:lnTo>
                    <a:lnTo>
                      <a:pt x="813" y="60"/>
                    </a:lnTo>
                    <a:lnTo>
                      <a:pt x="774" y="69"/>
                    </a:lnTo>
                    <a:lnTo>
                      <a:pt x="734" y="80"/>
                    </a:lnTo>
                    <a:lnTo>
                      <a:pt x="695" y="91"/>
                    </a:lnTo>
                    <a:lnTo>
                      <a:pt x="656" y="103"/>
                    </a:lnTo>
                    <a:lnTo>
                      <a:pt x="618" y="116"/>
                    </a:lnTo>
                    <a:lnTo>
                      <a:pt x="580" y="131"/>
                    </a:lnTo>
                    <a:lnTo>
                      <a:pt x="543" y="146"/>
                    </a:lnTo>
                    <a:lnTo>
                      <a:pt x="507" y="163"/>
                    </a:lnTo>
                    <a:lnTo>
                      <a:pt x="472" y="179"/>
                    </a:lnTo>
                    <a:lnTo>
                      <a:pt x="439" y="198"/>
                    </a:lnTo>
                    <a:lnTo>
                      <a:pt x="408" y="219"/>
                    </a:lnTo>
                    <a:lnTo>
                      <a:pt x="379" y="240"/>
                    </a:lnTo>
                    <a:lnTo>
                      <a:pt x="352" y="262"/>
                    </a:lnTo>
                    <a:lnTo>
                      <a:pt x="328" y="285"/>
                    </a:lnTo>
                    <a:lnTo>
                      <a:pt x="306" y="311"/>
                    </a:lnTo>
                    <a:lnTo>
                      <a:pt x="286" y="338"/>
                    </a:lnTo>
                    <a:lnTo>
                      <a:pt x="267" y="368"/>
                    </a:lnTo>
                    <a:lnTo>
                      <a:pt x="249" y="399"/>
                    </a:lnTo>
                    <a:lnTo>
                      <a:pt x="231" y="434"/>
                    </a:lnTo>
                    <a:lnTo>
                      <a:pt x="214" y="470"/>
                    </a:lnTo>
                    <a:lnTo>
                      <a:pt x="197" y="508"/>
                    </a:lnTo>
                    <a:lnTo>
                      <a:pt x="182" y="548"/>
                    </a:lnTo>
                    <a:lnTo>
                      <a:pt x="167" y="588"/>
                    </a:lnTo>
                    <a:lnTo>
                      <a:pt x="153" y="629"/>
                    </a:lnTo>
                    <a:lnTo>
                      <a:pt x="139" y="671"/>
                    </a:lnTo>
                    <a:lnTo>
                      <a:pt x="126" y="714"/>
                    </a:lnTo>
                    <a:lnTo>
                      <a:pt x="114" y="757"/>
                    </a:lnTo>
                    <a:lnTo>
                      <a:pt x="103" y="800"/>
                    </a:lnTo>
                    <a:lnTo>
                      <a:pt x="92" y="843"/>
                    </a:lnTo>
                    <a:lnTo>
                      <a:pt x="82" y="886"/>
                    </a:lnTo>
                    <a:lnTo>
                      <a:pt x="72" y="927"/>
                    </a:lnTo>
                    <a:lnTo>
                      <a:pt x="55" y="1009"/>
                    </a:lnTo>
                    <a:lnTo>
                      <a:pt x="40" y="1086"/>
                    </a:lnTo>
                    <a:lnTo>
                      <a:pt x="28" y="1155"/>
                    </a:lnTo>
                    <a:lnTo>
                      <a:pt x="18" y="1216"/>
                    </a:lnTo>
                    <a:lnTo>
                      <a:pt x="11" y="1267"/>
                    </a:lnTo>
                    <a:lnTo>
                      <a:pt x="4" y="1305"/>
                    </a:lnTo>
                    <a:lnTo>
                      <a:pt x="1" y="1330"/>
                    </a:lnTo>
                    <a:lnTo>
                      <a:pt x="0" y="1338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996" name="Google Shape;996;p27"/>
              <p:cNvSpPr/>
              <p:nvPr/>
            </p:nvSpPr>
            <p:spPr>
              <a:xfrm>
                <a:off x="4087813" y="3429000"/>
                <a:ext cx="1517650" cy="541338"/>
              </a:xfrm>
              <a:custGeom>
                <a:rect b="b" l="l" r="r" t="t"/>
                <a:pathLst>
                  <a:path extrusionOk="0" h="1023" w="2868">
                    <a:moveTo>
                      <a:pt x="0" y="982"/>
                    </a:moveTo>
                    <a:lnTo>
                      <a:pt x="188" y="1023"/>
                    </a:lnTo>
                    <a:lnTo>
                      <a:pt x="208" y="1019"/>
                    </a:lnTo>
                    <a:lnTo>
                      <a:pt x="266" y="1010"/>
                    </a:lnTo>
                    <a:lnTo>
                      <a:pt x="353" y="994"/>
                    </a:lnTo>
                    <a:lnTo>
                      <a:pt x="470" y="973"/>
                    </a:lnTo>
                    <a:lnTo>
                      <a:pt x="609" y="948"/>
                    </a:lnTo>
                    <a:lnTo>
                      <a:pt x="768" y="917"/>
                    </a:lnTo>
                    <a:lnTo>
                      <a:pt x="940" y="882"/>
                    </a:lnTo>
                    <a:lnTo>
                      <a:pt x="1121" y="844"/>
                    </a:lnTo>
                    <a:lnTo>
                      <a:pt x="1214" y="823"/>
                    </a:lnTo>
                    <a:lnTo>
                      <a:pt x="1308" y="802"/>
                    </a:lnTo>
                    <a:lnTo>
                      <a:pt x="1401" y="780"/>
                    </a:lnTo>
                    <a:lnTo>
                      <a:pt x="1495" y="757"/>
                    </a:lnTo>
                    <a:lnTo>
                      <a:pt x="1587" y="735"/>
                    </a:lnTo>
                    <a:lnTo>
                      <a:pt x="1678" y="711"/>
                    </a:lnTo>
                    <a:lnTo>
                      <a:pt x="1767" y="686"/>
                    </a:lnTo>
                    <a:lnTo>
                      <a:pt x="1853" y="662"/>
                    </a:lnTo>
                    <a:lnTo>
                      <a:pt x="1935" y="638"/>
                    </a:lnTo>
                    <a:lnTo>
                      <a:pt x="2015" y="612"/>
                    </a:lnTo>
                    <a:lnTo>
                      <a:pt x="2089" y="587"/>
                    </a:lnTo>
                    <a:lnTo>
                      <a:pt x="2158" y="561"/>
                    </a:lnTo>
                    <a:lnTo>
                      <a:pt x="2222" y="535"/>
                    </a:lnTo>
                    <a:lnTo>
                      <a:pt x="2280" y="510"/>
                    </a:lnTo>
                    <a:lnTo>
                      <a:pt x="2331" y="483"/>
                    </a:lnTo>
                    <a:lnTo>
                      <a:pt x="2375" y="458"/>
                    </a:lnTo>
                    <a:lnTo>
                      <a:pt x="2414" y="432"/>
                    </a:lnTo>
                    <a:lnTo>
                      <a:pt x="2451" y="407"/>
                    </a:lnTo>
                    <a:lnTo>
                      <a:pt x="2486" y="384"/>
                    </a:lnTo>
                    <a:lnTo>
                      <a:pt x="2519" y="360"/>
                    </a:lnTo>
                    <a:lnTo>
                      <a:pt x="2579" y="316"/>
                    </a:lnTo>
                    <a:lnTo>
                      <a:pt x="2633" y="274"/>
                    </a:lnTo>
                    <a:lnTo>
                      <a:pt x="2679" y="235"/>
                    </a:lnTo>
                    <a:lnTo>
                      <a:pt x="2719" y="201"/>
                    </a:lnTo>
                    <a:lnTo>
                      <a:pt x="2754" y="169"/>
                    </a:lnTo>
                    <a:lnTo>
                      <a:pt x="2782" y="139"/>
                    </a:lnTo>
                    <a:lnTo>
                      <a:pt x="2806" y="114"/>
                    </a:lnTo>
                    <a:lnTo>
                      <a:pt x="2825" y="92"/>
                    </a:lnTo>
                    <a:lnTo>
                      <a:pt x="2839" y="73"/>
                    </a:lnTo>
                    <a:lnTo>
                      <a:pt x="2851" y="57"/>
                    </a:lnTo>
                    <a:lnTo>
                      <a:pt x="2864" y="36"/>
                    </a:lnTo>
                    <a:lnTo>
                      <a:pt x="2868" y="29"/>
                    </a:lnTo>
                    <a:lnTo>
                      <a:pt x="2787" y="0"/>
                    </a:lnTo>
                    <a:lnTo>
                      <a:pt x="2782" y="4"/>
                    </a:lnTo>
                    <a:lnTo>
                      <a:pt x="2772" y="18"/>
                    </a:lnTo>
                    <a:lnTo>
                      <a:pt x="2753" y="38"/>
                    </a:lnTo>
                    <a:lnTo>
                      <a:pt x="2726" y="65"/>
                    </a:lnTo>
                    <a:lnTo>
                      <a:pt x="2692" y="98"/>
                    </a:lnTo>
                    <a:lnTo>
                      <a:pt x="2652" y="136"/>
                    </a:lnTo>
                    <a:lnTo>
                      <a:pt x="2629" y="157"/>
                    </a:lnTo>
                    <a:lnTo>
                      <a:pt x="2604" y="178"/>
                    </a:lnTo>
                    <a:lnTo>
                      <a:pt x="2577" y="200"/>
                    </a:lnTo>
                    <a:lnTo>
                      <a:pt x="2549" y="223"/>
                    </a:lnTo>
                    <a:lnTo>
                      <a:pt x="2518" y="246"/>
                    </a:lnTo>
                    <a:lnTo>
                      <a:pt x="2485" y="269"/>
                    </a:lnTo>
                    <a:lnTo>
                      <a:pt x="2451" y="293"/>
                    </a:lnTo>
                    <a:lnTo>
                      <a:pt x="2415" y="316"/>
                    </a:lnTo>
                    <a:lnTo>
                      <a:pt x="2378" y="340"/>
                    </a:lnTo>
                    <a:lnTo>
                      <a:pt x="2338" y="364"/>
                    </a:lnTo>
                    <a:lnTo>
                      <a:pt x="2297" y="387"/>
                    </a:lnTo>
                    <a:lnTo>
                      <a:pt x="2255" y="410"/>
                    </a:lnTo>
                    <a:lnTo>
                      <a:pt x="2210" y="432"/>
                    </a:lnTo>
                    <a:lnTo>
                      <a:pt x="2164" y="454"/>
                    </a:lnTo>
                    <a:lnTo>
                      <a:pt x="2115" y="476"/>
                    </a:lnTo>
                    <a:lnTo>
                      <a:pt x="2065" y="496"/>
                    </a:lnTo>
                    <a:lnTo>
                      <a:pt x="2014" y="515"/>
                    </a:lnTo>
                    <a:lnTo>
                      <a:pt x="1961" y="533"/>
                    </a:lnTo>
                    <a:lnTo>
                      <a:pt x="1905" y="550"/>
                    </a:lnTo>
                    <a:lnTo>
                      <a:pt x="1849" y="566"/>
                    </a:lnTo>
                    <a:lnTo>
                      <a:pt x="1726" y="597"/>
                    </a:lnTo>
                    <a:lnTo>
                      <a:pt x="1593" y="630"/>
                    </a:lnTo>
                    <a:lnTo>
                      <a:pt x="1449" y="664"/>
                    </a:lnTo>
                    <a:lnTo>
                      <a:pt x="1300" y="699"/>
                    </a:lnTo>
                    <a:lnTo>
                      <a:pt x="1146" y="734"/>
                    </a:lnTo>
                    <a:lnTo>
                      <a:pt x="993" y="768"/>
                    </a:lnTo>
                    <a:lnTo>
                      <a:pt x="841" y="802"/>
                    </a:lnTo>
                    <a:lnTo>
                      <a:pt x="694" y="834"/>
                    </a:lnTo>
                    <a:lnTo>
                      <a:pt x="553" y="865"/>
                    </a:lnTo>
                    <a:lnTo>
                      <a:pt x="423" y="893"/>
                    </a:lnTo>
                    <a:lnTo>
                      <a:pt x="305" y="918"/>
                    </a:lnTo>
                    <a:lnTo>
                      <a:pt x="202" y="939"/>
                    </a:lnTo>
                    <a:lnTo>
                      <a:pt x="119" y="957"/>
                    </a:lnTo>
                    <a:lnTo>
                      <a:pt x="55" y="971"/>
                    </a:lnTo>
                    <a:lnTo>
                      <a:pt x="15" y="979"/>
                    </a:lnTo>
                    <a:lnTo>
                      <a:pt x="0" y="982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997" name="Google Shape;997;p27"/>
              <p:cNvSpPr/>
              <p:nvPr/>
            </p:nvSpPr>
            <p:spPr>
              <a:xfrm>
                <a:off x="5603875" y="2681287"/>
                <a:ext cx="887413" cy="696913"/>
              </a:xfrm>
              <a:custGeom>
                <a:rect b="b" l="l" r="r" t="t"/>
                <a:pathLst>
                  <a:path extrusionOk="0" h="1316" w="1677">
                    <a:moveTo>
                      <a:pt x="0" y="1294"/>
                    </a:moveTo>
                    <a:lnTo>
                      <a:pt x="71" y="1316"/>
                    </a:lnTo>
                    <a:lnTo>
                      <a:pt x="76" y="1309"/>
                    </a:lnTo>
                    <a:lnTo>
                      <a:pt x="93" y="1289"/>
                    </a:lnTo>
                    <a:lnTo>
                      <a:pt x="119" y="1255"/>
                    </a:lnTo>
                    <a:lnTo>
                      <a:pt x="155" y="1210"/>
                    </a:lnTo>
                    <a:lnTo>
                      <a:pt x="200" y="1157"/>
                    </a:lnTo>
                    <a:lnTo>
                      <a:pt x="251" y="1096"/>
                    </a:lnTo>
                    <a:lnTo>
                      <a:pt x="310" y="1027"/>
                    </a:lnTo>
                    <a:lnTo>
                      <a:pt x="374" y="954"/>
                    </a:lnTo>
                    <a:lnTo>
                      <a:pt x="445" y="878"/>
                    </a:lnTo>
                    <a:lnTo>
                      <a:pt x="519" y="799"/>
                    </a:lnTo>
                    <a:lnTo>
                      <a:pt x="557" y="759"/>
                    </a:lnTo>
                    <a:lnTo>
                      <a:pt x="597" y="719"/>
                    </a:lnTo>
                    <a:lnTo>
                      <a:pt x="637" y="679"/>
                    </a:lnTo>
                    <a:lnTo>
                      <a:pt x="678" y="640"/>
                    </a:lnTo>
                    <a:lnTo>
                      <a:pt x="719" y="601"/>
                    </a:lnTo>
                    <a:lnTo>
                      <a:pt x="761" y="563"/>
                    </a:lnTo>
                    <a:lnTo>
                      <a:pt x="802" y="526"/>
                    </a:lnTo>
                    <a:lnTo>
                      <a:pt x="845" y="490"/>
                    </a:lnTo>
                    <a:lnTo>
                      <a:pt x="888" y="455"/>
                    </a:lnTo>
                    <a:lnTo>
                      <a:pt x="930" y="421"/>
                    </a:lnTo>
                    <a:lnTo>
                      <a:pt x="973" y="389"/>
                    </a:lnTo>
                    <a:lnTo>
                      <a:pt x="1014" y="360"/>
                    </a:lnTo>
                    <a:lnTo>
                      <a:pt x="1056" y="331"/>
                    </a:lnTo>
                    <a:lnTo>
                      <a:pt x="1095" y="305"/>
                    </a:lnTo>
                    <a:lnTo>
                      <a:pt x="1135" y="280"/>
                    </a:lnTo>
                    <a:lnTo>
                      <a:pt x="1172" y="257"/>
                    </a:lnTo>
                    <a:lnTo>
                      <a:pt x="1207" y="235"/>
                    </a:lnTo>
                    <a:lnTo>
                      <a:pt x="1242" y="215"/>
                    </a:lnTo>
                    <a:lnTo>
                      <a:pt x="1275" y="197"/>
                    </a:lnTo>
                    <a:lnTo>
                      <a:pt x="1307" y="180"/>
                    </a:lnTo>
                    <a:lnTo>
                      <a:pt x="1366" y="149"/>
                    </a:lnTo>
                    <a:lnTo>
                      <a:pt x="1421" y="124"/>
                    </a:lnTo>
                    <a:lnTo>
                      <a:pt x="1470" y="103"/>
                    </a:lnTo>
                    <a:lnTo>
                      <a:pt x="1514" y="86"/>
                    </a:lnTo>
                    <a:lnTo>
                      <a:pt x="1552" y="72"/>
                    </a:lnTo>
                    <a:lnTo>
                      <a:pt x="1585" y="62"/>
                    </a:lnTo>
                    <a:lnTo>
                      <a:pt x="1614" y="55"/>
                    </a:lnTo>
                    <a:lnTo>
                      <a:pt x="1636" y="50"/>
                    </a:lnTo>
                    <a:lnTo>
                      <a:pt x="1666" y="46"/>
                    </a:lnTo>
                    <a:lnTo>
                      <a:pt x="1677" y="44"/>
                    </a:lnTo>
                    <a:lnTo>
                      <a:pt x="1549" y="0"/>
                    </a:lnTo>
                    <a:lnTo>
                      <a:pt x="1543" y="2"/>
                    </a:lnTo>
                    <a:lnTo>
                      <a:pt x="1527" y="7"/>
                    </a:lnTo>
                    <a:lnTo>
                      <a:pt x="1500" y="16"/>
                    </a:lnTo>
                    <a:lnTo>
                      <a:pt x="1466" y="30"/>
                    </a:lnTo>
                    <a:lnTo>
                      <a:pt x="1422" y="47"/>
                    </a:lnTo>
                    <a:lnTo>
                      <a:pt x="1371" y="68"/>
                    </a:lnTo>
                    <a:lnTo>
                      <a:pt x="1314" y="93"/>
                    </a:lnTo>
                    <a:lnTo>
                      <a:pt x="1251" y="124"/>
                    </a:lnTo>
                    <a:lnTo>
                      <a:pt x="1218" y="141"/>
                    </a:lnTo>
                    <a:lnTo>
                      <a:pt x="1183" y="159"/>
                    </a:lnTo>
                    <a:lnTo>
                      <a:pt x="1148" y="178"/>
                    </a:lnTo>
                    <a:lnTo>
                      <a:pt x="1111" y="199"/>
                    </a:lnTo>
                    <a:lnTo>
                      <a:pt x="1074" y="220"/>
                    </a:lnTo>
                    <a:lnTo>
                      <a:pt x="1037" y="243"/>
                    </a:lnTo>
                    <a:lnTo>
                      <a:pt x="998" y="268"/>
                    </a:lnTo>
                    <a:lnTo>
                      <a:pt x="960" y="293"/>
                    </a:lnTo>
                    <a:lnTo>
                      <a:pt x="921" y="320"/>
                    </a:lnTo>
                    <a:lnTo>
                      <a:pt x="881" y="348"/>
                    </a:lnTo>
                    <a:lnTo>
                      <a:pt x="842" y="378"/>
                    </a:lnTo>
                    <a:lnTo>
                      <a:pt x="802" y="408"/>
                    </a:lnTo>
                    <a:lnTo>
                      <a:pt x="762" y="441"/>
                    </a:lnTo>
                    <a:lnTo>
                      <a:pt x="723" y="475"/>
                    </a:lnTo>
                    <a:lnTo>
                      <a:pt x="684" y="510"/>
                    </a:lnTo>
                    <a:lnTo>
                      <a:pt x="645" y="547"/>
                    </a:lnTo>
                    <a:lnTo>
                      <a:pt x="570" y="621"/>
                    </a:lnTo>
                    <a:lnTo>
                      <a:pt x="499" y="693"/>
                    </a:lnTo>
                    <a:lnTo>
                      <a:pt x="433" y="764"/>
                    </a:lnTo>
                    <a:lnTo>
                      <a:pt x="371" y="832"/>
                    </a:lnTo>
                    <a:lnTo>
                      <a:pt x="313" y="897"/>
                    </a:lnTo>
                    <a:lnTo>
                      <a:pt x="260" y="959"/>
                    </a:lnTo>
                    <a:lnTo>
                      <a:pt x="211" y="1017"/>
                    </a:lnTo>
                    <a:lnTo>
                      <a:pt x="168" y="1071"/>
                    </a:lnTo>
                    <a:lnTo>
                      <a:pt x="129" y="1119"/>
                    </a:lnTo>
                    <a:lnTo>
                      <a:pt x="95" y="1163"/>
                    </a:lnTo>
                    <a:lnTo>
                      <a:pt x="66" y="1202"/>
                    </a:lnTo>
                    <a:lnTo>
                      <a:pt x="42" y="1234"/>
                    </a:lnTo>
                    <a:lnTo>
                      <a:pt x="24" y="1260"/>
                    </a:lnTo>
                    <a:lnTo>
                      <a:pt x="10" y="1279"/>
                    </a:lnTo>
                    <a:lnTo>
                      <a:pt x="2" y="1291"/>
                    </a:lnTo>
                    <a:lnTo>
                      <a:pt x="0" y="1294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998" name="Google Shape;998;p27"/>
              <p:cNvSpPr/>
              <p:nvPr/>
            </p:nvSpPr>
            <p:spPr>
              <a:xfrm>
                <a:off x="6500813" y="2308225"/>
                <a:ext cx="1587500" cy="369888"/>
              </a:xfrm>
              <a:custGeom>
                <a:rect b="b" l="l" r="r" t="t"/>
                <a:pathLst>
                  <a:path extrusionOk="0" h="697" w="3000">
                    <a:moveTo>
                      <a:pt x="0" y="657"/>
                    </a:moveTo>
                    <a:lnTo>
                      <a:pt x="94" y="697"/>
                    </a:lnTo>
                    <a:lnTo>
                      <a:pt x="96" y="691"/>
                    </a:lnTo>
                    <a:lnTo>
                      <a:pt x="106" y="686"/>
                    </a:lnTo>
                    <a:lnTo>
                      <a:pt x="123" y="680"/>
                    </a:lnTo>
                    <a:lnTo>
                      <a:pt x="146" y="672"/>
                    </a:lnTo>
                    <a:lnTo>
                      <a:pt x="174" y="664"/>
                    </a:lnTo>
                    <a:lnTo>
                      <a:pt x="209" y="655"/>
                    </a:lnTo>
                    <a:lnTo>
                      <a:pt x="251" y="646"/>
                    </a:lnTo>
                    <a:lnTo>
                      <a:pt x="296" y="636"/>
                    </a:lnTo>
                    <a:lnTo>
                      <a:pt x="402" y="614"/>
                    </a:lnTo>
                    <a:lnTo>
                      <a:pt x="523" y="591"/>
                    </a:lnTo>
                    <a:lnTo>
                      <a:pt x="661" y="565"/>
                    </a:lnTo>
                    <a:lnTo>
                      <a:pt x="809" y="540"/>
                    </a:lnTo>
                    <a:lnTo>
                      <a:pt x="966" y="513"/>
                    </a:lnTo>
                    <a:lnTo>
                      <a:pt x="1130" y="486"/>
                    </a:lnTo>
                    <a:lnTo>
                      <a:pt x="1297" y="459"/>
                    </a:lnTo>
                    <a:lnTo>
                      <a:pt x="1467" y="431"/>
                    </a:lnTo>
                    <a:lnTo>
                      <a:pt x="1635" y="406"/>
                    </a:lnTo>
                    <a:lnTo>
                      <a:pt x="1799" y="380"/>
                    </a:lnTo>
                    <a:lnTo>
                      <a:pt x="1956" y="356"/>
                    </a:lnTo>
                    <a:lnTo>
                      <a:pt x="2105" y="335"/>
                    </a:lnTo>
                    <a:lnTo>
                      <a:pt x="2175" y="324"/>
                    </a:lnTo>
                    <a:lnTo>
                      <a:pt x="2242" y="313"/>
                    </a:lnTo>
                    <a:lnTo>
                      <a:pt x="2304" y="301"/>
                    </a:lnTo>
                    <a:lnTo>
                      <a:pt x="2363" y="289"/>
                    </a:lnTo>
                    <a:lnTo>
                      <a:pt x="2421" y="278"/>
                    </a:lnTo>
                    <a:lnTo>
                      <a:pt x="2473" y="265"/>
                    </a:lnTo>
                    <a:lnTo>
                      <a:pt x="2523" y="252"/>
                    </a:lnTo>
                    <a:lnTo>
                      <a:pt x="2571" y="240"/>
                    </a:lnTo>
                    <a:lnTo>
                      <a:pt x="2615" y="227"/>
                    </a:lnTo>
                    <a:lnTo>
                      <a:pt x="2656" y="214"/>
                    </a:lnTo>
                    <a:lnTo>
                      <a:pt x="2694" y="201"/>
                    </a:lnTo>
                    <a:lnTo>
                      <a:pt x="2730" y="189"/>
                    </a:lnTo>
                    <a:lnTo>
                      <a:pt x="2763" y="176"/>
                    </a:lnTo>
                    <a:lnTo>
                      <a:pt x="2794" y="163"/>
                    </a:lnTo>
                    <a:lnTo>
                      <a:pt x="2822" y="151"/>
                    </a:lnTo>
                    <a:lnTo>
                      <a:pt x="2848" y="139"/>
                    </a:lnTo>
                    <a:lnTo>
                      <a:pt x="2871" y="127"/>
                    </a:lnTo>
                    <a:lnTo>
                      <a:pt x="2892" y="116"/>
                    </a:lnTo>
                    <a:lnTo>
                      <a:pt x="2911" y="105"/>
                    </a:lnTo>
                    <a:lnTo>
                      <a:pt x="2928" y="95"/>
                    </a:lnTo>
                    <a:lnTo>
                      <a:pt x="2943" y="84"/>
                    </a:lnTo>
                    <a:lnTo>
                      <a:pt x="2956" y="74"/>
                    </a:lnTo>
                    <a:lnTo>
                      <a:pt x="2967" y="65"/>
                    </a:lnTo>
                    <a:lnTo>
                      <a:pt x="2977" y="58"/>
                    </a:lnTo>
                    <a:lnTo>
                      <a:pt x="2984" y="49"/>
                    </a:lnTo>
                    <a:lnTo>
                      <a:pt x="2991" y="43"/>
                    </a:lnTo>
                    <a:lnTo>
                      <a:pt x="2995" y="36"/>
                    </a:lnTo>
                    <a:lnTo>
                      <a:pt x="2998" y="31"/>
                    </a:lnTo>
                    <a:lnTo>
                      <a:pt x="2999" y="27"/>
                    </a:lnTo>
                    <a:lnTo>
                      <a:pt x="3000" y="24"/>
                    </a:lnTo>
                    <a:lnTo>
                      <a:pt x="2999" y="21"/>
                    </a:lnTo>
                    <a:lnTo>
                      <a:pt x="2997" y="19"/>
                    </a:lnTo>
                    <a:lnTo>
                      <a:pt x="2944" y="0"/>
                    </a:lnTo>
                    <a:lnTo>
                      <a:pt x="2939" y="3"/>
                    </a:lnTo>
                    <a:lnTo>
                      <a:pt x="2922" y="9"/>
                    </a:lnTo>
                    <a:lnTo>
                      <a:pt x="2893" y="18"/>
                    </a:lnTo>
                    <a:lnTo>
                      <a:pt x="2853" y="32"/>
                    </a:lnTo>
                    <a:lnTo>
                      <a:pt x="2802" y="48"/>
                    </a:lnTo>
                    <a:lnTo>
                      <a:pt x="2738" y="66"/>
                    </a:lnTo>
                    <a:lnTo>
                      <a:pt x="2663" y="88"/>
                    </a:lnTo>
                    <a:lnTo>
                      <a:pt x="2574" y="110"/>
                    </a:lnTo>
                    <a:lnTo>
                      <a:pt x="2473" y="136"/>
                    </a:lnTo>
                    <a:lnTo>
                      <a:pt x="2359" y="162"/>
                    </a:lnTo>
                    <a:lnTo>
                      <a:pt x="2233" y="190"/>
                    </a:lnTo>
                    <a:lnTo>
                      <a:pt x="2094" y="218"/>
                    </a:lnTo>
                    <a:lnTo>
                      <a:pt x="2020" y="233"/>
                    </a:lnTo>
                    <a:lnTo>
                      <a:pt x="1941" y="247"/>
                    </a:lnTo>
                    <a:lnTo>
                      <a:pt x="1860" y="262"/>
                    </a:lnTo>
                    <a:lnTo>
                      <a:pt x="1775" y="277"/>
                    </a:lnTo>
                    <a:lnTo>
                      <a:pt x="1688" y="291"/>
                    </a:lnTo>
                    <a:lnTo>
                      <a:pt x="1596" y="305"/>
                    </a:lnTo>
                    <a:lnTo>
                      <a:pt x="1501" y="320"/>
                    </a:lnTo>
                    <a:lnTo>
                      <a:pt x="1402" y="334"/>
                    </a:lnTo>
                    <a:lnTo>
                      <a:pt x="1304" y="349"/>
                    </a:lnTo>
                    <a:lnTo>
                      <a:pt x="1211" y="362"/>
                    </a:lnTo>
                    <a:lnTo>
                      <a:pt x="1121" y="377"/>
                    </a:lnTo>
                    <a:lnTo>
                      <a:pt x="1035" y="391"/>
                    </a:lnTo>
                    <a:lnTo>
                      <a:pt x="954" y="406"/>
                    </a:lnTo>
                    <a:lnTo>
                      <a:pt x="876" y="419"/>
                    </a:lnTo>
                    <a:lnTo>
                      <a:pt x="803" y="434"/>
                    </a:lnTo>
                    <a:lnTo>
                      <a:pt x="733" y="448"/>
                    </a:lnTo>
                    <a:lnTo>
                      <a:pt x="666" y="462"/>
                    </a:lnTo>
                    <a:lnTo>
                      <a:pt x="604" y="475"/>
                    </a:lnTo>
                    <a:lnTo>
                      <a:pt x="545" y="489"/>
                    </a:lnTo>
                    <a:lnTo>
                      <a:pt x="488" y="502"/>
                    </a:lnTo>
                    <a:lnTo>
                      <a:pt x="388" y="527"/>
                    </a:lnTo>
                    <a:lnTo>
                      <a:pt x="300" y="552"/>
                    </a:lnTo>
                    <a:lnTo>
                      <a:pt x="225" y="574"/>
                    </a:lnTo>
                    <a:lnTo>
                      <a:pt x="162" y="595"/>
                    </a:lnTo>
                    <a:lnTo>
                      <a:pt x="110" y="612"/>
                    </a:lnTo>
                    <a:lnTo>
                      <a:pt x="69" y="628"/>
                    </a:lnTo>
                    <a:lnTo>
                      <a:pt x="38" y="641"/>
                    </a:lnTo>
                    <a:lnTo>
                      <a:pt x="17" y="649"/>
                    </a:lnTo>
                    <a:lnTo>
                      <a:pt x="4" y="655"/>
                    </a:lnTo>
                    <a:lnTo>
                      <a:pt x="0" y="657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</p:grpSp>
        <p:cxnSp>
          <p:nvCxnSpPr>
            <p:cNvPr id="999" name="Google Shape;999;p27"/>
            <p:cNvCxnSpPr/>
            <p:nvPr/>
          </p:nvCxnSpPr>
          <p:spPr>
            <a:xfrm rot="10800000">
              <a:off x="516560" y="4270827"/>
              <a:ext cx="9067" cy="1448033"/>
            </a:xfrm>
            <a:prstGeom prst="straightConnector1">
              <a:avLst/>
            </a:prstGeom>
            <a:noFill/>
            <a:ln cap="flat" cmpd="sng" w="12700">
              <a:solidFill>
                <a:srgbClr val="595959"/>
              </a:solidFill>
              <a:prstDash val="solid"/>
              <a:miter lim="800000"/>
              <a:headEnd len="sm" w="sm" type="none"/>
              <a:tailEnd len="med" w="med" type="oval"/>
            </a:ln>
          </p:spPr>
        </p:cxnSp>
        <p:sp>
          <p:nvSpPr>
            <p:cNvPr id="1000" name="Google Shape;1000;p27"/>
            <p:cNvSpPr txBox="1"/>
            <p:nvPr/>
          </p:nvSpPr>
          <p:spPr>
            <a:xfrm>
              <a:off x="516560" y="4306779"/>
              <a:ext cx="1798475" cy="33855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rmAutofit fontScale="92500" lnSpcReduction="10000"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600">
                  <a:solidFill>
                    <a:schemeClr val="lt1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STAGE HERE</a:t>
              </a:r>
              <a:endParaRPr b="1" sz="1600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cxnSp>
          <p:nvCxnSpPr>
            <p:cNvPr id="1001" name="Google Shape;1001;p27"/>
            <p:cNvCxnSpPr/>
            <p:nvPr/>
          </p:nvCxnSpPr>
          <p:spPr>
            <a:xfrm rot="10800000">
              <a:off x="3767490" y="3043690"/>
              <a:ext cx="9067" cy="1448033"/>
            </a:xfrm>
            <a:prstGeom prst="straightConnector1">
              <a:avLst/>
            </a:prstGeom>
            <a:noFill/>
            <a:ln cap="flat" cmpd="sng" w="12700">
              <a:solidFill>
                <a:srgbClr val="595959"/>
              </a:solidFill>
              <a:prstDash val="solid"/>
              <a:miter lim="800000"/>
              <a:headEnd len="sm" w="sm" type="none"/>
              <a:tailEnd len="med" w="med" type="oval"/>
            </a:ln>
          </p:spPr>
        </p:cxnSp>
        <p:sp>
          <p:nvSpPr>
            <p:cNvPr id="1002" name="Google Shape;1002;p27"/>
            <p:cNvSpPr txBox="1"/>
            <p:nvPr/>
          </p:nvSpPr>
          <p:spPr>
            <a:xfrm>
              <a:off x="3767490" y="3079642"/>
              <a:ext cx="1798475" cy="33855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rmAutofit fontScale="92500" lnSpcReduction="10000"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600">
                  <a:solidFill>
                    <a:schemeClr val="lt1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STAGE HERE</a:t>
              </a:r>
              <a:endParaRPr b="1" sz="1600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cxnSp>
          <p:nvCxnSpPr>
            <p:cNvPr id="1003" name="Google Shape;1003;p27"/>
            <p:cNvCxnSpPr/>
            <p:nvPr/>
          </p:nvCxnSpPr>
          <p:spPr>
            <a:xfrm rot="10800000">
              <a:off x="7321162" y="1751465"/>
              <a:ext cx="9067" cy="1448033"/>
            </a:xfrm>
            <a:prstGeom prst="straightConnector1">
              <a:avLst/>
            </a:prstGeom>
            <a:noFill/>
            <a:ln cap="flat" cmpd="sng" w="12700">
              <a:solidFill>
                <a:srgbClr val="595959"/>
              </a:solidFill>
              <a:prstDash val="solid"/>
              <a:miter lim="800000"/>
              <a:headEnd len="sm" w="sm" type="none"/>
              <a:tailEnd len="med" w="med" type="oval"/>
            </a:ln>
          </p:spPr>
        </p:cxnSp>
        <p:sp>
          <p:nvSpPr>
            <p:cNvPr id="1004" name="Google Shape;1004;p27"/>
            <p:cNvSpPr txBox="1"/>
            <p:nvPr/>
          </p:nvSpPr>
          <p:spPr>
            <a:xfrm>
              <a:off x="7321162" y="1787417"/>
              <a:ext cx="1798475" cy="338554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rmAutofit fontScale="92500" lnSpcReduction="10000"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600">
                  <a:solidFill>
                    <a:schemeClr val="lt1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STAGE HERE</a:t>
              </a:r>
              <a:endParaRPr b="1" sz="1600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cxnSp>
          <p:nvCxnSpPr>
            <p:cNvPr id="1005" name="Google Shape;1005;p27"/>
            <p:cNvCxnSpPr/>
            <p:nvPr/>
          </p:nvCxnSpPr>
          <p:spPr>
            <a:xfrm rot="10800000">
              <a:off x="5262665" y="4561339"/>
              <a:ext cx="9067" cy="1448033"/>
            </a:xfrm>
            <a:prstGeom prst="straightConnector1">
              <a:avLst/>
            </a:prstGeom>
            <a:noFill/>
            <a:ln cap="flat" cmpd="sng" w="12700">
              <a:solidFill>
                <a:srgbClr val="595959"/>
              </a:solidFill>
              <a:prstDash val="solid"/>
              <a:miter lim="800000"/>
              <a:headEnd len="sm" w="sm" type="none"/>
              <a:tailEnd len="med" w="med" type="oval"/>
            </a:ln>
          </p:spPr>
        </p:cxnSp>
        <p:sp>
          <p:nvSpPr>
            <p:cNvPr id="1006" name="Google Shape;1006;p27"/>
            <p:cNvSpPr txBox="1"/>
            <p:nvPr/>
          </p:nvSpPr>
          <p:spPr>
            <a:xfrm>
              <a:off x="5262665" y="4597291"/>
              <a:ext cx="1798475" cy="33855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rmAutofit fontScale="92500" lnSpcReduction="10000"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600">
                  <a:solidFill>
                    <a:schemeClr val="lt1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STAGE HERE</a:t>
              </a:r>
              <a:endParaRPr b="1" sz="1600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cxnSp>
          <p:nvCxnSpPr>
            <p:cNvPr id="1007" name="Google Shape;1007;p27"/>
            <p:cNvCxnSpPr/>
            <p:nvPr/>
          </p:nvCxnSpPr>
          <p:spPr>
            <a:xfrm rot="10800000">
              <a:off x="8141969" y="2863562"/>
              <a:ext cx="9067" cy="1448033"/>
            </a:xfrm>
            <a:prstGeom prst="straightConnector1">
              <a:avLst/>
            </a:prstGeom>
            <a:noFill/>
            <a:ln cap="flat" cmpd="sng" w="12700">
              <a:solidFill>
                <a:srgbClr val="595959"/>
              </a:solidFill>
              <a:prstDash val="solid"/>
              <a:miter lim="800000"/>
              <a:headEnd len="sm" w="sm" type="none"/>
              <a:tailEnd len="med" w="med" type="oval"/>
            </a:ln>
          </p:spPr>
        </p:cxnSp>
        <p:sp>
          <p:nvSpPr>
            <p:cNvPr id="1008" name="Google Shape;1008;p27"/>
            <p:cNvSpPr txBox="1"/>
            <p:nvPr/>
          </p:nvSpPr>
          <p:spPr>
            <a:xfrm>
              <a:off x="8141969" y="2899514"/>
              <a:ext cx="1798475" cy="338554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rmAutofit fontScale="92500" lnSpcReduction="10000"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600">
                  <a:solidFill>
                    <a:schemeClr val="lt1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STAGE HERE</a:t>
              </a:r>
              <a:endParaRPr b="1" sz="1600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</p:grpSp>
      <p:sp>
        <p:nvSpPr>
          <p:cNvPr id="1009" name="Google Shape;1009;p27"/>
          <p:cNvSpPr txBox="1"/>
          <p:nvPr/>
        </p:nvSpPr>
        <p:spPr>
          <a:xfrm>
            <a:off x="794221" y="2884187"/>
            <a:ext cx="2329282" cy="86433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>
                <a:solidFill>
                  <a:srgbClr val="7F7F7F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A complex idea can be conveyed with just a single still image, namely making it possible to absorb large amounts of data quickly.</a:t>
            </a:r>
            <a:endParaRPr/>
          </a:p>
        </p:txBody>
      </p:sp>
      <p:sp>
        <p:nvSpPr>
          <p:cNvPr id="1010" name="Google Shape;1010;p27"/>
          <p:cNvSpPr txBox="1"/>
          <p:nvPr/>
        </p:nvSpPr>
        <p:spPr>
          <a:xfrm>
            <a:off x="3224393" y="1993826"/>
            <a:ext cx="2329282" cy="86433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>
                <a:solidFill>
                  <a:srgbClr val="7F7F7F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A complex idea can be conveyed with just a single still image, namely making it possible to absorb large amounts of data quickly.</a:t>
            </a:r>
            <a:endParaRPr/>
          </a:p>
        </p:txBody>
      </p:sp>
      <p:sp>
        <p:nvSpPr>
          <p:cNvPr id="1011" name="Google Shape;1011;p27"/>
          <p:cNvSpPr txBox="1"/>
          <p:nvPr/>
        </p:nvSpPr>
        <p:spPr>
          <a:xfrm>
            <a:off x="5112937" y="5270732"/>
            <a:ext cx="2329282" cy="86433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>
                <a:solidFill>
                  <a:srgbClr val="7F7F7F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A complex idea can be conveyed with just a single still image, namely making it possible to absorb large amounts of data quickly.</a:t>
            </a:r>
            <a:endParaRPr/>
          </a:p>
        </p:txBody>
      </p:sp>
      <p:sp>
        <p:nvSpPr>
          <p:cNvPr id="1012" name="Google Shape;1012;p27"/>
          <p:cNvSpPr txBox="1"/>
          <p:nvPr/>
        </p:nvSpPr>
        <p:spPr>
          <a:xfrm>
            <a:off x="7846993" y="3847877"/>
            <a:ext cx="2329282" cy="86433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>
                <a:solidFill>
                  <a:srgbClr val="7F7F7F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A complex idea can be conveyed with just a single still image, namely making it possible to absorb large amounts of data quickly.</a:t>
            </a:r>
            <a:endParaRPr/>
          </a:p>
        </p:txBody>
      </p:sp>
      <p:grpSp>
        <p:nvGrpSpPr>
          <p:cNvPr id="1013" name="Google Shape;1013;p27"/>
          <p:cNvGrpSpPr/>
          <p:nvPr/>
        </p:nvGrpSpPr>
        <p:grpSpPr>
          <a:xfrm>
            <a:off x="0" y="0"/>
            <a:ext cx="6483537" cy="1886857"/>
            <a:chOff x="0" y="0"/>
            <a:chExt cx="6483537" cy="1886857"/>
          </a:xfrm>
        </p:grpSpPr>
        <p:pic>
          <p:nvPicPr>
            <p:cNvPr id="1014" name="Google Shape;1014;p27"/>
            <p:cNvPicPr preferRelativeResize="0"/>
            <p:nvPr/>
          </p:nvPicPr>
          <p:blipFill rotWithShape="1">
            <a:blip r:embed="rId3">
              <a:alphaModFix/>
            </a:blip>
            <a:srcRect b="0" l="0" r="0" t="0"/>
            <a:stretch/>
          </p:blipFill>
          <p:spPr>
            <a:xfrm>
              <a:off x="0" y="0"/>
              <a:ext cx="1825273" cy="1886857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015" name="Google Shape;1015;p27"/>
            <p:cNvSpPr txBox="1"/>
            <p:nvPr/>
          </p:nvSpPr>
          <p:spPr>
            <a:xfrm>
              <a:off x="142875" y="236750"/>
              <a:ext cx="1171575" cy="76944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1" lang="en-US" sz="4400">
                  <a:solidFill>
                    <a:srgbClr val="B9171C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04</a:t>
              </a:r>
              <a:endParaRPr b="1" i="1" sz="4400">
                <a:solidFill>
                  <a:srgbClr val="B9171C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grpSp>
          <p:nvGrpSpPr>
            <p:cNvPr id="1016" name="Google Shape;1016;p27"/>
            <p:cNvGrpSpPr/>
            <p:nvPr/>
          </p:nvGrpSpPr>
          <p:grpSpPr>
            <a:xfrm>
              <a:off x="1825273" y="434760"/>
              <a:ext cx="4658264" cy="720357"/>
              <a:chOff x="1893616" y="449275"/>
              <a:chExt cx="4658264" cy="720357"/>
            </a:xfrm>
          </p:grpSpPr>
          <p:sp>
            <p:nvSpPr>
              <p:cNvPr id="1017" name="Google Shape;1017;p27"/>
              <p:cNvSpPr txBox="1"/>
              <p:nvPr/>
            </p:nvSpPr>
            <p:spPr>
              <a:xfrm>
                <a:off x="1893616" y="449275"/>
                <a:ext cx="3904343" cy="52322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sp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en-US" sz="2800">
                    <a:solidFill>
                      <a:srgbClr val="3F3F3F"/>
                    </a:solidFill>
                    <a:latin typeface="Libre Franklin"/>
                    <a:ea typeface="Libre Franklin"/>
                    <a:cs typeface="Libre Franklin"/>
                    <a:sym typeface="Libre Franklin"/>
                  </a:rPr>
                  <a:t>TITLE HERE</a:t>
                </a:r>
                <a:endParaRPr b="1" sz="2800">
                  <a:solidFill>
                    <a:srgbClr val="3F3F3F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1018" name="Google Shape;1018;p27"/>
              <p:cNvSpPr txBox="1"/>
              <p:nvPr/>
            </p:nvSpPr>
            <p:spPr>
              <a:xfrm>
                <a:off x="1893616" y="892633"/>
                <a:ext cx="4658264" cy="276999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spAutoFit/>
              </a:bodyPr>
              <a:lstStyle/>
              <a:p>
                <a:pPr indent="0" lvl="0" marL="0" marR="0" rtl="0" algn="l">
                  <a:lnSpc>
                    <a:spcPct val="12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1000">
                    <a:solidFill>
                      <a:srgbClr val="7F7F7F"/>
                    </a:solidFill>
                    <a:latin typeface="Libre Franklin"/>
                    <a:ea typeface="Libre Franklin"/>
                    <a:cs typeface="Libre Franklin"/>
                    <a:sym typeface="Libre Franklin"/>
                  </a:rPr>
                  <a:t>CLICK TO ADD CAPTION TEXT</a:t>
                </a:r>
                <a:endParaRPr/>
              </a:p>
            </p:txBody>
          </p:sp>
        </p:grpSp>
      </p:grpSp>
    </p:spTree>
  </p:cSld>
  <p:clrMapOvr>
    <a:masterClrMapping/>
  </p:clrMapOvr>
  <mc:AlternateContent>
    <mc:Choice Requires="p14">
      <p:transition spd="slow" p14:dur="1500">
        <p:fade thruBlk="1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9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0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0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0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0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23" name="Shape 10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4" name="Google Shape;1024;p28"/>
          <p:cNvGrpSpPr/>
          <p:nvPr/>
        </p:nvGrpSpPr>
        <p:grpSpPr>
          <a:xfrm>
            <a:off x="1587500" y="2215283"/>
            <a:ext cx="4121400" cy="1438153"/>
            <a:chOff x="1587500" y="2312374"/>
            <a:chExt cx="4121400" cy="1438153"/>
          </a:xfrm>
        </p:grpSpPr>
        <p:sp>
          <p:nvSpPr>
            <p:cNvPr id="1025" name="Google Shape;1025;p28"/>
            <p:cNvSpPr/>
            <p:nvPr/>
          </p:nvSpPr>
          <p:spPr>
            <a:xfrm>
              <a:off x="1791688" y="2312374"/>
              <a:ext cx="2471184" cy="388088"/>
            </a:xfrm>
            <a:prstGeom prst="cube">
              <a:avLst>
                <a:gd fmla="val 25000" name="adj"/>
              </a:avLst>
            </a:prstGeom>
            <a:solidFill>
              <a:srgbClr val="D8D8D8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480">
                  <a:solidFill>
                    <a:schemeClr val="dk2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65%</a:t>
              </a:r>
              <a:endParaRPr/>
            </a:p>
          </p:txBody>
        </p:sp>
        <p:sp>
          <p:nvSpPr>
            <p:cNvPr id="1026" name="Google Shape;1026;p28"/>
            <p:cNvSpPr/>
            <p:nvPr/>
          </p:nvSpPr>
          <p:spPr>
            <a:xfrm>
              <a:off x="4162749" y="2312374"/>
              <a:ext cx="1546151" cy="388088"/>
            </a:xfrm>
            <a:prstGeom prst="cube">
              <a:avLst>
                <a:gd fmla="val 25000" name="adj"/>
              </a:avLst>
            </a:prstGeom>
            <a:solidFill>
              <a:srgbClr val="E53138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400">
                  <a:solidFill>
                    <a:schemeClr val="lt1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40%</a:t>
              </a:r>
              <a:endParaRPr/>
            </a:p>
          </p:txBody>
        </p:sp>
        <p:sp>
          <p:nvSpPr>
            <p:cNvPr id="1027" name="Google Shape;1027;p28"/>
            <p:cNvSpPr/>
            <p:nvPr/>
          </p:nvSpPr>
          <p:spPr>
            <a:xfrm>
              <a:off x="1818780" y="2801830"/>
              <a:ext cx="174415" cy="411472"/>
            </a:xfrm>
            <a:custGeom>
              <a:rect b="b" l="l" r="r" t="t"/>
              <a:pathLst>
                <a:path extrusionOk="0" h="3044825" w="1290638">
                  <a:moveTo>
                    <a:pt x="370873" y="598487"/>
                  </a:moveTo>
                  <a:cubicBezTo>
                    <a:pt x="370873" y="598487"/>
                    <a:pt x="370873" y="598487"/>
                    <a:pt x="519222" y="598487"/>
                  </a:cubicBezTo>
                  <a:cubicBezTo>
                    <a:pt x="519222" y="598487"/>
                    <a:pt x="519222" y="598487"/>
                    <a:pt x="548892" y="598487"/>
                  </a:cubicBezTo>
                  <a:cubicBezTo>
                    <a:pt x="548892" y="598487"/>
                    <a:pt x="548892" y="598487"/>
                    <a:pt x="919765" y="598487"/>
                  </a:cubicBezTo>
                  <a:cubicBezTo>
                    <a:pt x="1112619" y="598487"/>
                    <a:pt x="1275803" y="758664"/>
                    <a:pt x="1290638" y="962526"/>
                  </a:cubicBezTo>
                  <a:cubicBezTo>
                    <a:pt x="1290638" y="962526"/>
                    <a:pt x="1290638" y="962526"/>
                    <a:pt x="1290638" y="1661479"/>
                  </a:cubicBezTo>
                  <a:cubicBezTo>
                    <a:pt x="1290638" y="1734287"/>
                    <a:pt x="1231299" y="1777972"/>
                    <a:pt x="1171959" y="1777972"/>
                  </a:cubicBezTo>
                  <a:cubicBezTo>
                    <a:pt x="1097784" y="1777972"/>
                    <a:pt x="1053279" y="1734287"/>
                    <a:pt x="1053279" y="1661479"/>
                  </a:cubicBezTo>
                  <a:cubicBezTo>
                    <a:pt x="1053279" y="1661479"/>
                    <a:pt x="1053279" y="1661479"/>
                    <a:pt x="1053279" y="1253756"/>
                  </a:cubicBezTo>
                  <a:cubicBezTo>
                    <a:pt x="1053279" y="1253756"/>
                    <a:pt x="1053279" y="1253756"/>
                    <a:pt x="1053279" y="1006210"/>
                  </a:cubicBezTo>
                  <a:cubicBezTo>
                    <a:pt x="1053279" y="1006210"/>
                    <a:pt x="1053279" y="1006210"/>
                    <a:pt x="993940" y="1006210"/>
                  </a:cubicBezTo>
                  <a:cubicBezTo>
                    <a:pt x="993940" y="1006210"/>
                    <a:pt x="993940" y="1006210"/>
                    <a:pt x="993940" y="1268318"/>
                  </a:cubicBezTo>
                  <a:cubicBezTo>
                    <a:pt x="993940" y="1268318"/>
                    <a:pt x="993940" y="1268318"/>
                    <a:pt x="993940" y="1719725"/>
                  </a:cubicBezTo>
                  <a:cubicBezTo>
                    <a:pt x="993940" y="1719725"/>
                    <a:pt x="993940" y="1719725"/>
                    <a:pt x="993940" y="1777972"/>
                  </a:cubicBezTo>
                  <a:cubicBezTo>
                    <a:pt x="993940" y="1777972"/>
                    <a:pt x="993940" y="1777972"/>
                    <a:pt x="993940" y="2884648"/>
                  </a:cubicBezTo>
                  <a:cubicBezTo>
                    <a:pt x="993940" y="2972017"/>
                    <a:pt x="919765" y="3044825"/>
                    <a:pt x="830756" y="3044825"/>
                  </a:cubicBezTo>
                  <a:cubicBezTo>
                    <a:pt x="741746" y="3044825"/>
                    <a:pt x="667572" y="2972017"/>
                    <a:pt x="667572" y="2884648"/>
                  </a:cubicBezTo>
                  <a:cubicBezTo>
                    <a:pt x="667572" y="2884648"/>
                    <a:pt x="667572" y="2884648"/>
                    <a:pt x="667572" y="1777972"/>
                  </a:cubicBezTo>
                  <a:cubicBezTo>
                    <a:pt x="667572" y="1777972"/>
                    <a:pt x="667572" y="1777972"/>
                    <a:pt x="608232" y="1777972"/>
                  </a:cubicBezTo>
                  <a:cubicBezTo>
                    <a:pt x="608232" y="1777972"/>
                    <a:pt x="608232" y="1777972"/>
                    <a:pt x="608232" y="2884648"/>
                  </a:cubicBezTo>
                  <a:cubicBezTo>
                    <a:pt x="608232" y="2972017"/>
                    <a:pt x="548892" y="3044825"/>
                    <a:pt x="459883" y="3044825"/>
                  </a:cubicBezTo>
                  <a:cubicBezTo>
                    <a:pt x="370873" y="3044825"/>
                    <a:pt x="296698" y="2972017"/>
                    <a:pt x="296698" y="2884648"/>
                  </a:cubicBezTo>
                  <a:cubicBezTo>
                    <a:pt x="296698" y="2884648"/>
                    <a:pt x="296698" y="2884648"/>
                    <a:pt x="296698" y="1777972"/>
                  </a:cubicBezTo>
                  <a:cubicBezTo>
                    <a:pt x="296698" y="1777972"/>
                    <a:pt x="296698" y="1777972"/>
                    <a:pt x="296698" y="1719725"/>
                  </a:cubicBezTo>
                  <a:cubicBezTo>
                    <a:pt x="296698" y="1719725"/>
                    <a:pt x="296698" y="1719725"/>
                    <a:pt x="296698" y="1268318"/>
                  </a:cubicBezTo>
                  <a:cubicBezTo>
                    <a:pt x="296698" y="1268318"/>
                    <a:pt x="296698" y="1268318"/>
                    <a:pt x="296698" y="1006210"/>
                  </a:cubicBezTo>
                  <a:cubicBezTo>
                    <a:pt x="296698" y="1006210"/>
                    <a:pt x="296698" y="1006210"/>
                    <a:pt x="237358" y="1006210"/>
                  </a:cubicBezTo>
                  <a:cubicBezTo>
                    <a:pt x="237358" y="1006210"/>
                    <a:pt x="237358" y="1006210"/>
                    <a:pt x="237358" y="1253756"/>
                  </a:cubicBezTo>
                  <a:cubicBezTo>
                    <a:pt x="237358" y="1253756"/>
                    <a:pt x="237358" y="1253756"/>
                    <a:pt x="237358" y="1661479"/>
                  </a:cubicBezTo>
                  <a:cubicBezTo>
                    <a:pt x="237358" y="1734287"/>
                    <a:pt x="192854" y="1777972"/>
                    <a:pt x="118679" y="1777972"/>
                  </a:cubicBezTo>
                  <a:cubicBezTo>
                    <a:pt x="59340" y="1777972"/>
                    <a:pt x="0" y="1734287"/>
                    <a:pt x="0" y="1661479"/>
                  </a:cubicBezTo>
                  <a:cubicBezTo>
                    <a:pt x="0" y="1661479"/>
                    <a:pt x="0" y="1661479"/>
                    <a:pt x="0" y="962526"/>
                  </a:cubicBezTo>
                  <a:cubicBezTo>
                    <a:pt x="0" y="758664"/>
                    <a:pt x="178019" y="598487"/>
                    <a:pt x="370873" y="598487"/>
                  </a:cubicBezTo>
                  <a:close/>
                  <a:moveTo>
                    <a:pt x="646113" y="0"/>
                  </a:moveTo>
                  <a:cubicBezTo>
                    <a:pt x="797791" y="0"/>
                    <a:pt x="920751" y="120827"/>
                    <a:pt x="920751" y="269875"/>
                  </a:cubicBezTo>
                  <a:cubicBezTo>
                    <a:pt x="920751" y="418923"/>
                    <a:pt x="797791" y="539750"/>
                    <a:pt x="646113" y="539750"/>
                  </a:cubicBezTo>
                  <a:cubicBezTo>
                    <a:pt x="494435" y="539750"/>
                    <a:pt x="371475" y="418923"/>
                    <a:pt x="371475" y="269875"/>
                  </a:cubicBezTo>
                  <a:cubicBezTo>
                    <a:pt x="371475" y="120827"/>
                    <a:pt x="494435" y="0"/>
                    <a:pt x="646113" y="0"/>
                  </a:cubicBezTo>
                  <a:close/>
                </a:path>
              </a:pathLst>
            </a:custGeom>
            <a:solidFill>
              <a:srgbClr val="BFBFB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3600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1028" name="Google Shape;1028;p28"/>
            <p:cNvSpPr/>
            <p:nvPr/>
          </p:nvSpPr>
          <p:spPr>
            <a:xfrm>
              <a:off x="2059842" y="2801830"/>
              <a:ext cx="174415" cy="411472"/>
            </a:xfrm>
            <a:custGeom>
              <a:rect b="b" l="l" r="r" t="t"/>
              <a:pathLst>
                <a:path extrusionOk="0" h="3044825" w="1290638">
                  <a:moveTo>
                    <a:pt x="370873" y="598487"/>
                  </a:moveTo>
                  <a:cubicBezTo>
                    <a:pt x="370873" y="598487"/>
                    <a:pt x="370873" y="598487"/>
                    <a:pt x="519222" y="598487"/>
                  </a:cubicBezTo>
                  <a:cubicBezTo>
                    <a:pt x="519222" y="598487"/>
                    <a:pt x="519222" y="598487"/>
                    <a:pt x="548892" y="598487"/>
                  </a:cubicBezTo>
                  <a:cubicBezTo>
                    <a:pt x="548892" y="598487"/>
                    <a:pt x="548892" y="598487"/>
                    <a:pt x="919765" y="598487"/>
                  </a:cubicBezTo>
                  <a:cubicBezTo>
                    <a:pt x="1112619" y="598487"/>
                    <a:pt x="1275803" y="758664"/>
                    <a:pt x="1290638" y="962526"/>
                  </a:cubicBezTo>
                  <a:cubicBezTo>
                    <a:pt x="1290638" y="962526"/>
                    <a:pt x="1290638" y="962526"/>
                    <a:pt x="1290638" y="1661479"/>
                  </a:cubicBezTo>
                  <a:cubicBezTo>
                    <a:pt x="1290638" y="1734287"/>
                    <a:pt x="1231299" y="1777972"/>
                    <a:pt x="1171959" y="1777972"/>
                  </a:cubicBezTo>
                  <a:cubicBezTo>
                    <a:pt x="1097784" y="1777972"/>
                    <a:pt x="1053279" y="1734287"/>
                    <a:pt x="1053279" y="1661479"/>
                  </a:cubicBezTo>
                  <a:cubicBezTo>
                    <a:pt x="1053279" y="1661479"/>
                    <a:pt x="1053279" y="1661479"/>
                    <a:pt x="1053279" y="1253756"/>
                  </a:cubicBezTo>
                  <a:cubicBezTo>
                    <a:pt x="1053279" y="1253756"/>
                    <a:pt x="1053279" y="1253756"/>
                    <a:pt x="1053279" y="1006210"/>
                  </a:cubicBezTo>
                  <a:cubicBezTo>
                    <a:pt x="1053279" y="1006210"/>
                    <a:pt x="1053279" y="1006210"/>
                    <a:pt x="993940" y="1006210"/>
                  </a:cubicBezTo>
                  <a:cubicBezTo>
                    <a:pt x="993940" y="1006210"/>
                    <a:pt x="993940" y="1006210"/>
                    <a:pt x="993940" y="1268318"/>
                  </a:cubicBezTo>
                  <a:cubicBezTo>
                    <a:pt x="993940" y="1268318"/>
                    <a:pt x="993940" y="1268318"/>
                    <a:pt x="993940" y="1719725"/>
                  </a:cubicBezTo>
                  <a:cubicBezTo>
                    <a:pt x="993940" y="1719725"/>
                    <a:pt x="993940" y="1719725"/>
                    <a:pt x="993940" y="1777972"/>
                  </a:cubicBezTo>
                  <a:cubicBezTo>
                    <a:pt x="993940" y="1777972"/>
                    <a:pt x="993940" y="1777972"/>
                    <a:pt x="993940" y="2884648"/>
                  </a:cubicBezTo>
                  <a:cubicBezTo>
                    <a:pt x="993940" y="2972017"/>
                    <a:pt x="919765" y="3044825"/>
                    <a:pt x="830756" y="3044825"/>
                  </a:cubicBezTo>
                  <a:cubicBezTo>
                    <a:pt x="741746" y="3044825"/>
                    <a:pt x="667572" y="2972017"/>
                    <a:pt x="667572" y="2884648"/>
                  </a:cubicBezTo>
                  <a:cubicBezTo>
                    <a:pt x="667572" y="2884648"/>
                    <a:pt x="667572" y="2884648"/>
                    <a:pt x="667572" y="1777972"/>
                  </a:cubicBezTo>
                  <a:cubicBezTo>
                    <a:pt x="667572" y="1777972"/>
                    <a:pt x="667572" y="1777972"/>
                    <a:pt x="608232" y="1777972"/>
                  </a:cubicBezTo>
                  <a:cubicBezTo>
                    <a:pt x="608232" y="1777972"/>
                    <a:pt x="608232" y="1777972"/>
                    <a:pt x="608232" y="2884648"/>
                  </a:cubicBezTo>
                  <a:cubicBezTo>
                    <a:pt x="608232" y="2972017"/>
                    <a:pt x="548892" y="3044825"/>
                    <a:pt x="459883" y="3044825"/>
                  </a:cubicBezTo>
                  <a:cubicBezTo>
                    <a:pt x="370873" y="3044825"/>
                    <a:pt x="296698" y="2972017"/>
                    <a:pt x="296698" y="2884648"/>
                  </a:cubicBezTo>
                  <a:cubicBezTo>
                    <a:pt x="296698" y="2884648"/>
                    <a:pt x="296698" y="2884648"/>
                    <a:pt x="296698" y="1777972"/>
                  </a:cubicBezTo>
                  <a:cubicBezTo>
                    <a:pt x="296698" y="1777972"/>
                    <a:pt x="296698" y="1777972"/>
                    <a:pt x="296698" y="1719725"/>
                  </a:cubicBezTo>
                  <a:cubicBezTo>
                    <a:pt x="296698" y="1719725"/>
                    <a:pt x="296698" y="1719725"/>
                    <a:pt x="296698" y="1268318"/>
                  </a:cubicBezTo>
                  <a:cubicBezTo>
                    <a:pt x="296698" y="1268318"/>
                    <a:pt x="296698" y="1268318"/>
                    <a:pt x="296698" y="1006210"/>
                  </a:cubicBezTo>
                  <a:cubicBezTo>
                    <a:pt x="296698" y="1006210"/>
                    <a:pt x="296698" y="1006210"/>
                    <a:pt x="237358" y="1006210"/>
                  </a:cubicBezTo>
                  <a:cubicBezTo>
                    <a:pt x="237358" y="1006210"/>
                    <a:pt x="237358" y="1006210"/>
                    <a:pt x="237358" y="1253756"/>
                  </a:cubicBezTo>
                  <a:cubicBezTo>
                    <a:pt x="237358" y="1253756"/>
                    <a:pt x="237358" y="1253756"/>
                    <a:pt x="237358" y="1661479"/>
                  </a:cubicBezTo>
                  <a:cubicBezTo>
                    <a:pt x="237358" y="1734287"/>
                    <a:pt x="192854" y="1777972"/>
                    <a:pt x="118679" y="1777972"/>
                  </a:cubicBezTo>
                  <a:cubicBezTo>
                    <a:pt x="59340" y="1777972"/>
                    <a:pt x="0" y="1734287"/>
                    <a:pt x="0" y="1661479"/>
                  </a:cubicBezTo>
                  <a:cubicBezTo>
                    <a:pt x="0" y="1661479"/>
                    <a:pt x="0" y="1661479"/>
                    <a:pt x="0" y="962526"/>
                  </a:cubicBezTo>
                  <a:cubicBezTo>
                    <a:pt x="0" y="758664"/>
                    <a:pt x="178019" y="598487"/>
                    <a:pt x="370873" y="598487"/>
                  </a:cubicBezTo>
                  <a:close/>
                  <a:moveTo>
                    <a:pt x="646113" y="0"/>
                  </a:moveTo>
                  <a:cubicBezTo>
                    <a:pt x="797791" y="0"/>
                    <a:pt x="920751" y="120827"/>
                    <a:pt x="920751" y="269875"/>
                  </a:cubicBezTo>
                  <a:cubicBezTo>
                    <a:pt x="920751" y="418923"/>
                    <a:pt x="797791" y="539750"/>
                    <a:pt x="646113" y="539750"/>
                  </a:cubicBezTo>
                  <a:cubicBezTo>
                    <a:pt x="494435" y="539750"/>
                    <a:pt x="371475" y="418923"/>
                    <a:pt x="371475" y="269875"/>
                  </a:cubicBezTo>
                  <a:cubicBezTo>
                    <a:pt x="371475" y="120827"/>
                    <a:pt x="494435" y="0"/>
                    <a:pt x="646113" y="0"/>
                  </a:cubicBezTo>
                  <a:close/>
                </a:path>
              </a:pathLst>
            </a:custGeom>
            <a:solidFill>
              <a:srgbClr val="BFBFB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3600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1029" name="Google Shape;1029;p28"/>
            <p:cNvSpPr/>
            <p:nvPr/>
          </p:nvSpPr>
          <p:spPr>
            <a:xfrm>
              <a:off x="2300904" y="2801830"/>
              <a:ext cx="174415" cy="411472"/>
            </a:xfrm>
            <a:custGeom>
              <a:rect b="b" l="l" r="r" t="t"/>
              <a:pathLst>
                <a:path extrusionOk="0" h="3044825" w="1290638">
                  <a:moveTo>
                    <a:pt x="370873" y="598487"/>
                  </a:moveTo>
                  <a:cubicBezTo>
                    <a:pt x="370873" y="598487"/>
                    <a:pt x="370873" y="598487"/>
                    <a:pt x="519222" y="598487"/>
                  </a:cubicBezTo>
                  <a:cubicBezTo>
                    <a:pt x="519222" y="598487"/>
                    <a:pt x="519222" y="598487"/>
                    <a:pt x="548892" y="598487"/>
                  </a:cubicBezTo>
                  <a:cubicBezTo>
                    <a:pt x="548892" y="598487"/>
                    <a:pt x="548892" y="598487"/>
                    <a:pt x="919765" y="598487"/>
                  </a:cubicBezTo>
                  <a:cubicBezTo>
                    <a:pt x="1112619" y="598487"/>
                    <a:pt x="1275803" y="758664"/>
                    <a:pt x="1290638" y="962526"/>
                  </a:cubicBezTo>
                  <a:cubicBezTo>
                    <a:pt x="1290638" y="962526"/>
                    <a:pt x="1290638" y="962526"/>
                    <a:pt x="1290638" y="1661479"/>
                  </a:cubicBezTo>
                  <a:cubicBezTo>
                    <a:pt x="1290638" y="1734287"/>
                    <a:pt x="1231299" y="1777972"/>
                    <a:pt x="1171959" y="1777972"/>
                  </a:cubicBezTo>
                  <a:cubicBezTo>
                    <a:pt x="1097784" y="1777972"/>
                    <a:pt x="1053279" y="1734287"/>
                    <a:pt x="1053279" y="1661479"/>
                  </a:cubicBezTo>
                  <a:cubicBezTo>
                    <a:pt x="1053279" y="1661479"/>
                    <a:pt x="1053279" y="1661479"/>
                    <a:pt x="1053279" y="1253756"/>
                  </a:cubicBezTo>
                  <a:cubicBezTo>
                    <a:pt x="1053279" y="1253756"/>
                    <a:pt x="1053279" y="1253756"/>
                    <a:pt x="1053279" y="1006210"/>
                  </a:cubicBezTo>
                  <a:cubicBezTo>
                    <a:pt x="1053279" y="1006210"/>
                    <a:pt x="1053279" y="1006210"/>
                    <a:pt x="993940" y="1006210"/>
                  </a:cubicBezTo>
                  <a:cubicBezTo>
                    <a:pt x="993940" y="1006210"/>
                    <a:pt x="993940" y="1006210"/>
                    <a:pt x="993940" y="1268318"/>
                  </a:cubicBezTo>
                  <a:cubicBezTo>
                    <a:pt x="993940" y="1268318"/>
                    <a:pt x="993940" y="1268318"/>
                    <a:pt x="993940" y="1719725"/>
                  </a:cubicBezTo>
                  <a:cubicBezTo>
                    <a:pt x="993940" y="1719725"/>
                    <a:pt x="993940" y="1719725"/>
                    <a:pt x="993940" y="1777972"/>
                  </a:cubicBezTo>
                  <a:cubicBezTo>
                    <a:pt x="993940" y="1777972"/>
                    <a:pt x="993940" y="1777972"/>
                    <a:pt x="993940" y="2884648"/>
                  </a:cubicBezTo>
                  <a:cubicBezTo>
                    <a:pt x="993940" y="2972017"/>
                    <a:pt x="919765" y="3044825"/>
                    <a:pt x="830756" y="3044825"/>
                  </a:cubicBezTo>
                  <a:cubicBezTo>
                    <a:pt x="741746" y="3044825"/>
                    <a:pt x="667572" y="2972017"/>
                    <a:pt x="667572" y="2884648"/>
                  </a:cubicBezTo>
                  <a:cubicBezTo>
                    <a:pt x="667572" y="2884648"/>
                    <a:pt x="667572" y="2884648"/>
                    <a:pt x="667572" y="1777972"/>
                  </a:cubicBezTo>
                  <a:cubicBezTo>
                    <a:pt x="667572" y="1777972"/>
                    <a:pt x="667572" y="1777972"/>
                    <a:pt x="608232" y="1777972"/>
                  </a:cubicBezTo>
                  <a:cubicBezTo>
                    <a:pt x="608232" y="1777972"/>
                    <a:pt x="608232" y="1777972"/>
                    <a:pt x="608232" y="2884648"/>
                  </a:cubicBezTo>
                  <a:cubicBezTo>
                    <a:pt x="608232" y="2972017"/>
                    <a:pt x="548892" y="3044825"/>
                    <a:pt x="459883" y="3044825"/>
                  </a:cubicBezTo>
                  <a:cubicBezTo>
                    <a:pt x="370873" y="3044825"/>
                    <a:pt x="296698" y="2972017"/>
                    <a:pt x="296698" y="2884648"/>
                  </a:cubicBezTo>
                  <a:cubicBezTo>
                    <a:pt x="296698" y="2884648"/>
                    <a:pt x="296698" y="2884648"/>
                    <a:pt x="296698" y="1777972"/>
                  </a:cubicBezTo>
                  <a:cubicBezTo>
                    <a:pt x="296698" y="1777972"/>
                    <a:pt x="296698" y="1777972"/>
                    <a:pt x="296698" y="1719725"/>
                  </a:cubicBezTo>
                  <a:cubicBezTo>
                    <a:pt x="296698" y="1719725"/>
                    <a:pt x="296698" y="1719725"/>
                    <a:pt x="296698" y="1268318"/>
                  </a:cubicBezTo>
                  <a:cubicBezTo>
                    <a:pt x="296698" y="1268318"/>
                    <a:pt x="296698" y="1268318"/>
                    <a:pt x="296698" y="1006210"/>
                  </a:cubicBezTo>
                  <a:cubicBezTo>
                    <a:pt x="296698" y="1006210"/>
                    <a:pt x="296698" y="1006210"/>
                    <a:pt x="237358" y="1006210"/>
                  </a:cubicBezTo>
                  <a:cubicBezTo>
                    <a:pt x="237358" y="1006210"/>
                    <a:pt x="237358" y="1006210"/>
                    <a:pt x="237358" y="1253756"/>
                  </a:cubicBezTo>
                  <a:cubicBezTo>
                    <a:pt x="237358" y="1253756"/>
                    <a:pt x="237358" y="1253756"/>
                    <a:pt x="237358" y="1661479"/>
                  </a:cubicBezTo>
                  <a:cubicBezTo>
                    <a:pt x="237358" y="1734287"/>
                    <a:pt x="192854" y="1777972"/>
                    <a:pt x="118679" y="1777972"/>
                  </a:cubicBezTo>
                  <a:cubicBezTo>
                    <a:pt x="59340" y="1777972"/>
                    <a:pt x="0" y="1734287"/>
                    <a:pt x="0" y="1661479"/>
                  </a:cubicBezTo>
                  <a:cubicBezTo>
                    <a:pt x="0" y="1661479"/>
                    <a:pt x="0" y="1661479"/>
                    <a:pt x="0" y="962526"/>
                  </a:cubicBezTo>
                  <a:cubicBezTo>
                    <a:pt x="0" y="758664"/>
                    <a:pt x="178019" y="598487"/>
                    <a:pt x="370873" y="598487"/>
                  </a:cubicBezTo>
                  <a:close/>
                  <a:moveTo>
                    <a:pt x="646113" y="0"/>
                  </a:moveTo>
                  <a:cubicBezTo>
                    <a:pt x="797791" y="0"/>
                    <a:pt x="920751" y="120827"/>
                    <a:pt x="920751" y="269875"/>
                  </a:cubicBezTo>
                  <a:cubicBezTo>
                    <a:pt x="920751" y="418923"/>
                    <a:pt x="797791" y="539750"/>
                    <a:pt x="646113" y="539750"/>
                  </a:cubicBezTo>
                  <a:cubicBezTo>
                    <a:pt x="494435" y="539750"/>
                    <a:pt x="371475" y="418923"/>
                    <a:pt x="371475" y="269875"/>
                  </a:cubicBezTo>
                  <a:cubicBezTo>
                    <a:pt x="371475" y="120827"/>
                    <a:pt x="494435" y="0"/>
                    <a:pt x="646113" y="0"/>
                  </a:cubicBezTo>
                  <a:close/>
                </a:path>
              </a:pathLst>
            </a:custGeom>
            <a:solidFill>
              <a:srgbClr val="BFBFB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3600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1030" name="Google Shape;1030;p28"/>
            <p:cNvSpPr/>
            <p:nvPr/>
          </p:nvSpPr>
          <p:spPr>
            <a:xfrm>
              <a:off x="2541966" y="2801830"/>
              <a:ext cx="174415" cy="411472"/>
            </a:xfrm>
            <a:custGeom>
              <a:rect b="b" l="l" r="r" t="t"/>
              <a:pathLst>
                <a:path extrusionOk="0" h="3044825" w="1290638">
                  <a:moveTo>
                    <a:pt x="370873" y="598487"/>
                  </a:moveTo>
                  <a:cubicBezTo>
                    <a:pt x="370873" y="598487"/>
                    <a:pt x="370873" y="598487"/>
                    <a:pt x="519222" y="598487"/>
                  </a:cubicBezTo>
                  <a:cubicBezTo>
                    <a:pt x="519222" y="598487"/>
                    <a:pt x="519222" y="598487"/>
                    <a:pt x="548892" y="598487"/>
                  </a:cubicBezTo>
                  <a:cubicBezTo>
                    <a:pt x="548892" y="598487"/>
                    <a:pt x="548892" y="598487"/>
                    <a:pt x="919765" y="598487"/>
                  </a:cubicBezTo>
                  <a:cubicBezTo>
                    <a:pt x="1112619" y="598487"/>
                    <a:pt x="1275803" y="758664"/>
                    <a:pt x="1290638" y="962526"/>
                  </a:cubicBezTo>
                  <a:cubicBezTo>
                    <a:pt x="1290638" y="962526"/>
                    <a:pt x="1290638" y="962526"/>
                    <a:pt x="1290638" y="1661479"/>
                  </a:cubicBezTo>
                  <a:cubicBezTo>
                    <a:pt x="1290638" y="1734287"/>
                    <a:pt x="1231299" y="1777972"/>
                    <a:pt x="1171959" y="1777972"/>
                  </a:cubicBezTo>
                  <a:cubicBezTo>
                    <a:pt x="1097784" y="1777972"/>
                    <a:pt x="1053279" y="1734287"/>
                    <a:pt x="1053279" y="1661479"/>
                  </a:cubicBezTo>
                  <a:cubicBezTo>
                    <a:pt x="1053279" y="1661479"/>
                    <a:pt x="1053279" y="1661479"/>
                    <a:pt x="1053279" y="1253756"/>
                  </a:cubicBezTo>
                  <a:cubicBezTo>
                    <a:pt x="1053279" y="1253756"/>
                    <a:pt x="1053279" y="1253756"/>
                    <a:pt x="1053279" y="1006210"/>
                  </a:cubicBezTo>
                  <a:cubicBezTo>
                    <a:pt x="1053279" y="1006210"/>
                    <a:pt x="1053279" y="1006210"/>
                    <a:pt x="993940" y="1006210"/>
                  </a:cubicBezTo>
                  <a:cubicBezTo>
                    <a:pt x="993940" y="1006210"/>
                    <a:pt x="993940" y="1006210"/>
                    <a:pt x="993940" y="1268318"/>
                  </a:cubicBezTo>
                  <a:cubicBezTo>
                    <a:pt x="993940" y="1268318"/>
                    <a:pt x="993940" y="1268318"/>
                    <a:pt x="993940" y="1719725"/>
                  </a:cubicBezTo>
                  <a:cubicBezTo>
                    <a:pt x="993940" y="1719725"/>
                    <a:pt x="993940" y="1719725"/>
                    <a:pt x="993940" y="1777972"/>
                  </a:cubicBezTo>
                  <a:cubicBezTo>
                    <a:pt x="993940" y="1777972"/>
                    <a:pt x="993940" y="1777972"/>
                    <a:pt x="993940" y="2884648"/>
                  </a:cubicBezTo>
                  <a:cubicBezTo>
                    <a:pt x="993940" y="2972017"/>
                    <a:pt x="919765" y="3044825"/>
                    <a:pt x="830756" y="3044825"/>
                  </a:cubicBezTo>
                  <a:cubicBezTo>
                    <a:pt x="741746" y="3044825"/>
                    <a:pt x="667572" y="2972017"/>
                    <a:pt x="667572" y="2884648"/>
                  </a:cubicBezTo>
                  <a:cubicBezTo>
                    <a:pt x="667572" y="2884648"/>
                    <a:pt x="667572" y="2884648"/>
                    <a:pt x="667572" y="1777972"/>
                  </a:cubicBezTo>
                  <a:cubicBezTo>
                    <a:pt x="667572" y="1777972"/>
                    <a:pt x="667572" y="1777972"/>
                    <a:pt x="608232" y="1777972"/>
                  </a:cubicBezTo>
                  <a:cubicBezTo>
                    <a:pt x="608232" y="1777972"/>
                    <a:pt x="608232" y="1777972"/>
                    <a:pt x="608232" y="2884648"/>
                  </a:cubicBezTo>
                  <a:cubicBezTo>
                    <a:pt x="608232" y="2972017"/>
                    <a:pt x="548892" y="3044825"/>
                    <a:pt x="459883" y="3044825"/>
                  </a:cubicBezTo>
                  <a:cubicBezTo>
                    <a:pt x="370873" y="3044825"/>
                    <a:pt x="296698" y="2972017"/>
                    <a:pt x="296698" y="2884648"/>
                  </a:cubicBezTo>
                  <a:cubicBezTo>
                    <a:pt x="296698" y="2884648"/>
                    <a:pt x="296698" y="2884648"/>
                    <a:pt x="296698" y="1777972"/>
                  </a:cubicBezTo>
                  <a:cubicBezTo>
                    <a:pt x="296698" y="1777972"/>
                    <a:pt x="296698" y="1777972"/>
                    <a:pt x="296698" y="1719725"/>
                  </a:cubicBezTo>
                  <a:cubicBezTo>
                    <a:pt x="296698" y="1719725"/>
                    <a:pt x="296698" y="1719725"/>
                    <a:pt x="296698" y="1268318"/>
                  </a:cubicBezTo>
                  <a:cubicBezTo>
                    <a:pt x="296698" y="1268318"/>
                    <a:pt x="296698" y="1268318"/>
                    <a:pt x="296698" y="1006210"/>
                  </a:cubicBezTo>
                  <a:cubicBezTo>
                    <a:pt x="296698" y="1006210"/>
                    <a:pt x="296698" y="1006210"/>
                    <a:pt x="237358" y="1006210"/>
                  </a:cubicBezTo>
                  <a:cubicBezTo>
                    <a:pt x="237358" y="1006210"/>
                    <a:pt x="237358" y="1006210"/>
                    <a:pt x="237358" y="1253756"/>
                  </a:cubicBezTo>
                  <a:cubicBezTo>
                    <a:pt x="237358" y="1253756"/>
                    <a:pt x="237358" y="1253756"/>
                    <a:pt x="237358" y="1661479"/>
                  </a:cubicBezTo>
                  <a:cubicBezTo>
                    <a:pt x="237358" y="1734287"/>
                    <a:pt x="192854" y="1777972"/>
                    <a:pt x="118679" y="1777972"/>
                  </a:cubicBezTo>
                  <a:cubicBezTo>
                    <a:pt x="59340" y="1777972"/>
                    <a:pt x="0" y="1734287"/>
                    <a:pt x="0" y="1661479"/>
                  </a:cubicBezTo>
                  <a:cubicBezTo>
                    <a:pt x="0" y="1661479"/>
                    <a:pt x="0" y="1661479"/>
                    <a:pt x="0" y="962526"/>
                  </a:cubicBezTo>
                  <a:cubicBezTo>
                    <a:pt x="0" y="758664"/>
                    <a:pt x="178019" y="598487"/>
                    <a:pt x="370873" y="598487"/>
                  </a:cubicBezTo>
                  <a:close/>
                  <a:moveTo>
                    <a:pt x="646113" y="0"/>
                  </a:moveTo>
                  <a:cubicBezTo>
                    <a:pt x="797791" y="0"/>
                    <a:pt x="920751" y="120827"/>
                    <a:pt x="920751" y="269875"/>
                  </a:cubicBezTo>
                  <a:cubicBezTo>
                    <a:pt x="920751" y="418923"/>
                    <a:pt x="797791" y="539750"/>
                    <a:pt x="646113" y="539750"/>
                  </a:cubicBezTo>
                  <a:cubicBezTo>
                    <a:pt x="494435" y="539750"/>
                    <a:pt x="371475" y="418923"/>
                    <a:pt x="371475" y="269875"/>
                  </a:cubicBezTo>
                  <a:cubicBezTo>
                    <a:pt x="371475" y="120827"/>
                    <a:pt x="494435" y="0"/>
                    <a:pt x="646113" y="0"/>
                  </a:cubicBezTo>
                  <a:close/>
                </a:path>
              </a:pathLst>
            </a:custGeom>
            <a:solidFill>
              <a:srgbClr val="BFBFB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3600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1031" name="Google Shape;1031;p28"/>
            <p:cNvSpPr/>
            <p:nvPr/>
          </p:nvSpPr>
          <p:spPr>
            <a:xfrm>
              <a:off x="2783028" y="2801830"/>
              <a:ext cx="174415" cy="411472"/>
            </a:xfrm>
            <a:custGeom>
              <a:rect b="b" l="l" r="r" t="t"/>
              <a:pathLst>
                <a:path extrusionOk="0" h="3044825" w="1290638">
                  <a:moveTo>
                    <a:pt x="370873" y="598487"/>
                  </a:moveTo>
                  <a:cubicBezTo>
                    <a:pt x="370873" y="598487"/>
                    <a:pt x="370873" y="598487"/>
                    <a:pt x="519222" y="598487"/>
                  </a:cubicBezTo>
                  <a:cubicBezTo>
                    <a:pt x="519222" y="598487"/>
                    <a:pt x="519222" y="598487"/>
                    <a:pt x="548892" y="598487"/>
                  </a:cubicBezTo>
                  <a:cubicBezTo>
                    <a:pt x="548892" y="598487"/>
                    <a:pt x="548892" y="598487"/>
                    <a:pt x="919765" y="598487"/>
                  </a:cubicBezTo>
                  <a:cubicBezTo>
                    <a:pt x="1112619" y="598487"/>
                    <a:pt x="1275803" y="758664"/>
                    <a:pt x="1290638" y="962526"/>
                  </a:cubicBezTo>
                  <a:cubicBezTo>
                    <a:pt x="1290638" y="962526"/>
                    <a:pt x="1290638" y="962526"/>
                    <a:pt x="1290638" y="1661479"/>
                  </a:cubicBezTo>
                  <a:cubicBezTo>
                    <a:pt x="1290638" y="1734287"/>
                    <a:pt x="1231299" y="1777972"/>
                    <a:pt x="1171959" y="1777972"/>
                  </a:cubicBezTo>
                  <a:cubicBezTo>
                    <a:pt x="1097784" y="1777972"/>
                    <a:pt x="1053279" y="1734287"/>
                    <a:pt x="1053279" y="1661479"/>
                  </a:cubicBezTo>
                  <a:cubicBezTo>
                    <a:pt x="1053279" y="1661479"/>
                    <a:pt x="1053279" y="1661479"/>
                    <a:pt x="1053279" y="1253756"/>
                  </a:cubicBezTo>
                  <a:cubicBezTo>
                    <a:pt x="1053279" y="1253756"/>
                    <a:pt x="1053279" y="1253756"/>
                    <a:pt x="1053279" y="1006210"/>
                  </a:cubicBezTo>
                  <a:cubicBezTo>
                    <a:pt x="1053279" y="1006210"/>
                    <a:pt x="1053279" y="1006210"/>
                    <a:pt x="993940" y="1006210"/>
                  </a:cubicBezTo>
                  <a:cubicBezTo>
                    <a:pt x="993940" y="1006210"/>
                    <a:pt x="993940" y="1006210"/>
                    <a:pt x="993940" y="1268318"/>
                  </a:cubicBezTo>
                  <a:cubicBezTo>
                    <a:pt x="993940" y="1268318"/>
                    <a:pt x="993940" y="1268318"/>
                    <a:pt x="993940" y="1719725"/>
                  </a:cubicBezTo>
                  <a:cubicBezTo>
                    <a:pt x="993940" y="1719725"/>
                    <a:pt x="993940" y="1719725"/>
                    <a:pt x="993940" y="1777972"/>
                  </a:cubicBezTo>
                  <a:cubicBezTo>
                    <a:pt x="993940" y="1777972"/>
                    <a:pt x="993940" y="1777972"/>
                    <a:pt x="993940" y="2884648"/>
                  </a:cubicBezTo>
                  <a:cubicBezTo>
                    <a:pt x="993940" y="2972017"/>
                    <a:pt x="919765" y="3044825"/>
                    <a:pt x="830756" y="3044825"/>
                  </a:cubicBezTo>
                  <a:cubicBezTo>
                    <a:pt x="741746" y="3044825"/>
                    <a:pt x="667572" y="2972017"/>
                    <a:pt x="667572" y="2884648"/>
                  </a:cubicBezTo>
                  <a:cubicBezTo>
                    <a:pt x="667572" y="2884648"/>
                    <a:pt x="667572" y="2884648"/>
                    <a:pt x="667572" y="1777972"/>
                  </a:cubicBezTo>
                  <a:cubicBezTo>
                    <a:pt x="667572" y="1777972"/>
                    <a:pt x="667572" y="1777972"/>
                    <a:pt x="608232" y="1777972"/>
                  </a:cubicBezTo>
                  <a:cubicBezTo>
                    <a:pt x="608232" y="1777972"/>
                    <a:pt x="608232" y="1777972"/>
                    <a:pt x="608232" y="2884648"/>
                  </a:cubicBezTo>
                  <a:cubicBezTo>
                    <a:pt x="608232" y="2972017"/>
                    <a:pt x="548892" y="3044825"/>
                    <a:pt x="459883" y="3044825"/>
                  </a:cubicBezTo>
                  <a:cubicBezTo>
                    <a:pt x="370873" y="3044825"/>
                    <a:pt x="296698" y="2972017"/>
                    <a:pt x="296698" y="2884648"/>
                  </a:cubicBezTo>
                  <a:cubicBezTo>
                    <a:pt x="296698" y="2884648"/>
                    <a:pt x="296698" y="2884648"/>
                    <a:pt x="296698" y="1777972"/>
                  </a:cubicBezTo>
                  <a:cubicBezTo>
                    <a:pt x="296698" y="1777972"/>
                    <a:pt x="296698" y="1777972"/>
                    <a:pt x="296698" y="1719725"/>
                  </a:cubicBezTo>
                  <a:cubicBezTo>
                    <a:pt x="296698" y="1719725"/>
                    <a:pt x="296698" y="1719725"/>
                    <a:pt x="296698" y="1268318"/>
                  </a:cubicBezTo>
                  <a:cubicBezTo>
                    <a:pt x="296698" y="1268318"/>
                    <a:pt x="296698" y="1268318"/>
                    <a:pt x="296698" y="1006210"/>
                  </a:cubicBezTo>
                  <a:cubicBezTo>
                    <a:pt x="296698" y="1006210"/>
                    <a:pt x="296698" y="1006210"/>
                    <a:pt x="237358" y="1006210"/>
                  </a:cubicBezTo>
                  <a:cubicBezTo>
                    <a:pt x="237358" y="1006210"/>
                    <a:pt x="237358" y="1006210"/>
                    <a:pt x="237358" y="1253756"/>
                  </a:cubicBezTo>
                  <a:cubicBezTo>
                    <a:pt x="237358" y="1253756"/>
                    <a:pt x="237358" y="1253756"/>
                    <a:pt x="237358" y="1661479"/>
                  </a:cubicBezTo>
                  <a:cubicBezTo>
                    <a:pt x="237358" y="1734287"/>
                    <a:pt x="192854" y="1777972"/>
                    <a:pt x="118679" y="1777972"/>
                  </a:cubicBezTo>
                  <a:cubicBezTo>
                    <a:pt x="59340" y="1777972"/>
                    <a:pt x="0" y="1734287"/>
                    <a:pt x="0" y="1661479"/>
                  </a:cubicBezTo>
                  <a:cubicBezTo>
                    <a:pt x="0" y="1661479"/>
                    <a:pt x="0" y="1661479"/>
                    <a:pt x="0" y="962526"/>
                  </a:cubicBezTo>
                  <a:cubicBezTo>
                    <a:pt x="0" y="758664"/>
                    <a:pt x="178019" y="598487"/>
                    <a:pt x="370873" y="598487"/>
                  </a:cubicBezTo>
                  <a:close/>
                  <a:moveTo>
                    <a:pt x="646113" y="0"/>
                  </a:moveTo>
                  <a:cubicBezTo>
                    <a:pt x="797791" y="0"/>
                    <a:pt x="920751" y="120827"/>
                    <a:pt x="920751" y="269875"/>
                  </a:cubicBezTo>
                  <a:cubicBezTo>
                    <a:pt x="920751" y="418923"/>
                    <a:pt x="797791" y="539750"/>
                    <a:pt x="646113" y="539750"/>
                  </a:cubicBezTo>
                  <a:cubicBezTo>
                    <a:pt x="494435" y="539750"/>
                    <a:pt x="371475" y="418923"/>
                    <a:pt x="371475" y="269875"/>
                  </a:cubicBezTo>
                  <a:cubicBezTo>
                    <a:pt x="371475" y="120827"/>
                    <a:pt x="494435" y="0"/>
                    <a:pt x="646113" y="0"/>
                  </a:cubicBezTo>
                  <a:close/>
                </a:path>
              </a:pathLst>
            </a:custGeom>
            <a:solidFill>
              <a:srgbClr val="BFBFB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3600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1032" name="Google Shape;1032;p28"/>
            <p:cNvSpPr/>
            <p:nvPr/>
          </p:nvSpPr>
          <p:spPr>
            <a:xfrm>
              <a:off x="3024090" y="2801830"/>
              <a:ext cx="174415" cy="411472"/>
            </a:xfrm>
            <a:custGeom>
              <a:rect b="b" l="l" r="r" t="t"/>
              <a:pathLst>
                <a:path extrusionOk="0" h="3044825" w="1290638">
                  <a:moveTo>
                    <a:pt x="370873" y="598487"/>
                  </a:moveTo>
                  <a:cubicBezTo>
                    <a:pt x="370873" y="598487"/>
                    <a:pt x="370873" y="598487"/>
                    <a:pt x="519222" y="598487"/>
                  </a:cubicBezTo>
                  <a:cubicBezTo>
                    <a:pt x="519222" y="598487"/>
                    <a:pt x="519222" y="598487"/>
                    <a:pt x="548892" y="598487"/>
                  </a:cubicBezTo>
                  <a:cubicBezTo>
                    <a:pt x="548892" y="598487"/>
                    <a:pt x="548892" y="598487"/>
                    <a:pt x="919765" y="598487"/>
                  </a:cubicBezTo>
                  <a:cubicBezTo>
                    <a:pt x="1112619" y="598487"/>
                    <a:pt x="1275803" y="758664"/>
                    <a:pt x="1290638" y="962526"/>
                  </a:cubicBezTo>
                  <a:cubicBezTo>
                    <a:pt x="1290638" y="962526"/>
                    <a:pt x="1290638" y="962526"/>
                    <a:pt x="1290638" y="1661479"/>
                  </a:cubicBezTo>
                  <a:cubicBezTo>
                    <a:pt x="1290638" y="1734287"/>
                    <a:pt x="1231299" y="1777972"/>
                    <a:pt x="1171959" y="1777972"/>
                  </a:cubicBezTo>
                  <a:cubicBezTo>
                    <a:pt x="1097784" y="1777972"/>
                    <a:pt x="1053279" y="1734287"/>
                    <a:pt x="1053279" y="1661479"/>
                  </a:cubicBezTo>
                  <a:cubicBezTo>
                    <a:pt x="1053279" y="1661479"/>
                    <a:pt x="1053279" y="1661479"/>
                    <a:pt x="1053279" y="1253756"/>
                  </a:cubicBezTo>
                  <a:cubicBezTo>
                    <a:pt x="1053279" y="1253756"/>
                    <a:pt x="1053279" y="1253756"/>
                    <a:pt x="1053279" y="1006210"/>
                  </a:cubicBezTo>
                  <a:cubicBezTo>
                    <a:pt x="1053279" y="1006210"/>
                    <a:pt x="1053279" y="1006210"/>
                    <a:pt x="993940" y="1006210"/>
                  </a:cubicBezTo>
                  <a:cubicBezTo>
                    <a:pt x="993940" y="1006210"/>
                    <a:pt x="993940" y="1006210"/>
                    <a:pt x="993940" y="1268318"/>
                  </a:cubicBezTo>
                  <a:cubicBezTo>
                    <a:pt x="993940" y="1268318"/>
                    <a:pt x="993940" y="1268318"/>
                    <a:pt x="993940" y="1719725"/>
                  </a:cubicBezTo>
                  <a:cubicBezTo>
                    <a:pt x="993940" y="1719725"/>
                    <a:pt x="993940" y="1719725"/>
                    <a:pt x="993940" y="1777972"/>
                  </a:cubicBezTo>
                  <a:cubicBezTo>
                    <a:pt x="993940" y="1777972"/>
                    <a:pt x="993940" y="1777972"/>
                    <a:pt x="993940" y="2884648"/>
                  </a:cubicBezTo>
                  <a:cubicBezTo>
                    <a:pt x="993940" y="2972017"/>
                    <a:pt x="919765" y="3044825"/>
                    <a:pt x="830756" y="3044825"/>
                  </a:cubicBezTo>
                  <a:cubicBezTo>
                    <a:pt x="741746" y="3044825"/>
                    <a:pt x="667572" y="2972017"/>
                    <a:pt x="667572" y="2884648"/>
                  </a:cubicBezTo>
                  <a:cubicBezTo>
                    <a:pt x="667572" y="2884648"/>
                    <a:pt x="667572" y="2884648"/>
                    <a:pt x="667572" y="1777972"/>
                  </a:cubicBezTo>
                  <a:cubicBezTo>
                    <a:pt x="667572" y="1777972"/>
                    <a:pt x="667572" y="1777972"/>
                    <a:pt x="608232" y="1777972"/>
                  </a:cubicBezTo>
                  <a:cubicBezTo>
                    <a:pt x="608232" y="1777972"/>
                    <a:pt x="608232" y="1777972"/>
                    <a:pt x="608232" y="2884648"/>
                  </a:cubicBezTo>
                  <a:cubicBezTo>
                    <a:pt x="608232" y="2972017"/>
                    <a:pt x="548892" y="3044825"/>
                    <a:pt x="459883" y="3044825"/>
                  </a:cubicBezTo>
                  <a:cubicBezTo>
                    <a:pt x="370873" y="3044825"/>
                    <a:pt x="296698" y="2972017"/>
                    <a:pt x="296698" y="2884648"/>
                  </a:cubicBezTo>
                  <a:cubicBezTo>
                    <a:pt x="296698" y="2884648"/>
                    <a:pt x="296698" y="2884648"/>
                    <a:pt x="296698" y="1777972"/>
                  </a:cubicBezTo>
                  <a:cubicBezTo>
                    <a:pt x="296698" y="1777972"/>
                    <a:pt x="296698" y="1777972"/>
                    <a:pt x="296698" y="1719725"/>
                  </a:cubicBezTo>
                  <a:cubicBezTo>
                    <a:pt x="296698" y="1719725"/>
                    <a:pt x="296698" y="1719725"/>
                    <a:pt x="296698" y="1268318"/>
                  </a:cubicBezTo>
                  <a:cubicBezTo>
                    <a:pt x="296698" y="1268318"/>
                    <a:pt x="296698" y="1268318"/>
                    <a:pt x="296698" y="1006210"/>
                  </a:cubicBezTo>
                  <a:cubicBezTo>
                    <a:pt x="296698" y="1006210"/>
                    <a:pt x="296698" y="1006210"/>
                    <a:pt x="237358" y="1006210"/>
                  </a:cubicBezTo>
                  <a:cubicBezTo>
                    <a:pt x="237358" y="1006210"/>
                    <a:pt x="237358" y="1006210"/>
                    <a:pt x="237358" y="1253756"/>
                  </a:cubicBezTo>
                  <a:cubicBezTo>
                    <a:pt x="237358" y="1253756"/>
                    <a:pt x="237358" y="1253756"/>
                    <a:pt x="237358" y="1661479"/>
                  </a:cubicBezTo>
                  <a:cubicBezTo>
                    <a:pt x="237358" y="1734287"/>
                    <a:pt x="192854" y="1777972"/>
                    <a:pt x="118679" y="1777972"/>
                  </a:cubicBezTo>
                  <a:cubicBezTo>
                    <a:pt x="59340" y="1777972"/>
                    <a:pt x="0" y="1734287"/>
                    <a:pt x="0" y="1661479"/>
                  </a:cubicBezTo>
                  <a:cubicBezTo>
                    <a:pt x="0" y="1661479"/>
                    <a:pt x="0" y="1661479"/>
                    <a:pt x="0" y="962526"/>
                  </a:cubicBezTo>
                  <a:cubicBezTo>
                    <a:pt x="0" y="758664"/>
                    <a:pt x="178019" y="598487"/>
                    <a:pt x="370873" y="598487"/>
                  </a:cubicBezTo>
                  <a:close/>
                  <a:moveTo>
                    <a:pt x="646113" y="0"/>
                  </a:moveTo>
                  <a:cubicBezTo>
                    <a:pt x="797791" y="0"/>
                    <a:pt x="920751" y="120827"/>
                    <a:pt x="920751" y="269875"/>
                  </a:cubicBezTo>
                  <a:cubicBezTo>
                    <a:pt x="920751" y="418923"/>
                    <a:pt x="797791" y="539750"/>
                    <a:pt x="646113" y="539750"/>
                  </a:cubicBezTo>
                  <a:cubicBezTo>
                    <a:pt x="494435" y="539750"/>
                    <a:pt x="371475" y="418923"/>
                    <a:pt x="371475" y="269875"/>
                  </a:cubicBezTo>
                  <a:cubicBezTo>
                    <a:pt x="371475" y="120827"/>
                    <a:pt x="494435" y="0"/>
                    <a:pt x="646113" y="0"/>
                  </a:cubicBezTo>
                  <a:close/>
                </a:path>
              </a:pathLst>
            </a:custGeom>
            <a:solidFill>
              <a:srgbClr val="BFBFB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3600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1033" name="Google Shape;1033;p28"/>
            <p:cNvSpPr/>
            <p:nvPr/>
          </p:nvSpPr>
          <p:spPr>
            <a:xfrm>
              <a:off x="3265152" y="2801830"/>
              <a:ext cx="174415" cy="411472"/>
            </a:xfrm>
            <a:custGeom>
              <a:rect b="b" l="l" r="r" t="t"/>
              <a:pathLst>
                <a:path extrusionOk="0" h="3044825" w="1290638">
                  <a:moveTo>
                    <a:pt x="370873" y="598487"/>
                  </a:moveTo>
                  <a:cubicBezTo>
                    <a:pt x="370873" y="598487"/>
                    <a:pt x="370873" y="598487"/>
                    <a:pt x="519222" y="598487"/>
                  </a:cubicBezTo>
                  <a:cubicBezTo>
                    <a:pt x="519222" y="598487"/>
                    <a:pt x="519222" y="598487"/>
                    <a:pt x="548892" y="598487"/>
                  </a:cubicBezTo>
                  <a:cubicBezTo>
                    <a:pt x="548892" y="598487"/>
                    <a:pt x="548892" y="598487"/>
                    <a:pt x="919765" y="598487"/>
                  </a:cubicBezTo>
                  <a:cubicBezTo>
                    <a:pt x="1112619" y="598487"/>
                    <a:pt x="1275803" y="758664"/>
                    <a:pt x="1290638" y="962526"/>
                  </a:cubicBezTo>
                  <a:cubicBezTo>
                    <a:pt x="1290638" y="962526"/>
                    <a:pt x="1290638" y="962526"/>
                    <a:pt x="1290638" y="1661479"/>
                  </a:cubicBezTo>
                  <a:cubicBezTo>
                    <a:pt x="1290638" y="1734287"/>
                    <a:pt x="1231299" y="1777972"/>
                    <a:pt x="1171959" y="1777972"/>
                  </a:cubicBezTo>
                  <a:cubicBezTo>
                    <a:pt x="1097784" y="1777972"/>
                    <a:pt x="1053279" y="1734287"/>
                    <a:pt x="1053279" y="1661479"/>
                  </a:cubicBezTo>
                  <a:cubicBezTo>
                    <a:pt x="1053279" y="1661479"/>
                    <a:pt x="1053279" y="1661479"/>
                    <a:pt x="1053279" y="1253756"/>
                  </a:cubicBezTo>
                  <a:cubicBezTo>
                    <a:pt x="1053279" y="1253756"/>
                    <a:pt x="1053279" y="1253756"/>
                    <a:pt x="1053279" y="1006210"/>
                  </a:cubicBezTo>
                  <a:cubicBezTo>
                    <a:pt x="1053279" y="1006210"/>
                    <a:pt x="1053279" y="1006210"/>
                    <a:pt x="993940" y="1006210"/>
                  </a:cubicBezTo>
                  <a:cubicBezTo>
                    <a:pt x="993940" y="1006210"/>
                    <a:pt x="993940" y="1006210"/>
                    <a:pt x="993940" y="1268318"/>
                  </a:cubicBezTo>
                  <a:cubicBezTo>
                    <a:pt x="993940" y="1268318"/>
                    <a:pt x="993940" y="1268318"/>
                    <a:pt x="993940" y="1719725"/>
                  </a:cubicBezTo>
                  <a:cubicBezTo>
                    <a:pt x="993940" y="1719725"/>
                    <a:pt x="993940" y="1719725"/>
                    <a:pt x="993940" y="1777972"/>
                  </a:cubicBezTo>
                  <a:cubicBezTo>
                    <a:pt x="993940" y="1777972"/>
                    <a:pt x="993940" y="1777972"/>
                    <a:pt x="993940" y="2884648"/>
                  </a:cubicBezTo>
                  <a:cubicBezTo>
                    <a:pt x="993940" y="2972017"/>
                    <a:pt x="919765" y="3044825"/>
                    <a:pt x="830756" y="3044825"/>
                  </a:cubicBezTo>
                  <a:cubicBezTo>
                    <a:pt x="741746" y="3044825"/>
                    <a:pt x="667572" y="2972017"/>
                    <a:pt x="667572" y="2884648"/>
                  </a:cubicBezTo>
                  <a:cubicBezTo>
                    <a:pt x="667572" y="2884648"/>
                    <a:pt x="667572" y="2884648"/>
                    <a:pt x="667572" y="1777972"/>
                  </a:cubicBezTo>
                  <a:cubicBezTo>
                    <a:pt x="667572" y="1777972"/>
                    <a:pt x="667572" y="1777972"/>
                    <a:pt x="608232" y="1777972"/>
                  </a:cubicBezTo>
                  <a:cubicBezTo>
                    <a:pt x="608232" y="1777972"/>
                    <a:pt x="608232" y="1777972"/>
                    <a:pt x="608232" y="2884648"/>
                  </a:cubicBezTo>
                  <a:cubicBezTo>
                    <a:pt x="608232" y="2972017"/>
                    <a:pt x="548892" y="3044825"/>
                    <a:pt x="459883" y="3044825"/>
                  </a:cubicBezTo>
                  <a:cubicBezTo>
                    <a:pt x="370873" y="3044825"/>
                    <a:pt x="296698" y="2972017"/>
                    <a:pt x="296698" y="2884648"/>
                  </a:cubicBezTo>
                  <a:cubicBezTo>
                    <a:pt x="296698" y="2884648"/>
                    <a:pt x="296698" y="2884648"/>
                    <a:pt x="296698" y="1777972"/>
                  </a:cubicBezTo>
                  <a:cubicBezTo>
                    <a:pt x="296698" y="1777972"/>
                    <a:pt x="296698" y="1777972"/>
                    <a:pt x="296698" y="1719725"/>
                  </a:cubicBezTo>
                  <a:cubicBezTo>
                    <a:pt x="296698" y="1719725"/>
                    <a:pt x="296698" y="1719725"/>
                    <a:pt x="296698" y="1268318"/>
                  </a:cubicBezTo>
                  <a:cubicBezTo>
                    <a:pt x="296698" y="1268318"/>
                    <a:pt x="296698" y="1268318"/>
                    <a:pt x="296698" y="1006210"/>
                  </a:cubicBezTo>
                  <a:cubicBezTo>
                    <a:pt x="296698" y="1006210"/>
                    <a:pt x="296698" y="1006210"/>
                    <a:pt x="237358" y="1006210"/>
                  </a:cubicBezTo>
                  <a:cubicBezTo>
                    <a:pt x="237358" y="1006210"/>
                    <a:pt x="237358" y="1006210"/>
                    <a:pt x="237358" y="1253756"/>
                  </a:cubicBezTo>
                  <a:cubicBezTo>
                    <a:pt x="237358" y="1253756"/>
                    <a:pt x="237358" y="1253756"/>
                    <a:pt x="237358" y="1661479"/>
                  </a:cubicBezTo>
                  <a:cubicBezTo>
                    <a:pt x="237358" y="1734287"/>
                    <a:pt x="192854" y="1777972"/>
                    <a:pt x="118679" y="1777972"/>
                  </a:cubicBezTo>
                  <a:cubicBezTo>
                    <a:pt x="59340" y="1777972"/>
                    <a:pt x="0" y="1734287"/>
                    <a:pt x="0" y="1661479"/>
                  </a:cubicBezTo>
                  <a:cubicBezTo>
                    <a:pt x="0" y="1661479"/>
                    <a:pt x="0" y="1661479"/>
                    <a:pt x="0" y="962526"/>
                  </a:cubicBezTo>
                  <a:cubicBezTo>
                    <a:pt x="0" y="758664"/>
                    <a:pt x="178019" y="598487"/>
                    <a:pt x="370873" y="598487"/>
                  </a:cubicBezTo>
                  <a:close/>
                  <a:moveTo>
                    <a:pt x="646113" y="0"/>
                  </a:moveTo>
                  <a:cubicBezTo>
                    <a:pt x="797791" y="0"/>
                    <a:pt x="920751" y="120827"/>
                    <a:pt x="920751" y="269875"/>
                  </a:cubicBezTo>
                  <a:cubicBezTo>
                    <a:pt x="920751" y="418923"/>
                    <a:pt x="797791" y="539750"/>
                    <a:pt x="646113" y="539750"/>
                  </a:cubicBezTo>
                  <a:cubicBezTo>
                    <a:pt x="494435" y="539750"/>
                    <a:pt x="371475" y="418923"/>
                    <a:pt x="371475" y="269875"/>
                  </a:cubicBezTo>
                  <a:cubicBezTo>
                    <a:pt x="371475" y="120827"/>
                    <a:pt x="494435" y="0"/>
                    <a:pt x="646113" y="0"/>
                  </a:cubicBezTo>
                  <a:close/>
                </a:path>
              </a:pathLst>
            </a:custGeom>
            <a:solidFill>
              <a:srgbClr val="BFBFB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3600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1034" name="Google Shape;1034;p28"/>
            <p:cNvSpPr/>
            <p:nvPr/>
          </p:nvSpPr>
          <p:spPr>
            <a:xfrm>
              <a:off x="3506214" y="2801830"/>
              <a:ext cx="174415" cy="411472"/>
            </a:xfrm>
            <a:custGeom>
              <a:rect b="b" l="l" r="r" t="t"/>
              <a:pathLst>
                <a:path extrusionOk="0" h="3044825" w="1290638">
                  <a:moveTo>
                    <a:pt x="370873" y="598487"/>
                  </a:moveTo>
                  <a:cubicBezTo>
                    <a:pt x="370873" y="598487"/>
                    <a:pt x="370873" y="598487"/>
                    <a:pt x="519222" y="598487"/>
                  </a:cubicBezTo>
                  <a:cubicBezTo>
                    <a:pt x="519222" y="598487"/>
                    <a:pt x="519222" y="598487"/>
                    <a:pt x="548892" y="598487"/>
                  </a:cubicBezTo>
                  <a:cubicBezTo>
                    <a:pt x="548892" y="598487"/>
                    <a:pt x="548892" y="598487"/>
                    <a:pt x="919765" y="598487"/>
                  </a:cubicBezTo>
                  <a:cubicBezTo>
                    <a:pt x="1112619" y="598487"/>
                    <a:pt x="1275803" y="758664"/>
                    <a:pt x="1290638" y="962526"/>
                  </a:cubicBezTo>
                  <a:cubicBezTo>
                    <a:pt x="1290638" y="962526"/>
                    <a:pt x="1290638" y="962526"/>
                    <a:pt x="1290638" y="1661479"/>
                  </a:cubicBezTo>
                  <a:cubicBezTo>
                    <a:pt x="1290638" y="1734287"/>
                    <a:pt x="1231299" y="1777972"/>
                    <a:pt x="1171959" y="1777972"/>
                  </a:cubicBezTo>
                  <a:cubicBezTo>
                    <a:pt x="1097784" y="1777972"/>
                    <a:pt x="1053279" y="1734287"/>
                    <a:pt x="1053279" y="1661479"/>
                  </a:cubicBezTo>
                  <a:cubicBezTo>
                    <a:pt x="1053279" y="1661479"/>
                    <a:pt x="1053279" y="1661479"/>
                    <a:pt x="1053279" y="1253756"/>
                  </a:cubicBezTo>
                  <a:cubicBezTo>
                    <a:pt x="1053279" y="1253756"/>
                    <a:pt x="1053279" y="1253756"/>
                    <a:pt x="1053279" y="1006210"/>
                  </a:cubicBezTo>
                  <a:cubicBezTo>
                    <a:pt x="1053279" y="1006210"/>
                    <a:pt x="1053279" y="1006210"/>
                    <a:pt x="993940" y="1006210"/>
                  </a:cubicBezTo>
                  <a:cubicBezTo>
                    <a:pt x="993940" y="1006210"/>
                    <a:pt x="993940" y="1006210"/>
                    <a:pt x="993940" y="1268318"/>
                  </a:cubicBezTo>
                  <a:cubicBezTo>
                    <a:pt x="993940" y="1268318"/>
                    <a:pt x="993940" y="1268318"/>
                    <a:pt x="993940" y="1719725"/>
                  </a:cubicBezTo>
                  <a:cubicBezTo>
                    <a:pt x="993940" y="1719725"/>
                    <a:pt x="993940" y="1719725"/>
                    <a:pt x="993940" y="1777972"/>
                  </a:cubicBezTo>
                  <a:cubicBezTo>
                    <a:pt x="993940" y="1777972"/>
                    <a:pt x="993940" y="1777972"/>
                    <a:pt x="993940" y="2884648"/>
                  </a:cubicBezTo>
                  <a:cubicBezTo>
                    <a:pt x="993940" y="2972017"/>
                    <a:pt x="919765" y="3044825"/>
                    <a:pt x="830756" y="3044825"/>
                  </a:cubicBezTo>
                  <a:cubicBezTo>
                    <a:pt x="741746" y="3044825"/>
                    <a:pt x="667572" y="2972017"/>
                    <a:pt x="667572" y="2884648"/>
                  </a:cubicBezTo>
                  <a:cubicBezTo>
                    <a:pt x="667572" y="2884648"/>
                    <a:pt x="667572" y="2884648"/>
                    <a:pt x="667572" y="1777972"/>
                  </a:cubicBezTo>
                  <a:cubicBezTo>
                    <a:pt x="667572" y="1777972"/>
                    <a:pt x="667572" y="1777972"/>
                    <a:pt x="608232" y="1777972"/>
                  </a:cubicBezTo>
                  <a:cubicBezTo>
                    <a:pt x="608232" y="1777972"/>
                    <a:pt x="608232" y="1777972"/>
                    <a:pt x="608232" y="2884648"/>
                  </a:cubicBezTo>
                  <a:cubicBezTo>
                    <a:pt x="608232" y="2972017"/>
                    <a:pt x="548892" y="3044825"/>
                    <a:pt x="459883" y="3044825"/>
                  </a:cubicBezTo>
                  <a:cubicBezTo>
                    <a:pt x="370873" y="3044825"/>
                    <a:pt x="296698" y="2972017"/>
                    <a:pt x="296698" y="2884648"/>
                  </a:cubicBezTo>
                  <a:cubicBezTo>
                    <a:pt x="296698" y="2884648"/>
                    <a:pt x="296698" y="2884648"/>
                    <a:pt x="296698" y="1777972"/>
                  </a:cubicBezTo>
                  <a:cubicBezTo>
                    <a:pt x="296698" y="1777972"/>
                    <a:pt x="296698" y="1777972"/>
                    <a:pt x="296698" y="1719725"/>
                  </a:cubicBezTo>
                  <a:cubicBezTo>
                    <a:pt x="296698" y="1719725"/>
                    <a:pt x="296698" y="1719725"/>
                    <a:pt x="296698" y="1268318"/>
                  </a:cubicBezTo>
                  <a:cubicBezTo>
                    <a:pt x="296698" y="1268318"/>
                    <a:pt x="296698" y="1268318"/>
                    <a:pt x="296698" y="1006210"/>
                  </a:cubicBezTo>
                  <a:cubicBezTo>
                    <a:pt x="296698" y="1006210"/>
                    <a:pt x="296698" y="1006210"/>
                    <a:pt x="237358" y="1006210"/>
                  </a:cubicBezTo>
                  <a:cubicBezTo>
                    <a:pt x="237358" y="1006210"/>
                    <a:pt x="237358" y="1006210"/>
                    <a:pt x="237358" y="1253756"/>
                  </a:cubicBezTo>
                  <a:cubicBezTo>
                    <a:pt x="237358" y="1253756"/>
                    <a:pt x="237358" y="1253756"/>
                    <a:pt x="237358" y="1661479"/>
                  </a:cubicBezTo>
                  <a:cubicBezTo>
                    <a:pt x="237358" y="1734287"/>
                    <a:pt x="192854" y="1777972"/>
                    <a:pt x="118679" y="1777972"/>
                  </a:cubicBezTo>
                  <a:cubicBezTo>
                    <a:pt x="59340" y="1777972"/>
                    <a:pt x="0" y="1734287"/>
                    <a:pt x="0" y="1661479"/>
                  </a:cubicBezTo>
                  <a:cubicBezTo>
                    <a:pt x="0" y="1661479"/>
                    <a:pt x="0" y="1661479"/>
                    <a:pt x="0" y="962526"/>
                  </a:cubicBezTo>
                  <a:cubicBezTo>
                    <a:pt x="0" y="758664"/>
                    <a:pt x="178019" y="598487"/>
                    <a:pt x="370873" y="598487"/>
                  </a:cubicBezTo>
                  <a:close/>
                  <a:moveTo>
                    <a:pt x="646113" y="0"/>
                  </a:moveTo>
                  <a:cubicBezTo>
                    <a:pt x="797791" y="0"/>
                    <a:pt x="920751" y="120827"/>
                    <a:pt x="920751" y="269875"/>
                  </a:cubicBezTo>
                  <a:cubicBezTo>
                    <a:pt x="920751" y="418923"/>
                    <a:pt x="797791" y="539750"/>
                    <a:pt x="646113" y="539750"/>
                  </a:cubicBezTo>
                  <a:cubicBezTo>
                    <a:pt x="494435" y="539750"/>
                    <a:pt x="371475" y="418923"/>
                    <a:pt x="371475" y="269875"/>
                  </a:cubicBezTo>
                  <a:cubicBezTo>
                    <a:pt x="371475" y="120827"/>
                    <a:pt x="494435" y="0"/>
                    <a:pt x="646113" y="0"/>
                  </a:cubicBezTo>
                  <a:close/>
                </a:path>
              </a:pathLst>
            </a:custGeom>
            <a:solidFill>
              <a:srgbClr val="E53138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3600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1035" name="Google Shape;1035;p28"/>
            <p:cNvSpPr/>
            <p:nvPr/>
          </p:nvSpPr>
          <p:spPr>
            <a:xfrm>
              <a:off x="3747276" y="2801830"/>
              <a:ext cx="174415" cy="411472"/>
            </a:xfrm>
            <a:custGeom>
              <a:rect b="b" l="l" r="r" t="t"/>
              <a:pathLst>
                <a:path extrusionOk="0" h="3044825" w="1290638">
                  <a:moveTo>
                    <a:pt x="370873" y="598487"/>
                  </a:moveTo>
                  <a:cubicBezTo>
                    <a:pt x="370873" y="598487"/>
                    <a:pt x="370873" y="598487"/>
                    <a:pt x="519222" y="598487"/>
                  </a:cubicBezTo>
                  <a:cubicBezTo>
                    <a:pt x="519222" y="598487"/>
                    <a:pt x="519222" y="598487"/>
                    <a:pt x="548892" y="598487"/>
                  </a:cubicBezTo>
                  <a:cubicBezTo>
                    <a:pt x="548892" y="598487"/>
                    <a:pt x="548892" y="598487"/>
                    <a:pt x="919765" y="598487"/>
                  </a:cubicBezTo>
                  <a:cubicBezTo>
                    <a:pt x="1112619" y="598487"/>
                    <a:pt x="1275803" y="758664"/>
                    <a:pt x="1290638" y="962526"/>
                  </a:cubicBezTo>
                  <a:cubicBezTo>
                    <a:pt x="1290638" y="962526"/>
                    <a:pt x="1290638" y="962526"/>
                    <a:pt x="1290638" y="1661479"/>
                  </a:cubicBezTo>
                  <a:cubicBezTo>
                    <a:pt x="1290638" y="1734287"/>
                    <a:pt x="1231299" y="1777972"/>
                    <a:pt x="1171959" y="1777972"/>
                  </a:cubicBezTo>
                  <a:cubicBezTo>
                    <a:pt x="1097784" y="1777972"/>
                    <a:pt x="1053279" y="1734287"/>
                    <a:pt x="1053279" y="1661479"/>
                  </a:cubicBezTo>
                  <a:cubicBezTo>
                    <a:pt x="1053279" y="1661479"/>
                    <a:pt x="1053279" y="1661479"/>
                    <a:pt x="1053279" y="1253756"/>
                  </a:cubicBezTo>
                  <a:cubicBezTo>
                    <a:pt x="1053279" y="1253756"/>
                    <a:pt x="1053279" y="1253756"/>
                    <a:pt x="1053279" y="1006210"/>
                  </a:cubicBezTo>
                  <a:cubicBezTo>
                    <a:pt x="1053279" y="1006210"/>
                    <a:pt x="1053279" y="1006210"/>
                    <a:pt x="993940" y="1006210"/>
                  </a:cubicBezTo>
                  <a:cubicBezTo>
                    <a:pt x="993940" y="1006210"/>
                    <a:pt x="993940" y="1006210"/>
                    <a:pt x="993940" y="1268318"/>
                  </a:cubicBezTo>
                  <a:cubicBezTo>
                    <a:pt x="993940" y="1268318"/>
                    <a:pt x="993940" y="1268318"/>
                    <a:pt x="993940" y="1719725"/>
                  </a:cubicBezTo>
                  <a:cubicBezTo>
                    <a:pt x="993940" y="1719725"/>
                    <a:pt x="993940" y="1719725"/>
                    <a:pt x="993940" y="1777972"/>
                  </a:cubicBezTo>
                  <a:cubicBezTo>
                    <a:pt x="993940" y="1777972"/>
                    <a:pt x="993940" y="1777972"/>
                    <a:pt x="993940" y="2884648"/>
                  </a:cubicBezTo>
                  <a:cubicBezTo>
                    <a:pt x="993940" y="2972017"/>
                    <a:pt x="919765" y="3044825"/>
                    <a:pt x="830756" y="3044825"/>
                  </a:cubicBezTo>
                  <a:cubicBezTo>
                    <a:pt x="741746" y="3044825"/>
                    <a:pt x="667572" y="2972017"/>
                    <a:pt x="667572" y="2884648"/>
                  </a:cubicBezTo>
                  <a:cubicBezTo>
                    <a:pt x="667572" y="2884648"/>
                    <a:pt x="667572" y="2884648"/>
                    <a:pt x="667572" y="1777972"/>
                  </a:cubicBezTo>
                  <a:cubicBezTo>
                    <a:pt x="667572" y="1777972"/>
                    <a:pt x="667572" y="1777972"/>
                    <a:pt x="608232" y="1777972"/>
                  </a:cubicBezTo>
                  <a:cubicBezTo>
                    <a:pt x="608232" y="1777972"/>
                    <a:pt x="608232" y="1777972"/>
                    <a:pt x="608232" y="2884648"/>
                  </a:cubicBezTo>
                  <a:cubicBezTo>
                    <a:pt x="608232" y="2972017"/>
                    <a:pt x="548892" y="3044825"/>
                    <a:pt x="459883" y="3044825"/>
                  </a:cubicBezTo>
                  <a:cubicBezTo>
                    <a:pt x="370873" y="3044825"/>
                    <a:pt x="296698" y="2972017"/>
                    <a:pt x="296698" y="2884648"/>
                  </a:cubicBezTo>
                  <a:cubicBezTo>
                    <a:pt x="296698" y="2884648"/>
                    <a:pt x="296698" y="2884648"/>
                    <a:pt x="296698" y="1777972"/>
                  </a:cubicBezTo>
                  <a:cubicBezTo>
                    <a:pt x="296698" y="1777972"/>
                    <a:pt x="296698" y="1777972"/>
                    <a:pt x="296698" y="1719725"/>
                  </a:cubicBezTo>
                  <a:cubicBezTo>
                    <a:pt x="296698" y="1719725"/>
                    <a:pt x="296698" y="1719725"/>
                    <a:pt x="296698" y="1268318"/>
                  </a:cubicBezTo>
                  <a:cubicBezTo>
                    <a:pt x="296698" y="1268318"/>
                    <a:pt x="296698" y="1268318"/>
                    <a:pt x="296698" y="1006210"/>
                  </a:cubicBezTo>
                  <a:cubicBezTo>
                    <a:pt x="296698" y="1006210"/>
                    <a:pt x="296698" y="1006210"/>
                    <a:pt x="237358" y="1006210"/>
                  </a:cubicBezTo>
                  <a:cubicBezTo>
                    <a:pt x="237358" y="1006210"/>
                    <a:pt x="237358" y="1006210"/>
                    <a:pt x="237358" y="1253756"/>
                  </a:cubicBezTo>
                  <a:cubicBezTo>
                    <a:pt x="237358" y="1253756"/>
                    <a:pt x="237358" y="1253756"/>
                    <a:pt x="237358" y="1661479"/>
                  </a:cubicBezTo>
                  <a:cubicBezTo>
                    <a:pt x="237358" y="1734287"/>
                    <a:pt x="192854" y="1777972"/>
                    <a:pt x="118679" y="1777972"/>
                  </a:cubicBezTo>
                  <a:cubicBezTo>
                    <a:pt x="59340" y="1777972"/>
                    <a:pt x="0" y="1734287"/>
                    <a:pt x="0" y="1661479"/>
                  </a:cubicBezTo>
                  <a:cubicBezTo>
                    <a:pt x="0" y="1661479"/>
                    <a:pt x="0" y="1661479"/>
                    <a:pt x="0" y="962526"/>
                  </a:cubicBezTo>
                  <a:cubicBezTo>
                    <a:pt x="0" y="758664"/>
                    <a:pt x="178019" y="598487"/>
                    <a:pt x="370873" y="598487"/>
                  </a:cubicBezTo>
                  <a:close/>
                  <a:moveTo>
                    <a:pt x="646113" y="0"/>
                  </a:moveTo>
                  <a:cubicBezTo>
                    <a:pt x="797791" y="0"/>
                    <a:pt x="920751" y="120827"/>
                    <a:pt x="920751" y="269875"/>
                  </a:cubicBezTo>
                  <a:cubicBezTo>
                    <a:pt x="920751" y="418923"/>
                    <a:pt x="797791" y="539750"/>
                    <a:pt x="646113" y="539750"/>
                  </a:cubicBezTo>
                  <a:cubicBezTo>
                    <a:pt x="494435" y="539750"/>
                    <a:pt x="371475" y="418923"/>
                    <a:pt x="371475" y="269875"/>
                  </a:cubicBezTo>
                  <a:cubicBezTo>
                    <a:pt x="371475" y="120827"/>
                    <a:pt x="494435" y="0"/>
                    <a:pt x="646113" y="0"/>
                  </a:cubicBezTo>
                  <a:close/>
                </a:path>
              </a:pathLst>
            </a:custGeom>
            <a:solidFill>
              <a:srgbClr val="E53138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3600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1036" name="Google Shape;1036;p28"/>
            <p:cNvSpPr/>
            <p:nvPr/>
          </p:nvSpPr>
          <p:spPr>
            <a:xfrm>
              <a:off x="3988334" y="2801830"/>
              <a:ext cx="174415" cy="411472"/>
            </a:xfrm>
            <a:custGeom>
              <a:rect b="b" l="l" r="r" t="t"/>
              <a:pathLst>
                <a:path extrusionOk="0" h="3044825" w="1290638">
                  <a:moveTo>
                    <a:pt x="370873" y="598487"/>
                  </a:moveTo>
                  <a:cubicBezTo>
                    <a:pt x="370873" y="598487"/>
                    <a:pt x="370873" y="598487"/>
                    <a:pt x="519222" y="598487"/>
                  </a:cubicBezTo>
                  <a:cubicBezTo>
                    <a:pt x="519222" y="598487"/>
                    <a:pt x="519222" y="598487"/>
                    <a:pt x="548892" y="598487"/>
                  </a:cubicBezTo>
                  <a:cubicBezTo>
                    <a:pt x="548892" y="598487"/>
                    <a:pt x="548892" y="598487"/>
                    <a:pt x="919765" y="598487"/>
                  </a:cubicBezTo>
                  <a:cubicBezTo>
                    <a:pt x="1112619" y="598487"/>
                    <a:pt x="1275803" y="758664"/>
                    <a:pt x="1290638" y="962526"/>
                  </a:cubicBezTo>
                  <a:cubicBezTo>
                    <a:pt x="1290638" y="962526"/>
                    <a:pt x="1290638" y="962526"/>
                    <a:pt x="1290638" y="1661479"/>
                  </a:cubicBezTo>
                  <a:cubicBezTo>
                    <a:pt x="1290638" y="1734287"/>
                    <a:pt x="1231299" y="1777972"/>
                    <a:pt x="1171959" y="1777972"/>
                  </a:cubicBezTo>
                  <a:cubicBezTo>
                    <a:pt x="1097784" y="1777972"/>
                    <a:pt x="1053279" y="1734287"/>
                    <a:pt x="1053279" y="1661479"/>
                  </a:cubicBezTo>
                  <a:cubicBezTo>
                    <a:pt x="1053279" y="1661479"/>
                    <a:pt x="1053279" y="1661479"/>
                    <a:pt x="1053279" y="1253756"/>
                  </a:cubicBezTo>
                  <a:cubicBezTo>
                    <a:pt x="1053279" y="1253756"/>
                    <a:pt x="1053279" y="1253756"/>
                    <a:pt x="1053279" y="1006210"/>
                  </a:cubicBezTo>
                  <a:cubicBezTo>
                    <a:pt x="1053279" y="1006210"/>
                    <a:pt x="1053279" y="1006210"/>
                    <a:pt x="993940" y="1006210"/>
                  </a:cubicBezTo>
                  <a:cubicBezTo>
                    <a:pt x="993940" y="1006210"/>
                    <a:pt x="993940" y="1006210"/>
                    <a:pt x="993940" y="1268318"/>
                  </a:cubicBezTo>
                  <a:cubicBezTo>
                    <a:pt x="993940" y="1268318"/>
                    <a:pt x="993940" y="1268318"/>
                    <a:pt x="993940" y="1719725"/>
                  </a:cubicBezTo>
                  <a:cubicBezTo>
                    <a:pt x="993940" y="1719725"/>
                    <a:pt x="993940" y="1719725"/>
                    <a:pt x="993940" y="1777972"/>
                  </a:cubicBezTo>
                  <a:cubicBezTo>
                    <a:pt x="993940" y="1777972"/>
                    <a:pt x="993940" y="1777972"/>
                    <a:pt x="993940" y="2884648"/>
                  </a:cubicBezTo>
                  <a:cubicBezTo>
                    <a:pt x="993940" y="2972017"/>
                    <a:pt x="919765" y="3044825"/>
                    <a:pt x="830756" y="3044825"/>
                  </a:cubicBezTo>
                  <a:cubicBezTo>
                    <a:pt x="741746" y="3044825"/>
                    <a:pt x="667572" y="2972017"/>
                    <a:pt x="667572" y="2884648"/>
                  </a:cubicBezTo>
                  <a:cubicBezTo>
                    <a:pt x="667572" y="2884648"/>
                    <a:pt x="667572" y="2884648"/>
                    <a:pt x="667572" y="1777972"/>
                  </a:cubicBezTo>
                  <a:cubicBezTo>
                    <a:pt x="667572" y="1777972"/>
                    <a:pt x="667572" y="1777972"/>
                    <a:pt x="608232" y="1777972"/>
                  </a:cubicBezTo>
                  <a:cubicBezTo>
                    <a:pt x="608232" y="1777972"/>
                    <a:pt x="608232" y="1777972"/>
                    <a:pt x="608232" y="2884648"/>
                  </a:cubicBezTo>
                  <a:cubicBezTo>
                    <a:pt x="608232" y="2972017"/>
                    <a:pt x="548892" y="3044825"/>
                    <a:pt x="459883" y="3044825"/>
                  </a:cubicBezTo>
                  <a:cubicBezTo>
                    <a:pt x="370873" y="3044825"/>
                    <a:pt x="296698" y="2972017"/>
                    <a:pt x="296698" y="2884648"/>
                  </a:cubicBezTo>
                  <a:cubicBezTo>
                    <a:pt x="296698" y="2884648"/>
                    <a:pt x="296698" y="2884648"/>
                    <a:pt x="296698" y="1777972"/>
                  </a:cubicBezTo>
                  <a:cubicBezTo>
                    <a:pt x="296698" y="1777972"/>
                    <a:pt x="296698" y="1777972"/>
                    <a:pt x="296698" y="1719725"/>
                  </a:cubicBezTo>
                  <a:cubicBezTo>
                    <a:pt x="296698" y="1719725"/>
                    <a:pt x="296698" y="1719725"/>
                    <a:pt x="296698" y="1268318"/>
                  </a:cubicBezTo>
                  <a:cubicBezTo>
                    <a:pt x="296698" y="1268318"/>
                    <a:pt x="296698" y="1268318"/>
                    <a:pt x="296698" y="1006210"/>
                  </a:cubicBezTo>
                  <a:cubicBezTo>
                    <a:pt x="296698" y="1006210"/>
                    <a:pt x="296698" y="1006210"/>
                    <a:pt x="237358" y="1006210"/>
                  </a:cubicBezTo>
                  <a:cubicBezTo>
                    <a:pt x="237358" y="1006210"/>
                    <a:pt x="237358" y="1006210"/>
                    <a:pt x="237358" y="1253756"/>
                  </a:cubicBezTo>
                  <a:cubicBezTo>
                    <a:pt x="237358" y="1253756"/>
                    <a:pt x="237358" y="1253756"/>
                    <a:pt x="237358" y="1661479"/>
                  </a:cubicBezTo>
                  <a:cubicBezTo>
                    <a:pt x="237358" y="1734287"/>
                    <a:pt x="192854" y="1777972"/>
                    <a:pt x="118679" y="1777972"/>
                  </a:cubicBezTo>
                  <a:cubicBezTo>
                    <a:pt x="59340" y="1777972"/>
                    <a:pt x="0" y="1734287"/>
                    <a:pt x="0" y="1661479"/>
                  </a:cubicBezTo>
                  <a:cubicBezTo>
                    <a:pt x="0" y="1661479"/>
                    <a:pt x="0" y="1661479"/>
                    <a:pt x="0" y="962526"/>
                  </a:cubicBezTo>
                  <a:cubicBezTo>
                    <a:pt x="0" y="758664"/>
                    <a:pt x="178019" y="598487"/>
                    <a:pt x="370873" y="598487"/>
                  </a:cubicBezTo>
                  <a:close/>
                  <a:moveTo>
                    <a:pt x="646113" y="0"/>
                  </a:moveTo>
                  <a:cubicBezTo>
                    <a:pt x="797791" y="0"/>
                    <a:pt x="920751" y="120827"/>
                    <a:pt x="920751" y="269875"/>
                  </a:cubicBezTo>
                  <a:cubicBezTo>
                    <a:pt x="920751" y="418923"/>
                    <a:pt x="797791" y="539750"/>
                    <a:pt x="646113" y="539750"/>
                  </a:cubicBezTo>
                  <a:cubicBezTo>
                    <a:pt x="494435" y="539750"/>
                    <a:pt x="371475" y="418923"/>
                    <a:pt x="371475" y="269875"/>
                  </a:cubicBezTo>
                  <a:cubicBezTo>
                    <a:pt x="371475" y="120827"/>
                    <a:pt x="494435" y="0"/>
                    <a:pt x="646113" y="0"/>
                  </a:cubicBezTo>
                  <a:close/>
                </a:path>
              </a:pathLst>
            </a:custGeom>
            <a:solidFill>
              <a:srgbClr val="E53138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3600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grpSp>
          <p:nvGrpSpPr>
            <p:cNvPr id="1037" name="Google Shape;1037;p28"/>
            <p:cNvGrpSpPr/>
            <p:nvPr/>
          </p:nvGrpSpPr>
          <p:grpSpPr>
            <a:xfrm>
              <a:off x="1587500" y="2882837"/>
              <a:ext cx="4097910" cy="867690"/>
              <a:chOff x="950" y="2349127"/>
              <a:chExt cx="4097910" cy="867690"/>
            </a:xfrm>
          </p:grpSpPr>
          <p:sp>
            <p:nvSpPr>
              <p:cNvPr id="1038" name="Google Shape;1038;p28"/>
              <p:cNvSpPr txBox="1"/>
              <p:nvPr/>
            </p:nvSpPr>
            <p:spPr>
              <a:xfrm>
                <a:off x="1965079" y="2349127"/>
                <a:ext cx="2133781" cy="338554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spAutoFit/>
              </a:bodyPr>
              <a:lstStyle/>
              <a:p>
                <a:pPr indent="0" lvl="0" marL="0" marR="0" rtl="0" algn="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en-US" sz="1600">
                    <a:solidFill>
                      <a:srgbClr val="3F3F3F"/>
                    </a:solidFill>
                    <a:latin typeface="Libre Franklin"/>
                    <a:ea typeface="Libre Franklin"/>
                    <a:cs typeface="Libre Franklin"/>
                    <a:sym typeface="Libre Franklin"/>
                  </a:rPr>
                  <a:t>OPTION HERE</a:t>
                </a:r>
                <a:endParaRPr b="1" sz="1600">
                  <a:solidFill>
                    <a:srgbClr val="3F3F3F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1039" name="Google Shape;1039;p28"/>
              <p:cNvSpPr txBox="1"/>
              <p:nvPr/>
            </p:nvSpPr>
            <p:spPr>
              <a:xfrm>
                <a:off x="950" y="2738481"/>
                <a:ext cx="4097910" cy="478336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spAutoFit/>
              </a:bodyPr>
              <a:lstStyle/>
              <a:p>
                <a:pPr indent="0" lvl="0" marL="0" marR="0" rtl="0" algn="r">
                  <a:lnSpc>
                    <a:spcPct val="114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1100">
                    <a:solidFill>
                      <a:srgbClr val="7F7F7F"/>
                    </a:solidFill>
                    <a:latin typeface="Libre Franklin"/>
                    <a:ea typeface="Libre Franklin"/>
                    <a:cs typeface="Libre Franklin"/>
                    <a:sym typeface="Libre Franklin"/>
                  </a:rPr>
                  <a:t>A complex idea can be conveyed with just a single still image, namely making it possible to absorb large amounts of data quickly.</a:t>
                </a:r>
                <a:endParaRPr/>
              </a:p>
            </p:txBody>
          </p:sp>
        </p:grpSp>
      </p:grpSp>
      <p:grpSp>
        <p:nvGrpSpPr>
          <p:cNvPr id="1040" name="Google Shape;1040;p28"/>
          <p:cNvGrpSpPr/>
          <p:nvPr/>
        </p:nvGrpSpPr>
        <p:grpSpPr>
          <a:xfrm>
            <a:off x="1587500" y="3959024"/>
            <a:ext cx="4121400" cy="1448841"/>
            <a:chOff x="1587500" y="3959024"/>
            <a:chExt cx="4121400" cy="1448841"/>
          </a:xfrm>
        </p:grpSpPr>
        <p:sp>
          <p:nvSpPr>
            <p:cNvPr id="1041" name="Google Shape;1041;p28"/>
            <p:cNvSpPr/>
            <p:nvPr/>
          </p:nvSpPr>
          <p:spPr>
            <a:xfrm>
              <a:off x="1791688" y="3959024"/>
              <a:ext cx="1714526" cy="388088"/>
            </a:xfrm>
            <a:prstGeom prst="cube">
              <a:avLst>
                <a:gd fmla="val 25000" name="adj"/>
              </a:avLst>
            </a:prstGeom>
            <a:solidFill>
              <a:srgbClr val="D8D8D8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480">
                  <a:solidFill>
                    <a:schemeClr val="dk2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45%</a:t>
              </a:r>
              <a:endParaRPr/>
            </a:p>
          </p:txBody>
        </p:sp>
        <p:sp>
          <p:nvSpPr>
            <p:cNvPr id="1042" name="Google Shape;1042;p28"/>
            <p:cNvSpPr/>
            <p:nvPr/>
          </p:nvSpPr>
          <p:spPr>
            <a:xfrm>
              <a:off x="3397035" y="3959024"/>
              <a:ext cx="2311865" cy="388088"/>
            </a:xfrm>
            <a:prstGeom prst="cube">
              <a:avLst>
                <a:gd fmla="val 25000" name="adj"/>
              </a:avLst>
            </a:prstGeom>
            <a:solidFill>
              <a:srgbClr val="E53138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400">
                  <a:solidFill>
                    <a:schemeClr val="lt1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55%</a:t>
              </a:r>
              <a:endParaRPr/>
            </a:p>
          </p:txBody>
        </p:sp>
        <p:sp>
          <p:nvSpPr>
            <p:cNvPr id="1043" name="Google Shape;1043;p28"/>
            <p:cNvSpPr/>
            <p:nvPr/>
          </p:nvSpPr>
          <p:spPr>
            <a:xfrm>
              <a:off x="1818780" y="4448480"/>
              <a:ext cx="174415" cy="411472"/>
            </a:xfrm>
            <a:custGeom>
              <a:rect b="b" l="l" r="r" t="t"/>
              <a:pathLst>
                <a:path extrusionOk="0" h="3044825" w="1290638">
                  <a:moveTo>
                    <a:pt x="370873" y="598487"/>
                  </a:moveTo>
                  <a:cubicBezTo>
                    <a:pt x="370873" y="598487"/>
                    <a:pt x="370873" y="598487"/>
                    <a:pt x="519222" y="598487"/>
                  </a:cubicBezTo>
                  <a:cubicBezTo>
                    <a:pt x="519222" y="598487"/>
                    <a:pt x="519222" y="598487"/>
                    <a:pt x="548892" y="598487"/>
                  </a:cubicBezTo>
                  <a:cubicBezTo>
                    <a:pt x="548892" y="598487"/>
                    <a:pt x="548892" y="598487"/>
                    <a:pt x="919765" y="598487"/>
                  </a:cubicBezTo>
                  <a:cubicBezTo>
                    <a:pt x="1112619" y="598487"/>
                    <a:pt x="1275803" y="758664"/>
                    <a:pt x="1290638" y="962526"/>
                  </a:cubicBezTo>
                  <a:cubicBezTo>
                    <a:pt x="1290638" y="962526"/>
                    <a:pt x="1290638" y="962526"/>
                    <a:pt x="1290638" y="1661479"/>
                  </a:cubicBezTo>
                  <a:cubicBezTo>
                    <a:pt x="1290638" y="1734287"/>
                    <a:pt x="1231299" y="1777972"/>
                    <a:pt x="1171959" y="1777972"/>
                  </a:cubicBezTo>
                  <a:cubicBezTo>
                    <a:pt x="1097784" y="1777972"/>
                    <a:pt x="1053279" y="1734287"/>
                    <a:pt x="1053279" y="1661479"/>
                  </a:cubicBezTo>
                  <a:cubicBezTo>
                    <a:pt x="1053279" y="1661479"/>
                    <a:pt x="1053279" y="1661479"/>
                    <a:pt x="1053279" y="1253756"/>
                  </a:cubicBezTo>
                  <a:cubicBezTo>
                    <a:pt x="1053279" y="1253756"/>
                    <a:pt x="1053279" y="1253756"/>
                    <a:pt x="1053279" y="1006210"/>
                  </a:cubicBezTo>
                  <a:cubicBezTo>
                    <a:pt x="1053279" y="1006210"/>
                    <a:pt x="1053279" y="1006210"/>
                    <a:pt x="993940" y="1006210"/>
                  </a:cubicBezTo>
                  <a:cubicBezTo>
                    <a:pt x="993940" y="1006210"/>
                    <a:pt x="993940" y="1006210"/>
                    <a:pt x="993940" y="1268318"/>
                  </a:cubicBezTo>
                  <a:cubicBezTo>
                    <a:pt x="993940" y="1268318"/>
                    <a:pt x="993940" y="1268318"/>
                    <a:pt x="993940" y="1719725"/>
                  </a:cubicBezTo>
                  <a:cubicBezTo>
                    <a:pt x="993940" y="1719725"/>
                    <a:pt x="993940" y="1719725"/>
                    <a:pt x="993940" y="1777972"/>
                  </a:cubicBezTo>
                  <a:cubicBezTo>
                    <a:pt x="993940" y="1777972"/>
                    <a:pt x="993940" y="1777972"/>
                    <a:pt x="993940" y="2884648"/>
                  </a:cubicBezTo>
                  <a:cubicBezTo>
                    <a:pt x="993940" y="2972017"/>
                    <a:pt x="919765" y="3044825"/>
                    <a:pt x="830756" y="3044825"/>
                  </a:cubicBezTo>
                  <a:cubicBezTo>
                    <a:pt x="741746" y="3044825"/>
                    <a:pt x="667572" y="2972017"/>
                    <a:pt x="667572" y="2884648"/>
                  </a:cubicBezTo>
                  <a:cubicBezTo>
                    <a:pt x="667572" y="2884648"/>
                    <a:pt x="667572" y="2884648"/>
                    <a:pt x="667572" y="1777972"/>
                  </a:cubicBezTo>
                  <a:cubicBezTo>
                    <a:pt x="667572" y="1777972"/>
                    <a:pt x="667572" y="1777972"/>
                    <a:pt x="608232" y="1777972"/>
                  </a:cubicBezTo>
                  <a:cubicBezTo>
                    <a:pt x="608232" y="1777972"/>
                    <a:pt x="608232" y="1777972"/>
                    <a:pt x="608232" y="2884648"/>
                  </a:cubicBezTo>
                  <a:cubicBezTo>
                    <a:pt x="608232" y="2972017"/>
                    <a:pt x="548892" y="3044825"/>
                    <a:pt x="459883" y="3044825"/>
                  </a:cubicBezTo>
                  <a:cubicBezTo>
                    <a:pt x="370873" y="3044825"/>
                    <a:pt x="296698" y="2972017"/>
                    <a:pt x="296698" y="2884648"/>
                  </a:cubicBezTo>
                  <a:cubicBezTo>
                    <a:pt x="296698" y="2884648"/>
                    <a:pt x="296698" y="2884648"/>
                    <a:pt x="296698" y="1777972"/>
                  </a:cubicBezTo>
                  <a:cubicBezTo>
                    <a:pt x="296698" y="1777972"/>
                    <a:pt x="296698" y="1777972"/>
                    <a:pt x="296698" y="1719725"/>
                  </a:cubicBezTo>
                  <a:cubicBezTo>
                    <a:pt x="296698" y="1719725"/>
                    <a:pt x="296698" y="1719725"/>
                    <a:pt x="296698" y="1268318"/>
                  </a:cubicBezTo>
                  <a:cubicBezTo>
                    <a:pt x="296698" y="1268318"/>
                    <a:pt x="296698" y="1268318"/>
                    <a:pt x="296698" y="1006210"/>
                  </a:cubicBezTo>
                  <a:cubicBezTo>
                    <a:pt x="296698" y="1006210"/>
                    <a:pt x="296698" y="1006210"/>
                    <a:pt x="237358" y="1006210"/>
                  </a:cubicBezTo>
                  <a:cubicBezTo>
                    <a:pt x="237358" y="1006210"/>
                    <a:pt x="237358" y="1006210"/>
                    <a:pt x="237358" y="1253756"/>
                  </a:cubicBezTo>
                  <a:cubicBezTo>
                    <a:pt x="237358" y="1253756"/>
                    <a:pt x="237358" y="1253756"/>
                    <a:pt x="237358" y="1661479"/>
                  </a:cubicBezTo>
                  <a:cubicBezTo>
                    <a:pt x="237358" y="1734287"/>
                    <a:pt x="192854" y="1777972"/>
                    <a:pt x="118679" y="1777972"/>
                  </a:cubicBezTo>
                  <a:cubicBezTo>
                    <a:pt x="59340" y="1777972"/>
                    <a:pt x="0" y="1734287"/>
                    <a:pt x="0" y="1661479"/>
                  </a:cubicBezTo>
                  <a:cubicBezTo>
                    <a:pt x="0" y="1661479"/>
                    <a:pt x="0" y="1661479"/>
                    <a:pt x="0" y="962526"/>
                  </a:cubicBezTo>
                  <a:cubicBezTo>
                    <a:pt x="0" y="758664"/>
                    <a:pt x="178019" y="598487"/>
                    <a:pt x="370873" y="598487"/>
                  </a:cubicBezTo>
                  <a:close/>
                  <a:moveTo>
                    <a:pt x="646113" y="0"/>
                  </a:moveTo>
                  <a:cubicBezTo>
                    <a:pt x="797791" y="0"/>
                    <a:pt x="920751" y="120827"/>
                    <a:pt x="920751" y="269875"/>
                  </a:cubicBezTo>
                  <a:cubicBezTo>
                    <a:pt x="920751" y="418923"/>
                    <a:pt x="797791" y="539750"/>
                    <a:pt x="646113" y="539750"/>
                  </a:cubicBezTo>
                  <a:cubicBezTo>
                    <a:pt x="494435" y="539750"/>
                    <a:pt x="371475" y="418923"/>
                    <a:pt x="371475" y="269875"/>
                  </a:cubicBezTo>
                  <a:cubicBezTo>
                    <a:pt x="371475" y="120827"/>
                    <a:pt x="494435" y="0"/>
                    <a:pt x="646113" y="0"/>
                  </a:cubicBezTo>
                  <a:close/>
                </a:path>
              </a:pathLst>
            </a:custGeom>
            <a:solidFill>
              <a:srgbClr val="BFBFB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3600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1044" name="Google Shape;1044;p28"/>
            <p:cNvSpPr/>
            <p:nvPr/>
          </p:nvSpPr>
          <p:spPr>
            <a:xfrm>
              <a:off x="2059842" y="4448480"/>
              <a:ext cx="174415" cy="411472"/>
            </a:xfrm>
            <a:custGeom>
              <a:rect b="b" l="l" r="r" t="t"/>
              <a:pathLst>
                <a:path extrusionOk="0" h="3044825" w="1290638">
                  <a:moveTo>
                    <a:pt x="370873" y="598487"/>
                  </a:moveTo>
                  <a:cubicBezTo>
                    <a:pt x="370873" y="598487"/>
                    <a:pt x="370873" y="598487"/>
                    <a:pt x="519222" y="598487"/>
                  </a:cubicBezTo>
                  <a:cubicBezTo>
                    <a:pt x="519222" y="598487"/>
                    <a:pt x="519222" y="598487"/>
                    <a:pt x="548892" y="598487"/>
                  </a:cubicBezTo>
                  <a:cubicBezTo>
                    <a:pt x="548892" y="598487"/>
                    <a:pt x="548892" y="598487"/>
                    <a:pt x="919765" y="598487"/>
                  </a:cubicBezTo>
                  <a:cubicBezTo>
                    <a:pt x="1112619" y="598487"/>
                    <a:pt x="1275803" y="758664"/>
                    <a:pt x="1290638" y="962526"/>
                  </a:cubicBezTo>
                  <a:cubicBezTo>
                    <a:pt x="1290638" y="962526"/>
                    <a:pt x="1290638" y="962526"/>
                    <a:pt x="1290638" y="1661479"/>
                  </a:cubicBezTo>
                  <a:cubicBezTo>
                    <a:pt x="1290638" y="1734287"/>
                    <a:pt x="1231299" y="1777972"/>
                    <a:pt x="1171959" y="1777972"/>
                  </a:cubicBezTo>
                  <a:cubicBezTo>
                    <a:pt x="1097784" y="1777972"/>
                    <a:pt x="1053279" y="1734287"/>
                    <a:pt x="1053279" y="1661479"/>
                  </a:cubicBezTo>
                  <a:cubicBezTo>
                    <a:pt x="1053279" y="1661479"/>
                    <a:pt x="1053279" y="1661479"/>
                    <a:pt x="1053279" y="1253756"/>
                  </a:cubicBezTo>
                  <a:cubicBezTo>
                    <a:pt x="1053279" y="1253756"/>
                    <a:pt x="1053279" y="1253756"/>
                    <a:pt x="1053279" y="1006210"/>
                  </a:cubicBezTo>
                  <a:cubicBezTo>
                    <a:pt x="1053279" y="1006210"/>
                    <a:pt x="1053279" y="1006210"/>
                    <a:pt x="993940" y="1006210"/>
                  </a:cubicBezTo>
                  <a:cubicBezTo>
                    <a:pt x="993940" y="1006210"/>
                    <a:pt x="993940" y="1006210"/>
                    <a:pt x="993940" y="1268318"/>
                  </a:cubicBezTo>
                  <a:cubicBezTo>
                    <a:pt x="993940" y="1268318"/>
                    <a:pt x="993940" y="1268318"/>
                    <a:pt x="993940" y="1719725"/>
                  </a:cubicBezTo>
                  <a:cubicBezTo>
                    <a:pt x="993940" y="1719725"/>
                    <a:pt x="993940" y="1719725"/>
                    <a:pt x="993940" y="1777972"/>
                  </a:cubicBezTo>
                  <a:cubicBezTo>
                    <a:pt x="993940" y="1777972"/>
                    <a:pt x="993940" y="1777972"/>
                    <a:pt x="993940" y="2884648"/>
                  </a:cubicBezTo>
                  <a:cubicBezTo>
                    <a:pt x="993940" y="2972017"/>
                    <a:pt x="919765" y="3044825"/>
                    <a:pt x="830756" y="3044825"/>
                  </a:cubicBezTo>
                  <a:cubicBezTo>
                    <a:pt x="741746" y="3044825"/>
                    <a:pt x="667572" y="2972017"/>
                    <a:pt x="667572" y="2884648"/>
                  </a:cubicBezTo>
                  <a:cubicBezTo>
                    <a:pt x="667572" y="2884648"/>
                    <a:pt x="667572" y="2884648"/>
                    <a:pt x="667572" y="1777972"/>
                  </a:cubicBezTo>
                  <a:cubicBezTo>
                    <a:pt x="667572" y="1777972"/>
                    <a:pt x="667572" y="1777972"/>
                    <a:pt x="608232" y="1777972"/>
                  </a:cubicBezTo>
                  <a:cubicBezTo>
                    <a:pt x="608232" y="1777972"/>
                    <a:pt x="608232" y="1777972"/>
                    <a:pt x="608232" y="2884648"/>
                  </a:cubicBezTo>
                  <a:cubicBezTo>
                    <a:pt x="608232" y="2972017"/>
                    <a:pt x="548892" y="3044825"/>
                    <a:pt x="459883" y="3044825"/>
                  </a:cubicBezTo>
                  <a:cubicBezTo>
                    <a:pt x="370873" y="3044825"/>
                    <a:pt x="296698" y="2972017"/>
                    <a:pt x="296698" y="2884648"/>
                  </a:cubicBezTo>
                  <a:cubicBezTo>
                    <a:pt x="296698" y="2884648"/>
                    <a:pt x="296698" y="2884648"/>
                    <a:pt x="296698" y="1777972"/>
                  </a:cubicBezTo>
                  <a:cubicBezTo>
                    <a:pt x="296698" y="1777972"/>
                    <a:pt x="296698" y="1777972"/>
                    <a:pt x="296698" y="1719725"/>
                  </a:cubicBezTo>
                  <a:cubicBezTo>
                    <a:pt x="296698" y="1719725"/>
                    <a:pt x="296698" y="1719725"/>
                    <a:pt x="296698" y="1268318"/>
                  </a:cubicBezTo>
                  <a:cubicBezTo>
                    <a:pt x="296698" y="1268318"/>
                    <a:pt x="296698" y="1268318"/>
                    <a:pt x="296698" y="1006210"/>
                  </a:cubicBezTo>
                  <a:cubicBezTo>
                    <a:pt x="296698" y="1006210"/>
                    <a:pt x="296698" y="1006210"/>
                    <a:pt x="237358" y="1006210"/>
                  </a:cubicBezTo>
                  <a:cubicBezTo>
                    <a:pt x="237358" y="1006210"/>
                    <a:pt x="237358" y="1006210"/>
                    <a:pt x="237358" y="1253756"/>
                  </a:cubicBezTo>
                  <a:cubicBezTo>
                    <a:pt x="237358" y="1253756"/>
                    <a:pt x="237358" y="1253756"/>
                    <a:pt x="237358" y="1661479"/>
                  </a:cubicBezTo>
                  <a:cubicBezTo>
                    <a:pt x="237358" y="1734287"/>
                    <a:pt x="192854" y="1777972"/>
                    <a:pt x="118679" y="1777972"/>
                  </a:cubicBezTo>
                  <a:cubicBezTo>
                    <a:pt x="59340" y="1777972"/>
                    <a:pt x="0" y="1734287"/>
                    <a:pt x="0" y="1661479"/>
                  </a:cubicBezTo>
                  <a:cubicBezTo>
                    <a:pt x="0" y="1661479"/>
                    <a:pt x="0" y="1661479"/>
                    <a:pt x="0" y="962526"/>
                  </a:cubicBezTo>
                  <a:cubicBezTo>
                    <a:pt x="0" y="758664"/>
                    <a:pt x="178019" y="598487"/>
                    <a:pt x="370873" y="598487"/>
                  </a:cubicBezTo>
                  <a:close/>
                  <a:moveTo>
                    <a:pt x="646113" y="0"/>
                  </a:moveTo>
                  <a:cubicBezTo>
                    <a:pt x="797791" y="0"/>
                    <a:pt x="920751" y="120827"/>
                    <a:pt x="920751" y="269875"/>
                  </a:cubicBezTo>
                  <a:cubicBezTo>
                    <a:pt x="920751" y="418923"/>
                    <a:pt x="797791" y="539750"/>
                    <a:pt x="646113" y="539750"/>
                  </a:cubicBezTo>
                  <a:cubicBezTo>
                    <a:pt x="494435" y="539750"/>
                    <a:pt x="371475" y="418923"/>
                    <a:pt x="371475" y="269875"/>
                  </a:cubicBezTo>
                  <a:cubicBezTo>
                    <a:pt x="371475" y="120827"/>
                    <a:pt x="494435" y="0"/>
                    <a:pt x="646113" y="0"/>
                  </a:cubicBezTo>
                  <a:close/>
                </a:path>
              </a:pathLst>
            </a:custGeom>
            <a:solidFill>
              <a:srgbClr val="BFBFB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3600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1045" name="Google Shape;1045;p28"/>
            <p:cNvSpPr/>
            <p:nvPr/>
          </p:nvSpPr>
          <p:spPr>
            <a:xfrm>
              <a:off x="2300904" y="4448480"/>
              <a:ext cx="174415" cy="411472"/>
            </a:xfrm>
            <a:custGeom>
              <a:rect b="b" l="l" r="r" t="t"/>
              <a:pathLst>
                <a:path extrusionOk="0" h="3044825" w="1290638">
                  <a:moveTo>
                    <a:pt x="370873" y="598487"/>
                  </a:moveTo>
                  <a:cubicBezTo>
                    <a:pt x="370873" y="598487"/>
                    <a:pt x="370873" y="598487"/>
                    <a:pt x="519222" y="598487"/>
                  </a:cubicBezTo>
                  <a:cubicBezTo>
                    <a:pt x="519222" y="598487"/>
                    <a:pt x="519222" y="598487"/>
                    <a:pt x="548892" y="598487"/>
                  </a:cubicBezTo>
                  <a:cubicBezTo>
                    <a:pt x="548892" y="598487"/>
                    <a:pt x="548892" y="598487"/>
                    <a:pt x="919765" y="598487"/>
                  </a:cubicBezTo>
                  <a:cubicBezTo>
                    <a:pt x="1112619" y="598487"/>
                    <a:pt x="1275803" y="758664"/>
                    <a:pt x="1290638" y="962526"/>
                  </a:cubicBezTo>
                  <a:cubicBezTo>
                    <a:pt x="1290638" y="962526"/>
                    <a:pt x="1290638" y="962526"/>
                    <a:pt x="1290638" y="1661479"/>
                  </a:cubicBezTo>
                  <a:cubicBezTo>
                    <a:pt x="1290638" y="1734287"/>
                    <a:pt x="1231299" y="1777972"/>
                    <a:pt x="1171959" y="1777972"/>
                  </a:cubicBezTo>
                  <a:cubicBezTo>
                    <a:pt x="1097784" y="1777972"/>
                    <a:pt x="1053279" y="1734287"/>
                    <a:pt x="1053279" y="1661479"/>
                  </a:cubicBezTo>
                  <a:cubicBezTo>
                    <a:pt x="1053279" y="1661479"/>
                    <a:pt x="1053279" y="1661479"/>
                    <a:pt x="1053279" y="1253756"/>
                  </a:cubicBezTo>
                  <a:cubicBezTo>
                    <a:pt x="1053279" y="1253756"/>
                    <a:pt x="1053279" y="1253756"/>
                    <a:pt x="1053279" y="1006210"/>
                  </a:cubicBezTo>
                  <a:cubicBezTo>
                    <a:pt x="1053279" y="1006210"/>
                    <a:pt x="1053279" y="1006210"/>
                    <a:pt x="993940" y="1006210"/>
                  </a:cubicBezTo>
                  <a:cubicBezTo>
                    <a:pt x="993940" y="1006210"/>
                    <a:pt x="993940" y="1006210"/>
                    <a:pt x="993940" y="1268318"/>
                  </a:cubicBezTo>
                  <a:cubicBezTo>
                    <a:pt x="993940" y="1268318"/>
                    <a:pt x="993940" y="1268318"/>
                    <a:pt x="993940" y="1719725"/>
                  </a:cubicBezTo>
                  <a:cubicBezTo>
                    <a:pt x="993940" y="1719725"/>
                    <a:pt x="993940" y="1719725"/>
                    <a:pt x="993940" y="1777972"/>
                  </a:cubicBezTo>
                  <a:cubicBezTo>
                    <a:pt x="993940" y="1777972"/>
                    <a:pt x="993940" y="1777972"/>
                    <a:pt x="993940" y="2884648"/>
                  </a:cubicBezTo>
                  <a:cubicBezTo>
                    <a:pt x="993940" y="2972017"/>
                    <a:pt x="919765" y="3044825"/>
                    <a:pt x="830756" y="3044825"/>
                  </a:cubicBezTo>
                  <a:cubicBezTo>
                    <a:pt x="741746" y="3044825"/>
                    <a:pt x="667572" y="2972017"/>
                    <a:pt x="667572" y="2884648"/>
                  </a:cubicBezTo>
                  <a:cubicBezTo>
                    <a:pt x="667572" y="2884648"/>
                    <a:pt x="667572" y="2884648"/>
                    <a:pt x="667572" y="1777972"/>
                  </a:cubicBezTo>
                  <a:cubicBezTo>
                    <a:pt x="667572" y="1777972"/>
                    <a:pt x="667572" y="1777972"/>
                    <a:pt x="608232" y="1777972"/>
                  </a:cubicBezTo>
                  <a:cubicBezTo>
                    <a:pt x="608232" y="1777972"/>
                    <a:pt x="608232" y="1777972"/>
                    <a:pt x="608232" y="2884648"/>
                  </a:cubicBezTo>
                  <a:cubicBezTo>
                    <a:pt x="608232" y="2972017"/>
                    <a:pt x="548892" y="3044825"/>
                    <a:pt x="459883" y="3044825"/>
                  </a:cubicBezTo>
                  <a:cubicBezTo>
                    <a:pt x="370873" y="3044825"/>
                    <a:pt x="296698" y="2972017"/>
                    <a:pt x="296698" y="2884648"/>
                  </a:cubicBezTo>
                  <a:cubicBezTo>
                    <a:pt x="296698" y="2884648"/>
                    <a:pt x="296698" y="2884648"/>
                    <a:pt x="296698" y="1777972"/>
                  </a:cubicBezTo>
                  <a:cubicBezTo>
                    <a:pt x="296698" y="1777972"/>
                    <a:pt x="296698" y="1777972"/>
                    <a:pt x="296698" y="1719725"/>
                  </a:cubicBezTo>
                  <a:cubicBezTo>
                    <a:pt x="296698" y="1719725"/>
                    <a:pt x="296698" y="1719725"/>
                    <a:pt x="296698" y="1268318"/>
                  </a:cubicBezTo>
                  <a:cubicBezTo>
                    <a:pt x="296698" y="1268318"/>
                    <a:pt x="296698" y="1268318"/>
                    <a:pt x="296698" y="1006210"/>
                  </a:cubicBezTo>
                  <a:cubicBezTo>
                    <a:pt x="296698" y="1006210"/>
                    <a:pt x="296698" y="1006210"/>
                    <a:pt x="237358" y="1006210"/>
                  </a:cubicBezTo>
                  <a:cubicBezTo>
                    <a:pt x="237358" y="1006210"/>
                    <a:pt x="237358" y="1006210"/>
                    <a:pt x="237358" y="1253756"/>
                  </a:cubicBezTo>
                  <a:cubicBezTo>
                    <a:pt x="237358" y="1253756"/>
                    <a:pt x="237358" y="1253756"/>
                    <a:pt x="237358" y="1661479"/>
                  </a:cubicBezTo>
                  <a:cubicBezTo>
                    <a:pt x="237358" y="1734287"/>
                    <a:pt x="192854" y="1777972"/>
                    <a:pt x="118679" y="1777972"/>
                  </a:cubicBezTo>
                  <a:cubicBezTo>
                    <a:pt x="59340" y="1777972"/>
                    <a:pt x="0" y="1734287"/>
                    <a:pt x="0" y="1661479"/>
                  </a:cubicBezTo>
                  <a:cubicBezTo>
                    <a:pt x="0" y="1661479"/>
                    <a:pt x="0" y="1661479"/>
                    <a:pt x="0" y="962526"/>
                  </a:cubicBezTo>
                  <a:cubicBezTo>
                    <a:pt x="0" y="758664"/>
                    <a:pt x="178019" y="598487"/>
                    <a:pt x="370873" y="598487"/>
                  </a:cubicBezTo>
                  <a:close/>
                  <a:moveTo>
                    <a:pt x="646113" y="0"/>
                  </a:moveTo>
                  <a:cubicBezTo>
                    <a:pt x="797791" y="0"/>
                    <a:pt x="920751" y="120827"/>
                    <a:pt x="920751" y="269875"/>
                  </a:cubicBezTo>
                  <a:cubicBezTo>
                    <a:pt x="920751" y="418923"/>
                    <a:pt x="797791" y="539750"/>
                    <a:pt x="646113" y="539750"/>
                  </a:cubicBezTo>
                  <a:cubicBezTo>
                    <a:pt x="494435" y="539750"/>
                    <a:pt x="371475" y="418923"/>
                    <a:pt x="371475" y="269875"/>
                  </a:cubicBezTo>
                  <a:cubicBezTo>
                    <a:pt x="371475" y="120827"/>
                    <a:pt x="494435" y="0"/>
                    <a:pt x="646113" y="0"/>
                  </a:cubicBezTo>
                  <a:close/>
                </a:path>
              </a:pathLst>
            </a:custGeom>
            <a:solidFill>
              <a:srgbClr val="BFBFB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3600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1046" name="Google Shape;1046;p28"/>
            <p:cNvSpPr/>
            <p:nvPr/>
          </p:nvSpPr>
          <p:spPr>
            <a:xfrm>
              <a:off x="2541966" y="4448480"/>
              <a:ext cx="174415" cy="411472"/>
            </a:xfrm>
            <a:custGeom>
              <a:rect b="b" l="l" r="r" t="t"/>
              <a:pathLst>
                <a:path extrusionOk="0" h="3044825" w="1290638">
                  <a:moveTo>
                    <a:pt x="370873" y="598487"/>
                  </a:moveTo>
                  <a:cubicBezTo>
                    <a:pt x="370873" y="598487"/>
                    <a:pt x="370873" y="598487"/>
                    <a:pt x="519222" y="598487"/>
                  </a:cubicBezTo>
                  <a:cubicBezTo>
                    <a:pt x="519222" y="598487"/>
                    <a:pt x="519222" y="598487"/>
                    <a:pt x="548892" y="598487"/>
                  </a:cubicBezTo>
                  <a:cubicBezTo>
                    <a:pt x="548892" y="598487"/>
                    <a:pt x="548892" y="598487"/>
                    <a:pt x="919765" y="598487"/>
                  </a:cubicBezTo>
                  <a:cubicBezTo>
                    <a:pt x="1112619" y="598487"/>
                    <a:pt x="1275803" y="758664"/>
                    <a:pt x="1290638" y="962526"/>
                  </a:cubicBezTo>
                  <a:cubicBezTo>
                    <a:pt x="1290638" y="962526"/>
                    <a:pt x="1290638" y="962526"/>
                    <a:pt x="1290638" y="1661479"/>
                  </a:cubicBezTo>
                  <a:cubicBezTo>
                    <a:pt x="1290638" y="1734287"/>
                    <a:pt x="1231299" y="1777972"/>
                    <a:pt x="1171959" y="1777972"/>
                  </a:cubicBezTo>
                  <a:cubicBezTo>
                    <a:pt x="1097784" y="1777972"/>
                    <a:pt x="1053279" y="1734287"/>
                    <a:pt x="1053279" y="1661479"/>
                  </a:cubicBezTo>
                  <a:cubicBezTo>
                    <a:pt x="1053279" y="1661479"/>
                    <a:pt x="1053279" y="1661479"/>
                    <a:pt x="1053279" y="1253756"/>
                  </a:cubicBezTo>
                  <a:cubicBezTo>
                    <a:pt x="1053279" y="1253756"/>
                    <a:pt x="1053279" y="1253756"/>
                    <a:pt x="1053279" y="1006210"/>
                  </a:cubicBezTo>
                  <a:cubicBezTo>
                    <a:pt x="1053279" y="1006210"/>
                    <a:pt x="1053279" y="1006210"/>
                    <a:pt x="993940" y="1006210"/>
                  </a:cubicBezTo>
                  <a:cubicBezTo>
                    <a:pt x="993940" y="1006210"/>
                    <a:pt x="993940" y="1006210"/>
                    <a:pt x="993940" y="1268318"/>
                  </a:cubicBezTo>
                  <a:cubicBezTo>
                    <a:pt x="993940" y="1268318"/>
                    <a:pt x="993940" y="1268318"/>
                    <a:pt x="993940" y="1719725"/>
                  </a:cubicBezTo>
                  <a:cubicBezTo>
                    <a:pt x="993940" y="1719725"/>
                    <a:pt x="993940" y="1719725"/>
                    <a:pt x="993940" y="1777972"/>
                  </a:cubicBezTo>
                  <a:cubicBezTo>
                    <a:pt x="993940" y="1777972"/>
                    <a:pt x="993940" y="1777972"/>
                    <a:pt x="993940" y="2884648"/>
                  </a:cubicBezTo>
                  <a:cubicBezTo>
                    <a:pt x="993940" y="2972017"/>
                    <a:pt x="919765" y="3044825"/>
                    <a:pt x="830756" y="3044825"/>
                  </a:cubicBezTo>
                  <a:cubicBezTo>
                    <a:pt x="741746" y="3044825"/>
                    <a:pt x="667572" y="2972017"/>
                    <a:pt x="667572" y="2884648"/>
                  </a:cubicBezTo>
                  <a:cubicBezTo>
                    <a:pt x="667572" y="2884648"/>
                    <a:pt x="667572" y="2884648"/>
                    <a:pt x="667572" y="1777972"/>
                  </a:cubicBezTo>
                  <a:cubicBezTo>
                    <a:pt x="667572" y="1777972"/>
                    <a:pt x="667572" y="1777972"/>
                    <a:pt x="608232" y="1777972"/>
                  </a:cubicBezTo>
                  <a:cubicBezTo>
                    <a:pt x="608232" y="1777972"/>
                    <a:pt x="608232" y="1777972"/>
                    <a:pt x="608232" y="2884648"/>
                  </a:cubicBezTo>
                  <a:cubicBezTo>
                    <a:pt x="608232" y="2972017"/>
                    <a:pt x="548892" y="3044825"/>
                    <a:pt x="459883" y="3044825"/>
                  </a:cubicBezTo>
                  <a:cubicBezTo>
                    <a:pt x="370873" y="3044825"/>
                    <a:pt x="296698" y="2972017"/>
                    <a:pt x="296698" y="2884648"/>
                  </a:cubicBezTo>
                  <a:cubicBezTo>
                    <a:pt x="296698" y="2884648"/>
                    <a:pt x="296698" y="2884648"/>
                    <a:pt x="296698" y="1777972"/>
                  </a:cubicBezTo>
                  <a:cubicBezTo>
                    <a:pt x="296698" y="1777972"/>
                    <a:pt x="296698" y="1777972"/>
                    <a:pt x="296698" y="1719725"/>
                  </a:cubicBezTo>
                  <a:cubicBezTo>
                    <a:pt x="296698" y="1719725"/>
                    <a:pt x="296698" y="1719725"/>
                    <a:pt x="296698" y="1268318"/>
                  </a:cubicBezTo>
                  <a:cubicBezTo>
                    <a:pt x="296698" y="1268318"/>
                    <a:pt x="296698" y="1268318"/>
                    <a:pt x="296698" y="1006210"/>
                  </a:cubicBezTo>
                  <a:cubicBezTo>
                    <a:pt x="296698" y="1006210"/>
                    <a:pt x="296698" y="1006210"/>
                    <a:pt x="237358" y="1006210"/>
                  </a:cubicBezTo>
                  <a:cubicBezTo>
                    <a:pt x="237358" y="1006210"/>
                    <a:pt x="237358" y="1006210"/>
                    <a:pt x="237358" y="1253756"/>
                  </a:cubicBezTo>
                  <a:cubicBezTo>
                    <a:pt x="237358" y="1253756"/>
                    <a:pt x="237358" y="1253756"/>
                    <a:pt x="237358" y="1661479"/>
                  </a:cubicBezTo>
                  <a:cubicBezTo>
                    <a:pt x="237358" y="1734287"/>
                    <a:pt x="192854" y="1777972"/>
                    <a:pt x="118679" y="1777972"/>
                  </a:cubicBezTo>
                  <a:cubicBezTo>
                    <a:pt x="59340" y="1777972"/>
                    <a:pt x="0" y="1734287"/>
                    <a:pt x="0" y="1661479"/>
                  </a:cubicBezTo>
                  <a:cubicBezTo>
                    <a:pt x="0" y="1661479"/>
                    <a:pt x="0" y="1661479"/>
                    <a:pt x="0" y="962526"/>
                  </a:cubicBezTo>
                  <a:cubicBezTo>
                    <a:pt x="0" y="758664"/>
                    <a:pt x="178019" y="598487"/>
                    <a:pt x="370873" y="598487"/>
                  </a:cubicBezTo>
                  <a:close/>
                  <a:moveTo>
                    <a:pt x="646113" y="0"/>
                  </a:moveTo>
                  <a:cubicBezTo>
                    <a:pt x="797791" y="0"/>
                    <a:pt x="920751" y="120827"/>
                    <a:pt x="920751" y="269875"/>
                  </a:cubicBezTo>
                  <a:cubicBezTo>
                    <a:pt x="920751" y="418923"/>
                    <a:pt x="797791" y="539750"/>
                    <a:pt x="646113" y="539750"/>
                  </a:cubicBezTo>
                  <a:cubicBezTo>
                    <a:pt x="494435" y="539750"/>
                    <a:pt x="371475" y="418923"/>
                    <a:pt x="371475" y="269875"/>
                  </a:cubicBezTo>
                  <a:cubicBezTo>
                    <a:pt x="371475" y="120827"/>
                    <a:pt x="494435" y="0"/>
                    <a:pt x="646113" y="0"/>
                  </a:cubicBezTo>
                  <a:close/>
                </a:path>
              </a:pathLst>
            </a:custGeom>
            <a:solidFill>
              <a:srgbClr val="BFBFB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3600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1047" name="Google Shape;1047;p28"/>
            <p:cNvSpPr/>
            <p:nvPr/>
          </p:nvSpPr>
          <p:spPr>
            <a:xfrm>
              <a:off x="2783028" y="4448480"/>
              <a:ext cx="174415" cy="411472"/>
            </a:xfrm>
            <a:custGeom>
              <a:rect b="b" l="l" r="r" t="t"/>
              <a:pathLst>
                <a:path extrusionOk="0" h="3044825" w="1290638">
                  <a:moveTo>
                    <a:pt x="370873" y="598487"/>
                  </a:moveTo>
                  <a:cubicBezTo>
                    <a:pt x="370873" y="598487"/>
                    <a:pt x="370873" y="598487"/>
                    <a:pt x="519222" y="598487"/>
                  </a:cubicBezTo>
                  <a:cubicBezTo>
                    <a:pt x="519222" y="598487"/>
                    <a:pt x="519222" y="598487"/>
                    <a:pt x="548892" y="598487"/>
                  </a:cubicBezTo>
                  <a:cubicBezTo>
                    <a:pt x="548892" y="598487"/>
                    <a:pt x="548892" y="598487"/>
                    <a:pt x="919765" y="598487"/>
                  </a:cubicBezTo>
                  <a:cubicBezTo>
                    <a:pt x="1112619" y="598487"/>
                    <a:pt x="1275803" y="758664"/>
                    <a:pt x="1290638" y="962526"/>
                  </a:cubicBezTo>
                  <a:cubicBezTo>
                    <a:pt x="1290638" y="962526"/>
                    <a:pt x="1290638" y="962526"/>
                    <a:pt x="1290638" y="1661479"/>
                  </a:cubicBezTo>
                  <a:cubicBezTo>
                    <a:pt x="1290638" y="1734287"/>
                    <a:pt x="1231299" y="1777972"/>
                    <a:pt x="1171959" y="1777972"/>
                  </a:cubicBezTo>
                  <a:cubicBezTo>
                    <a:pt x="1097784" y="1777972"/>
                    <a:pt x="1053279" y="1734287"/>
                    <a:pt x="1053279" y="1661479"/>
                  </a:cubicBezTo>
                  <a:cubicBezTo>
                    <a:pt x="1053279" y="1661479"/>
                    <a:pt x="1053279" y="1661479"/>
                    <a:pt x="1053279" y="1253756"/>
                  </a:cubicBezTo>
                  <a:cubicBezTo>
                    <a:pt x="1053279" y="1253756"/>
                    <a:pt x="1053279" y="1253756"/>
                    <a:pt x="1053279" y="1006210"/>
                  </a:cubicBezTo>
                  <a:cubicBezTo>
                    <a:pt x="1053279" y="1006210"/>
                    <a:pt x="1053279" y="1006210"/>
                    <a:pt x="993940" y="1006210"/>
                  </a:cubicBezTo>
                  <a:cubicBezTo>
                    <a:pt x="993940" y="1006210"/>
                    <a:pt x="993940" y="1006210"/>
                    <a:pt x="993940" y="1268318"/>
                  </a:cubicBezTo>
                  <a:cubicBezTo>
                    <a:pt x="993940" y="1268318"/>
                    <a:pt x="993940" y="1268318"/>
                    <a:pt x="993940" y="1719725"/>
                  </a:cubicBezTo>
                  <a:cubicBezTo>
                    <a:pt x="993940" y="1719725"/>
                    <a:pt x="993940" y="1719725"/>
                    <a:pt x="993940" y="1777972"/>
                  </a:cubicBezTo>
                  <a:cubicBezTo>
                    <a:pt x="993940" y="1777972"/>
                    <a:pt x="993940" y="1777972"/>
                    <a:pt x="993940" y="2884648"/>
                  </a:cubicBezTo>
                  <a:cubicBezTo>
                    <a:pt x="993940" y="2972017"/>
                    <a:pt x="919765" y="3044825"/>
                    <a:pt x="830756" y="3044825"/>
                  </a:cubicBezTo>
                  <a:cubicBezTo>
                    <a:pt x="741746" y="3044825"/>
                    <a:pt x="667572" y="2972017"/>
                    <a:pt x="667572" y="2884648"/>
                  </a:cubicBezTo>
                  <a:cubicBezTo>
                    <a:pt x="667572" y="2884648"/>
                    <a:pt x="667572" y="2884648"/>
                    <a:pt x="667572" y="1777972"/>
                  </a:cubicBezTo>
                  <a:cubicBezTo>
                    <a:pt x="667572" y="1777972"/>
                    <a:pt x="667572" y="1777972"/>
                    <a:pt x="608232" y="1777972"/>
                  </a:cubicBezTo>
                  <a:cubicBezTo>
                    <a:pt x="608232" y="1777972"/>
                    <a:pt x="608232" y="1777972"/>
                    <a:pt x="608232" y="2884648"/>
                  </a:cubicBezTo>
                  <a:cubicBezTo>
                    <a:pt x="608232" y="2972017"/>
                    <a:pt x="548892" y="3044825"/>
                    <a:pt x="459883" y="3044825"/>
                  </a:cubicBezTo>
                  <a:cubicBezTo>
                    <a:pt x="370873" y="3044825"/>
                    <a:pt x="296698" y="2972017"/>
                    <a:pt x="296698" y="2884648"/>
                  </a:cubicBezTo>
                  <a:cubicBezTo>
                    <a:pt x="296698" y="2884648"/>
                    <a:pt x="296698" y="2884648"/>
                    <a:pt x="296698" y="1777972"/>
                  </a:cubicBezTo>
                  <a:cubicBezTo>
                    <a:pt x="296698" y="1777972"/>
                    <a:pt x="296698" y="1777972"/>
                    <a:pt x="296698" y="1719725"/>
                  </a:cubicBezTo>
                  <a:cubicBezTo>
                    <a:pt x="296698" y="1719725"/>
                    <a:pt x="296698" y="1719725"/>
                    <a:pt x="296698" y="1268318"/>
                  </a:cubicBezTo>
                  <a:cubicBezTo>
                    <a:pt x="296698" y="1268318"/>
                    <a:pt x="296698" y="1268318"/>
                    <a:pt x="296698" y="1006210"/>
                  </a:cubicBezTo>
                  <a:cubicBezTo>
                    <a:pt x="296698" y="1006210"/>
                    <a:pt x="296698" y="1006210"/>
                    <a:pt x="237358" y="1006210"/>
                  </a:cubicBezTo>
                  <a:cubicBezTo>
                    <a:pt x="237358" y="1006210"/>
                    <a:pt x="237358" y="1006210"/>
                    <a:pt x="237358" y="1253756"/>
                  </a:cubicBezTo>
                  <a:cubicBezTo>
                    <a:pt x="237358" y="1253756"/>
                    <a:pt x="237358" y="1253756"/>
                    <a:pt x="237358" y="1661479"/>
                  </a:cubicBezTo>
                  <a:cubicBezTo>
                    <a:pt x="237358" y="1734287"/>
                    <a:pt x="192854" y="1777972"/>
                    <a:pt x="118679" y="1777972"/>
                  </a:cubicBezTo>
                  <a:cubicBezTo>
                    <a:pt x="59340" y="1777972"/>
                    <a:pt x="0" y="1734287"/>
                    <a:pt x="0" y="1661479"/>
                  </a:cubicBezTo>
                  <a:cubicBezTo>
                    <a:pt x="0" y="1661479"/>
                    <a:pt x="0" y="1661479"/>
                    <a:pt x="0" y="962526"/>
                  </a:cubicBezTo>
                  <a:cubicBezTo>
                    <a:pt x="0" y="758664"/>
                    <a:pt x="178019" y="598487"/>
                    <a:pt x="370873" y="598487"/>
                  </a:cubicBezTo>
                  <a:close/>
                  <a:moveTo>
                    <a:pt x="646113" y="0"/>
                  </a:moveTo>
                  <a:cubicBezTo>
                    <a:pt x="797791" y="0"/>
                    <a:pt x="920751" y="120827"/>
                    <a:pt x="920751" y="269875"/>
                  </a:cubicBezTo>
                  <a:cubicBezTo>
                    <a:pt x="920751" y="418923"/>
                    <a:pt x="797791" y="539750"/>
                    <a:pt x="646113" y="539750"/>
                  </a:cubicBezTo>
                  <a:cubicBezTo>
                    <a:pt x="494435" y="539750"/>
                    <a:pt x="371475" y="418923"/>
                    <a:pt x="371475" y="269875"/>
                  </a:cubicBezTo>
                  <a:cubicBezTo>
                    <a:pt x="371475" y="120827"/>
                    <a:pt x="494435" y="0"/>
                    <a:pt x="646113" y="0"/>
                  </a:cubicBezTo>
                  <a:close/>
                </a:path>
              </a:pathLst>
            </a:custGeom>
            <a:solidFill>
              <a:srgbClr val="BFBFB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3600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1048" name="Google Shape;1048;p28"/>
            <p:cNvSpPr/>
            <p:nvPr/>
          </p:nvSpPr>
          <p:spPr>
            <a:xfrm>
              <a:off x="3024090" y="4448480"/>
              <a:ext cx="174415" cy="411472"/>
            </a:xfrm>
            <a:custGeom>
              <a:rect b="b" l="l" r="r" t="t"/>
              <a:pathLst>
                <a:path extrusionOk="0" h="3044825" w="1290638">
                  <a:moveTo>
                    <a:pt x="370873" y="598487"/>
                  </a:moveTo>
                  <a:cubicBezTo>
                    <a:pt x="370873" y="598487"/>
                    <a:pt x="370873" y="598487"/>
                    <a:pt x="519222" y="598487"/>
                  </a:cubicBezTo>
                  <a:cubicBezTo>
                    <a:pt x="519222" y="598487"/>
                    <a:pt x="519222" y="598487"/>
                    <a:pt x="548892" y="598487"/>
                  </a:cubicBezTo>
                  <a:cubicBezTo>
                    <a:pt x="548892" y="598487"/>
                    <a:pt x="548892" y="598487"/>
                    <a:pt x="919765" y="598487"/>
                  </a:cubicBezTo>
                  <a:cubicBezTo>
                    <a:pt x="1112619" y="598487"/>
                    <a:pt x="1275803" y="758664"/>
                    <a:pt x="1290638" y="962526"/>
                  </a:cubicBezTo>
                  <a:cubicBezTo>
                    <a:pt x="1290638" y="962526"/>
                    <a:pt x="1290638" y="962526"/>
                    <a:pt x="1290638" y="1661479"/>
                  </a:cubicBezTo>
                  <a:cubicBezTo>
                    <a:pt x="1290638" y="1734287"/>
                    <a:pt x="1231299" y="1777972"/>
                    <a:pt x="1171959" y="1777972"/>
                  </a:cubicBezTo>
                  <a:cubicBezTo>
                    <a:pt x="1097784" y="1777972"/>
                    <a:pt x="1053279" y="1734287"/>
                    <a:pt x="1053279" y="1661479"/>
                  </a:cubicBezTo>
                  <a:cubicBezTo>
                    <a:pt x="1053279" y="1661479"/>
                    <a:pt x="1053279" y="1661479"/>
                    <a:pt x="1053279" y="1253756"/>
                  </a:cubicBezTo>
                  <a:cubicBezTo>
                    <a:pt x="1053279" y="1253756"/>
                    <a:pt x="1053279" y="1253756"/>
                    <a:pt x="1053279" y="1006210"/>
                  </a:cubicBezTo>
                  <a:cubicBezTo>
                    <a:pt x="1053279" y="1006210"/>
                    <a:pt x="1053279" y="1006210"/>
                    <a:pt x="993940" y="1006210"/>
                  </a:cubicBezTo>
                  <a:cubicBezTo>
                    <a:pt x="993940" y="1006210"/>
                    <a:pt x="993940" y="1006210"/>
                    <a:pt x="993940" y="1268318"/>
                  </a:cubicBezTo>
                  <a:cubicBezTo>
                    <a:pt x="993940" y="1268318"/>
                    <a:pt x="993940" y="1268318"/>
                    <a:pt x="993940" y="1719725"/>
                  </a:cubicBezTo>
                  <a:cubicBezTo>
                    <a:pt x="993940" y="1719725"/>
                    <a:pt x="993940" y="1719725"/>
                    <a:pt x="993940" y="1777972"/>
                  </a:cubicBezTo>
                  <a:cubicBezTo>
                    <a:pt x="993940" y="1777972"/>
                    <a:pt x="993940" y="1777972"/>
                    <a:pt x="993940" y="2884648"/>
                  </a:cubicBezTo>
                  <a:cubicBezTo>
                    <a:pt x="993940" y="2972017"/>
                    <a:pt x="919765" y="3044825"/>
                    <a:pt x="830756" y="3044825"/>
                  </a:cubicBezTo>
                  <a:cubicBezTo>
                    <a:pt x="741746" y="3044825"/>
                    <a:pt x="667572" y="2972017"/>
                    <a:pt x="667572" y="2884648"/>
                  </a:cubicBezTo>
                  <a:cubicBezTo>
                    <a:pt x="667572" y="2884648"/>
                    <a:pt x="667572" y="2884648"/>
                    <a:pt x="667572" y="1777972"/>
                  </a:cubicBezTo>
                  <a:cubicBezTo>
                    <a:pt x="667572" y="1777972"/>
                    <a:pt x="667572" y="1777972"/>
                    <a:pt x="608232" y="1777972"/>
                  </a:cubicBezTo>
                  <a:cubicBezTo>
                    <a:pt x="608232" y="1777972"/>
                    <a:pt x="608232" y="1777972"/>
                    <a:pt x="608232" y="2884648"/>
                  </a:cubicBezTo>
                  <a:cubicBezTo>
                    <a:pt x="608232" y="2972017"/>
                    <a:pt x="548892" y="3044825"/>
                    <a:pt x="459883" y="3044825"/>
                  </a:cubicBezTo>
                  <a:cubicBezTo>
                    <a:pt x="370873" y="3044825"/>
                    <a:pt x="296698" y="2972017"/>
                    <a:pt x="296698" y="2884648"/>
                  </a:cubicBezTo>
                  <a:cubicBezTo>
                    <a:pt x="296698" y="2884648"/>
                    <a:pt x="296698" y="2884648"/>
                    <a:pt x="296698" y="1777972"/>
                  </a:cubicBezTo>
                  <a:cubicBezTo>
                    <a:pt x="296698" y="1777972"/>
                    <a:pt x="296698" y="1777972"/>
                    <a:pt x="296698" y="1719725"/>
                  </a:cubicBezTo>
                  <a:cubicBezTo>
                    <a:pt x="296698" y="1719725"/>
                    <a:pt x="296698" y="1719725"/>
                    <a:pt x="296698" y="1268318"/>
                  </a:cubicBezTo>
                  <a:cubicBezTo>
                    <a:pt x="296698" y="1268318"/>
                    <a:pt x="296698" y="1268318"/>
                    <a:pt x="296698" y="1006210"/>
                  </a:cubicBezTo>
                  <a:cubicBezTo>
                    <a:pt x="296698" y="1006210"/>
                    <a:pt x="296698" y="1006210"/>
                    <a:pt x="237358" y="1006210"/>
                  </a:cubicBezTo>
                  <a:cubicBezTo>
                    <a:pt x="237358" y="1006210"/>
                    <a:pt x="237358" y="1006210"/>
                    <a:pt x="237358" y="1253756"/>
                  </a:cubicBezTo>
                  <a:cubicBezTo>
                    <a:pt x="237358" y="1253756"/>
                    <a:pt x="237358" y="1253756"/>
                    <a:pt x="237358" y="1661479"/>
                  </a:cubicBezTo>
                  <a:cubicBezTo>
                    <a:pt x="237358" y="1734287"/>
                    <a:pt x="192854" y="1777972"/>
                    <a:pt x="118679" y="1777972"/>
                  </a:cubicBezTo>
                  <a:cubicBezTo>
                    <a:pt x="59340" y="1777972"/>
                    <a:pt x="0" y="1734287"/>
                    <a:pt x="0" y="1661479"/>
                  </a:cubicBezTo>
                  <a:cubicBezTo>
                    <a:pt x="0" y="1661479"/>
                    <a:pt x="0" y="1661479"/>
                    <a:pt x="0" y="962526"/>
                  </a:cubicBezTo>
                  <a:cubicBezTo>
                    <a:pt x="0" y="758664"/>
                    <a:pt x="178019" y="598487"/>
                    <a:pt x="370873" y="598487"/>
                  </a:cubicBezTo>
                  <a:close/>
                  <a:moveTo>
                    <a:pt x="646113" y="0"/>
                  </a:moveTo>
                  <a:cubicBezTo>
                    <a:pt x="797791" y="0"/>
                    <a:pt x="920751" y="120827"/>
                    <a:pt x="920751" y="269875"/>
                  </a:cubicBezTo>
                  <a:cubicBezTo>
                    <a:pt x="920751" y="418923"/>
                    <a:pt x="797791" y="539750"/>
                    <a:pt x="646113" y="539750"/>
                  </a:cubicBezTo>
                  <a:cubicBezTo>
                    <a:pt x="494435" y="539750"/>
                    <a:pt x="371475" y="418923"/>
                    <a:pt x="371475" y="269875"/>
                  </a:cubicBezTo>
                  <a:cubicBezTo>
                    <a:pt x="371475" y="120827"/>
                    <a:pt x="494435" y="0"/>
                    <a:pt x="646113" y="0"/>
                  </a:cubicBezTo>
                  <a:close/>
                </a:path>
              </a:pathLst>
            </a:custGeom>
            <a:solidFill>
              <a:srgbClr val="E53138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3600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1049" name="Google Shape;1049;p28"/>
            <p:cNvSpPr/>
            <p:nvPr/>
          </p:nvSpPr>
          <p:spPr>
            <a:xfrm>
              <a:off x="3265152" y="4448480"/>
              <a:ext cx="174415" cy="411472"/>
            </a:xfrm>
            <a:custGeom>
              <a:rect b="b" l="l" r="r" t="t"/>
              <a:pathLst>
                <a:path extrusionOk="0" h="3044825" w="1290638">
                  <a:moveTo>
                    <a:pt x="370873" y="598487"/>
                  </a:moveTo>
                  <a:cubicBezTo>
                    <a:pt x="370873" y="598487"/>
                    <a:pt x="370873" y="598487"/>
                    <a:pt x="519222" y="598487"/>
                  </a:cubicBezTo>
                  <a:cubicBezTo>
                    <a:pt x="519222" y="598487"/>
                    <a:pt x="519222" y="598487"/>
                    <a:pt x="548892" y="598487"/>
                  </a:cubicBezTo>
                  <a:cubicBezTo>
                    <a:pt x="548892" y="598487"/>
                    <a:pt x="548892" y="598487"/>
                    <a:pt x="919765" y="598487"/>
                  </a:cubicBezTo>
                  <a:cubicBezTo>
                    <a:pt x="1112619" y="598487"/>
                    <a:pt x="1275803" y="758664"/>
                    <a:pt x="1290638" y="962526"/>
                  </a:cubicBezTo>
                  <a:cubicBezTo>
                    <a:pt x="1290638" y="962526"/>
                    <a:pt x="1290638" y="962526"/>
                    <a:pt x="1290638" y="1661479"/>
                  </a:cubicBezTo>
                  <a:cubicBezTo>
                    <a:pt x="1290638" y="1734287"/>
                    <a:pt x="1231299" y="1777972"/>
                    <a:pt x="1171959" y="1777972"/>
                  </a:cubicBezTo>
                  <a:cubicBezTo>
                    <a:pt x="1097784" y="1777972"/>
                    <a:pt x="1053279" y="1734287"/>
                    <a:pt x="1053279" y="1661479"/>
                  </a:cubicBezTo>
                  <a:cubicBezTo>
                    <a:pt x="1053279" y="1661479"/>
                    <a:pt x="1053279" y="1661479"/>
                    <a:pt x="1053279" y="1253756"/>
                  </a:cubicBezTo>
                  <a:cubicBezTo>
                    <a:pt x="1053279" y="1253756"/>
                    <a:pt x="1053279" y="1253756"/>
                    <a:pt x="1053279" y="1006210"/>
                  </a:cubicBezTo>
                  <a:cubicBezTo>
                    <a:pt x="1053279" y="1006210"/>
                    <a:pt x="1053279" y="1006210"/>
                    <a:pt x="993940" y="1006210"/>
                  </a:cubicBezTo>
                  <a:cubicBezTo>
                    <a:pt x="993940" y="1006210"/>
                    <a:pt x="993940" y="1006210"/>
                    <a:pt x="993940" y="1268318"/>
                  </a:cubicBezTo>
                  <a:cubicBezTo>
                    <a:pt x="993940" y="1268318"/>
                    <a:pt x="993940" y="1268318"/>
                    <a:pt x="993940" y="1719725"/>
                  </a:cubicBezTo>
                  <a:cubicBezTo>
                    <a:pt x="993940" y="1719725"/>
                    <a:pt x="993940" y="1719725"/>
                    <a:pt x="993940" y="1777972"/>
                  </a:cubicBezTo>
                  <a:cubicBezTo>
                    <a:pt x="993940" y="1777972"/>
                    <a:pt x="993940" y="1777972"/>
                    <a:pt x="993940" y="2884648"/>
                  </a:cubicBezTo>
                  <a:cubicBezTo>
                    <a:pt x="993940" y="2972017"/>
                    <a:pt x="919765" y="3044825"/>
                    <a:pt x="830756" y="3044825"/>
                  </a:cubicBezTo>
                  <a:cubicBezTo>
                    <a:pt x="741746" y="3044825"/>
                    <a:pt x="667572" y="2972017"/>
                    <a:pt x="667572" y="2884648"/>
                  </a:cubicBezTo>
                  <a:cubicBezTo>
                    <a:pt x="667572" y="2884648"/>
                    <a:pt x="667572" y="2884648"/>
                    <a:pt x="667572" y="1777972"/>
                  </a:cubicBezTo>
                  <a:cubicBezTo>
                    <a:pt x="667572" y="1777972"/>
                    <a:pt x="667572" y="1777972"/>
                    <a:pt x="608232" y="1777972"/>
                  </a:cubicBezTo>
                  <a:cubicBezTo>
                    <a:pt x="608232" y="1777972"/>
                    <a:pt x="608232" y="1777972"/>
                    <a:pt x="608232" y="2884648"/>
                  </a:cubicBezTo>
                  <a:cubicBezTo>
                    <a:pt x="608232" y="2972017"/>
                    <a:pt x="548892" y="3044825"/>
                    <a:pt x="459883" y="3044825"/>
                  </a:cubicBezTo>
                  <a:cubicBezTo>
                    <a:pt x="370873" y="3044825"/>
                    <a:pt x="296698" y="2972017"/>
                    <a:pt x="296698" y="2884648"/>
                  </a:cubicBezTo>
                  <a:cubicBezTo>
                    <a:pt x="296698" y="2884648"/>
                    <a:pt x="296698" y="2884648"/>
                    <a:pt x="296698" y="1777972"/>
                  </a:cubicBezTo>
                  <a:cubicBezTo>
                    <a:pt x="296698" y="1777972"/>
                    <a:pt x="296698" y="1777972"/>
                    <a:pt x="296698" y="1719725"/>
                  </a:cubicBezTo>
                  <a:cubicBezTo>
                    <a:pt x="296698" y="1719725"/>
                    <a:pt x="296698" y="1719725"/>
                    <a:pt x="296698" y="1268318"/>
                  </a:cubicBezTo>
                  <a:cubicBezTo>
                    <a:pt x="296698" y="1268318"/>
                    <a:pt x="296698" y="1268318"/>
                    <a:pt x="296698" y="1006210"/>
                  </a:cubicBezTo>
                  <a:cubicBezTo>
                    <a:pt x="296698" y="1006210"/>
                    <a:pt x="296698" y="1006210"/>
                    <a:pt x="237358" y="1006210"/>
                  </a:cubicBezTo>
                  <a:cubicBezTo>
                    <a:pt x="237358" y="1006210"/>
                    <a:pt x="237358" y="1006210"/>
                    <a:pt x="237358" y="1253756"/>
                  </a:cubicBezTo>
                  <a:cubicBezTo>
                    <a:pt x="237358" y="1253756"/>
                    <a:pt x="237358" y="1253756"/>
                    <a:pt x="237358" y="1661479"/>
                  </a:cubicBezTo>
                  <a:cubicBezTo>
                    <a:pt x="237358" y="1734287"/>
                    <a:pt x="192854" y="1777972"/>
                    <a:pt x="118679" y="1777972"/>
                  </a:cubicBezTo>
                  <a:cubicBezTo>
                    <a:pt x="59340" y="1777972"/>
                    <a:pt x="0" y="1734287"/>
                    <a:pt x="0" y="1661479"/>
                  </a:cubicBezTo>
                  <a:cubicBezTo>
                    <a:pt x="0" y="1661479"/>
                    <a:pt x="0" y="1661479"/>
                    <a:pt x="0" y="962526"/>
                  </a:cubicBezTo>
                  <a:cubicBezTo>
                    <a:pt x="0" y="758664"/>
                    <a:pt x="178019" y="598487"/>
                    <a:pt x="370873" y="598487"/>
                  </a:cubicBezTo>
                  <a:close/>
                  <a:moveTo>
                    <a:pt x="646113" y="0"/>
                  </a:moveTo>
                  <a:cubicBezTo>
                    <a:pt x="797791" y="0"/>
                    <a:pt x="920751" y="120827"/>
                    <a:pt x="920751" y="269875"/>
                  </a:cubicBezTo>
                  <a:cubicBezTo>
                    <a:pt x="920751" y="418923"/>
                    <a:pt x="797791" y="539750"/>
                    <a:pt x="646113" y="539750"/>
                  </a:cubicBezTo>
                  <a:cubicBezTo>
                    <a:pt x="494435" y="539750"/>
                    <a:pt x="371475" y="418923"/>
                    <a:pt x="371475" y="269875"/>
                  </a:cubicBezTo>
                  <a:cubicBezTo>
                    <a:pt x="371475" y="120827"/>
                    <a:pt x="494435" y="0"/>
                    <a:pt x="646113" y="0"/>
                  </a:cubicBezTo>
                  <a:close/>
                </a:path>
              </a:pathLst>
            </a:custGeom>
            <a:solidFill>
              <a:srgbClr val="E53138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3600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1050" name="Google Shape;1050;p28"/>
            <p:cNvSpPr/>
            <p:nvPr/>
          </p:nvSpPr>
          <p:spPr>
            <a:xfrm>
              <a:off x="3506214" y="4448480"/>
              <a:ext cx="174415" cy="411472"/>
            </a:xfrm>
            <a:custGeom>
              <a:rect b="b" l="l" r="r" t="t"/>
              <a:pathLst>
                <a:path extrusionOk="0" h="3044825" w="1290638">
                  <a:moveTo>
                    <a:pt x="370873" y="598487"/>
                  </a:moveTo>
                  <a:cubicBezTo>
                    <a:pt x="370873" y="598487"/>
                    <a:pt x="370873" y="598487"/>
                    <a:pt x="519222" y="598487"/>
                  </a:cubicBezTo>
                  <a:cubicBezTo>
                    <a:pt x="519222" y="598487"/>
                    <a:pt x="519222" y="598487"/>
                    <a:pt x="548892" y="598487"/>
                  </a:cubicBezTo>
                  <a:cubicBezTo>
                    <a:pt x="548892" y="598487"/>
                    <a:pt x="548892" y="598487"/>
                    <a:pt x="919765" y="598487"/>
                  </a:cubicBezTo>
                  <a:cubicBezTo>
                    <a:pt x="1112619" y="598487"/>
                    <a:pt x="1275803" y="758664"/>
                    <a:pt x="1290638" y="962526"/>
                  </a:cubicBezTo>
                  <a:cubicBezTo>
                    <a:pt x="1290638" y="962526"/>
                    <a:pt x="1290638" y="962526"/>
                    <a:pt x="1290638" y="1661479"/>
                  </a:cubicBezTo>
                  <a:cubicBezTo>
                    <a:pt x="1290638" y="1734287"/>
                    <a:pt x="1231299" y="1777972"/>
                    <a:pt x="1171959" y="1777972"/>
                  </a:cubicBezTo>
                  <a:cubicBezTo>
                    <a:pt x="1097784" y="1777972"/>
                    <a:pt x="1053279" y="1734287"/>
                    <a:pt x="1053279" y="1661479"/>
                  </a:cubicBezTo>
                  <a:cubicBezTo>
                    <a:pt x="1053279" y="1661479"/>
                    <a:pt x="1053279" y="1661479"/>
                    <a:pt x="1053279" y="1253756"/>
                  </a:cubicBezTo>
                  <a:cubicBezTo>
                    <a:pt x="1053279" y="1253756"/>
                    <a:pt x="1053279" y="1253756"/>
                    <a:pt x="1053279" y="1006210"/>
                  </a:cubicBezTo>
                  <a:cubicBezTo>
                    <a:pt x="1053279" y="1006210"/>
                    <a:pt x="1053279" y="1006210"/>
                    <a:pt x="993940" y="1006210"/>
                  </a:cubicBezTo>
                  <a:cubicBezTo>
                    <a:pt x="993940" y="1006210"/>
                    <a:pt x="993940" y="1006210"/>
                    <a:pt x="993940" y="1268318"/>
                  </a:cubicBezTo>
                  <a:cubicBezTo>
                    <a:pt x="993940" y="1268318"/>
                    <a:pt x="993940" y="1268318"/>
                    <a:pt x="993940" y="1719725"/>
                  </a:cubicBezTo>
                  <a:cubicBezTo>
                    <a:pt x="993940" y="1719725"/>
                    <a:pt x="993940" y="1719725"/>
                    <a:pt x="993940" y="1777972"/>
                  </a:cubicBezTo>
                  <a:cubicBezTo>
                    <a:pt x="993940" y="1777972"/>
                    <a:pt x="993940" y="1777972"/>
                    <a:pt x="993940" y="2884648"/>
                  </a:cubicBezTo>
                  <a:cubicBezTo>
                    <a:pt x="993940" y="2972017"/>
                    <a:pt x="919765" y="3044825"/>
                    <a:pt x="830756" y="3044825"/>
                  </a:cubicBezTo>
                  <a:cubicBezTo>
                    <a:pt x="741746" y="3044825"/>
                    <a:pt x="667572" y="2972017"/>
                    <a:pt x="667572" y="2884648"/>
                  </a:cubicBezTo>
                  <a:cubicBezTo>
                    <a:pt x="667572" y="2884648"/>
                    <a:pt x="667572" y="2884648"/>
                    <a:pt x="667572" y="1777972"/>
                  </a:cubicBezTo>
                  <a:cubicBezTo>
                    <a:pt x="667572" y="1777972"/>
                    <a:pt x="667572" y="1777972"/>
                    <a:pt x="608232" y="1777972"/>
                  </a:cubicBezTo>
                  <a:cubicBezTo>
                    <a:pt x="608232" y="1777972"/>
                    <a:pt x="608232" y="1777972"/>
                    <a:pt x="608232" y="2884648"/>
                  </a:cubicBezTo>
                  <a:cubicBezTo>
                    <a:pt x="608232" y="2972017"/>
                    <a:pt x="548892" y="3044825"/>
                    <a:pt x="459883" y="3044825"/>
                  </a:cubicBezTo>
                  <a:cubicBezTo>
                    <a:pt x="370873" y="3044825"/>
                    <a:pt x="296698" y="2972017"/>
                    <a:pt x="296698" y="2884648"/>
                  </a:cubicBezTo>
                  <a:cubicBezTo>
                    <a:pt x="296698" y="2884648"/>
                    <a:pt x="296698" y="2884648"/>
                    <a:pt x="296698" y="1777972"/>
                  </a:cubicBezTo>
                  <a:cubicBezTo>
                    <a:pt x="296698" y="1777972"/>
                    <a:pt x="296698" y="1777972"/>
                    <a:pt x="296698" y="1719725"/>
                  </a:cubicBezTo>
                  <a:cubicBezTo>
                    <a:pt x="296698" y="1719725"/>
                    <a:pt x="296698" y="1719725"/>
                    <a:pt x="296698" y="1268318"/>
                  </a:cubicBezTo>
                  <a:cubicBezTo>
                    <a:pt x="296698" y="1268318"/>
                    <a:pt x="296698" y="1268318"/>
                    <a:pt x="296698" y="1006210"/>
                  </a:cubicBezTo>
                  <a:cubicBezTo>
                    <a:pt x="296698" y="1006210"/>
                    <a:pt x="296698" y="1006210"/>
                    <a:pt x="237358" y="1006210"/>
                  </a:cubicBezTo>
                  <a:cubicBezTo>
                    <a:pt x="237358" y="1006210"/>
                    <a:pt x="237358" y="1006210"/>
                    <a:pt x="237358" y="1253756"/>
                  </a:cubicBezTo>
                  <a:cubicBezTo>
                    <a:pt x="237358" y="1253756"/>
                    <a:pt x="237358" y="1253756"/>
                    <a:pt x="237358" y="1661479"/>
                  </a:cubicBezTo>
                  <a:cubicBezTo>
                    <a:pt x="237358" y="1734287"/>
                    <a:pt x="192854" y="1777972"/>
                    <a:pt x="118679" y="1777972"/>
                  </a:cubicBezTo>
                  <a:cubicBezTo>
                    <a:pt x="59340" y="1777972"/>
                    <a:pt x="0" y="1734287"/>
                    <a:pt x="0" y="1661479"/>
                  </a:cubicBezTo>
                  <a:cubicBezTo>
                    <a:pt x="0" y="1661479"/>
                    <a:pt x="0" y="1661479"/>
                    <a:pt x="0" y="962526"/>
                  </a:cubicBezTo>
                  <a:cubicBezTo>
                    <a:pt x="0" y="758664"/>
                    <a:pt x="178019" y="598487"/>
                    <a:pt x="370873" y="598487"/>
                  </a:cubicBezTo>
                  <a:close/>
                  <a:moveTo>
                    <a:pt x="646113" y="0"/>
                  </a:moveTo>
                  <a:cubicBezTo>
                    <a:pt x="797791" y="0"/>
                    <a:pt x="920751" y="120827"/>
                    <a:pt x="920751" y="269875"/>
                  </a:cubicBezTo>
                  <a:cubicBezTo>
                    <a:pt x="920751" y="418923"/>
                    <a:pt x="797791" y="539750"/>
                    <a:pt x="646113" y="539750"/>
                  </a:cubicBezTo>
                  <a:cubicBezTo>
                    <a:pt x="494435" y="539750"/>
                    <a:pt x="371475" y="418923"/>
                    <a:pt x="371475" y="269875"/>
                  </a:cubicBezTo>
                  <a:cubicBezTo>
                    <a:pt x="371475" y="120827"/>
                    <a:pt x="494435" y="0"/>
                    <a:pt x="646113" y="0"/>
                  </a:cubicBezTo>
                  <a:close/>
                </a:path>
              </a:pathLst>
            </a:custGeom>
            <a:solidFill>
              <a:srgbClr val="E53138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3600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1051" name="Google Shape;1051;p28"/>
            <p:cNvSpPr/>
            <p:nvPr/>
          </p:nvSpPr>
          <p:spPr>
            <a:xfrm>
              <a:off x="3747276" y="4448480"/>
              <a:ext cx="174415" cy="411472"/>
            </a:xfrm>
            <a:custGeom>
              <a:rect b="b" l="l" r="r" t="t"/>
              <a:pathLst>
                <a:path extrusionOk="0" h="3044825" w="1290638">
                  <a:moveTo>
                    <a:pt x="370873" y="598487"/>
                  </a:moveTo>
                  <a:cubicBezTo>
                    <a:pt x="370873" y="598487"/>
                    <a:pt x="370873" y="598487"/>
                    <a:pt x="519222" y="598487"/>
                  </a:cubicBezTo>
                  <a:cubicBezTo>
                    <a:pt x="519222" y="598487"/>
                    <a:pt x="519222" y="598487"/>
                    <a:pt x="548892" y="598487"/>
                  </a:cubicBezTo>
                  <a:cubicBezTo>
                    <a:pt x="548892" y="598487"/>
                    <a:pt x="548892" y="598487"/>
                    <a:pt x="919765" y="598487"/>
                  </a:cubicBezTo>
                  <a:cubicBezTo>
                    <a:pt x="1112619" y="598487"/>
                    <a:pt x="1275803" y="758664"/>
                    <a:pt x="1290638" y="962526"/>
                  </a:cubicBezTo>
                  <a:cubicBezTo>
                    <a:pt x="1290638" y="962526"/>
                    <a:pt x="1290638" y="962526"/>
                    <a:pt x="1290638" y="1661479"/>
                  </a:cubicBezTo>
                  <a:cubicBezTo>
                    <a:pt x="1290638" y="1734287"/>
                    <a:pt x="1231299" y="1777972"/>
                    <a:pt x="1171959" y="1777972"/>
                  </a:cubicBezTo>
                  <a:cubicBezTo>
                    <a:pt x="1097784" y="1777972"/>
                    <a:pt x="1053279" y="1734287"/>
                    <a:pt x="1053279" y="1661479"/>
                  </a:cubicBezTo>
                  <a:cubicBezTo>
                    <a:pt x="1053279" y="1661479"/>
                    <a:pt x="1053279" y="1661479"/>
                    <a:pt x="1053279" y="1253756"/>
                  </a:cubicBezTo>
                  <a:cubicBezTo>
                    <a:pt x="1053279" y="1253756"/>
                    <a:pt x="1053279" y="1253756"/>
                    <a:pt x="1053279" y="1006210"/>
                  </a:cubicBezTo>
                  <a:cubicBezTo>
                    <a:pt x="1053279" y="1006210"/>
                    <a:pt x="1053279" y="1006210"/>
                    <a:pt x="993940" y="1006210"/>
                  </a:cubicBezTo>
                  <a:cubicBezTo>
                    <a:pt x="993940" y="1006210"/>
                    <a:pt x="993940" y="1006210"/>
                    <a:pt x="993940" y="1268318"/>
                  </a:cubicBezTo>
                  <a:cubicBezTo>
                    <a:pt x="993940" y="1268318"/>
                    <a:pt x="993940" y="1268318"/>
                    <a:pt x="993940" y="1719725"/>
                  </a:cubicBezTo>
                  <a:cubicBezTo>
                    <a:pt x="993940" y="1719725"/>
                    <a:pt x="993940" y="1719725"/>
                    <a:pt x="993940" y="1777972"/>
                  </a:cubicBezTo>
                  <a:cubicBezTo>
                    <a:pt x="993940" y="1777972"/>
                    <a:pt x="993940" y="1777972"/>
                    <a:pt x="993940" y="2884648"/>
                  </a:cubicBezTo>
                  <a:cubicBezTo>
                    <a:pt x="993940" y="2972017"/>
                    <a:pt x="919765" y="3044825"/>
                    <a:pt x="830756" y="3044825"/>
                  </a:cubicBezTo>
                  <a:cubicBezTo>
                    <a:pt x="741746" y="3044825"/>
                    <a:pt x="667572" y="2972017"/>
                    <a:pt x="667572" y="2884648"/>
                  </a:cubicBezTo>
                  <a:cubicBezTo>
                    <a:pt x="667572" y="2884648"/>
                    <a:pt x="667572" y="2884648"/>
                    <a:pt x="667572" y="1777972"/>
                  </a:cubicBezTo>
                  <a:cubicBezTo>
                    <a:pt x="667572" y="1777972"/>
                    <a:pt x="667572" y="1777972"/>
                    <a:pt x="608232" y="1777972"/>
                  </a:cubicBezTo>
                  <a:cubicBezTo>
                    <a:pt x="608232" y="1777972"/>
                    <a:pt x="608232" y="1777972"/>
                    <a:pt x="608232" y="2884648"/>
                  </a:cubicBezTo>
                  <a:cubicBezTo>
                    <a:pt x="608232" y="2972017"/>
                    <a:pt x="548892" y="3044825"/>
                    <a:pt x="459883" y="3044825"/>
                  </a:cubicBezTo>
                  <a:cubicBezTo>
                    <a:pt x="370873" y="3044825"/>
                    <a:pt x="296698" y="2972017"/>
                    <a:pt x="296698" y="2884648"/>
                  </a:cubicBezTo>
                  <a:cubicBezTo>
                    <a:pt x="296698" y="2884648"/>
                    <a:pt x="296698" y="2884648"/>
                    <a:pt x="296698" y="1777972"/>
                  </a:cubicBezTo>
                  <a:cubicBezTo>
                    <a:pt x="296698" y="1777972"/>
                    <a:pt x="296698" y="1777972"/>
                    <a:pt x="296698" y="1719725"/>
                  </a:cubicBezTo>
                  <a:cubicBezTo>
                    <a:pt x="296698" y="1719725"/>
                    <a:pt x="296698" y="1719725"/>
                    <a:pt x="296698" y="1268318"/>
                  </a:cubicBezTo>
                  <a:cubicBezTo>
                    <a:pt x="296698" y="1268318"/>
                    <a:pt x="296698" y="1268318"/>
                    <a:pt x="296698" y="1006210"/>
                  </a:cubicBezTo>
                  <a:cubicBezTo>
                    <a:pt x="296698" y="1006210"/>
                    <a:pt x="296698" y="1006210"/>
                    <a:pt x="237358" y="1006210"/>
                  </a:cubicBezTo>
                  <a:cubicBezTo>
                    <a:pt x="237358" y="1006210"/>
                    <a:pt x="237358" y="1006210"/>
                    <a:pt x="237358" y="1253756"/>
                  </a:cubicBezTo>
                  <a:cubicBezTo>
                    <a:pt x="237358" y="1253756"/>
                    <a:pt x="237358" y="1253756"/>
                    <a:pt x="237358" y="1661479"/>
                  </a:cubicBezTo>
                  <a:cubicBezTo>
                    <a:pt x="237358" y="1734287"/>
                    <a:pt x="192854" y="1777972"/>
                    <a:pt x="118679" y="1777972"/>
                  </a:cubicBezTo>
                  <a:cubicBezTo>
                    <a:pt x="59340" y="1777972"/>
                    <a:pt x="0" y="1734287"/>
                    <a:pt x="0" y="1661479"/>
                  </a:cubicBezTo>
                  <a:cubicBezTo>
                    <a:pt x="0" y="1661479"/>
                    <a:pt x="0" y="1661479"/>
                    <a:pt x="0" y="962526"/>
                  </a:cubicBezTo>
                  <a:cubicBezTo>
                    <a:pt x="0" y="758664"/>
                    <a:pt x="178019" y="598487"/>
                    <a:pt x="370873" y="598487"/>
                  </a:cubicBezTo>
                  <a:close/>
                  <a:moveTo>
                    <a:pt x="646113" y="0"/>
                  </a:moveTo>
                  <a:cubicBezTo>
                    <a:pt x="797791" y="0"/>
                    <a:pt x="920751" y="120827"/>
                    <a:pt x="920751" y="269875"/>
                  </a:cubicBezTo>
                  <a:cubicBezTo>
                    <a:pt x="920751" y="418923"/>
                    <a:pt x="797791" y="539750"/>
                    <a:pt x="646113" y="539750"/>
                  </a:cubicBezTo>
                  <a:cubicBezTo>
                    <a:pt x="494435" y="539750"/>
                    <a:pt x="371475" y="418923"/>
                    <a:pt x="371475" y="269875"/>
                  </a:cubicBezTo>
                  <a:cubicBezTo>
                    <a:pt x="371475" y="120827"/>
                    <a:pt x="494435" y="0"/>
                    <a:pt x="646113" y="0"/>
                  </a:cubicBezTo>
                  <a:close/>
                </a:path>
              </a:pathLst>
            </a:custGeom>
            <a:solidFill>
              <a:srgbClr val="E53138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3600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1052" name="Google Shape;1052;p28"/>
            <p:cNvSpPr/>
            <p:nvPr/>
          </p:nvSpPr>
          <p:spPr>
            <a:xfrm>
              <a:off x="3988334" y="4448480"/>
              <a:ext cx="174415" cy="411472"/>
            </a:xfrm>
            <a:custGeom>
              <a:rect b="b" l="l" r="r" t="t"/>
              <a:pathLst>
                <a:path extrusionOk="0" h="3044825" w="1290638">
                  <a:moveTo>
                    <a:pt x="370873" y="598487"/>
                  </a:moveTo>
                  <a:cubicBezTo>
                    <a:pt x="370873" y="598487"/>
                    <a:pt x="370873" y="598487"/>
                    <a:pt x="519222" y="598487"/>
                  </a:cubicBezTo>
                  <a:cubicBezTo>
                    <a:pt x="519222" y="598487"/>
                    <a:pt x="519222" y="598487"/>
                    <a:pt x="548892" y="598487"/>
                  </a:cubicBezTo>
                  <a:cubicBezTo>
                    <a:pt x="548892" y="598487"/>
                    <a:pt x="548892" y="598487"/>
                    <a:pt x="919765" y="598487"/>
                  </a:cubicBezTo>
                  <a:cubicBezTo>
                    <a:pt x="1112619" y="598487"/>
                    <a:pt x="1275803" y="758664"/>
                    <a:pt x="1290638" y="962526"/>
                  </a:cubicBezTo>
                  <a:cubicBezTo>
                    <a:pt x="1290638" y="962526"/>
                    <a:pt x="1290638" y="962526"/>
                    <a:pt x="1290638" y="1661479"/>
                  </a:cubicBezTo>
                  <a:cubicBezTo>
                    <a:pt x="1290638" y="1734287"/>
                    <a:pt x="1231299" y="1777972"/>
                    <a:pt x="1171959" y="1777972"/>
                  </a:cubicBezTo>
                  <a:cubicBezTo>
                    <a:pt x="1097784" y="1777972"/>
                    <a:pt x="1053279" y="1734287"/>
                    <a:pt x="1053279" y="1661479"/>
                  </a:cubicBezTo>
                  <a:cubicBezTo>
                    <a:pt x="1053279" y="1661479"/>
                    <a:pt x="1053279" y="1661479"/>
                    <a:pt x="1053279" y="1253756"/>
                  </a:cubicBezTo>
                  <a:cubicBezTo>
                    <a:pt x="1053279" y="1253756"/>
                    <a:pt x="1053279" y="1253756"/>
                    <a:pt x="1053279" y="1006210"/>
                  </a:cubicBezTo>
                  <a:cubicBezTo>
                    <a:pt x="1053279" y="1006210"/>
                    <a:pt x="1053279" y="1006210"/>
                    <a:pt x="993940" y="1006210"/>
                  </a:cubicBezTo>
                  <a:cubicBezTo>
                    <a:pt x="993940" y="1006210"/>
                    <a:pt x="993940" y="1006210"/>
                    <a:pt x="993940" y="1268318"/>
                  </a:cubicBezTo>
                  <a:cubicBezTo>
                    <a:pt x="993940" y="1268318"/>
                    <a:pt x="993940" y="1268318"/>
                    <a:pt x="993940" y="1719725"/>
                  </a:cubicBezTo>
                  <a:cubicBezTo>
                    <a:pt x="993940" y="1719725"/>
                    <a:pt x="993940" y="1719725"/>
                    <a:pt x="993940" y="1777972"/>
                  </a:cubicBezTo>
                  <a:cubicBezTo>
                    <a:pt x="993940" y="1777972"/>
                    <a:pt x="993940" y="1777972"/>
                    <a:pt x="993940" y="2884648"/>
                  </a:cubicBezTo>
                  <a:cubicBezTo>
                    <a:pt x="993940" y="2972017"/>
                    <a:pt x="919765" y="3044825"/>
                    <a:pt x="830756" y="3044825"/>
                  </a:cubicBezTo>
                  <a:cubicBezTo>
                    <a:pt x="741746" y="3044825"/>
                    <a:pt x="667572" y="2972017"/>
                    <a:pt x="667572" y="2884648"/>
                  </a:cubicBezTo>
                  <a:cubicBezTo>
                    <a:pt x="667572" y="2884648"/>
                    <a:pt x="667572" y="2884648"/>
                    <a:pt x="667572" y="1777972"/>
                  </a:cubicBezTo>
                  <a:cubicBezTo>
                    <a:pt x="667572" y="1777972"/>
                    <a:pt x="667572" y="1777972"/>
                    <a:pt x="608232" y="1777972"/>
                  </a:cubicBezTo>
                  <a:cubicBezTo>
                    <a:pt x="608232" y="1777972"/>
                    <a:pt x="608232" y="1777972"/>
                    <a:pt x="608232" y="2884648"/>
                  </a:cubicBezTo>
                  <a:cubicBezTo>
                    <a:pt x="608232" y="2972017"/>
                    <a:pt x="548892" y="3044825"/>
                    <a:pt x="459883" y="3044825"/>
                  </a:cubicBezTo>
                  <a:cubicBezTo>
                    <a:pt x="370873" y="3044825"/>
                    <a:pt x="296698" y="2972017"/>
                    <a:pt x="296698" y="2884648"/>
                  </a:cubicBezTo>
                  <a:cubicBezTo>
                    <a:pt x="296698" y="2884648"/>
                    <a:pt x="296698" y="2884648"/>
                    <a:pt x="296698" y="1777972"/>
                  </a:cubicBezTo>
                  <a:cubicBezTo>
                    <a:pt x="296698" y="1777972"/>
                    <a:pt x="296698" y="1777972"/>
                    <a:pt x="296698" y="1719725"/>
                  </a:cubicBezTo>
                  <a:cubicBezTo>
                    <a:pt x="296698" y="1719725"/>
                    <a:pt x="296698" y="1719725"/>
                    <a:pt x="296698" y="1268318"/>
                  </a:cubicBezTo>
                  <a:cubicBezTo>
                    <a:pt x="296698" y="1268318"/>
                    <a:pt x="296698" y="1268318"/>
                    <a:pt x="296698" y="1006210"/>
                  </a:cubicBezTo>
                  <a:cubicBezTo>
                    <a:pt x="296698" y="1006210"/>
                    <a:pt x="296698" y="1006210"/>
                    <a:pt x="237358" y="1006210"/>
                  </a:cubicBezTo>
                  <a:cubicBezTo>
                    <a:pt x="237358" y="1006210"/>
                    <a:pt x="237358" y="1006210"/>
                    <a:pt x="237358" y="1253756"/>
                  </a:cubicBezTo>
                  <a:cubicBezTo>
                    <a:pt x="237358" y="1253756"/>
                    <a:pt x="237358" y="1253756"/>
                    <a:pt x="237358" y="1661479"/>
                  </a:cubicBezTo>
                  <a:cubicBezTo>
                    <a:pt x="237358" y="1734287"/>
                    <a:pt x="192854" y="1777972"/>
                    <a:pt x="118679" y="1777972"/>
                  </a:cubicBezTo>
                  <a:cubicBezTo>
                    <a:pt x="59340" y="1777972"/>
                    <a:pt x="0" y="1734287"/>
                    <a:pt x="0" y="1661479"/>
                  </a:cubicBezTo>
                  <a:cubicBezTo>
                    <a:pt x="0" y="1661479"/>
                    <a:pt x="0" y="1661479"/>
                    <a:pt x="0" y="962526"/>
                  </a:cubicBezTo>
                  <a:cubicBezTo>
                    <a:pt x="0" y="758664"/>
                    <a:pt x="178019" y="598487"/>
                    <a:pt x="370873" y="598487"/>
                  </a:cubicBezTo>
                  <a:close/>
                  <a:moveTo>
                    <a:pt x="646113" y="0"/>
                  </a:moveTo>
                  <a:cubicBezTo>
                    <a:pt x="797791" y="0"/>
                    <a:pt x="920751" y="120827"/>
                    <a:pt x="920751" y="269875"/>
                  </a:cubicBezTo>
                  <a:cubicBezTo>
                    <a:pt x="920751" y="418923"/>
                    <a:pt x="797791" y="539750"/>
                    <a:pt x="646113" y="539750"/>
                  </a:cubicBezTo>
                  <a:cubicBezTo>
                    <a:pt x="494435" y="539750"/>
                    <a:pt x="371475" y="418923"/>
                    <a:pt x="371475" y="269875"/>
                  </a:cubicBezTo>
                  <a:cubicBezTo>
                    <a:pt x="371475" y="120827"/>
                    <a:pt x="494435" y="0"/>
                    <a:pt x="646113" y="0"/>
                  </a:cubicBezTo>
                  <a:close/>
                </a:path>
              </a:pathLst>
            </a:custGeom>
            <a:solidFill>
              <a:srgbClr val="E53138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3600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grpSp>
          <p:nvGrpSpPr>
            <p:cNvPr id="1053" name="Google Shape;1053;p28"/>
            <p:cNvGrpSpPr/>
            <p:nvPr/>
          </p:nvGrpSpPr>
          <p:grpSpPr>
            <a:xfrm>
              <a:off x="1587500" y="4540175"/>
              <a:ext cx="4097910" cy="867690"/>
              <a:chOff x="950" y="2349127"/>
              <a:chExt cx="4097910" cy="867690"/>
            </a:xfrm>
          </p:grpSpPr>
          <p:sp>
            <p:nvSpPr>
              <p:cNvPr id="1054" name="Google Shape;1054;p28"/>
              <p:cNvSpPr txBox="1"/>
              <p:nvPr/>
            </p:nvSpPr>
            <p:spPr>
              <a:xfrm>
                <a:off x="1965079" y="2349127"/>
                <a:ext cx="2133781" cy="338554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spAutoFit/>
              </a:bodyPr>
              <a:lstStyle/>
              <a:p>
                <a:pPr indent="0" lvl="0" marL="0" marR="0" rtl="0" algn="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en-US" sz="1600">
                    <a:solidFill>
                      <a:srgbClr val="3F3F3F"/>
                    </a:solidFill>
                    <a:latin typeface="Libre Franklin"/>
                    <a:ea typeface="Libre Franklin"/>
                    <a:cs typeface="Libre Franklin"/>
                    <a:sym typeface="Libre Franklin"/>
                  </a:rPr>
                  <a:t>OPTION HERE</a:t>
                </a:r>
                <a:endParaRPr b="1" sz="1600">
                  <a:solidFill>
                    <a:srgbClr val="3F3F3F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1055" name="Google Shape;1055;p28"/>
              <p:cNvSpPr txBox="1"/>
              <p:nvPr/>
            </p:nvSpPr>
            <p:spPr>
              <a:xfrm>
                <a:off x="950" y="2738481"/>
                <a:ext cx="4097910" cy="478336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spAutoFit/>
              </a:bodyPr>
              <a:lstStyle/>
              <a:p>
                <a:pPr indent="0" lvl="0" marL="0" marR="0" rtl="0" algn="r">
                  <a:lnSpc>
                    <a:spcPct val="114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1100">
                    <a:solidFill>
                      <a:srgbClr val="7F7F7F"/>
                    </a:solidFill>
                    <a:latin typeface="Libre Franklin"/>
                    <a:ea typeface="Libre Franklin"/>
                    <a:cs typeface="Libre Franklin"/>
                    <a:sym typeface="Libre Franklin"/>
                  </a:rPr>
                  <a:t>A complex idea can be conveyed with just a single still image, namely making it possible to absorb large amounts of data quickly.</a:t>
                </a:r>
                <a:endParaRPr/>
              </a:p>
            </p:txBody>
          </p:sp>
        </p:grpSp>
      </p:grpSp>
      <p:grpSp>
        <p:nvGrpSpPr>
          <p:cNvPr id="1056" name="Google Shape;1056;p28"/>
          <p:cNvGrpSpPr/>
          <p:nvPr/>
        </p:nvGrpSpPr>
        <p:grpSpPr>
          <a:xfrm>
            <a:off x="6302402" y="2215283"/>
            <a:ext cx="4097910" cy="1438153"/>
            <a:chOff x="6302402" y="2312374"/>
            <a:chExt cx="4097910" cy="1438153"/>
          </a:xfrm>
        </p:grpSpPr>
        <p:sp>
          <p:nvSpPr>
            <p:cNvPr id="1057" name="Google Shape;1057;p28"/>
            <p:cNvSpPr/>
            <p:nvPr/>
          </p:nvSpPr>
          <p:spPr>
            <a:xfrm>
              <a:off x="6483099" y="2312374"/>
              <a:ext cx="3326425" cy="388088"/>
            </a:xfrm>
            <a:prstGeom prst="cube">
              <a:avLst>
                <a:gd fmla="val 25000" name="adj"/>
              </a:avLst>
            </a:prstGeom>
            <a:solidFill>
              <a:srgbClr val="D8D8D8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480">
                  <a:solidFill>
                    <a:schemeClr val="dk2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90%</a:t>
              </a:r>
              <a:endParaRPr/>
            </a:p>
          </p:txBody>
        </p:sp>
        <p:sp>
          <p:nvSpPr>
            <p:cNvPr id="1058" name="Google Shape;1058;p28"/>
            <p:cNvSpPr/>
            <p:nvPr/>
          </p:nvSpPr>
          <p:spPr>
            <a:xfrm>
              <a:off x="9713832" y="2312374"/>
              <a:ext cx="686480" cy="388088"/>
            </a:xfrm>
            <a:prstGeom prst="cube">
              <a:avLst>
                <a:gd fmla="val 25000" name="adj"/>
              </a:avLst>
            </a:prstGeom>
            <a:solidFill>
              <a:srgbClr val="B9161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400">
                  <a:solidFill>
                    <a:schemeClr val="lt1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10%</a:t>
              </a:r>
              <a:endParaRPr/>
            </a:p>
          </p:txBody>
        </p:sp>
        <p:sp>
          <p:nvSpPr>
            <p:cNvPr id="1059" name="Google Shape;1059;p28"/>
            <p:cNvSpPr/>
            <p:nvPr/>
          </p:nvSpPr>
          <p:spPr>
            <a:xfrm>
              <a:off x="6510192" y="2801830"/>
              <a:ext cx="174415" cy="411472"/>
            </a:xfrm>
            <a:custGeom>
              <a:rect b="b" l="l" r="r" t="t"/>
              <a:pathLst>
                <a:path extrusionOk="0" h="3044825" w="1290638">
                  <a:moveTo>
                    <a:pt x="370873" y="598487"/>
                  </a:moveTo>
                  <a:cubicBezTo>
                    <a:pt x="370873" y="598487"/>
                    <a:pt x="370873" y="598487"/>
                    <a:pt x="519222" y="598487"/>
                  </a:cubicBezTo>
                  <a:cubicBezTo>
                    <a:pt x="519222" y="598487"/>
                    <a:pt x="519222" y="598487"/>
                    <a:pt x="548892" y="598487"/>
                  </a:cubicBezTo>
                  <a:cubicBezTo>
                    <a:pt x="548892" y="598487"/>
                    <a:pt x="548892" y="598487"/>
                    <a:pt x="919765" y="598487"/>
                  </a:cubicBezTo>
                  <a:cubicBezTo>
                    <a:pt x="1112619" y="598487"/>
                    <a:pt x="1275803" y="758664"/>
                    <a:pt x="1290638" y="962526"/>
                  </a:cubicBezTo>
                  <a:cubicBezTo>
                    <a:pt x="1290638" y="962526"/>
                    <a:pt x="1290638" y="962526"/>
                    <a:pt x="1290638" y="1661479"/>
                  </a:cubicBezTo>
                  <a:cubicBezTo>
                    <a:pt x="1290638" y="1734287"/>
                    <a:pt x="1231299" y="1777972"/>
                    <a:pt x="1171959" y="1777972"/>
                  </a:cubicBezTo>
                  <a:cubicBezTo>
                    <a:pt x="1097784" y="1777972"/>
                    <a:pt x="1053279" y="1734287"/>
                    <a:pt x="1053279" y="1661479"/>
                  </a:cubicBezTo>
                  <a:cubicBezTo>
                    <a:pt x="1053279" y="1661479"/>
                    <a:pt x="1053279" y="1661479"/>
                    <a:pt x="1053279" y="1253756"/>
                  </a:cubicBezTo>
                  <a:cubicBezTo>
                    <a:pt x="1053279" y="1253756"/>
                    <a:pt x="1053279" y="1253756"/>
                    <a:pt x="1053279" y="1006210"/>
                  </a:cubicBezTo>
                  <a:cubicBezTo>
                    <a:pt x="1053279" y="1006210"/>
                    <a:pt x="1053279" y="1006210"/>
                    <a:pt x="993940" y="1006210"/>
                  </a:cubicBezTo>
                  <a:cubicBezTo>
                    <a:pt x="993940" y="1006210"/>
                    <a:pt x="993940" y="1006210"/>
                    <a:pt x="993940" y="1268318"/>
                  </a:cubicBezTo>
                  <a:cubicBezTo>
                    <a:pt x="993940" y="1268318"/>
                    <a:pt x="993940" y="1268318"/>
                    <a:pt x="993940" y="1719725"/>
                  </a:cubicBezTo>
                  <a:cubicBezTo>
                    <a:pt x="993940" y="1719725"/>
                    <a:pt x="993940" y="1719725"/>
                    <a:pt x="993940" y="1777972"/>
                  </a:cubicBezTo>
                  <a:cubicBezTo>
                    <a:pt x="993940" y="1777972"/>
                    <a:pt x="993940" y="1777972"/>
                    <a:pt x="993940" y="2884648"/>
                  </a:cubicBezTo>
                  <a:cubicBezTo>
                    <a:pt x="993940" y="2972017"/>
                    <a:pt x="919765" y="3044825"/>
                    <a:pt x="830756" y="3044825"/>
                  </a:cubicBezTo>
                  <a:cubicBezTo>
                    <a:pt x="741746" y="3044825"/>
                    <a:pt x="667572" y="2972017"/>
                    <a:pt x="667572" y="2884648"/>
                  </a:cubicBezTo>
                  <a:cubicBezTo>
                    <a:pt x="667572" y="2884648"/>
                    <a:pt x="667572" y="2884648"/>
                    <a:pt x="667572" y="1777972"/>
                  </a:cubicBezTo>
                  <a:cubicBezTo>
                    <a:pt x="667572" y="1777972"/>
                    <a:pt x="667572" y="1777972"/>
                    <a:pt x="608232" y="1777972"/>
                  </a:cubicBezTo>
                  <a:cubicBezTo>
                    <a:pt x="608232" y="1777972"/>
                    <a:pt x="608232" y="1777972"/>
                    <a:pt x="608232" y="2884648"/>
                  </a:cubicBezTo>
                  <a:cubicBezTo>
                    <a:pt x="608232" y="2972017"/>
                    <a:pt x="548892" y="3044825"/>
                    <a:pt x="459883" y="3044825"/>
                  </a:cubicBezTo>
                  <a:cubicBezTo>
                    <a:pt x="370873" y="3044825"/>
                    <a:pt x="296698" y="2972017"/>
                    <a:pt x="296698" y="2884648"/>
                  </a:cubicBezTo>
                  <a:cubicBezTo>
                    <a:pt x="296698" y="2884648"/>
                    <a:pt x="296698" y="2884648"/>
                    <a:pt x="296698" y="1777972"/>
                  </a:cubicBezTo>
                  <a:cubicBezTo>
                    <a:pt x="296698" y="1777972"/>
                    <a:pt x="296698" y="1777972"/>
                    <a:pt x="296698" y="1719725"/>
                  </a:cubicBezTo>
                  <a:cubicBezTo>
                    <a:pt x="296698" y="1719725"/>
                    <a:pt x="296698" y="1719725"/>
                    <a:pt x="296698" y="1268318"/>
                  </a:cubicBezTo>
                  <a:cubicBezTo>
                    <a:pt x="296698" y="1268318"/>
                    <a:pt x="296698" y="1268318"/>
                    <a:pt x="296698" y="1006210"/>
                  </a:cubicBezTo>
                  <a:cubicBezTo>
                    <a:pt x="296698" y="1006210"/>
                    <a:pt x="296698" y="1006210"/>
                    <a:pt x="237358" y="1006210"/>
                  </a:cubicBezTo>
                  <a:cubicBezTo>
                    <a:pt x="237358" y="1006210"/>
                    <a:pt x="237358" y="1006210"/>
                    <a:pt x="237358" y="1253756"/>
                  </a:cubicBezTo>
                  <a:cubicBezTo>
                    <a:pt x="237358" y="1253756"/>
                    <a:pt x="237358" y="1253756"/>
                    <a:pt x="237358" y="1661479"/>
                  </a:cubicBezTo>
                  <a:cubicBezTo>
                    <a:pt x="237358" y="1734287"/>
                    <a:pt x="192854" y="1777972"/>
                    <a:pt x="118679" y="1777972"/>
                  </a:cubicBezTo>
                  <a:cubicBezTo>
                    <a:pt x="59340" y="1777972"/>
                    <a:pt x="0" y="1734287"/>
                    <a:pt x="0" y="1661479"/>
                  </a:cubicBezTo>
                  <a:cubicBezTo>
                    <a:pt x="0" y="1661479"/>
                    <a:pt x="0" y="1661479"/>
                    <a:pt x="0" y="962526"/>
                  </a:cubicBezTo>
                  <a:cubicBezTo>
                    <a:pt x="0" y="758664"/>
                    <a:pt x="178019" y="598487"/>
                    <a:pt x="370873" y="598487"/>
                  </a:cubicBezTo>
                  <a:close/>
                  <a:moveTo>
                    <a:pt x="646113" y="0"/>
                  </a:moveTo>
                  <a:cubicBezTo>
                    <a:pt x="797791" y="0"/>
                    <a:pt x="920751" y="120827"/>
                    <a:pt x="920751" y="269875"/>
                  </a:cubicBezTo>
                  <a:cubicBezTo>
                    <a:pt x="920751" y="418923"/>
                    <a:pt x="797791" y="539750"/>
                    <a:pt x="646113" y="539750"/>
                  </a:cubicBezTo>
                  <a:cubicBezTo>
                    <a:pt x="494435" y="539750"/>
                    <a:pt x="371475" y="418923"/>
                    <a:pt x="371475" y="269875"/>
                  </a:cubicBezTo>
                  <a:cubicBezTo>
                    <a:pt x="371475" y="120827"/>
                    <a:pt x="494435" y="0"/>
                    <a:pt x="646113" y="0"/>
                  </a:cubicBezTo>
                  <a:close/>
                </a:path>
              </a:pathLst>
            </a:custGeom>
            <a:solidFill>
              <a:srgbClr val="BFBFB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3600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1060" name="Google Shape;1060;p28"/>
            <p:cNvSpPr/>
            <p:nvPr/>
          </p:nvSpPr>
          <p:spPr>
            <a:xfrm>
              <a:off x="6751254" y="2801830"/>
              <a:ext cx="174415" cy="411472"/>
            </a:xfrm>
            <a:custGeom>
              <a:rect b="b" l="l" r="r" t="t"/>
              <a:pathLst>
                <a:path extrusionOk="0" h="3044825" w="1290638">
                  <a:moveTo>
                    <a:pt x="370873" y="598487"/>
                  </a:moveTo>
                  <a:cubicBezTo>
                    <a:pt x="370873" y="598487"/>
                    <a:pt x="370873" y="598487"/>
                    <a:pt x="519222" y="598487"/>
                  </a:cubicBezTo>
                  <a:cubicBezTo>
                    <a:pt x="519222" y="598487"/>
                    <a:pt x="519222" y="598487"/>
                    <a:pt x="548892" y="598487"/>
                  </a:cubicBezTo>
                  <a:cubicBezTo>
                    <a:pt x="548892" y="598487"/>
                    <a:pt x="548892" y="598487"/>
                    <a:pt x="919765" y="598487"/>
                  </a:cubicBezTo>
                  <a:cubicBezTo>
                    <a:pt x="1112619" y="598487"/>
                    <a:pt x="1275803" y="758664"/>
                    <a:pt x="1290638" y="962526"/>
                  </a:cubicBezTo>
                  <a:cubicBezTo>
                    <a:pt x="1290638" y="962526"/>
                    <a:pt x="1290638" y="962526"/>
                    <a:pt x="1290638" y="1661479"/>
                  </a:cubicBezTo>
                  <a:cubicBezTo>
                    <a:pt x="1290638" y="1734287"/>
                    <a:pt x="1231299" y="1777972"/>
                    <a:pt x="1171959" y="1777972"/>
                  </a:cubicBezTo>
                  <a:cubicBezTo>
                    <a:pt x="1097784" y="1777972"/>
                    <a:pt x="1053279" y="1734287"/>
                    <a:pt x="1053279" y="1661479"/>
                  </a:cubicBezTo>
                  <a:cubicBezTo>
                    <a:pt x="1053279" y="1661479"/>
                    <a:pt x="1053279" y="1661479"/>
                    <a:pt x="1053279" y="1253756"/>
                  </a:cubicBezTo>
                  <a:cubicBezTo>
                    <a:pt x="1053279" y="1253756"/>
                    <a:pt x="1053279" y="1253756"/>
                    <a:pt x="1053279" y="1006210"/>
                  </a:cubicBezTo>
                  <a:cubicBezTo>
                    <a:pt x="1053279" y="1006210"/>
                    <a:pt x="1053279" y="1006210"/>
                    <a:pt x="993940" y="1006210"/>
                  </a:cubicBezTo>
                  <a:cubicBezTo>
                    <a:pt x="993940" y="1006210"/>
                    <a:pt x="993940" y="1006210"/>
                    <a:pt x="993940" y="1268318"/>
                  </a:cubicBezTo>
                  <a:cubicBezTo>
                    <a:pt x="993940" y="1268318"/>
                    <a:pt x="993940" y="1268318"/>
                    <a:pt x="993940" y="1719725"/>
                  </a:cubicBezTo>
                  <a:cubicBezTo>
                    <a:pt x="993940" y="1719725"/>
                    <a:pt x="993940" y="1719725"/>
                    <a:pt x="993940" y="1777972"/>
                  </a:cubicBezTo>
                  <a:cubicBezTo>
                    <a:pt x="993940" y="1777972"/>
                    <a:pt x="993940" y="1777972"/>
                    <a:pt x="993940" y="2884648"/>
                  </a:cubicBezTo>
                  <a:cubicBezTo>
                    <a:pt x="993940" y="2972017"/>
                    <a:pt x="919765" y="3044825"/>
                    <a:pt x="830756" y="3044825"/>
                  </a:cubicBezTo>
                  <a:cubicBezTo>
                    <a:pt x="741746" y="3044825"/>
                    <a:pt x="667572" y="2972017"/>
                    <a:pt x="667572" y="2884648"/>
                  </a:cubicBezTo>
                  <a:cubicBezTo>
                    <a:pt x="667572" y="2884648"/>
                    <a:pt x="667572" y="2884648"/>
                    <a:pt x="667572" y="1777972"/>
                  </a:cubicBezTo>
                  <a:cubicBezTo>
                    <a:pt x="667572" y="1777972"/>
                    <a:pt x="667572" y="1777972"/>
                    <a:pt x="608232" y="1777972"/>
                  </a:cubicBezTo>
                  <a:cubicBezTo>
                    <a:pt x="608232" y="1777972"/>
                    <a:pt x="608232" y="1777972"/>
                    <a:pt x="608232" y="2884648"/>
                  </a:cubicBezTo>
                  <a:cubicBezTo>
                    <a:pt x="608232" y="2972017"/>
                    <a:pt x="548892" y="3044825"/>
                    <a:pt x="459883" y="3044825"/>
                  </a:cubicBezTo>
                  <a:cubicBezTo>
                    <a:pt x="370873" y="3044825"/>
                    <a:pt x="296698" y="2972017"/>
                    <a:pt x="296698" y="2884648"/>
                  </a:cubicBezTo>
                  <a:cubicBezTo>
                    <a:pt x="296698" y="2884648"/>
                    <a:pt x="296698" y="2884648"/>
                    <a:pt x="296698" y="1777972"/>
                  </a:cubicBezTo>
                  <a:cubicBezTo>
                    <a:pt x="296698" y="1777972"/>
                    <a:pt x="296698" y="1777972"/>
                    <a:pt x="296698" y="1719725"/>
                  </a:cubicBezTo>
                  <a:cubicBezTo>
                    <a:pt x="296698" y="1719725"/>
                    <a:pt x="296698" y="1719725"/>
                    <a:pt x="296698" y="1268318"/>
                  </a:cubicBezTo>
                  <a:cubicBezTo>
                    <a:pt x="296698" y="1268318"/>
                    <a:pt x="296698" y="1268318"/>
                    <a:pt x="296698" y="1006210"/>
                  </a:cubicBezTo>
                  <a:cubicBezTo>
                    <a:pt x="296698" y="1006210"/>
                    <a:pt x="296698" y="1006210"/>
                    <a:pt x="237358" y="1006210"/>
                  </a:cubicBezTo>
                  <a:cubicBezTo>
                    <a:pt x="237358" y="1006210"/>
                    <a:pt x="237358" y="1006210"/>
                    <a:pt x="237358" y="1253756"/>
                  </a:cubicBezTo>
                  <a:cubicBezTo>
                    <a:pt x="237358" y="1253756"/>
                    <a:pt x="237358" y="1253756"/>
                    <a:pt x="237358" y="1661479"/>
                  </a:cubicBezTo>
                  <a:cubicBezTo>
                    <a:pt x="237358" y="1734287"/>
                    <a:pt x="192854" y="1777972"/>
                    <a:pt x="118679" y="1777972"/>
                  </a:cubicBezTo>
                  <a:cubicBezTo>
                    <a:pt x="59340" y="1777972"/>
                    <a:pt x="0" y="1734287"/>
                    <a:pt x="0" y="1661479"/>
                  </a:cubicBezTo>
                  <a:cubicBezTo>
                    <a:pt x="0" y="1661479"/>
                    <a:pt x="0" y="1661479"/>
                    <a:pt x="0" y="962526"/>
                  </a:cubicBezTo>
                  <a:cubicBezTo>
                    <a:pt x="0" y="758664"/>
                    <a:pt x="178019" y="598487"/>
                    <a:pt x="370873" y="598487"/>
                  </a:cubicBezTo>
                  <a:close/>
                  <a:moveTo>
                    <a:pt x="646113" y="0"/>
                  </a:moveTo>
                  <a:cubicBezTo>
                    <a:pt x="797791" y="0"/>
                    <a:pt x="920751" y="120827"/>
                    <a:pt x="920751" y="269875"/>
                  </a:cubicBezTo>
                  <a:cubicBezTo>
                    <a:pt x="920751" y="418923"/>
                    <a:pt x="797791" y="539750"/>
                    <a:pt x="646113" y="539750"/>
                  </a:cubicBezTo>
                  <a:cubicBezTo>
                    <a:pt x="494435" y="539750"/>
                    <a:pt x="371475" y="418923"/>
                    <a:pt x="371475" y="269875"/>
                  </a:cubicBezTo>
                  <a:cubicBezTo>
                    <a:pt x="371475" y="120827"/>
                    <a:pt x="494435" y="0"/>
                    <a:pt x="646113" y="0"/>
                  </a:cubicBezTo>
                  <a:close/>
                </a:path>
              </a:pathLst>
            </a:custGeom>
            <a:solidFill>
              <a:srgbClr val="BFBFB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3600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1061" name="Google Shape;1061;p28"/>
            <p:cNvSpPr/>
            <p:nvPr/>
          </p:nvSpPr>
          <p:spPr>
            <a:xfrm>
              <a:off x="6992316" y="2801830"/>
              <a:ext cx="174415" cy="411472"/>
            </a:xfrm>
            <a:custGeom>
              <a:rect b="b" l="l" r="r" t="t"/>
              <a:pathLst>
                <a:path extrusionOk="0" h="3044825" w="1290638">
                  <a:moveTo>
                    <a:pt x="370873" y="598487"/>
                  </a:moveTo>
                  <a:cubicBezTo>
                    <a:pt x="370873" y="598487"/>
                    <a:pt x="370873" y="598487"/>
                    <a:pt x="519222" y="598487"/>
                  </a:cubicBezTo>
                  <a:cubicBezTo>
                    <a:pt x="519222" y="598487"/>
                    <a:pt x="519222" y="598487"/>
                    <a:pt x="548892" y="598487"/>
                  </a:cubicBezTo>
                  <a:cubicBezTo>
                    <a:pt x="548892" y="598487"/>
                    <a:pt x="548892" y="598487"/>
                    <a:pt x="919765" y="598487"/>
                  </a:cubicBezTo>
                  <a:cubicBezTo>
                    <a:pt x="1112619" y="598487"/>
                    <a:pt x="1275803" y="758664"/>
                    <a:pt x="1290638" y="962526"/>
                  </a:cubicBezTo>
                  <a:cubicBezTo>
                    <a:pt x="1290638" y="962526"/>
                    <a:pt x="1290638" y="962526"/>
                    <a:pt x="1290638" y="1661479"/>
                  </a:cubicBezTo>
                  <a:cubicBezTo>
                    <a:pt x="1290638" y="1734287"/>
                    <a:pt x="1231299" y="1777972"/>
                    <a:pt x="1171959" y="1777972"/>
                  </a:cubicBezTo>
                  <a:cubicBezTo>
                    <a:pt x="1097784" y="1777972"/>
                    <a:pt x="1053279" y="1734287"/>
                    <a:pt x="1053279" y="1661479"/>
                  </a:cubicBezTo>
                  <a:cubicBezTo>
                    <a:pt x="1053279" y="1661479"/>
                    <a:pt x="1053279" y="1661479"/>
                    <a:pt x="1053279" y="1253756"/>
                  </a:cubicBezTo>
                  <a:cubicBezTo>
                    <a:pt x="1053279" y="1253756"/>
                    <a:pt x="1053279" y="1253756"/>
                    <a:pt x="1053279" y="1006210"/>
                  </a:cubicBezTo>
                  <a:cubicBezTo>
                    <a:pt x="1053279" y="1006210"/>
                    <a:pt x="1053279" y="1006210"/>
                    <a:pt x="993940" y="1006210"/>
                  </a:cubicBezTo>
                  <a:cubicBezTo>
                    <a:pt x="993940" y="1006210"/>
                    <a:pt x="993940" y="1006210"/>
                    <a:pt x="993940" y="1268318"/>
                  </a:cubicBezTo>
                  <a:cubicBezTo>
                    <a:pt x="993940" y="1268318"/>
                    <a:pt x="993940" y="1268318"/>
                    <a:pt x="993940" y="1719725"/>
                  </a:cubicBezTo>
                  <a:cubicBezTo>
                    <a:pt x="993940" y="1719725"/>
                    <a:pt x="993940" y="1719725"/>
                    <a:pt x="993940" y="1777972"/>
                  </a:cubicBezTo>
                  <a:cubicBezTo>
                    <a:pt x="993940" y="1777972"/>
                    <a:pt x="993940" y="1777972"/>
                    <a:pt x="993940" y="2884648"/>
                  </a:cubicBezTo>
                  <a:cubicBezTo>
                    <a:pt x="993940" y="2972017"/>
                    <a:pt x="919765" y="3044825"/>
                    <a:pt x="830756" y="3044825"/>
                  </a:cubicBezTo>
                  <a:cubicBezTo>
                    <a:pt x="741746" y="3044825"/>
                    <a:pt x="667572" y="2972017"/>
                    <a:pt x="667572" y="2884648"/>
                  </a:cubicBezTo>
                  <a:cubicBezTo>
                    <a:pt x="667572" y="2884648"/>
                    <a:pt x="667572" y="2884648"/>
                    <a:pt x="667572" y="1777972"/>
                  </a:cubicBezTo>
                  <a:cubicBezTo>
                    <a:pt x="667572" y="1777972"/>
                    <a:pt x="667572" y="1777972"/>
                    <a:pt x="608232" y="1777972"/>
                  </a:cubicBezTo>
                  <a:cubicBezTo>
                    <a:pt x="608232" y="1777972"/>
                    <a:pt x="608232" y="1777972"/>
                    <a:pt x="608232" y="2884648"/>
                  </a:cubicBezTo>
                  <a:cubicBezTo>
                    <a:pt x="608232" y="2972017"/>
                    <a:pt x="548892" y="3044825"/>
                    <a:pt x="459883" y="3044825"/>
                  </a:cubicBezTo>
                  <a:cubicBezTo>
                    <a:pt x="370873" y="3044825"/>
                    <a:pt x="296698" y="2972017"/>
                    <a:pt x="296698" y="2884648"/>
                  </a:cubicBezTo>
                  <a:cubicBezTo>
                    <a:pt x="296698" y="2884648"/>
                    <a:pt x="296698" y="2884648"/>
                    <a:pt x="296698" y="1777972"/>
                  </a:cubicBezTo>
                  <a:cubicBezTo>
                    <a:pt x="296698" y="1777972"/>
                    <a:pt x="296698" y="1777972"/>
                    <a:pt x="296698" y="1719725"/>
                  </a:cubicBezTo>
                  <a:cubicBezTo>
                    <a:pt x="296698" y="1719725"/>
                    <a:pt x="296698" y="1719725"/>
                    <a:pt x="296698" y="1268318"/>
                  </a:cubicBezTo>
                  <a:cubicBezTo>
                    <a:pt x="296698" y="1268318"/>
                    <a:pt x="296698" y="1268318"/>
                    <a:pt x="296698" y="1006210"/>
                  </a:cubicBezTo>
                  <a:cubicBezTo>
                    <a:pt x="296698" y="1006210"/>
                    <a:pt x="296698" y="1006210"/>
                    <a:pt x="237358" y="1006210"/>
                  </a:cubicBezTo>
                  <a:cubicBezTo>
                    <a:pt x="237358" y="1006210"/>
                    <a:pt x="237358" y="1006210"/>
                    <a:pt x="237358" y="1253756"/>
                  </a:cubicBezTo>
                  <a:cubicBezTo>
                    <a:pt x="237358" y="1253756"/>
                    <a:pt x="237358" y="1253756"/>
                    <a:pt x="237358" y="1661479"/>
                  </a:cubicBezTo>
                  <a:cubicBezTo>
                    <a:pt x="237358" y="1734287"/>
                    <a:pt x="192854" y="1777972"/>
                    <a:pt x="118679" y="1777972"/>
                  </a:cubicBezTo>
                  <a:cubicBezTo>
                    <a:pt x="59340" y="1777972"/>
                    <a:pt x="0" y="1734287"/>
                    <a:pt x="0" y="1661479"/>
                  </a:cubicBezTo>
                  <a:cubicBezTo>
                    <a:pt x="0" y="1661479"/>
                    <a:pt x="0" y="1661479"/>
                    <a:pt x="0" y="962526"/>
                  </a:cubicBezTo>
                  <a:cubicBezTo>
                    <a:pt x="0" y="758664"/>
                    <a:pt x="178019" y="598487"/>
                    <a:pt x="370873" y="598487"/>
                  </a:cubicBezTo>
                  <a:close/>
                  <a:moveTo>
                    <a:pt x="646113" y="0"/>
                  </a:moveTo>
                  <a:cubicBezTo>
                    <a:pt x="797791" y="0"/>
                    <a:pt x="920751" y="120827"/>
                    <a:pt x="920751" y="269875"/>
                  </a:cubicBezTo>
                  <a:cubicBezTo>
                    <a:pt x="920751" y="418923"/>
                    <a:pt x="797791" y="539750"/>
                    <a:pt x="646113" y="539750"/>
                  </a:cubicBezTo>
                  <a:cubicBezTo>
                    <a:pt x="494435" y="539750"/>
                    <a:pt x="371475" y="418923"/>
                    <a:pt x="371475" y="269875"/>
                  </a:cubicBezTo>
                  <a:cubicBezTo>
                    <a:pt x="371475" y="120827"/>
                    <a:pt x="494435" y="0"/>
                    <a:pt x="646113" y="0"/>
                  </a:cubicBezTo>
                  <a:close/>
                </a:path>
              </a:pathLst>
            </a:custGeom>
            <a:solidFill>
              <a:srgbClr val="BFBFB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3600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1062" name="Google Shape;1062;p28"/>
            <p:cNvSpPr/>
            <p:nvPr/>
          </p:nvSpPr>
          <p:spPr>
            <a:xfrm>
              <a:off x="7233378" y="2801830"/>
              <a:ext cx="174415" cy="411472"/>
            </a:xfrm>
            <a:custGeom>
              <a:rect b="b" l="l" r="r" t="t"/>
              <a:pathLst>
                <a:path extrusionOk="0" h="3044825" w="1290638">
                  <a:moveTo>
                    <a:pt x="370873" y="598487"/>
                  </a:moveTo>
                  <a:cubicBezTo>
                    <a:pt x="370873" y="598487"/>
                    <a:pt x="370873" y="598487"/>
                    <a:pt x="519222" y="598487"/>
                  </a:cubicBezTo>
                  <a:cubicBezTo>
                    <a:pt x="519222" y="598487"/>
                    <a:pt x="519222" y="598487"/>
                    <a:pt x="548892" y="598487"/>
                  </a:cubicBezTo>
                  <a:cubicBezTo>
                    <a:pt x="548892" y="598487"/>
                    <a:pt x="548892" y="598487"/>
                    <a:pt x="919765" y="598487"/>
                  </a:cubicBezTo>
                  <a:cubicBezTo>
                    <a:pt x="1112619" y="598487"/>
                    <a:pt x="1275803" y="758664"/>
                    <a:pt x="1290638" y="962526"/>
                  </a:cubicBezTo>
                  <a:cubicBezTo>
                    <a:pt x="1290638" y="962526"/>
                    <a:pt x="1290638" y="962526"/>
                    <a:pt x="1290638" y="1661479"/>
                  </a:cubicBezTo>
                  <a:cubicBezTo>
                    <a:pt x="1290638" y="1734287"/>
                    <a:pt x="1231299" y="1777972"/>
                    <a:pt x="1171959" y="1777972"/>
                  </a:cubicBezTo>
                  <a:cubicBezTo>
                    <a:pt x="1097784" y="1777972"/>
                    <a:pt x="1053279" y="1734287"/>
                    <a:pt x="1053279" y="1661479"/>
                  </a:cubicBezTo>
                  <a:cubicBezTo>
                    <a:pt x="1053279" y="1661479"/>
                    <a:pt x="1053279" y="1661479"/>
                    <a:pt x="1053279" y="1253756"/>
                  </a:cubicBezTo>
                  <a:cubicBezTo>
                    <a:pt x="1053279" y="1253756"/>
                    <a:pt x="1053279" y="1253756"/>
                    <a:pt x="1053279" y="1006210"/>
                  </a:cubicBezTo>
                  <a:cubicBezTo>
                    <a:pt x="1053279" y="1006210"/>
                    <a:pt x="1053279" y="1006210"/>
                    <a:pt x="993940" y="1006210"/>
                  </a:cubicBezTo>
                  <a:cubicBezTo>
                    <a:pt x="993940" y="1006210"/>
                    <a:pt x="993940" y="1006210"/>
                    <a:pt x="993940" y="1268318"/>
                  </a:cubicBezTo>
                  <a:cubicBezTo>
                    <a:pt x="993940" y="1268318"/>
                    <a:pt x="993940" y="1268318"/>
                    <a:pt x="993940" y="1719725"/>
                  </a:cubicBezTo>
                  <a:cubicBezTo>
                    <a:pt x="993940" y="1719725"/>
                    <a:pt x="993940" y="1719725"/>
                    <a:pt x="993940" y="1777972"/>
                  </a:cubicBezTo>
                  <a:cubicBezTo>
                    <a:pt x="993940" y="1777972"/>
                    <a:pt x="993940" y="1777972"/>
                    <a:pt x="993940" y="2884648"/>
                  </a:cubicBezTo>
                  <a:cubicBezTo>
                    <a:pt x="993940" y="2972017"/>
                    <a:pt x="919765" y="3044825"/>
                    <a:pt x="830756" y="3044825"/>
                  </a:cubicBezTo>
                  <a:cubicBezTo>
                    <a:pt x="741746" y="3044825"/>
                    <a:pt x="667572" y="2972017"/>
                    <a:pt x="667572" y="2884648"/>
                  </a:cubicBezTo>
                  <a:cubicBezTo>
                    <a:pt x="667572" y="2884648"/>
                    <a:pt x="667572" y="2884648"/>
                    <a:pt x="667572" y="1777972"/>
                  </a:cubicBezTo>
                  <a:cubicBezTo>
                    <a:pt x="667572" y="1777972"/>
                    <a:pt x="667572" y="1777972"/>
                    <a:pt x="608232" y="1777972"/>
                  </a:cubicBezTo>
                  <a:cubicBezTo>
                    <a:pt x="608232" y="1777972"/>
                    <a:pt x="608232" y="1777972"/>
                    <a:pt x="608232" y="2884648"/>
                  </a:cubicBezTo>
                  <a:cubicBezTo>
                    <a:pt x="608232" y="2972017"/>
                    <a:pt x="548892" y="3044825"/>
                    <a:pt x="459883" y="3044825"/>
                  </a:cubicBezTo>
                  <a:cubicBezTo>
                    <a:pt x="370873" y="3044825"/>
                    <a:pt x="296698" y="2972017"/>
                    <a:pt x="296698" y="2884648"/>
                  </a:cubicBezTo>
                  <a:cubicBezTo>
                    <a:pt x="296698" y="2884648"/>
                    <a:pt x="296698" y="2884648"/>
                    <a:pt x="296698" y="1777972"/>
                  </a:cubicBezTo>
                  <a:cubicBezTo>
                    <a:pt x="296698" y="1777972"/>
                    <a:pt x="296698" y="1777972"/>
                    <a:pt x="296698" y="1719725"/>
                  </a:cubicBezTo>
                  <a:cubicBezTo>
                    <a:pt x="296698" y="1719725"/>
                    <a:pt x="296698" y="1719725"/>
                    <a:pt x="296698" y="1268318"/>
                  </a:cubicBezTo>
                  <a:cubicBezTo>
                    <a:pt x="296698" y="1268318"/>
                    <a:pt x="296698" y="1268318"/>
                    <a:pt x="296698" y="1006210"/>
                  </a:cubicBezTo>
                  <a:cubicBezTo>
                    <a:pt x="296698" y="1006210"/>
                    <a:pt x="296698" y="1006210"/>
                    <a:pt x="237358" y="1006210"/>
                  </a:cubicBezTo>
                  <a:cubicBezTo>
                    <a:pt x="237358" y="1006210"/>
                    <a:pt x="237358" y="1006210"/>
                    <a:pt x="237358" y="1253756"/>
                  </a:cubicBezTo>
                  <a:cubicBezTo>
                    <a:pt x="237358" y="1253756"/>
                    <a:pt x="237358" y="1253756"/>
                    <a:pt x="237358" y="1661479"/>
                  </a:cubicBezTo>
                  <a:cubicBezTo>
                    <a:pt x="237358" y="1734287"/>
                    <a:pt x="192854" y="1777972"/>
                    <a:pt x="118679" y="1777972"/>
                  </a:cubicBezTo>
                  <a:cubicBezTo>
                    <a:pt x="59340" y="1777972"/>
                    <a:pt x="0" y="1734287"/>
                    <a:pt x="0" y="1661479"/>
                  </a:cubicBezTo>
                  <a:cubicBezTo>
                    <a:pt x="0" y="1661479"/>
                    <a:pt x="0" y="1661479"/>
                    <a:pt x="0" y="962526"/>
                  </a:cubicBezTo>
                  <a:cubicBezTo>
                    <a:pt x="0" y="758664"/>
                    <a:pt x="178019" y="598487"/>
                    <a:pt x="370873" y="598487"/>
                  </a:cubicBezTo>
                  <a:close/>
                  <a:moveTo>
                    <a:pt x="646113" y="0"/>
                  </a:moveTo>
                  <a:cubicBezTo>
                    <a:pt x="797791" y="0"/>
                    <a:pt x="920751" y="120827"/>
                    <a:pt x="920751" y="269875"/>
                  </a:cubicBezTo>
                  <a:cubicBezTo>
                    <a:pt x="920751" y="418923"/>
                    <a:pt x="797791" y="539750"/>
                    <a:pt x="646113" y="539750"/>
                  </a:cubicBezTo>
                  <a:cubicBezTo>
                    <a:pt x="494435" y="539750"/>
                    <a:pt x="371475" y="418923"/>
                    <a:pt x="371475" y="269875"/>
                  </a:cubicBezTo>
                  <a:cubicBezTo>
                    <a:pt x="371475" y="120827"/>
                    <a:pt x="494435" y="0"/>
                    <a:pt x="646113" y="0"/>
                  </a:cubicBezTo>
                  <a:close/>
                </a:path>
              </a:pathLst>
            </a:custGeom>
            <a:solidFill>
              <a:srgbClr val="BFBFB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3600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1063" name="Google Shape;1063;p28"/>
            <p:cNvSpPr/>
            <p:nvPr/>
          </p:nvSpPr>
          <p:spPr>
            <a:xfrm>
              <a:off x="7474440" y="2801830"/>
              <a:ext cx="174415" cy="411472"/>
            </a:xfrm>
            <a:custGeom>
              <a:rect b="b" l="l" r="r" t="t"/>
              <a:pathLst>
                <a:path extrusionOk="0" h="3044825" w="1290638">
                  <a:moveTo>
                    <a:pt x="370873" y="598487"/>
                  </a:moveTo>
                  <a:cubicBezTo>
                    <a:pt x="370873" y="598487"/>
                    <a:pt x="370873" y="598487"/>
                    <a:pt x="519222" y="598487"/>
                  </a:cubicBezTo>
                  <a:cubicBezTo>
                    <a:pt x="519222" y="598487"/>
                    <a:pt x="519222" y="598487"/>
                    <a:pt x="548892" y="598487"/>
                  </a:cubicBezTo>
                  <a:cubicBezTo>
                    <a:pt x="548892" y="598487"/>
                    <a:pt x="548892" y="598487"/>
                    <a:pt x="919765" y="598487"/>
                  </a:cubicBezTo>
                  <a:cubicBezTo>
                    <a:pt x="1112619" y="598487"/>
                    <a:pt x="1275803" y="758664"/>
                    <a:pt x="1290638" y="962526"/>
                  </a:cubicBezTo>
                  <a:cubicBezTo>
                    <a:pt x="1290638" y="962526"/>
                    <a:pt x="1290638" y="962526"/>
                    <a:pt x="1290638" y="1661479"/>
                  </a:cubicBezTo>
                  <a:cubicBezTo>
                    <a:pt x="1290638" y="1734287"/>
                    <a:pt x="1231299" y="1777972"/>
                    <a:pt x="1171959" y="1777972"/>
                  </a:cubicBezTo>
                  <a:cubicBezTo>
                    <a:pt x="1097784" y="1777972"/>
                    <a:pt x="1053279" y="1734287"/>
                    <a:pt x="1053279" y="1661479"/>
                  </a:cubicBezTo>
                  <a:cubicBezTo>
                    <a:pt x="1053279" y="1661479"/>
                    <a:pt x="1053279" y="1661479"/>
                    <a:pt x="1053279" y="1253756"/>
                  </a:cubicBezTo>
                  <a:cubicBezTo>
                    <a:pt x="1053279" y="1253756"/>
                    <a:pt x="1053279" y="1253756"/>
                    <a:pt x="1053279" y="1006210"/>
                  </a:cubicBezTo>
                  <a:cubicBezTo>
                    <a:pt x="1053279" y="1006210"/>
                    <a:pt x="1053279" y="1006210"/>
                    <a:pt x="993940" y="1006210"/>
                  </a:cubicBezTo>
                  <a:cubicBezTo>
                    <a:pt x="993940" y="1006210"/>
                    <a:pt x="993940" y="1006210"/>
                    <a:pt x="993940" y="1268318"/>
                  </a:cubicBezTo>
                  <a:cubicBezTo>
                    <a:pt x="993940" y="1268318"/>
                    <a:pt x="993940" y="1268318"/>
                    <a:pt x="993940" y="1719725"/>
                  </a:cubicBezTo>
                  <a:cubicBezTo>
                    <a:pt x="993940" y="1719725"/>
                    <a:pt x="993940" y="1719725"/>
                    <a:pt x="993940" y="1777972"/>
                  </a:cubicBezTo>
                  <a:cubicBezTo>
                    <a:pt x="993940" y="1777972"/>
                    <a:pt x="993940" y="1777972"/>
                    <a:pt x="993940" y="2884648"/>
                  </a:cubicBezTo>
                  <a:cubicBezTo>
                    <a:pt x="993940" y="2972017"/>
                    <a:pt x="919765" y="3044825"/>
                    <a:pt x="830756" y="3044825"/>
                  </a:cubicBezTo>
                  <a:cubicBezTo>
                    <a:pt x="741746" y="3044825"/>
                    <a:pt x="667572" y="2972017"/>
                    <a:pt x="667572" y="2884648"/>
                  </a:cubicBezTo>
                  <a:cubicBezTo>
                    <a:pt x="667572" y="2884648"/>
                    <a:pt x="667572" y="2884648"/>
                    <a:pt x="667572" y="1777972"/>
                  </a:cubicBezTo>
                  <a:cubicBezTo>
                    <a:pt x="667572" y="1777972"/>
                    <a:pt x="667572" y="1777972"/>
                    <a:pt x="608232" y="1777972"/>
                  </a:cubicBezTo>
                  <a:cubicBezTo>
                    <a:pt x="608232" y="1777972"/>
                    <a:pt x="608232" y="1777972"/>
                    <a:pt x="608232" y="2884648"/>
                  </a:cubicBezTo>
                  <a:cubicBezTo>
                    <a:pt x="608232" y="2972017"/>
                    <a:pt x="548892" y="3044825"/>
                    <a:pt x="459883" y="3044825"/>
                  </a:cubicBezTo>
                  <a:cubicBezTo>
                    <a:pt x="370873" y="3044825"/>
                    <a:pt x="296698" y="2972017"/>
                    <a:pt x="296698" y="2884648"/>
                  </a:cubicBezTo>
                  <a:cubicBezTo>
                    <a:pt x="296698" y="2884648"/>
                    <a:pt x="296698" y="2884648"/>
                    <a:pt x="296698" y="1777972"/>
                  </a:cubicBezTo>
                  <a:cubicBezTo>
                    <a:pt x="296698" y="1777972"/>
                    <a:pt x="296698" y="1777972"/>
                    <a:pt x="296698" y="1719725"/>
                  </a:cubicBezTo>
                  <a:cubicBezTo>
                    <a:pt x="296698" y="1719725"/>
                    <a:pt x="296698" y="1719725"/>
                    <a:pt x="296698" y="1268318"/>
                  </a:cubicBezTo>
                  <a:cubicBezTo>
                    <a:pt x="296698" y="1268318"/>
                    <a:pt x="296698" y="1268318"/>
                    <a:pt x="296698" y="1006210"/>
                  </a:cubicBezTo>
                  <a:cubicBezTo>
                    <a:pt x="296698" y="1006210"/>
                    <a:pt x="296698" y="1006210"/>
                    <a:pt x="237358" y="1006210"/>
                  </a:cubicBezTo>
                  <a:cubicBezTo>
                    <a:pt x="237358" y="1006210"/>
                    <a:pt x="237358" y="1006210"/>
                    <a:pt x="237358" y="1253756"/>
                  </a:cubicBezTo>
                  <a:cubicBezTo>
                    <a:pt x="237358" y="1253756"/>
                    <a:pt x="237358" y="1253756"/>
                    <a:pt x="237358" y="1661479"/>
                  </a:cubicBezTo>
                  <a:cubicBezTo>
                    <a:pt x="237358" y="1734287"/>
                    <a:pt x="192854" y="1777972"/>
                    <a:pt x="118679" y="1777972"/>
                  </a:cubicBezTo>
                  <a:cubicBezTo>
                    <a:pt x="59340" y="1777972"/>
                    <a:pt x="0" y="1734287"/>
                    <a:pt x="0" y="1661479"/>
                  </a:cubicBezTo>
                  <a:cubicBezTo>
                    <a:pt x="0" y="1661479"/>
                    <a:pt x="0" y="1661479"/>
                    <a:pt x="0" y="962526"/>
                  </a:cubicBezTo>
                  <a:cubicBezTo>
                    <a:pt x="0" y="758664"/>
                    <a:pt x="178019" y="598487"/>
                    <a:pt x="370873" y="598487"/>
                  </a:cubicBezTo>
                  <a:close/>
                  <a:moveTo>
                    <a:pt x="646113" y="0"/>
                  </a:moveTo>
                  <a:cubicBezTo>
                    <a:pt x="797791" y="0"/>
                    <a:pt x="920751" y="120827"/>
                    <a:pt x="920751" y="269875"/>
                  </a:cubicBezTo>
                  <a:cubicBezTo>
                    <a:pt x="920751" y="418923"/>
                    <a:pt x="797791" y="539750"/>
                    <a:pt x="646113" y="539750"/>
                  </a:cubicBezTo>
                  <a:cubicBezTo>
                    <a:pt x="494435" y="539750"/>
                    <a:pt x="371475" y="418923"/>
                    <a:pt x="371475" y="269875"/>
                  </a:cubicBezTo>
                  <a:cubicBezTo>
                    <a:pt x="371475" y="120827"/>
                    <a:pt x="494435" y="0"/>
                    <a:pt x="646113" y="0"/>
                  </a:cubicBezTo>
                  <a:close/>
                </a:path>
              </a:pathLst>
            </a:custGeom>
            <a:solidFill>
              <a:srgbClr val="BFBFB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3600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1064" name="Google Shape;1064;p28"/>
            <p:cNvSpPr/>
            <p:nvPr/>
          </p:nvSpPr>
          <p:spPr>
            <a:xfrm>
              <a:off x="7715502" y="2801830"/>
              <a:ext cx="174415" cy="411472"/>
            </a:xfrm>
            <a:custGeom>
              <a:rect b="b" l="l" r="r" t="t"/>
              <a:pathLst>
                <a:path extrusionOk="0" h="3044825" w="1290638">
                  <a:moveTo>
                    <a:pt x="370873" y="598487"/>
                  </a:moveTo>
                  <a:cubicBezTo>
                    <a:pt x="370873" y="598487"/>
                    <a:pt x="370873" y="598487"/>
                    <a:pt x="519222" y="598487"/>
                  </a:cubicBezTo>
                  <a:cubicBezTo>
                    <a:pt x="519222" y="598487"/>
                    <a:pt x="519222" y="598487"/>
                    <a:pt x="548892" y="598487"/>
                  </a:cubicBezTo>
                  <a:cubicBezTo>
                    <a:pt x="548892" y="598487"/>
                    <a:pt x="548892" y="598487"/>
                    <a:pt x="919765" y="598487"/>
                  </a:cubicBezTo>
                  <a:cubicBezTo>
                    <a:pt x="1112619" y="598487"/>
                    <a:pt x="1275803" y="758664"/>
                    <a:pt x="1290638" y="962526"/>
                  </a:cubicBezTo>
                  <a:cubicBezTo>
                    <a:pt x="1290638" y="962526"/>
                    <a:pt x="1290638" y="962526"/>
                    <a:pt x="1290638" y="1661479"/>
                  </a:cubicBezTo>
                  <a:cubicBezTo>
                    <a:pt x="1290638" y="1734287"/>
                    <a:pt x="1231299" y="1777972"/>
                    <a:pt x="1171959" y="1777972"/>
                  </a:cubicBezTo>
                  <a:cubicBezTo>
                    <a:pt x="1097784" y="1777972"/>
                    <a:pt x="1053279" y="1734287"/>
                    <a:pt x="1053279" y="1661479"/>
                  </a:cubicBezTo>
                  <a:cubicBezTo>
                    <a:pt x="1053279" y="1661479"/>
                    <a:pt x="1053279" y="1661479"/>
                    <a:pt x="1053279" y="1253756"/>
                  </a:cubicBezTo>
                  <a:cubicBezTo>
                    <a:pt x="1053279" y="1253756"/>
                    <a:pt x="1053279" y="1253756"/>
                    <a:pt x="1053279" y="1006210"/>
                  </a:cubicBezTo>
                  <a:cubicBezTo>
                    <a:pt x="1053279" y="1006210"/>
                    <a:pt x="1053279" y="1006210"/>
                    <a:pt x="993940" y="1006210"/>
                  </a:cubicBezTo>
                  <a:cubicBezTo>
                    <a:pt x="993940" y="1006210"/>
                    <a:pt x="993940" y="1006210"/>
                    <a:pt x="993940" y="1268318"/>
                  </a:cubicBezTo>
                  <a:cubicBezTo>
                    <a:pt x="993940" y="1268318"/>
                    <a:pt x="993940" y="1268318"/>
                    <a:pt x="993940" y="1719725"/>
                  </a:cubicBezTo>
                  <a:cubicBezTo>
                    <a:pt x="993940" y="1719725"/>
                    <a:pt x="993940" y="1719725"/>
                    <a:pt x="993940" y="1777972"/>
                  </a:cubicBezTo>
                  <a:cubicBezTo>
                    <a:pt x="993940" y="1777972"/>
                    <a:pt x="993940" y="1777972"/>
                    <a:pt x="993940" y="2884648"/>
                  </a:cubicBezTo>
                  <a:cubicBezTo>
                    <a:pt x="993940" y="2972017"/>
                    <a:pt x="919765" y="3044825"/>
                    <a:pt x="830756" y="3044825"/>
                  </a:cubicBezTo>
                  <a:cubicBezTo>
                    <a:pt x="741746" y="3044825"/>
                    <a:pt x="667572" y="2972017"/>
                    <a:pt x="667572" y="2884648"/>
                  </a:cubicBezTo>
                  <a:cubicBezTo>
                    <a:pt x="667572" y="2884648"/>
                    <a:pt x="667572" y="2884648"/>
                    <a:pt x="667572" y="1777972"/>
                  </a:cubicBezTo>
                  <a:cubicBezTo>
                    <a:pt x="667572" y="1777972"/>
                    <a:pt x="667572" y="1777972"/>
                    <a:pt x="608232" y="1777972"/>
                  </a:cubicBezTo>
                  <a:cubicBezTo>
                    <a:pt x="608232" y="1777972"/>
                    <a:pt x="608232" y="1777972"/>
                    <a:pt x="608232" y="2884648"/>
                  </a:cubicBezTo>
                  <a:cubicBezTo>
                    <a:pt x="608232" y="2972017"/>
                    <a:pt x="548892" y="3044825"/>
                    <a:pt x="459883" y="3044825"/>
                  </a:cubicBezTo>
                  <a:cubicBezTo>
                    <a:pt x="370873" y="3044825"/>
                    <a:pt x="296698" y="2972017"/>
                    <a:pt x="296698" y="2884648"/>
                  </a:cubicBezTo>
                  <a:cubicBezTo>
                    <a:pt x="296698" y="2884648"/>
                    <a:pt x="296698" y="2884648"/>
                    <a:pt x="296698" y="1777972"/>
                  </a:cubicBezTo>
                  <a:cubicBezTo>
                    <a:pt x="296698" y="1777972"/>
                    <a:pt x="296698" y="1777972"/>
                    <a:pt x="296698" y="1719725"/>
                  </a:cubicBezTo>
                  <a:cubicBezTo>
                    <a:pt x="296698" y="1719725"/>
                    <a:pt x="296698" y="1719725"/>
                    <a:pt x="296698" y="1268318"/>
                  </a:cubicBezTo>
                  <a:cubicBezTo>
                    <a:pt x="296698" y="1268318"/>
                    <a:pt x="296698" y="1268318"/>
                    <a:pt x="296698" y="1006210"/>
                  </a:cubicBezTo>
                  <a:cubicBezTo>
                    <a:pt x="296698" y="1006210"/>
                    <a:pt x="296698" y="1006210"/>
                    <a:pt x="237358" y="1006210"/>
                  </a:cubicBezTo>
                  <a:cubicBezTo>
                    <a:pt x="237358" y="1006210"/>
                    <a:pt x="237358" y="1006210"/>
                    <a:pt x="237358" y="1253756"/>
                  </a:cubicBezTo>
                  <a:cubicBezTo>
                    <a:pt x="237358" y="1253756"/>
                    <a:pt x="237358" y="1253756"/>
                    <a:pt x="237358" y="1661479"/>
                  </a:cubicBezTo>
                  <a:cubicBezTo>
                    <a:pt x="237358" y="1734287"/>
                    <a:pt x="192854" y="1777972"/>
                    <a:pt x="118679" y="1777972"/>
                  </a:cubicBezTo>
                  <a:cubicBezTo>
                    <a:pt x="59340" y="1777972"/>
                    <a:pt x="0" y="1734287"/>
                    <a:pt x="0" y="1661479"/>
                  </a:cubicBezTo>
                  <a:cubicBezTo>
                    <a:pt x="0" y="1661479"/>
                    <a:pt x="0" y="1661479"/>
                    <a:pt x="0" y="962526"/>
                  </a:cubicBezTo>
                  <a:cubicBezTo>
                    <a:pt x="0" y="758664"/>
                    <a:pt x="178019" y="598487"/>
                    <a:pt x="370873" y="598487"/>
                  </a:cubicBezTo>
                  <a:close/>
                  <a:moveTo>
                    <a:pt x="646113" y="0"/>
                  </a:moveTo>
                  <a:cubicBezTo>
                    <a:pt x="797791" y="0"/>
                    <a:pt x="920751" y="120827"/>
                    <a:pt x="920751" y="269875"/>
                  </a:cubicBezTo>
                  <a:cubicBezTo>
                    <a:pt x="920751" y="418923"/>
                    <a:pt x="797791" y="539750"/>
                    <a:pt x="646113" y="539750"/>
                  </a:cubicBezTo>
                  <a:cubicBezTo>
                    <a:pt x="494435" y="539750"/>
                    <a:pt x="371475" y="418923"/>
                    <a:pt x="371475" y="269875"/>
                  </a:cubicBezTo>
                  <a:cubicBezTo>
                    <a:pt x="371475" y="120827"/>
                    <a:pt x="494435" y="0"/>
                    <a:pt x="646113" y="0"/>
                  </a:cubicBezTo>
                  <a:close/>
                </a:path>
              </a:pathLst>
            </a:custGeom>
            <a:solidFill>
              <a:srgbClr val="BFBFB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3600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1065" name="Google Shape;1065;p28"/>
            <p:cNvSpPr/>
            <p:nvPr/>
          </p:nvSpPr>
          <p:spPr>
            <a:xfrm>
              <a:off x="7956564" y="2801830"/>
              <a:ext cx="174415" cy="411472"/>
            </a:xfrm>
            <a:custGeom>
              <a:rect b="b" l="l" r="r" t="t"/>
              <a:pathLst>
                <a:path extrusionOk="0" h="3044825" w="1290638">
                  <a:moveTo>
                    <a:pt x="370873" y="598487"/>
                  </a:moveTo>
                  <a:cubicBezTo>
                    <a:pt x="370873" y="598487"/>
                    <a:pt x="370873" y="598487"/>
                    <a:pt x="519222" y="598487"/>
                  </a:cubicBezTo>
                  <a:cubicBezTo>
                    <a:pt x="519222" y="598487"/>
                    <a:pt x="519222" y="598487"/>
                    <a:pt x="548892" y="598487"/>
                  </a:cubicBezTo>
                  <a:cubicBezTo>
                    <a:pt x="548892" y="598487"/>
                    <a:pt x="548892" y="598487"/>
                    <a:pt x="919765" y="598487"/>
                  </a:cubicBezTo>
                  <a:cubicBezTo>
                    <a:pt x="1112619" y="598487"/>
                    <a:pt x="1275803" y="758664"/>
                    <a:pt x="1290638" y="962526"/>
                  </a:cubicBezTo>
                  <a:cubicBezTo>
                    <a:pt x="1290638" y="962526"/>
                    <a:pt x="1290638" y="962526"/>
                    <a:pt x="1290638" y="1661479"/>
                  </a:cubicBezTo>
                  <a:cubicBezTo>
                    <a:pt x="1290638" y="1734287"/>
                    <a:pt x="1231299" y="1777972"/>
                    <a:pt x="1171959" y="1777972"/>
                  </a:cubicBezTo>
                  <a:cubicBezTo>
                    <a:pt x="1097784" y="1777972"/>
                    <a:pt x="1053279" y="1734287"/>
                    <a:pt x="1053279" y="1661479"/>
                  </a:cubicBezTo>
                  <a:cubicBezTo>
                    <a:pt x="1053279" y="1661479"/>
                    <a:pt x="1053279" y="1661479"/>
                    <a:pt x="1053279" y="1253756"/>
                  </a:cubicBezTo>
                  <a:cubicBezTo>
                    <a:pt x="1053279" y="1253756"/>
                    <a:pt x="1053279" y="1253756"/>
                    <a:pt x="1053279" y="1006210"/>
                  </a:cubicBezTo>
                  <a:cubicBezTo>
                    <a:pt x="1053279" y="1006210"/>
                    <a:pt x="1053279" y="1006210"/>
                    <a:pt x="993940" y="1006210"/>
                  </a:cubicBezTo>
                  <a:cubicBezTo>
                    <a:pt x="993940" y="1006210"/>
                    <a:pt x="993940" y="1006210"/>
                    <a:pt x="993940" y="1268318"/>
                  </a:cubicBezTo>
                  <a:cubicBezTo>
                    <a:pt x="993940" y="1268318"/>
                    <a:pt x="993940" y="1268318"/>
                    <a:pt x="993940" y="1719725"/>
                  </a:cubicBezTo>
                  <a:cubicBezTo>
                    <a:pt x="993940" y="1719725"/>
                    <a:pt x="993940" y="1719725"/>
                    <a:pt x="993940" y="1777972"/>
                  </a:cubicBezTo>
                  <a:cubicBezTo>
                    <a:pt x="993940" y="1777972"/>
                    <a:pt x="993940" y="1777972"/>
                    <a:pt x="993940" y="2884648"/>
                  </a:cubicBezTo>
                  <a:cubicBezTo>
                    <a:pt x="993940" y="2972017"/>
                    <a:pt x="919765" y="3044825"/>
                    <a:pt x="830756" y="3044825"/>
                  </a:cubicBezTo>
                  <a:cubicBezTo>
                    <a:pt x="741746" y="3044825"/>
                    <a:pt x="667572" y="2972017"/>
                    <a:pt x="667572" y="2884648"/>
                  </a:cubicBezTo>
                  <a:cubicBezTo>
                    <a:pt x="667572" y="2884648"/>
                    <a:pt x="667572" y="2884648"/>
                    <a:pt x="667572" y="1777972"/>
                  </a:cubicBezTo>
                  <a:cubicBezTo>
                    <a:pt x="667572" y="1777972"/>
                    <a:pt x="667572" y="1777972"/>
                    <a:pt x="608232" y="1777972"/>
                  </a:cubicBezTo>
                  <a:cubicBezTo>
                    <a:pt x="608232" y="1777972"/>
                    <a:pt x="608232" y="1777972"/>
                    <a:pt x="608232" y="2884648"/>
                  </a:cubicBezTo>
                  <a:cubicBezTo>
                    <a:pt x="608232" y="2972017"/>
                    <a:pt x="548892" y="3044825"/>
                    <a:pt x="459883" y="3044825"/>
                  </a:cubicBezTo>
                  <a:cubicBezTo>
                    <a:pt x="370873" y="3044825"/>
                    <a:pt x="296698" y="2972017"/>
                    <a:pt x="296698" y="2884648"/>
                  </a:cubicBezTo>
                  <a:cubicBezTo>
                    <a:pt x="296698" y="2884648"/>
                    <a:pt x="296698" y="2884648"/>
                    <a:pt x="296698" y="1777972"/>
                  </a:cubicBezTo>
                  <a:cubicBezTo>
                    <a:pt x="296698" y="1777972"/>
                    <a:pt x="296698" y="1777972"/>
                    <a:pt x="296698" y="1719725"/>
                  </a:cubicBezTo>
                  <a:cubicBezTo>
                    <a:pt x="296698" y="1719725"/>
                    <a:pt x="296698" y="1719725"/>
                    <a:pt x="296698" y="1268318"/>
                  </a:cubicBezTo>
                  <a:cubicBezTo>
                    <a:pt x="296698" y="1268318"/>
                    <a:pt x="296698" y="1268318"/>
                    <a:pt x="296698" y="1006210"/>
                  </a:cubicBezTo>
                  <a:cubicBezTo>
                    <a:pt x="296698" y="1006210"/>
                    <a:pt x="296698" y="1006210"/>
                    <a:pt x="237358" y="1006210"/>
                  </a:cubicBezTo>
                  <a:cubicBezTo>
                    <a:pt x="237358" y="1006210"/>
                    <a:pt x="237358" y="1006210"/>
                    <a:pt x="237358" y="1253756"/>
                  </a:cubicBezTo>
                  <a:cubicBezTo>
                    <a:pt x="237358" y="1253756"/>
                    <a:pt x="237358" y="1253756"/>
                    <a:pt x="237358" y="1661479"/>
                  </a:cubicBezTo>
                  <a:cubicBezTo>
                    <a:pt x="237358" y="1734287"/>
                    <a:pt x="192854" y="1777972"/>
                    <a:pt x="118679" y="1777972"/>
                  </a:cubicBezTo>
                  <a:cubicBezTo>
                    <a:pt x="59340" y="1777972"/>
                    <a:pt x="0" y="1734287"/>
                    <a:pt x="0" y="1661479"/>
                  </a:cubicBezTo>
                  <a:cubicBezTo>
                    <a:pt x="0" y="1661479"/>
                    <a:pt x="0" y="1661479"/>
                    <a:pt x="0" y="962526"/>
                  </a:cubicBezTo>
                  <a:cubicBezTo>
                    <a:pt x="0" y="758664"/>
                    <a:pt x="178019" y="598487"/>
                    <a:pt x="370873" y="598487"/>
                  </a:cubicBezTo>
                  <a:close/>
                  <a:moveTo>
                    <a:pt x="646113" y="0"/>
                  </a:moveTo>
                  <a:cubicBezTo>
                    <a:pt x="797791" y="0"/>
                    <a:pt x="920751" y="120827"/>
                    <a:pt x="920751" y="269875"/>
                  </a:cubicBezTo>
                  <a:cubicBezTo>
                    <a:pt x="920751" y="418923"/>
                    <a:pt x="797791" y="539750"/>
                    <a:pt x="646113" y="539750"/>
                  </a:cubicBezTo>
                  <a:cubicBezTo>
                    <a:pt x="494435" y="539750"/>
                    <a:pt x="371475" y="418923"/>
                    <a:pt x="371475" y="269875"/>
                  </a:cubicBezTo>
                  <a:cubicBezTo>
                    <a:pt x="371475" y="120827"/>
                    <a:pt x="494435" y="0"/>
                    <a:pt x="646113" y="0"/>
                  </a:cubicBezTo>
                  <a:close/>
                </a:path>
              </a:pathLst>
            </a:custGeom>
            <a:solidFill>
              <a:srgbClr val="BFBFB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3600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1066" name="Google Shape;1066;p28"/>
            <p:cNvSpPr/>
            <p:nvPr/>
          </p:nvSpPr>
          <p:spPr>
            <a:xfrm>
              <a:off x="8197626" y="2801830"/>
              <a:ext cx="174415" cy="411472"/>
            </a:xfrm>
            <a:custGeom>
              <a:rect b="b" l="l" r="r" t="t"/>
              <a:pathLst>
                <a:path extrusionOk="0" h="3044825" w="1290638">
                  <a:moveTo>
                    <a:pt x="370873" y="598487"/>
                  </a:moveTo>
                  <a:cubicBezTo>
                    <a:pt x="370873" y="598487"/>
                    <a:pt x="370873" y="598487"/>
                    <a:pt x="519222" y="598487"/>
                  </a:cubicBezTo>
                  <a:cubicBezTo>
                    <a:pt x="519222" y="598487"/>
                    <a:pt x="519222" y="598487"/>
                    <a:pt x="548892" y="598487"/>
                  </a:cubicBezTo>
                  <a:cubicBezTo>
                    <a:pt x="548892" y="598487"/>
                    <a:pt x="548892" y="598487"/>
                    <a:pt x="919765" y="598487"/>
                  </a:cubicBezTo>
                  <a:cubicBezTo>
                    <a:pt x="1112619" y="598487"/>
                    <a:pt x="1275803" y="758664"/>
                    <a:pt x="1290638" y="962526"/>
                  </a:cubicBezTo>
                  <a:cubicBezTo>
                    <a:pt x="1290638" y="962526"/>
                    <a:pt x="1290638" y="962526"/>
                    <a:pt x="1290638" y="1661479"/>
                  </a:cubicBezTo>
                  <a:cubicBezTo>
                    <a:pt x="1290638" y="1734287"/>
                    <a:pt x="1231299" y="1777972"/>
                    <a:pt x="1171959" y="1777972"/>
                  </a:cubicBezTo>
                  <a:cubicBezTo>
                    <a:pt x="1097784" y="1777972"/>
                    <a:pt x="1053279" y="1734287"/>
                    <a:pt x="1053279" y="1661479"/>
                  </a:cubicBezTo>
                  <a:cubicBezTo>
                    <a:pt x="1053279" y="1661479"/>
                    <a:pt x="1053279" y="1661479"/>
                    <a:pt x="1053279" y="1253756"/>
                  </a:cubicBezTo>
                  <a:cubicBezTo>
                    <a:pt x="1053279" y="1253756"/>
                    <a:pt x="1053279" y="1253756"/>
                    <a:pt x="1053279" y="1006210"/>
                  </a:cubicBezTo>
                  <a:cubicBezTo>
                    <a:pt x="1053279" y="1006210"/>
                    <a:pt x="1053279" y="1006210"/>
                    <a:pt x="993940" y="1006210"/>
                  </a:cubicBezTo>
                  <a:cubicBezTo>
                    <a:pt x="993940" y="1006210"/>
                    <a:pt x="993940" y="1006210"/>
                    <a:pt x="993940" y="1268318"/>
                  </a:cubicBezTo>
                  <a:cubicBezTo>
                    <a:pt x="993940" y="1268318"/>
                    <a:pt x="993940" y="1268318"/>
                    <a:pt x="993940" y="1719725"/>
                  </a:cubicBezTo>
                  <a:cubicBezTo>
                    <a:pt x="993940" y="1719725"/>
                    <a:pt x="993940" y="1719725"/>
                    <a:pt x="993940" y="1777972"/>
                  </a:cubicBezTo>
                  <a:cubicBezTo>
                    <a:pt x="993940" y="1777972"/>
                    <a:pt x="993940" y="1777972"/>
                    <a:pt x="993940" y="2884648"/>
                  </a:cubicBezTo>
                  <a:cubicBezTo>
                    <a:pt x="993940" y="2972017"/>
                    <a:pt x="919765" y="3044825"/>
                    <a:pt x="830756" y="3044825"/>
                  </a:cubicBezTo>
                  <a:cubicBezTo>
                    <a:pt x="741746" y="3044825"/>
                    <a:pt x="667572" y="2972017"/>
                    <a:pt x="667572" y="2884648"/>
                  </a:cubicBezTo>
                  <a:cubicBezTo>
                    <a:pt x="667572" y="2884648"/>
                    <a:pt x="667572" y="2884648"/>
                    <a:pt x="667572" y="1777972"/>
                  </a:cubicBezTo>
                  <a:cubicBezTo>
                    <a:pt x="667572" y="1777972"/>
                    <a:pt x="667572" y="1777972"/>
                    <a:pt x="608232" y="1777972"/>
                  </a:cubicBezTo>
                  <a:cubicBezTo>
                    <a:pt x="608232" y="1777972"/>
                    <a:pt x="608232" y="1777972"/>
                    <a:pt x="608232" y="2884648"/>
                  </a:cubicBezTo>
                  <a:cubicBezTo>
                    <a:pt x="608232" y="2972017"/>
                    <a:pt x="548892" y="3044825"/>
                    <a:pt x="459883" y="3044825"/>
                  </a:cubicBezTo>
                  <a:cubicBezTo>
                    <a:pt x="370873" y="3044825"/>
                    <a:pt x="296698" y="2972017"/>
                    <a:pt x="296698" y="2884648"/>
                  </a:cubicBezTo>
                  <a:cubicBezTo>
                    <a:pt x="296698" y="2884648"/>
                    <a:pt x="296698" y="2884648"/>
                    <a:pt x="296698" y="1777972"/>
                  </a:cubicBezTo>
                  <a:cubicBezTo>
                    <a:pt x="296698" y="1777972"/>
                    <a:pt x="296698" y="1777972"/>
                    <a:pt x="296698" y="1719725"/>
                  </a:cubicBezTo>
                  <a:cubicBezTo>
                    <a:pt x="296698" y="1719725"/>
                    <a:pt x="296698" y="1719725"/>
                    <a:pt x="296698" y="1268318"/>
                  </a:cubicBezTo>
                  <a:cubicBezTo>
                    <a:pt x="296698" y="1268318"/>
                    <a:pt x="296698" y="1268318"/>
                    <a:pt x="296698" y="1006210"/>
                  </a:cubicBezTo>
                  <a:cubicBezTo>
                    <a:pt x="296698" y="1006210"/>
                    <a:pt x="296698" y="1006210"/>
                    <a:pt x="237358" y="1006210"/>
                  </a:cubicBezTo>
                  <a:cubicBezTo>
                    <a:pt x="237358" y="1006210"/>
                    <a:pt x="237358" y="1006210"/>
                    <a:pt x="237358" y="1253756"/>
                  </a:cubicBezTo>
                  <a:cubicBezTo>
                    <a:pt x="237358" y="1253756"/>
                    <a:pt x="237358" y="1253756"/>
                    <a:pt x="237358" y="1661479"/>
                  </a:cubicBezTo>
                  <a:cubicBezTo>
                    <a:pt x="237358" y="1734287"/>
                    <a:pt x="192854" y="1777972"/>
                    <a:pt x="118679" y="1777972"/>
                  </a:cubicBezTo>
                  <a:cubicBezTo>
                    <a:pt x="59340" y="1777972"/>
                    <a:pt x="0" y="1734287"/>
                    <a:pt x="0" y="1661479"/>
                  </a:cubicBezTo>
                  <a:cubicBezTo>
                    <a:pt x="0" y="1661479"/>
                    <a:pt x="0" y="1661479"/>
                    <a:pt x="0" y="962526"/>
                  </a:cubicBezTo>
                  <a:cubicBezTo>
                    <a:pt x="0" y="758664"/>
                    <a:pt x="178019" y="598487"/>
                    <a:pt x="370873" y="598487"/>
                  </a:cubicBezTo>
                  <a:close/>
                  <a:moveTo>
                    <a:pt x="646113" y="0"/>
                  </a:moveTo>
                  <a:cubicBezTo>
                    <a:pt x="797791" y="0"/>
                    <a:pt x="920751" y="120827"/>
                    <a:pt x="920751" y="269875"/>
                  </a:cubicBezTo>
                  <a:cubicBezTo>
                    <a:pt x="920751" y="418923"/>
                    <a:pt x="797791" y="539750"/>
                    <a:pt x="646113" y="539750"/>
                  </a:cubicBezTo>
                  <a:cubicBezTo>
                    <a:pt x="494435" y="539750"/>
                    <a:pt x="371475" y="418923"/>
                    <a:pt x="371475" y="269875"/>
                  </a:cubicBezTo>
                  <a:cubicBezTo>
                    <a:pt x="371475" y="120827"/>
                    <a:pt x="494435" y="0"/>
                    <a:pt x="646113" y="0"/>
                  </a:cubicBezTo>
                  <a:close/>
                </a:path>
              </a:pathLst>
            </a:custGeom>
            <a:solidFill>
              <a:srgbClr val="BFBFB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3600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1067" name="Google Shape;1067;p28"/>
            <p:cNvSpPr/>
            <p:nvPr/>
          </p:nvSpPr>
          <p:spPr>
            <a:xfrm>
              <a:off x="8438688" y="2801830"/>
              <a:ext cx="174415" cy="411472"/>
            </a:xfrm>
            <a:custGeom>
              <a:rect b="b" l="l" r="r" t="t"/>
              <a:pathLst>
                <a:path extrusionOk="0" h="3044825" w="1290638">
                  <a:moveTo>
                    <a:pt x="370873" y="598487"/>
                  </a:moveTo>
                  <a:cubicBezTo>
                    <a:pt x="370873" y="598487"/>
                    <a:pt x="370873" y="598487"/>
                    <a:pt x="519222" y="598487"/>
                  </a:cubicBezTo>
                  <a:cubicBezTo>
                    <a:pt x="519222" y="598487"/>
                    <a:pt x="519222" y="598487"/>
                    <a:pt x="548892" y="598487"/>
                  </a:cubicBezTo>
                  <a:cubicBezTo>
                    <a:pt x="548892" y="598487"/>
                    <a:pt x="548892" y="598487"/>
                    <a:pt x="919765" y="598487"/>
                  </a:cubicBezTo>
                  <a:cubicBezTo>
                    <a:pt x="1112619" y="598487"/>
                    <a:pt x="1275803" y="758664"/>
                    <a:pt x="1290638" y="962526"/>
                  </a:cubicBezTo>
                  <a:cubicBezTo>
                    <a:pt x="1290638" y="962526"/>
                    <a:pt x="1290638" y="962526"/>
                    <a:pt x="1290638" y="1661479"/>
                  </a:cubicBezTo>
                  <a:cubicBezTo>
                    <a:pt x="1290638" y="1734287"/>
                    <a:pt x="1231299" y="1777972"/>
                    <a:pt x="1171959" y="1777972"/>
                  </a:cubicBezTo>
                  <a:cubicBezTo>
                    <a:pt x="1097784" y="1777972"/>
                    <a:pt x="1053279" y="1734287"/>
                    <a:pt x="1053279" y="1661479"/>
                  </a:cubicBezTo>
                  <a:cubicBezTo>
                    <a:pt x="1053279" y="1661479"/>
                    <a:pt x="1053279" y="1661479"/>
                    <a:pt x="1053279" y="1253756"/>
                  </a:cubicBezTo>
                  <a:cubicBezTo>
                    <a:pt x="1053279" y="1253756"/>
                    <a:pt x="1053279" y="1253756"/>
                    <a:pt x="1053279" y="1006210"/>
                  </a:cubicBezTo>
                  <a:cubicBezTo>
                    <a:pt x="1053279" y="1006210"/>
                    <a:pt x="1053279" y="1006210"/>
                    <a:pt x="993940" y="1006210"/>
                  </a:cubicBezTo>
                  <a:cubicBezTo>
                    <a:pt x="993940" y="1006210"/>
                    <a:pt x="993940" y="1006210"/>
                    <a:pt x="993940" y="1268318"/>
                  </a:cubicBezTo>
                  <a:cubicBezTo>
                    <a:pt x="993940" y="1268318"/>
                    <a:pt x="993940" y="1268318"/>
                    <a:pt x="993940" y="1719725"/>
                  </a:cubicBezTo>
                  <a:cubicBezTo>
                    <a:pt x="993940" y="1719725"/>
                    <a:pt x="993940" y="1719725"/>
                    <a:pt x="993940" y="1777972"/>
                  </a:cubicBezTo>
                  <a:cubicBezTo>
                    <a:pt x="993940" y="1777972"/>
                    <a:pt x="993940" y="1777972"/>
                    <a:pt x="993940" y="2884648"/>
                  </a:cubicBezTo>
                  <a:cubicBezTo>
                    <a:pt x="993940" y="2972017"/>
                    <a:pt x="919765" y="3044825"/>
                    <a:pt x="830756" y="3044825"/>
                  </a:cubicBezTo>
                  <a:cubicBezTo>
                    <a:pt x="741746" y="3044825"/>
                    <a:pt x="667572" y="2972017"/>
                    <a:pt x="667572" y="2884648"/>
                  </a:cubicBezTo>
                  <a:cubicBezTo>
                    <a:pt x="667572" y="2884648"/>
                    <a:pt x="667572" y="2884648"/>
                    <a:pt x="667572" y="1777972"/>
                  </a:cubicBezTo>
                  <a:cubicBezTo>
                    <a:pt x="667572" y="1777972"/>
                    <a:pt x="667572" y="1777972"/>
                    <a:pt x="608232" y="1777972"/>
                  </a:cubicBezTo>
                  <a:cubicBezTo>
                    <a:pt x="608232" y="1777972"/>
                    <a:pt x="608232" y="1777972"/>
                    <a:pt x="608232" y="2884648"/>
                  </a:cubicBezTo>
                  <a:cubicBezTo>
                    <a:pt x="608232" y="2972017"/>
                    <a:pt x="548892" y="3044825"/>
                    <a:pt x="459883" y="3044825"/>
                  </a:cubicBezTo>
                  <a:cubicBezTo>
                    <a:pt x="370873" y="3044825"/>
                    <a:pt x="296698" y="2972017"/>
                    <a:pt x="296698" y="2884648"/>
                  </a:cubicBezTo>
                  <a:cubicBezTo>
                    <a:pt x="296698" y="2884648"/>
                    <a:pt x="296698" y="2884648"/>
                    <a:pt x="296698" y="1777972"/>
                  </a:cubicBezTo>
                  <a:cubicBezTo>
                    <a:pt x="296698" y="1777972"/>
                    <a:pt x="296698" y="1777972"/>
                    <a:pt x="296698" y="1719725"/>
                  </a:cubicBezTo>
                  <a:cubicBezTo>
                    <a:pt x="296698" y="1719725"/>
                    <a:pt x="296698" y="1719725"/>
                    <a:pt x="296698" y="1268318"/>
                  </a:cubicBezTo>
                  <a:cubicBezTo>
                    <a:pt x="296698" y="1268318"/>
                    <a:pt x="296698" y="1268318"/>
                    <a:pt x="296698" y="1006210"/>
                  </a:cubicBezTo>
                  <a:cubicBezTo>
                    <a:pt x="296698" y="1006210"/>
                    <a:pt x="296698" y="1006210"/>
                    <a:pt x="237358" y="1006210"/>
                  </a:cubicBezTo>
                  <a:cubicBezTo>
                    <a:pt x="237358" y="1006210"/>
                    <a:pt x="237358" y="1006210"/>
                    <a:pt x="237358" y="1253756"/>
                  </a:cubicBezTo>
                  <a:cubicBezTo>
                    <a:pt x="237358" y="1253756"/>
                    <a:pt x="237358" y="1253756"/>
                    <a:pt x="237358" y="1661479"/>
                  </a:cubicBezTo>
                  <a:cubicBezTo>
                    <a:pt x="237358" y="1734287"/>
                    <a:pt x="192854" y="1777972"/>
                    <a:pt x="118679" y="1777972"/>
                  </a:cubicBezTo>
                  <a:cubicBezTo>
                    <a:pt x="59340" y="1777972"/>
                    <a:pt x="0" y="1734287"/>
                    <a:pt x="0" y="1661479"/>
                  </a:cubicBezTo>
                  <a:cubicBezTo>
                    <a:pt x="0" y="1661479"/>
                    <a:pt x="0" y="1661479"/>
                    <a:pt x="0" y="962526"/>
                  </a:cubicBezTo>
                  <a:cubicBezTo>
                    <a:pt x="0" y="758664"/>
                    <a:pt x="178019" y="598487"/>
                    <a:pt x="370873" y="598487"/>
                  </a:cubicBezTo>
                  <a:close/>
                  <a:moveTo>
                    <a:pt x="646113" y="0"/>
                  </a:moveTo>
                  <a:cubicBezTo>
                    <a:pt x="797791" y="0"/>
                    <a:pt x="920751" y="120827"/>
                    <a:pt x="920751" y="269875"/>
                  </a:cubicBezTo>
                  <a:cubicBezTo>
                    <a:pt x="920751" y="418923"/>
                    <a:pt x="797791" y="539750"/>
                    <a:pt x="646113" y="539750"/>
                  </a:cubicBezTo>
                  <a:cubicBezTo>
                    <a:pt x="494435" y="539750"/>
                    <a:pt x="371475" y="418923"/>
                    <a:pt x="371475" y="269875"/>
                  </a:cubicBezTo>
                  <a:cubicBezTo>
                    <a:pt x="371475" y="120827"/>
                    <a:pt x="494435" y="0"/>
                    <a:pt x="646113" y="0"/>
                  </a:cubicBezTo>
                  <a:close/>
                </a:path>
              </a:pathLst>
            </a:custGeom>
            <a:solidFill>
              <a:srgbClr val="BFBFB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3600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1068" name="Google Shape;1068;p28"/>
            <p:cNvSpPr/>
            <p:nvPr/>
          </p:nvSpPr>
          <p:spPr>
            <a:xfrm>
              <a:off x="8679746" y="2801830"/>
              <a:ext cx="174415" cy="411472"/>
            </a:xfrm>
            <a:custGeom>
              <a:rect b="b" l="l" r="r" t="t"/>
              <a:pathLst>
                <a:path extrusionOk="0" h="3044825" w="1290638">
                  <a:moveTo>
                    <a:pt x="370873" y="598487"/>
                  </a:moveTo>
                  <a:cubicBezTo>
                    <a:pt x="370873" y="598487"/>
                    <a:pt x="370873" y="598487"/>
                    <a:pt x="519222" y="598487"/>
                  </a:cubicBezTo>
                  <a:cubicBezTo>
                    <a:pt x="519222" y="598487"/>
                    <a:pt x="519222" y="598487"/>
                    <a:pt x="548892" y="598487"/>
                  </a:cubicBezTo>
                  <a:cubicBezTo>
                    <a:pt x="548892" y="598487"/>
                    <a:pt x="548892" y="598487"/>
                    <a:pt x="919765" y="598487"/>
                  </a:cubicBezTo>
                  <a:cubicBezTo>
                    <a:pt x="1112619" y="598487"/>
                    <a:pt x="1275803" y="758664"/>
                    <a:pt x="1290638" y="962526"/>
                  </a:cubicBezTo>
                  <a:cubicBezTo>
                    <a:pt x="1290638" y="962526"/>
                    <a:pt x="1290638" y="962526"/>
                    <a:pt x="1290638" y="1661479"/>
                  </a:cubicBezTo>
                  <a:cubicBezTo>
                    <a:pt x="1290638" y="1734287"/>
                    <a:pt x="1231299" y="1777972"/>
                    <a:pt x="1171959" y="1777972"/>
                  </a:cubicBezTo>
                  <a:cubicBezTo>
                    <a:pt x="1097784" y="1777972"/>
                    <a:pt x="1053279" y="1734287"/>
                    <a:pt x="1053279" y="1661479"/>
                  </a:cubicBezTo>
                  <a:cubicBezTo>
                    <a:pt x="1053279" y="1661479"/>
                    <a:pt x="1053279" y="1661479"/>
                    <a:pt x="1053279" y="1253756"/>
                  </a:cubicBezTo>
                  <a:cubicBezTo>
                    <a:pt x="1053279" y="1253756"/>
                    <a:pt x="1053279" y="1253756"/>
                    <a:pt x="1053279" y="1006210"/>
                  </a:cubicBezTo>
                  <a:cubicBezTo>
                    <a:pt x="1053279" y="1006210"/>
                    <a:pt x="1053279" y="1006210"/>
                    <a:pt x="993940" y="1006210"/>
                  </a:cubicBezTo>
                  <a:cubicBezTo>
                    <a:pt x="993940" y="1006210"/>
                    <a:pt x="993940" y="1006210"/>
                    <a:pt x="993940" y="1268318"/>
                  </a:cubicBezTo>
                  <a:cubicBezTo>
                    <a:pt x="993940" y="1268318"/>
                    <a:pt x="993940" y="1268318"/>
                    <a:pt x="993940" y="1719725"/>
                  </a:cubicBezTo>
                  <a:cubicBezTo>
                    <a:pt x="993940" y="1719725"/>
                    <a:pt x="993940" y="1719725"/>
                    <a:pt x="993940" y="1777972"/>
                  </a:cubicBezTo>
                  <a:cubicBezTo>
                    <a:pt x="993940" y="1777972"/>
                    <a:pt x="993940" y="1777972"/>
                    <a:pt x="993940" y="2884648"/>
                  </a:cubicBezTo>
                  <a:cubicBezTo>
                    <a:pt x="993940" y="2972017"/>
                    <a:pt x="919765" y="3044825"/>
                    <a:pt x="830756" y="3044825"/>
                  </a:cubicBezTo>
                  <a:cubicBezTo>
                    <a:pt x="741746" y="3044825"/>
                    <a:pt x="667572" y="2972017"/>
                    <a:pt x="667572" y="2884648"/>
                  </a:cubicBezTo>
                  <a:cubicBezTo>
                    <a:pt x="667572" y="2884648"/>
                    <a:pt x="667572" y="2884648"/>
                    <a:pt x="667572" y="1777972"/>
                  </a:cubicBezTo>
                  <a:cubicBezTo>
                    <a:pt x="667572" y="1777972"/>
                    <a:pt x="667572" y="1777972"/>
                    <a:pt x="608232" y="1777972"/>
                  </a:cubicBezTo>
                  <a:cubicBezTo>
                    <a:pt x="608232" y="1777972"/>
                    <a:pt x="608232" y="1777972"/>
                    <a:pt x="608232" y="2884648"/>
                  </a:cubicBezTo>
                  <a:cubicBezTo>
                    <a:pt x="608232" y="2972017"/>
                    <a:pt x="548892" y="3044825"/>
                    <a:pt x="459883" y="3044825"/>
                  </a:cubicBezTo>
                  <a:cubicBezTo>
                    <a:pt x="370873" y="3044825"/>
                    <a:pt x="296698" y="2972017"/>
                    <a:pt x="296698" y="2884648"/>
                  </a:cubicBezTo>
                  <a:cubicBezTo>
                    <a:pt x="296698" y="2884648"/>
                    <a:pt x="296698" y="2884648"/>
                    <a:pt x="296698" y="1777972"/>
                  </a:cubicBezTo>
                  <a:cubicBezTo>
                    <a:pt x="296698" y="1777972"/>
                    <a:pt x="296698" y="1777972"/>
                    <a:pt x="296698" y="1719725"/>
                  </a:cubicBezTo>
                  <a:cubicBezTo>
                    <a:pt x="296698" y="1719725"/>
                    <a:pt x="296698" y="1719725"/>
                    <a:pt x="296698" y="1268318"/>
                  </a:cubicBezTo>
                  <a:cubicBezTo>
                    <a:pt x="296698" y="1268318"/>
                    <a:pt x="296698" y="1268318"/>
                    <a:pt x="296698" y="1006210"/>
                  </a:cubicBezTo>
                  <a:cubicBezTo>
                    <a:pt x="296698" y="1006210"/>
                    <a:pt x="296698" y="1006210"/>
                    <a:pt x="237358" y="1006210"/>
                  </a:cubicBezTo>
                  <a:cubicBezTo>
                    <a:pt x="237358" y="1006210"/>
                    <a:pt x="237358" y="1006210"/>
                    <a:pt x="237358" y="1253756"/>
                  </a:cubicBezTo>
                  <a:cubicBezTo>
                    <a:pt x="237358" y="1253756"/>
                    <a:pt x="237358" y="1253756"/>
                    <a:pt x="237358" y="1661479"/>
                  </a:cubicBezTo>
                  <a:cubicBezTo>
                    <a:pt x="237358" y="1734287"/>
                    <a:pt x="192854" y="1777972"/>
                    <a:pt x="118679" y="1777972"/>
                  </a:cubicBezTo>
                  <a:cubicBezTo>
                    <a:pt x="59340" y="1777972"/>
                    <a:pt x="0" y="1734287"/>
                    <a:pt x="0" y="1661479"/>
                  </a:cubicBezTo>
                  <a:cubicBezTo>
                    <a:pt x="0" y="1661479"/>
                    <a:pt x="0" y="1661479"/>
                    <a:pt x="0" y="962526"/>
                  </a:cubicBezTo>
                  <a:cubicBezTo>
                    <a:pt x="0" y="758664"/>
                    <a:pt x="178019" y="598487"/>
                    <a:pt x="370873" y="598487"/>
                  </a:cubicBezTo>
                  <a:close/>
                  <a:moveTo>
                    <a:pt x="646113" y="0"/>
                  </a:moveTo>
                  <a:cubicBezTo>
                    <a:pt x="797791" y="0"/>
                    <a:pt x="920751" y="120827"/>
                    <a:pt x="920751" y="269875"/>
                  </a:cubicBezTo>
                  <a:cubicBezTo>
                    <a:pt x="920751" y="418923"/>
                    <a:pt x="797791" y="539750"/>
                    <a:pt x="646113" y="539750"/>
                  </a:cubicBezTo>
                  <a:cubicBezTo>
                    <a:pt x="494435" y="539750"/>
                    <a:pt x="371475" y="418923"/>
                    <a:pt x="371475" y="269875"/>
                  </a:cubicBezTo>
                  <a:cubicBezTo>
                    <a:pt x="371475" y="120827"/>
                    <a:pt x="494435" y="0"/>
                    <a:pt x="646113" y="0"/>
                  </a:cubicBezTo>
                  <a:close/>
                </a:path>
              </a:pathLst>
            </a:custGeom>
            <a:solidFill>
              <a:srgbClr val="B9161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3600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grpSp>
          <p:nvGrpSpPr>
            <p:cNvPr id="1069" name="Google Shape;1069;p28"/>
            <p:cNvGrpSpPr/>
            <p:nvPr/>
          </p:nvGrpSpPr>
          <p:grpSpPr>
            <a:xfrm>
              <a:off x="6302402" y="2882837"/>
              <a:ext cx="4097910" cy="867690"/>
              <a:chOff x="950" y="2349127"/>
              <a:chExt cx="4097910" cy="867690"/>
            </a:xfrm>
          </p:grpSpPr>
          <p:sp>
            <p:nvSpPr>
              <p:cNvPr id="1070" name="Google Shape;1070;p28"/>
              <p:cNvSpPr txBox="1"/>
              <p:nvPr/>
            </p:nvSpPr>
            <p:spPr>
              <a:xfrm>
                <a:off x="1965079" y="2349127"/>
                <a:ext cx="2133781" cy="338554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spAutoFit/>
              </a:bodyPr>
              <a:lstStyle/>
              <a:p>
                <a:pPr indent="0" lvl="0" marL="0" marR="0" rtl="0" algn="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en-US" sz="1600">
                    <a:solidFill>
                      <a:srgbClr val="3F3F3F"/>
                    </a:solidFill>
                    <a:latin typeface="Libre Franklin"/>
                    <a:ea typeface="Libre Franklin"/>
                    <a:cs typeface="Libre Franklin"/>
                    <a:sym typeface="Libre Franklin"/>
                  </a:rPr>
                  <a:t>OPTION HERE</a:t>
                </a:r>
                <a:endParaRPr b="1" sz="1600">
                  <a:solidFill>
                    <a:srgbClr val="3F3F3F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1071" name="Google Shape;1071;p28"/>
              <p:cNvSpPr txBox="1"/>
              <p:nvPr/>
            </p:nvSpPr>
            <p:spPr>
              <a:xfrm>
                <a:off x="950" y="2738481"/>
                <a:ext cx="4097910" cy="478336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spAutoFit/>
              </a:bodyPr>
              <a:lstStyle/>
              <a:p>
                <a:pPr indent="0" lvl="0" marL="0" marR="0" rtl="0" algn="r">
                  <a:lnSpc>
                    <a:spcPct val="114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1100">
                    <a:solidFill>
                      <a:srgbClr val="7F7F7F"/>
                    </a:solidFill>
                    <a:latin typeface="Libre Franklin"/>
                    <a:ea typeface="Libre Franklin"/>
                    <a:cs typeface="Libre Franklin"/>
                    <a:sym typeface="Libre Franklin"/>
                  </a:rPr>
                  <a:t>A complex idea can be conveyed with just a single still image, namely making it possible to absorb large amounts of data quickly.</a:t>
                </a:r>
                <a:endParaRPr/>
              </a:p>
            </p:txBody>
          </p:sp>
        </p:grpSp>
      </p:grpSp>
      <p:grpSp>
        <p:nvGrpSpPr>
          <p:cNvPr id="1072" name="Google Shape;1072;p28"/>
          <p:cNvGrpSpPr/>
          <p:nvPr/>
        </p:nvGrpSpPr>
        <p:grpSpPr>
          <a:xfrm>
            <a:off x="6302402" y="3959024"/>
            <a:ext cx="4097910" cy="1448841"/>
            <a:chOff x="6302402" y="3959024"/>
            <a:chExt cx="4097910" cy="1448841"/>
          </a:xfrm>
        </p:grpSpPr>
        <p:sp>
          <p:nvSpPr>
            <p:cNvPr id="1073" name="Google Shape;1073;p28"/>
            <p:cNvSpPr/>
            <p:nvPr/>
          </p:nvSpPr>
          <p:spPr>
            <a:xfrm>
              <a:off x="6483100" y="3959024"/>
              <a:ext cx="1714526" cy="388088"/>
            </a:xfrm>
            <a:prstGeom prst="cube">
              <a:avLst>
                <a:gd fmla="val 25000" name="adj"/>
              </a:avLst>
            </a:prstGeom>
            <a:solidFill>
              <a:srgbClr val="D8D8D8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480">
                  <a:solidFill>
                    <a:schemeClr val="dk2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45%</a:t>
              </a:r>
              <a:endParaRPr/>
            </a:p>
          </p:txBody>
        </p:sp>
        <p:sp>
          <p:nvSpPr>
            <p:cNvPr id="1074" name="Google Shape;1074;p28"/>
            <p:cNvSpPr/>
            <p:nvPr/>
          </p:nvSpPr>
          <p:spPr>
            <a:xfrm>
              <a:off x="8088447" y="3959024"/>
              <a:ext cx="2311865" cy="388088"/>
            </a:xfrm>
            <a:prstGeom prst="cube">
              <a:avLst>
                <a:gd fmla="val 25000" name="adj"/>
              </a:avLst>
            </a:prstGeom>
            <a:solidFill>
              <a:srgbClr val="B9161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400">
                  <a:solidFill>
                    <a:schemeClr val="lt1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55%</a:t>
              </a:r>
              <a:endParaRPr/>
            </a:p>
          </p:txBody>
        </p:sp>
        <p:sp>
          <p:nvSpPr>
            <p:cNvPr id="1075" name="Google Shape;1075;p28"/>
            <p:cNvSpPr/>
            <p:nvPr/>
          </p:nvSpPr>
          <p:spPr>
            <a:xfrm>
              <a:off x="6510192" y="4448480"/>
              <a:ext cx="174415" cy="411472"/>
            </a:xfrm>
            <a:custGeom>
              <a:rect b="b" l="l" r="r" t="t"/>
              <a:pathLst>
                <a:path extrusionOk="0" h="3044825" w="1290638">
                  <a:moveTo>
                    <a:pt x="370873" y="598487"/>
                  </a:moveTo>
                  <a:cubicBezTo>
                    <a:pt x="370873" y="598487"/>
                    <a:pt x="370873" y="598487"/>
                    <a:pt x="519222" y="598487"/>
                  </a:cubicBezTo>
                  <a:cubicBezTo>
                    <a:pt x="519222" y="598487"/>
                    <a:pt x="519222" y="598487"/>
                    <a:pt x="548892" y="598487"/>
                  </a:cubicBezTo>
                  <a:cubicBezTo>
                    <a:pt x="548892" y="598487"/>
                    <a:pt x="548892" y="598487"/>
                    <a:pt x="919765" y="598487"/>
                  </a:cubicBezTo>
                  <a:cubicBezTo>
                    <a:pt x="1112619" y="598487"/>
                    <a:pt x="1275803" y="758664"/>
                    <a:pt x="1290638" y="962526"/>
                  </a:cubicBezTo>
                  <a:cubicBezTo>
                    <a:pt x="1290638" y="962526"/>
                    <a:pt x="1290638" y="962526"/>
                    <a:pt x="1290638" y="1661479"/>
                  </a:cubicBezTo>
                  <a:cubicBezTo>
                    <a:pt x="1290638" y="1734287"/>
                    <a:pt x="1231299" y="1777972"/>
                    <a:pt x="1171959" y="1777972"/>
                  </a:cubicBezTo>
                  <a:cubicBezTo>
                    <a:pt x="1097784" y="1777972"/>
                    <a:pt x="1053279" y="1734287"/>
                    <a:pt x="1053279" y="1661479"/>
                  </a:cubicBezTo>
                  <a:cubicBezTo>
                    <a:pt x="1053279" y="1661479"/>
                    <a:pt x="1053279" y="1661479"/>
                    <a:pt x="1053279" y="1253756"/>
                  </a:cubicBezTo>
                  <a:cubicBezTo>
                    <a:pt x="1053279" y="1253756"/>
                    <a:pt x="1053279" y="1253756"/>
                    <a:pt x="1053279" y="1006210"/>
                  </a:cubicBezTo>
                  <a:cubicBezTo>
                    <a:pt x="1053279" y="1006210"/>
                    <a:pt x="1053279" y="1006210"/>
                    <a:pt x="993940" y="1006210"/>
                  </a:cubicBezTo>
                  <a:cubicBezTo>
                    <a:pt x="993940" y="1006210"/>
                    <a:pt x="993940" y="1006210"/>
                    <a:pt x="993940" y="1268318"/>
                  </a:cubicBezTo>
                  <a:cubicBezTo>
                    <a:pt x="993940" y="1268318"/>
                    <a:pt x="993940" y="1268318"/>
                    <a:pt x="993940" y="1719725"/>
                  </a:cubicBezTo>
                  <a:cubicBezTo>
                    <a:pt x="993940" y="1719725"/>
                    <a:pt x="993940" y="1719725"/>
                    <a:pt x="993940" y="1777972"/>
                  </a:cubicBezTo>
                  <a:cubicBezTo>
                    <a:pt x="993940" y="1777972"/>
                    <a:pt x="993940" y="1777972"/>
                    <a:pt x="993940" y="2884648"/>
                  </a:cubicBezTo>
                  <a:cubicBezTo>
                    <a:pt x="993940" y="2972017"/>
                    <a:pt x="919765" y="3044825"/>
                    <a:pt x="830756" y="3044825"/>
                  </a:cubicBezTo>
                  <a:cubicBezTo>
                    <a:pt x="741746" y="3044825"/>
                    <a:pt x="667572" y="2972017"/>
                    <a:pt x="667572" y="2884648"/>
                  </a:cubicBezTo>
                  <a:cubicBezTo>
                    <a:pt x="667572" y="2884648"/>
                    <a:pt x="667572" y="2884648"/>
                    <a:pt x="667572" y="1777972"/>
                  </a:cubicBezTo>
                  <a:cubicBezTo>
                    <a:pt x="667572" y="1777972"/>
                    <a:pt x="667572" y="1777972"/>
                    <a:pt x="608232" y="1777972"/>
                  </a:cubicBezTo>
                  <a:cubicBezTo>
                    <a:pt x="608232" y="1777972"/>
                    <a:pt x="608232" y="1777972"/>
                    <a:pt x="608232" y="2884648"/>
                  </a:cubicBezTo>
                  <a:cubicBezTo>
                    <a:pt x="608232" y="2972017"/>
                    <a:pt x="548892" y="3044825"/>
                    <a:pt x="459883" y="3044825"/>
                  </a:cubicBezTo>
                  <a:cubicBezTo>
                    <a:pt x="370873" y="3044825"/>
                    <a:pt x="296698" y="2972017"/>
                    <a:pt x="296698" y="2884648"/>
                  </a:cubicBezTo>
                  <a:cubicBezTo>
                    <a:pt x="296698" y="2884648"/>
                    <a:pt x="296698" y="2884648"/>
                    <a:pt x="296698" y="1777972"/>
                  </a:cubicBezTo>
                  <a:cubicBezTo>
                    <a:pt x="296698" y="1777972"/>
                    <a:pt x="296698" y="1777972"/>
                    <a:pt x="296698" y="1719725"/>
                  </a:cubicBezTo>
                  <a:cubicBezTo>
                    <a:pt x="296698" y="1719725"/>
                    <a:pt x="296698" y="1719725"/>
                    <a:pt x="296698" y="1268318"/>
                  </a:cubicBezTo>
                  <a:cubicBezTo>
                    <a:pt x="296698" y="1268318"/>
                    <a:pt x="296698" y="1268318"/>
                    <a:pt x="296698" y="1006210"/>
                  </a:cubicBezTo>
                  <a:cubicBezTo>
                    <a:pt x="296698" y="1006210"/>
                    <a:pt x="296698" y="1006210"/>
                    <a:pt x="237358" y="1006210"/>
                  </a:cubicBezTo>
                  <a:cubicBezTo>
                    <a:pt x="237358" y="1006210"/>
                    <a:pt x="237358" y="1006210"/>
                    <a:pt x="237358" y="1253756"/>
                  </a:cubicBezTo>
                  <a:cubicBezTo>
                    <a:pt x="237358" y="1253756"/>
                    <a:pt x="237358" y="1253756"/>
                    <a:pt x="237358" y="1661479"/>
                  </a:cubicBezTo>
                  <a:cubicBezTo>
                    <a:pt x="237358" y="1734287"/>
                    <a:pt x="192854" y="1777972"/>
                    <a:pt x="118679" y="1777972"/>
                  </a:cubicBezTo>
                  <a:cubicBezTo>
                    <a:pt x="59340" y="1777972"/>
                    <a:pt x="0" y="1734287"/>
                    <a:pt x="0" y="1661479"/>
                  </a:cubicBezTo>
                  <a:cubicBezTo>
                    <a:pt x="0" y="1661479"/>
                    <a:pt x="0" y="1661479"/>
                    <a:pt x="0" y="962526"/>
                  </a:cubicBezTo>
                  <a:cubicBezTo>
                    <a:pt x="0" y="758664"/>
                    <a:pt x="178019" y="598487"/>
                    <a:pt x="370873" y="598487"/>
                  </a:cubicBezTo>
                  <a:close/>
                  <a:moveTo>
                    <a:pt x="646113" y="0"/>
                  </a:moveTo>
                  <a:cubicBezTo>
                    <a:pt x="797791" y="0"/>
                    <a:pt x="920751" y="120827"/>
                    <a:pt x="920751" y="269875"/>
                  </a:cubicBezTo>
                  <a:cubicBezTo>
                    <a:pt x="920751" y="418923"/>
                    <a:pt x="797791" y="539750"/>
                    <a:pt x="646113" y="539750"/>
                  </a:cubicBezTo>
                  <a:cubicBezTo>
                    <a:pt x="494435" y="539750"/>
                    <a:pt x="371475" y="418923"/>
                    <a:pt x="371475" y="269875"/>
                  </a:cubicBezTo>
                  <a:cubicBezTo>
                    <a:pt x="371475" y="120827"/>
                    <a:pt x="494435" y="0"/>
                    <a:pt x="646113" y="0"/>
                  </a:cubicBezTo>
                  <a:close/>
                </a:path>
              </a:pathLst>
            </a:custGeom>
            <a:solidFill>
              <a:srgbClr val="BFBFB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3600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1076" name="Google Shape;1076;p28"/>
            <p:cNvSpPr/>
            <p:nvPr/>
          </p:nvSpPr>
          <p:spPr>
            <a:xfrm>
              <a:off x="6751254" y="4448480"/>
              <a:ext cx="174415" cy="411472"/>
            </a:xfrm>
            <a:custGeom>
              <a:rect b="b" l="l" r="r" t="t"/>
              <a:pathLst>
                <a:path extrusionOk="0" h="3044825" w="1290638">
                  <a:moveTo>
                    <a:pt x="370873" y="598487"/>
                  </a:moveTo>
                  <a:cubicBezTo>
                    <a:pt x="370873" y="598487"/>
                    <a:pt x="370873" y="598487"/>
                    <a:pt x="519222" y="598487"/>
                  </a:cubicBezTo>
                  <a:cubicBezTo>
                    <a:pt x="519222" y="598487"/>
                    <a:pt x="519222" y="598487"/>
                    <a:pt x="548892" y="598487"/>
                  </a:cubicBezTo>
                  <a:cubicBezTo>
                    <a:pt x="548892" y="598487"/>
                    <a:pt x="548892" y="598487"/>
                    <a:pt x="919765" y="598487"/>
                  </a:cubicBezTo>
                  <a:cubicBezTo>
                    <a:pt x="1112619" y="598487"/>
                    <a:pt x="1275803" y="758664"/>
                    <a:pt x="1290638" y="962526"/>
                  </a:cubicBezTo>
                  <a:cubicBezTo>
                    <a:pt x="1290638" y="962526"/>
                    <a:pt x="1290638" y="962526"/>
                    <a:pt x="1290638" y="1661479"/>
                  </a:cubicBezTo>
                  <a:cubicBezTo>
                    <a:pt x="1290638" y="1734287"/>
                    <a:pt x="1231299" y="1777972"/>
                    <a:pt x="1171959" y="1777972"/>
                  </a:cubicBezTo>
                  <a:cubicBezTo>
                    <a:pt x="1097784" y="1777972"/>
                    <a:pt x="1053279" y="1734287"/>
                    <a:pt x="1053279" y="1661479"/>
                  </a:cubicBezTo>
                  <a:cubicBezTo>
                    <a:pt x="1053279" y="1661479"/>
                    <a:pt x="1053279" y="1661479"/>
                    <a:pt x="1053279" y="1253756"/>
                  </a:cubicBezTo>
                  <a:cubicBezTo>
                    <a:pt x="1053279" y="1253756"/>
                    <a:pt x="1053279" y="1253756"/>
                    <a:pt x="1053279" y="1006210"/>
                  </a:cubicBezTo>
                  <a:cubicBezTo>
                    <a:pt x="1053279" y="1006210"/>
                    <a:pt x="1053279" y="1006210"/>
                    <a:pt x="993940" y="1006210"/>
                  </a:cubicBezTo>
                  <a:cubicBezTo>
                    <a:pt x="993940" y="1006210"/>
                    <a:pt x="993940" y="1006210"/>
                    <a:pt x="993940" y="1268318"/>
                  </a:cubicBezTo>
                  <a:cubicBezTo>
                    <a:pt x="993940" y="1268318"/>
                    <a:pt x="993940" y="1268318"/>
                    <a:pt x="993940" y="1719725"/>
                  </a:cubicBezTo>
                  <a:cubicBezTo>
                    <a:pt x="993940" y="1719725"/>
                    <a:pt x="993940" y="1719725"/>
                    <a:pt x="993940" y="1777972"/>
                  </a:cubicBezTo>
                  <a:cubicBezTo>
                    <a:pt x="993940" y="1777972"/>
                    <a:pt x="993940" y="1777972"/>
                    <a:pt x="993940" y="2884648"/>
                  </a:cubicBezTo>
                  <a:cubicBezTo>
                    <a:pt x="993940" y="2972017"/>
                    <a:pt x="919765" y="3044825"/>
                    <a:pt x="830756" y="3044825"/>
                  </a:cubicBezTo>
                  <a:cubicBezTo>
                    <a:pt x="741746" y="3044825"/>
                    <a:pt x="667572" y="2972017"/>
                    <a:pt x="667572" y="2884648"/>
                  </a:cubicBezTo>
                  <a:cubicBezTo>
                    <a:pt x="667572" y="2884648"/>
                    <a:pt x="667572" y="2884648"/>
                    <a:pt x="667572" y="1777972"/>
                  </a:cubicBezTo>
                  <a:cubicBezTo>
                    <a:pt x="667572" y="1777972"/>
                    <a:pt x="667572" y="1777972"/>
                    <a:pt x="608232" y="1777972"/>
                  </a:cubicBezTo>
                  <a:cubicBezTo>
                    <a:pt x="608232" y="1777972"/>
                    <a:pt x="608232" y="1777972"/>
                    <a:pt x="608232" y="2884648"/>
                  </a:cubicBezTo>
                  <a:cubicBezTo>
                    <a:pt x="608232" y="2972017"/>
                    <a:pt x="548892" y="3044825"/>
                    <a:pt x="459883" y="3044825"/>
                  </a:cubicBezTo>
                  <a:cubicBezTo>
                    <a:pt x="370873" y="3044825"/>
                    <a:pt x="296698" y="2972017"/>
                    <a:pt x="296698" y="2884648"/>
                  </a:cubicBezTo>
                  <a:cubicBezTo>
                    <a:pt x="296698" y="2884648"/>
                    <a:pt x="296698" y="2884648"/>
                    <a:pt x="296698" y="1777972"/>
                  </a:cubicBezTo>
                  <a:cubicBezTo>
                    <a:pt x="296698" y="1777972"/>
                    <a:pt x="296698" y="1777972"/>
                    <a:pt x="296698" y="1719725"/>
                  </a:cubicBezTo>
                  <a:cubicBezTo>
                    <a:pt x="296698" y="1719725"/>
                    <a:pt x="296698" y="1719725"/>
                    <a:pt x="296698" y="1268318"/>
                  </a:cubicBezTo>
                  <a:cubicBezTo>
                    <a:pt x="296698" y="1268318"/>
                    <a:pt x="296698" y="1268318"/>
                    <a:pt x="296698" y="1006210"/>
                  </a:cubicBezTo>
                  <a:cubicBezTo>
                    <a:pt x="296698" y="1006210"/>
                    <a:pt x="296698" y="1006210"/>
                    <a:pt x="237358" y="1006210"/>
                  </a:cubicBezTo>
                  <a:cubicBezTo>
                    <a:pt x="237358" y="1006210"/>
                    <a:pt x="237358" y="1006210"/>
                    <a:pt x="237358" y="1253756"/>
                  </a:cubicBezTo>
                  <a:cubicBezTo>
                    <a:pt x="237358" y="1253756"/>
                    <a:pt x="237358" y="1253756"/>
                    <a:pt x="237358" y="1661479"/>
                  </a:cubicBezTo>
                  <a:cubicBezTo>
                    <a:pt x="237358" y="1734287"/>
                    <a:pt x="192854" y="1777972"/>
                    <a:pt x="118679" y="1777972"/>
                  </a:cubicBezTo>
                  <a:cubicBezTo>
                    <a:pt x="59340" y="1777972"/>
                    <a:pt x="0" y="1734287"/>
                    <a:pt x="0" y="1661479"/>
                  </a:cubicBezTo>
                  <a:cubicBezTo>
                    <a:pt x="0" y="1661479"/>
                    <a:pt x="0" y="1661479"/>
                    <a:pt x="0" y="962526"/>
                  </a:cubicBezTo>
                  <a:cubicBezTo>
                    <a:pt x="0" y="758664"/>
                    <a:pt x="178019" y="598487"/>
                    <a:pt x="370873" y="598487"/>
                  </a:cubicBezTo>
                  <a:close/>
                  <a:moveTo>
                    <a:pt x="646113" y="0"/>
                  </a:moveTo>
                  <a:cubicBezTo>
                    <a:pt x="797791" y="0"/>
                    <a:pt x="920751" y="120827"/>
                    <a:pt x="920751" y="269875"/>
                  </a:cubicBezTo>
                  <a:cubicBezTo>
                    <a:pt x="920751" y="418923"/>
                    <a:pt x="797791" y="539750"/>
                    <a:pt x="646113" y="539750"/>
                  </a:cubicBezTo>
                  <a:cubicBezTo>
                    <a:pt x="494435" y="539750"/>
                    <a:pt x="371475" y="418923"/>
                    <a:pt x="371475" y="269875"/>
                  </a:cubicBezTo>
                  <a:cubicBezTo>
                    <a:pt x="371475" y="120827"/>
                    <a:pt x="494435" y="0"/>
                    <a:pt x="646113" y="0"/>
                  </a:cubicBezTo>
                  <a:close/>
                </a:path>
              </a:pathLst>
            </a:custGeom>
            <a:solidFill>
              <a:srgbClr val="BFBFB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3600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1077" name="Google Shape;1077;p28"/>
            <p:cNvSpPr/>
            <p:nvPr/>
          </p:nvSpPr>
          <p:spPr>
            <a:xfrm>
              <a:off x="6992316" y="4448480"/>
              <a:ext cx="174415" cy="411472"/>
            </a:xfrm>
            <a:custGeom>
              <a:rect b="b" l="l" r="r" t="t"/>
              <a:pathLst>
                <a:path extrusionOk="0" h="3044825" w="1290638">
                  <a:moveTo>
                    <a:pt x="370873" y="598487"/>
                  </a:moveTo>
                  <a:cubicBezTo>
                    <a:pt x="370873" y="598487"/>
                    <a:pt x="370873" y="598487"/>
                    <a:pt x="519222" y="598487"/>
                  </a:cubicBezTo>
                  <a:cubicBezTo>
                    <a:pt x="519222" y="598487"/>
                    <a:pt x="519222" y="598487"/>
                    <a:pt x="548892" y="598487"/>
                  </a:cubicBezTo>
                  <a:cubicBezTo>
                    <a:pt x="548892" y="598487"/>
                    <a:pt x="548892" y="598487"/>
                    <a:pt x="919765" y="598487"/>
                  </a:cubicBezTo>
                  <a:cubicBezTo>
                    <a:pt x="1112619" y="598487"/>
                    <a:pt x="1275803" y="758664"/>
                    <a:pt x="1290638" y="962526"/>
                  </a:cubicBezTo>
                  <a:cubicBezTo>
                    <a:pt x="1290638" y="962526"/>
                    <a:pt x="1290638" y="962526"/>
                    <a:pt x="1290638" y="1661479"/>
                  </a:cubicBezTo>
                  <a:cubicBezTo>
                    <a:pt x="1290638" y="1734287"/>
                    <a:pt x="1231299" y="1777972"/>
                    <a:pt x="1171959" y="1777972"/>
                  </a:cubicBezTo>
                  <a:cubicBezTo>
                    <a:pt x="1097784" y="1777972"/>
                    <a:pt x="1053279" y="1734287"/>
                    <a:pt x="1053279" y="1661479"/>
                  </a:cubicBezTo>
                  <a:cubicBezTo>
                    <a:pt x="1053279" y="1661479"/>
                    <a:pt x="1053279" y="1661479"/>
                    <a:pt x="1053279" y="1253756"/>
                  </a:cubicBezTo>
                  <a:cubicBezTo>
                    <a:pt x="1053279" y="1253756"/>
                    <a:pt x="1053279" y="1253756"/>
                    <a:pt x="1053279" y="1006210"/>
                  </a:cubicBezTo>
                  <a:cubicBezTo>
                    <a:pt x="1053279" y="1006210"/>
                    <a:pt x="1053279" y="1006210"/>
                    <a:pt x="993940" y="1006210"/>
                  </a:cubicBezTo>
                  <a:cubicBezTo>
                    <a:pt x="993940" y="1006210"/>
                    <a:pt x="993940" y="1006210"/>
                    <a:pt x="993940" y="1268318"/>
                  </a:cubicBezTo>
                  <a:cubicBezTo>
                    <a:pt x="993940" y="1268318"/>
                    <a:pt x="993940" y="1268318"/>
                    <a:pt x="993940" y="1719725"/>
                  </a:cubicBezTo>
                  <a:cubicBezTo>
                    <a:pt x="993940" y="1719725"/>
                    <a:pt x="993940" y="1719725"/>
                    <a:pt x="993940" y="1777972"/>
                  </a:cubicBezTo>
                  <a:cubicBezTo>
                    <a:pt x="993940" y="1777972"/>
                    <a:pt x="993940" y="1777972"/>
                    <a:pt x="993940" y="2884648"/>
                  </a:cubicBezTo>
                  <a:cubicBezTo>
                    <a:pt x="993940" y="2972017"/>
                    <a:pt x="919765" y="3044825"/>
                    <a:pt x="830756" y="3044825"/>
                  </a:cubicBezTo>
                  <a:cubicBezTo>
                    <a:pt x="741746" y="3044825"/>
                    <a:pt x="667572" y="2972017"/>
                    <a:pt x="667572" y="2884648"/>
                  </a:cubicBezTo>
                  <a:cubicBezTo>
                    <a:pt x="667572" y="2884648"/>
                    <a:pt x="667572" y="2884648"/>
                    <a:pt x="667572" y="1777972"/>
                  </a:cubicBezTo>
                  <a:cubicBezTo>
                    <a:pt x="667572" y="1777972"/>
                    <a:pt x="667572" y="1777972"/>
                    <a:pt x="608232" y="1777972"/>
                  </a:cubicBezTo>
                  <a:cubicBezTo>
                    <a:pt x="608232" y="1777972"/>
                    <a:pt x="608232" y="1777972"/>
                    <a:pt x="608232" y="2884648"/>
                  </a:cubicBezTo>
                  <a:cubicBezTo>
                    <a:pt x="608232" y="2972017"/>
                    <a:pt x="548892" y="3044825"/>
                    <a:pt x="459883" y="3044825"/>
                  </a:cubicBezTo>
                  <a:cubicBezTo>
                    <a:pt x="370873" y="3044825"/>
                    <a:pt x="296698" y="2972017"/>
                    <a:pt x="296698" y="2884648"/>
                  </a:cubicBezTo>
                  <a:cubicBezTo>
                    <a:pt x="296698" y="2884648"/>
                    <a:pt x="296698" y="2884648"/>
                    <a:pt x="296698" y="1777972"/>
                  </a:cubicBezTo>
                  <a:cubicBezTo>
                    <a:pt x="296698" y="1777972"/>
                    <a:pt x="296698" y="1777972"/>
                    <a:pt x="296698" y="1719725"/>
                  </a:cubicBezTo>
                  <a:cubicBezTo>
                    <a:pt x="296698" y="1719725"/>
                    <a:pt x="296698" y="1719725"/>
                    <a:pt x="296698" y="1268318"/>
                  </a:cubicBezTo>
                  <a:cubicBezTo>
                    <a:pt x="296698" y="1268318"/>
                    <a:pt x="296698" y="1268318"/>
                    <a:pt x="296698" y="1006210"/>
                  </a:cubicBezTo>
                  <a:cubicBezTo>
                    <a:pt x="296698" y="1006210"/>
                    <a:pt x="296698" y="1006210"/>
                    <a:pt x="237358" y="1006210"/>
                  </a:cubicBezTo>
                  <a:cubicBezTo>
                    <a:pt x="237358" y="1006210"/>
                    <a:pt x="237358" y="1006210"/>
                    <a:pt x="237358" y="1253756"/>
                  </a:cubicBezTo>
                  <a:cubicBezTo>
                    <a:pt x="237358" y="1253756"/>
                    <a:pt x="237358" y="1253756"/>
                    <a:pt x="237358" y="1661479"/>
                  </a:cubicBezTo>
                  <a:cubicBezTo>
                    <a:pt x="237358" y="1734287"/>
                    <a:pt x="192854" y="1777972"/>
                    <a:pt x="118679" y="1777972"/>
                  </a:cubicBezTo>
                  <a:cubicBezTo>
                    <a:pt x="59340" y="1777972"/>
                    <a:pt x="0" y="1734287"/>
                    <a:pt x="0" y="1661479"/>
                  </a:cubicBezTo>
                  <a:cubicBezTo>
                    <a:pt x="0" y="1661479"/>
                    <a:pt x="0" y="1661479"/>
                    <a:pt x="0" y="962526"/>
                  </a:cubicBezTo>
                  <a:cubicBezTo>
                    <a:pt x="0" y="758664"/>
                    <a:pt x="178019" y="598487"/>
                    <a:pt x="370873" y="598487"/>
                  </a:cubicBezTo>
                  <a:close/>
                  <a:moveTo>
                    <a:pt x="646113" y="0"/>
                  </a:moveTo>
                  <a:cubicBezTo>
                    <a:pt x="797791" y="0"/>
                    <a:pt x="920751" y="120827"/>
                    <a:pt x="920751" y="269875"/>
                  </a:cubicBezTo>
                  <a:cubicBezTo>
                    <a:pt x="920751" y="418923"/>
                    <a:pt x="797791" y="539750"/>
                    <a:pt x="646113" y="539750"/>
                  </a:cubicBezTo>
                  <a:cubicBezTo>
                    <a:pt x="494435" y="539750"/>
                    <a:pt x="371475" y="418923"/>
                    <a:pt x="371475" y="269875"/>
                  </a:cubicBezTo>
                  <a:cubicBezTo>
                    <a:pt x="371475" y="120827"/>
                    <a:pt x="494435" y="0"/>
                    <a:pt x="646113" y="0"/>
                  </a:cubicBezTo>
                  <a:close/>
                </a:path>
              </a:pathLst>
            </a:custGeom>
            <a:solidFill>
              <a:srgbClr val="BFBFB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3600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1078" name="Google Shape;1078;p28"/>
            <p:cNvSpPr/>
            <p:nvPr/>
          </p:nvSpPr>
          <p:spPr>
            <a:xfrm>
              <a:off x="7233378" y="4448480"/>
              <a:ext cx="174415" cy="411472"/>
            </a:xfrm>
            <a:custGeom>
              <a:rect b="b" l="l" r="r" t="t"/>
              <a:pathLst>
                <a:path extrusionOk="0" h="3044825" w="1290638">
                  <a:moveTo>
                    <a:pt x="370873" y="598487"/>
                  </a:moveTo>
                  <a:cubicBezTo>
                    <a:pt x="370873" y="598487"/>
                    <a:pt x="370873" y="598487"/>
                    <a:pt x="519222" y="598487"/>
                  </a:cubicBezTo>
                  <a:cubicBezTo>
                    <a:pt x="519222" y="598487"/>
                    <a:pt x="519222" y="598487"/>
                    <a:pt x="548892" y="598487"/>
                  </a:cubicBezTo>
                  <a:cubicBezTo>
                    <a:pt x="548892" y="598487"/>
                    <a:pt x="548892" y="598487"/>
                    <a:pt x="919765" y="598487"/>
                  </a:cubicBezTo>
                  <a:cubicBezTo>
                    <a:pt x="1112619" y="598487"/>
                    <a:pt x="1275803" y="758664"/>
                    <a:pt x="1290638" y="962526"/>
                  </a:cubicBezTo>
                  <a:cubicBezTo>
                    <a:pt x="1290638" y="962526"/>
                    <a:pt x="1290638" y="962526"/>
                    <a:pt x="1290638" y="1661479"/>
                  </a:cubicBezTo>
                  <a:cubicBezTo>
                    <a:pt x="1290638" y="1734287"/>
                    <a:pt x="1231299" y="1777972"/>
                    <a:pt x="1171959" y="1777972"/>
                  </a:cubicBezTo>
                  <a:cubicBezTo>
                    <a:pt x="1097784" y="1777972"/>
                    <a:pt x="1053279" y="1734287"/>
                    <a:pt x="1053279" y="1661479"/>
                  </a:cubicBezTo>
                  <a:cubicBezTo>
                    <a:pt x="1053279" y="1661479"/>
                    <a:pt x="1053279" y="1661479"/>
                    <a:pt x="1053279" y="1253756"/>
                  </a:cubicBezTo>
                  <a:cubicBezTo>
                    <a:pt x="1053279" y="1253756"/>
                    <a:pt x="1053279" y="1253756"/>
                    <a:pt x="1053279" y="1006210"/>
                  </a:cubicBezTo>
                  <a:cubicBezTo>
                    <a:pt x="1053279" y="1006210"/>
                    <a:pt x="1053279" y="1006210"/>
                    <a:pt x="993940" y="1006210"/>
                  </a:cubicBezTo>
                  <a:cubicBezTo>
                    <a:pt x="993940" y="1006210"/>
                    <a:pt x="993940" y="1006210"/>
                    <a:pt x="993940" y="1268318"/>
                  </a:cubicBezTo>
                  <a:cubicBezTo>
                    <a:pt x="993940" y="1268318"/>
                    <a:pt x="993940" y="1268318"/>
                    <a:pt x="993940" y="1719725"/>
                  </a:cubicBezTo>
                  <a:cubicBezTo>
                    <a:pt x="993940" y="1719725"/>
                    <a:pt x="993940" y="1719725"/>
                    <a:pt x="993940" y="1777972"/>
                  </a:cubicBezTo>
                  <a:cubicBezTo>
                    <a:pt x="993940" y="1777972"/>
                    <a:pt x="993940" y="1777972"/>
                    <a:pt x="993940" y="2884648"/>
                  </a:cubicBezTo>
                  <a:cubicBezTo>
                    <a:pt x="993940" y="2972017"/>
                    <a:pt x="919765" y="3044825"/>
                    <a:pt x="830756" y="3044825"/>
                  </a:cubicBezTo>
                  <a:cubicBezTo>
                    <a:pt x="741746" y="3044825"/>
                    <a:pt x="667572" y="2972017"/>
                    <a:pt x="667572" y="2884648"/>
                  </a:cubicBezTo>
                  <a:cubicBezTo>
                    <a:pt x="667572" y="2884648"/>
                    <a:pt x="667572" y="2884648"/>
                    <a:pt x="667572" y="1777972"/>
                  </a:cubicBezTo>
                  <a:cubicBezTo>
                    <a:pt x="667572" y="1777972"/>
                    <a:pt x="667572" y="1777972"/>
                    <a:pt x="608232" y="1777972"/>
                  </a:cubicBezTo>
                  <a:cubicBezTo>
                    <a:pt x="608232" y="1777972"/>
                    <a:pt x="608232" y="1777972"/>
                    <a:pt x="608232" y="2884648"/>
                  </a:cubicBezTo>
                  <a:cubicBezTo>
                    <a:pt x="608232" y="2972017"/>
                    <a:pt x="548892" y="3044825"/>
                    <a:pt x="459883" y="3044825"/>
                  </a:cubicBezTo>
                  <a:cubicBezTo>
                    <a:pt x="370873" y="3044825"/>
                    <a:pt x="296698" y="2972017"/>
                    <a:pt x="296698" y="2884648"/>
                  </a:cubicBezTo>
                  <a:cubicBezTo>
                    <a:pt x="296698" y="2884648"/>
                    <a:pt x="296698" y="2884648"/>
                    <a:pt x="296698" y="1777972"/>
                  </a:cubicBezTo>
                  <a:cubicBezTo>
                    <a:pt x="296698" y="1777972"/>
                    <a:pt x="296698" y="1777972"/>
                    <a:pt x="296698" y="1719725"/>
                  </a:cubicBezTo>
                  <a:cubicBezTo>
                    <a:pt x="296698" y="1719725"/>
                    <a:pt x="296698" y="1719725"/>
                    <a:pt x="296698" y="1268318"/>
                  </a:cubicBezTo>
                  <a:cubicBezTo>
                    <a:pt x="296698" y="1268318"/>
                    <a:pt x="296698" y="1268318"/>
                    <a:pt x="296698" y="1006210"/>
                  </a:cubicBezTo>
                  <a:cubicBezTo>
                    <a:pt x="296698" y="1006210"/>
                    <a:pt x="296698" y="1006210"/>
                    <a:pt x="237358" y="1006210"/>
                  </a:cubicBezTo>
                  <a:cubicBezTo>
                    <a:pt x="237358" y="1006210"/>
                    <a:pt x="237358" y="1006210"/>
                    <a:pt x="237358" y="1253756"/>
                  </a:cubicBezTo>
                  <a:cubicBezTo>
                    <a:pt x="237358" y="1253756"/>
                    <a:pt x="237358" y="1253756"/>
                    <a:pt x="237358" y="1661479"/>
                  </a:cubicBezTo>
                  <a:cubicBezTo>
                    <a:pt x="237358" y="1734287"/>
                    <a:pt x="192854" y="1777972"/>
                    <a:pt x="118679" y="1777972"/>
                  </a:cubicBezTo>
                  <a:cubicBezTo>
                    <a:pt x="59340" y="1777972"/>
                    <a:pt x="0" y="1734287"/>
                    <a:pt x="0" y="1661479"/>
                  </a:cubicBezTo>
                  <a:cubicBezTo>
                    <a:pt x="0" y="1661479"/>
                    <a:pt x="0" y="1661479"/>
                    <a:pt x="0" y="962526"/>
                  </a:cubicBezTo>
                  <a:cubicBezTo>
                    <a:pt x="0" y="758664"/>
                    <a:pt x="178019" y="598487"/>
                    <a:pt x="370873" y="598487"/>
                  </a:cubicBezTo>
                  <a:close/>
                  <a:moveTo>
                    <a:pt x="646113" y="0"/>
                  </a:moveTo>
                  <a:cubicBezTo>
                    <a:pt x="797791" y="0"/>
                    <a:pt x="920751" y="120827"/>
                    <a:pt x="920751" y="269875"/>
                  </a:cubicBezTo>
                  <a:cubicBezTo>
                    <a:pt x="920751" y="418923"/>
                    <a:pt x="797791" y="539750"/>
                    <a:pt x="646113" y="539750"/>
                  </a:cubicBezTo>
                  <a:cubicBezTo>
                    <a:pt x="494435" y="539750"/>
                    <a:pt x="371475" y="418923"/>
                    <a:pt x="371475" y="269875"/>
                  </a:cubicBezTo>
                  <a:cubicBezTo>
                    <a:pt x="371475" y="120827"/>
                    <a:pt x="494435" y="0"/>
                    <a:pt x="646113" y="0"/>
                  </a:cubicBezTo>
                  <a:close/>
                </a:path>
              </a:pathLst>
            </a:custGeom>
            <a:solidFill>
              <a:srgbClr val="BFBFB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3600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1079" name="Google Shape;1079;p28"/>
            <p:cNvSpPr/>
            <p:nvPr/>
          </p:nvSpPr>
          <p:spPr>
            <a:xfrm>
              <a:off x="7474440" y="4448480"/>
              <a:ext cx="174415" cy="411472"/>
            </a:xfrm>
            <a:custGeom>
              <a:rect b="b" l="l" r="r" t="t"/>
              <a:pathLst>
                <a:path extrusionOk="0" h="3044825" w="1290638">
                  <a:moveTo>
                    <a:pt x="370873" y="598487"/>
                  </a:moveTo>
                  <a:cubicBezTo>
                    <a:pt x="370873" y="598487"/>
                    <a:pt x="370873" y="598487"/>
                    <a:pt x="519222" y="598487"/>
                  </a:cubicBezTo>
                  <a:cubicBezTo>
                    <a:pt x="519222" y="598487"/>
                    <a:pt x="519222" y="598487"/>
                    <a:pt x="548892" y="598487"/>
                  </a:cubicBezTo>
                  <a:cubicBezTo>
                    <a:pt x="548892" y="598487"/>
                    <a:pt x="548892" y="598487"/>
                    <a:pt x="919765" y="598487"/>
                  </a:cubicBezTo>
                  <a:cubicBezTo>
                    <a:pt x="1112619" y="598487"/>
                    <a:pt x="1275803" y="758664"/>
                    <a:pt x="1290638" y="962526"/>
                  </a:cubicBezTo>
                  <a:cubicBezTo>
                    <a:pt x="1290638" y="962526"/>
                    <a:pt x="1290638" y="962526"/>
                    <a:pt x="1290638" y="1661479"/>
                  </a:cubicBezTo>
                  <a:cubicBezTo>
                    <a:pt x="1290638" y="1734287"/>
                    <a:pt x="1231299" y="1777972"/>
                    <a:pt x="1171959" y="1777972"/>
                  </a:cubicBezTo>
                  <a:cubicBezTo>
                    <a:pt x="1097784" y="1777972"/>
                    <a:pt x="1053279" y="1734287"/>
                    <a:pt x="1053279" y="1661479"/>
                  </a:cubicBezTo>
                  <a:cubicBezTo>
                    <a:pt x="1053279" y="1661479"/>
                    <a:pt x="1053279" y="1661479"/>
                    <a:pt x="1053279" y="1253756"/>
                  </a:cubicBezTo>
                  <a:cubicBezTo>
                    <a:pt x="1053279" y="1253756"/>
                    <a:pt x="1053279" y="1253756"/>
                    <a:pt x="1053279" y="1006210"/>
                  </a:cubicBezTo>
                  <a:cubicBezTo>
                    <a:pt x="1053279" y="1006210"/>
                    <a:pt x="1053279" y="1006210"/>
                    <a:pt x="993940" y="1006210"/>
                  </a:cubicBezTo>
                  <a:cubicBezTo>
                    <a:pt x="993940" y="1006210"/>
                    <a:pt x="993940" y="1006210"/>
                    <a:pt x="993940" y="1268318"/>
                  </a:cubicBezTo>
                  <a:cubicBezTo>
                    <a:pt x="993940" y="1268318"/>
                    <a:pt x="993940" y="1268318"/>
                    <a:pt x="993940" y="1719725"/>
                  </a:cubicBezTo>
                  <a:cubicBezTo>
                    <a:pt x="993940" y="1719725"/>
                    <a:pt x="993940" y="1719725"/>
                    <a:pt x="993940" y="1777972"/>
                  </a:cubicBezTo>
                  <a:cubicBezTo>
                    <a:pt x="993940" y="1777972"/>
                    <a:pt x="993940" y="1777972"/>
                    <a:pt x="993940" y="2884648"/>
                  </a:cubicBezTo>
                  <a:cubicBezTo>
                    <a:pt x="993940" y="2972017"/>
                    <a:pt x="919765" y="3044825"/>
                    <a:pt x="830756" y="3044825"/>
                  </a:cubicBezTo>
                  <a:cubicBezTo>
                    <a:pt x="741746" y="3044825"/>
                    <a:pt x="667572" y="2972017"/>
                    <a:pt x="667572" y="2884648"/>
                  </a:cubicBezTo>
                  <a:cubicBezTo>
                    <a:pt x="667572" y="2884648"/>
                    <a:pt x="667572" y="2884648"/>
                    <a:pt x="667572" y="1777972"/>
                  </a:cubicBezTo>
                  <a:cubicBezTo>
                    <a:pt x="667572" y="1777972"/>
                    <a:pt x="667572" y="1777972"/>
                    <a:pt x="608232" y="1777972"/>
                  </a:cubicBezTo>
                  <a:cubicBezTo>
                    <a:pt x="608232" y="1777972"/>
                    <a:pt x="608232" y="1777972"/>
                    <a:pt x="608232" y="2884648"/>
                  </a:cubicBezTo>
                  <a:cubicBezTo>
                    <a:pt x="608232" y="2972017"/>
                    <a:pt x="548892" y="3044825"/>
                    <a:pt x="459883" y="3044825"/>
                  </a:cubicBezTo>
                  <a:cubicBezTo>
                    <a:pt x="370873" y="3044825"/>
                    <a:pt x="296698" y="2972017"/>
                    <a:pt x="296698" y="2884648"/>
                  </a:cubicBezTo>
                  <a:cubicBezTo>
                    <a:pt x="296698" y="2884648"/>
                    <a:pt x="296698" y="2884648"/>
                    <a:pt x="296698" y="1777972"/>
                  </a:cubicBezTo>
                  <a:cubicBezTo>
                    <a:pt x="296698" y="1777972"/>
                    <a:pt x="296698" y="1777972"/>
                    <a:pt x="296698" y="1719725"/>
                  </a:cubicBezTo>
                  <a:cubicBezTo>
                    <a:pt x="296698" y="1719725"/>
                    <a:pt x="296698" y="1719725"/>
                    <a:pt x="296698" y="1268318"/>
                  </a:cubicBezTo>
                  <a:cubicBezTo>
                    <a:pt x="296698" y="1268318"/>
                    <a:pt x="296698" y="1268318"/>
                    <a:pt x="296698" y="1006210"/>
                  </a:cubicBezTo>
                  <a:cubicBezTo>
                    <a:pt x="296698" y="1006210"/>
                    <a:pt x="296698" y="1006210"/>
                    <a:pt x="237358" y="1006210"/>
                  </a:cubicBezTo>
                  <a:cubicBezTo>
                    <a:pt x="237358" y="1006210"/>
                    <a:pt x="237358" y="1006210"/>
                    <a:pt x="237358" y="1253756"/>
                  </a:cubicBezTo>
                  <a:cubicBezTo>
                    <a:pt x="237358" y="1253756"/>
                    <a:pt x="237358" y="1253756"/>
                    <a:pt x="237358" y="1661479"/>
                  </a:cubicBezTo>
                  <a:cubicBezTo>
                    <a:pt x="237358" y="1734287"/>
                    <a:pt x="192854" y="1777972"/>
                    <a:pt x="118679" y="1777972"/>
                  </a:cubicBezTo>
                  <a:cubicBezTo>
                    <a:pt x="59340" y="1777972"/>
                    <a:pt x="0" y="1734287"/>
                    <a:pt x="0" y="1661479"/>
                  </a:cubicBezTo>
                  <a:cubicBezTo>
                    <a:pt x="0" y="1661479"/>
                    <a:pt x="0" y="1661479"/>
                    <a:pt x="0" y="962526"/>
                  </a:cubicBezTo>
                  <a:cubicBezTo>
                    <a:pt x="0" y="758664"/>
                    <a:pt x="178019" y="598487"/>
                    <a:pt x="370873" y="598487"/>
                  </a:cubicBezTo>
                  <a:close/>
                  <a:moveTo>
                    <a:pt x="646113" y="0"/>
                  </a:moveTo>
                  <a:cubicBezTo>
                    <a:pt x="797791" y="0"/>
                    <a:pt x="920751" y="120827"/>
                    <a:pt x="920751" y="269875"/>
                  </a:cubicBezTo>
                  <a:cubicBezTo>
                    <a:pt x="920751" y="418923"/>
                    <a:pt x="797791" y="539750"/>
                    <a:pt x="646113" y="539750"/>
                  </a:cubicBezTo>
                  <a:cubicBezTo>
                    <a:pt x="494435" y="539750"/>
                    <a:pt x="371475" y="418923"/>
                    <a:pt x="371475" y="269875"/>
                  </a:cubicBezTo>
                  <a:cubicBezTo>
                    <a:pt x="371475" y="120827"/>
                    <a:pt x="494435" y="0"/>
                    <a:pt x="646113" y="0"/>
                  </a:cubicBezTo>
                  <a:close/>
                </a:path>
              </a:pathLst>
            </a:custGeom>
            <a:solidFill>
              <a:srgbClr val="BFBFB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3600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1080" name="Google Shape;1080;p28"/>
            <p:cNvSpPr/>
            <p:nvPr/>
          </p:nvSpPr>
          <p:spPr>
            <a:xfrm>
              <a:off x="7715502" y="4448480"/>
              <a:ext cx="174415" cy="411472"/>
            </a:xfrm>
            <a:custGeom>
              <a:rect b="b" l="l" r="r" t="t"/>
              <a:pathLst>
                <a:path extrusionOk="0" h="3044825" w="1290638">
                  <a:moveTo>
                    <a:pt x="370873" y="598487"/>
                  </a:moveTo>
                  <a:cubicBezTo>
                    <a:pt x="370873" y="598487"/>
                    <a:pt x="370873" y="598487"/>
                    <a:pt x="519222" y="598487"/>
                  </a:cubicBezTo>
                  <a:cubicBezTo>
                    <a:pt x="519222" y="598487"/>
                    <a:pt x="519222" y="598487"/>
                    <a:pt x="548892" y="598487"/>
                  </a:cubicBezTo>
                  <a:cubicBezTo>
                    <a:pt x="548892" y="598487"/>
                    <a:pt x="548892" y="598487"/>
                    <a:pt x="919765" y="598487"/>
                  </a:cubicBezTo>
                  <a:cubicBezTo>
                    <a:pt x="1112619" y="598487"/>
                    <a:pt x="1275803" y="758664"/>
                    <a:pt x="1290638" y="962526"/>
                  </a:cubicBezTo>
                  <a:cubicBezTo>
                    <a:pt x="1290638" y="962526"/>
                    <a:pt x="1290638" y="962526"/>
                    <a:pt x="1290638" y="1661479"/>
                  </a:cubicBezTo>
                  <a:cubicBezTo>
                    <a:pt x="1290638" y="1734287"/>
                    <a:pt x="1231299" y="1777972"/>
                    <a:pt x="1171959" y="1777972"/>
                  </a:cubicBezTo>
                  <a:cubicBezTo>
                    <a:pt x="1097784" y="1777972"/>
                    <a:pt x="1053279" y="1734287"/>
                    <a:pt x="1053279" y="1661479"/>
                  </a:cubicBezTo>
                  <a:cubicBezTo>
                    <a:pt x="1053279" y="1661479"/>
                    <a:pt x="1053279" y="1661479"/>
                    <a:pt x="1053279" y="1253756"/>
                  </a:cubicBezTo>
                  <a:cubicBezTo>
                    <a:pt x="1053279" y="1253756"/>
                    <a:pt x="1053279" y="1253756"/>
                    <a:pt x="1053279" y="1006210"/>
                  </a:cubicBezTo>
                  <a:cubicBezTo>
                    <a:pt x="1053279" y="1006210"/>
                    <a:pt x="1053279" y="1006210"/>
                    <a:pt x="993940" y="1006210"/>
                  </a:cubicBezTo>
                  <a:cubicBezTo>
                    <a:pt x="993940" y="1006210"/>
                    <a:pt x="993940" y="1006210"/>
                    <a:pt x="993940" y="1268318"/>
                  </a:cubicBezTo>
                  <a:cubicBezTo>
                    <a:pt x="993940" y="1268318"/>
                    <a:pt x="993940" y="1268318"/>
                    <a:pt x="993940" y="1719725"/>
                  </a:cubicBezTo>
                  <a:cubicBezTo>
                    <a:pt x="993940" y="1719725"/>
                    <a:pt x="993940" y="1719725"/>
                    <a:pt x="993940" y="1777972"/>
                  </a:cubicBezTo>
                  <a:cubicBezTo>
                    <a:pt x="993940" y="1777972"/>
                    <a:pt x="993940" y="1777972"/>
                    <a:pt x="993940" y="2884648"/>
                  </a:cubicBezTo>
                  <a:cubicBezTo>
                    <a:pt x="993940" y="2972017"/>
                    <a:pt x="919765" y="3044825"/>
                    <a:pt x="830756" y="3044825"/>
                  </a:cubicBezTo>
                  <a:cubicBezTo>
                    <a:pt x="741746" y="3044825"/>
                    <a:pt x="667572" y="2972017"/>
                    <a:pt x="667572" y="2884648"/>
                  </a:cubicBezTo>
                  <a:cubicBezTo>
                    <a:pt x="667572" y="2884648"/>
                    <a:pt x="667572" y="2884648"/>
                    <a:pt x="667572" y="1777972"/>
                  </a:cubicBezTo>
                  <a:cubicBezTo>
                    <a:pt x="667572" y="1777972"/>
                    <a:pt x="667572" y="1777972"/>
                    <a:pt x="608232" y="1777972"/>
                  </a:cubicBezTo>
                  <a:cubicBezTo>
                    <a:pt x="608232" y="1777972"/>
                    <a:pt x="608232" y="1777972"/>
                    <a:pt x="608232" y="2884648"/>
                  </a:cubicBezTo>
                  <a:cubicBezTo>
                    <a:pt x="608232" y="2972017"/>
                    <a:pt x="548892" y="3044825"/>
                    <a:pt x="459883" y="3044825"/>
                  </a:cubicBezTo>
                  <a:cubicBezTo>
                    <a:pt x="370873" y="3044825"/>
                    <a:pt x="296698" y="2972017"/>
                    <a:pt x="296698" y="2884648"/>
                  </a:cubicBezTo>
                  <a:cubicBezTo>
                    <a:pt x="296698" y="2884648"/>
                    <a:pt x="296698" y="2884648"/>
                    <a:pt x="296698" y="1777972"/>
                  </a:cubicBezTo>
                  <a:cubicBezTo>
                    <a:pt x="296698" y="1777972"/>
                    <a:pt x="296698" y="1777972"/>
                    <a:pt x="296698" y="1719725"/>
                  </a:cubicBezTo>
                  <a:cubicBezTo>
                    <a:pt x="296698" y="1719725"/>
                    <a:pt x="296698" y="1719725"/>
                    <a:pt x="296698" y="1268318"/>
                  </a:cubicBezTo>
                  <a:cubicBezTo>
                    <a:pt x="296698" y="1268318"/>
                    <a:pt x="296698" y="1268318"/>
                    <a:pt x="296698" y="1006210"/>
                  </a:cubicBezTo>
                  <a:cubicBezTo>
                    <a:pt x="296698" y="1006210"/>
                    <a:pt x="296698" y="1006210"/>
                    <a:pt x="237358" y="1006210"/>
                  </a:cubicBezTo>
                  <a:cubicBezTo>
                    <a:pt x="237358" y="1006210"/>
                    <a:pt x="237358" y="1006210"/>
                    <a:pt x="237358" y="1253756"/>
                  </a:cubicBezTo>
                  <a:cubicBezTo>
                    <a:pt x="237358" y="1253756"/>
                    <a:pt x="237358" y="1253756"/>
                    <a:pt x="237358" y="1661479"/>
                  </a:cubicBezTo>
                  <a:cubicBezTo>
                    <a:pt x="237358" y="1734287"/>
                    <a:pt x="192854" y="1777972"/>
                    <a:pt x="118679" y="1777972"/>
                  </a:cubicBezTo>
                  <a:cubicBezTo>
                    <a:pt x="59340" y="1777972"/>
                    <a:pt x="0" y="1734287"/>
                    <a:pt x="0" y="1661479"/>
                  </a:cubicBezTo>
                  <a:cubicBezTo>
                    <a:pt x="0" y="1661479"/>
                    <a:pt x="0" y="1661479"/>
                    <a:pt x="0" y="962526"/>
                  </a:cubicBezTo>
                  <a:cubicBezTo>
                    <a:pt x="0" y="758664"/>
                    <a:pt x="178019" y="598487"/>
                    <a:pt x="370873" y="598487"/>
                  </a:cubicBezTo>
                  <a:close/>
                  <a:moveTo>
                    <a:pt x="646113" y="0"/>
                  </a:moveTo>
                  <a:cubicBezTo>
                    <a:pt x="797791" y="0"/>
                    <a:pt x="920751" y="120827"/>
                    <a:pt x="920751" y="269875"/>
                  </a:cubicBezTo>
                  <a:cubicBezTo>
                    <a:pt x="920751" y="418923"/>
                    <a:pt x="797791" y="539750"/>
                    <a:pt x="646113" y="539750"/>
                  </a:cubicBezTo>
                  <a:cubicBezTo>
                    <a:pt x="494435" y="539750"/>
                    <a:pt x="371475" y="418923"/>
                    <a:pt x="371475" y="269875"/>
                  </a:cubicBezTo>
                  <a:cubicBezTo>
                    <a:pt x="371475" y="120827"/>
                    <a:pt x="494435" y="0"/>
                    <a:pt x="646113" y="0"/>
                  </a:cubicBezTo>
                  <a:close/>
                </a:path>
              </a:pathLst>
            </a:custGeom>
            <a:solidFill>
              <a:srgbClr val="B9161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3600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1081" name="Google Shape;1081;p28"/>
            <p:cNvSpPr/>
            <p:nvPr/>
          </p:nvSpPr>
          <p:spPr>
            <a:xfrm>
              <a:off x="7956564" y="4448480"/>
              <a:ext cx="174415" cy="411472"/>
            </a:xfrm>
            <a:custGeom>
              <a:rect b="b" l="l" r="r" t="t"/>
              <a:pathLst>
                <a:path extrusionOk="0" h="3044825" w="1290638">
                  <a:moveTo>
                    <a:pt x="370873" y="598487"/>
                  </a:moveTo>
                  <a:cubicBezTo>
                    <a:pt x="370873" y="598487"/>
                    <a:pt x="370873" y="598487"/>
                    <a:pt x="519222" y="598487"/>
                  </a:cubicBezTo>
                  <a:cubicBezTo>
                    <a:pt x="519222" y="598487"/>
                    <a:pt x="519222" y="598487"/>
                    <a:pt x="548892" y="598487"/>
                  </a:cubicBezTo>
                  <a:cubicBezTo>
                    <a:pt x="548892" y="598487"/>
                    <a:pt x="548892" y="598487"/>
                    <a:pt x="919765" y="598487"/>
                  </a:cubicBezTo>
                  <a:cubicBezTo>
                    <a:pt x="1112619" y="598487"/>
                    <a:pt x="1275803" y="758664"/>
                    <a:pt x="1290638" y="962526"/>
                  </a:cubicBezTo>
                  <a:cubicBezTo>
                    <a:pt x="1290638" y="962526"/>
                    <a:pt x="1290638" y="962526"/>
                    <a:pt x="1290638" y="1661479"/>
                  </a:cubicBezTo>
                  <a:cubicBezTo>
                    <a:pt x="1290638" y="1734287"/>
                    <a:pt x="1231299" y="1777972"/>
                    <a:pt x="1171959" y="1777972"/>
                  </a:cubicBezTo>
                  <a:cubicBezTo>
                    <a:pt x="1097784" y="1777972"/>
                    <a:pt x="1053279" y="1734287"/>
                    <a:pt x="1053279" y="1661479"/>
                  </a:cubicBezTo>
                  <a:cubicBezTo>
                    <a:pt x="1053279" y="1661479"/>
                    <a:pt x="1053279" y="1661479"/>
                    <a:pt x="1053279" y="1253756"/>
                  </a:cubicBezTo>
                  <a:cubicBezTo>
                    <a:pt x="1053279" y="1253756"/>
                    <a:pt x="1053279" y="1253756"/>
                    <a:pt x="1053279" y="1006210"/>
                  </a:cubicBezTo>
                  <a:cubicBezTo>
                    <a:pt x="1053279" y="1006210"/>
                    <a:pt x="1053279" y="1006210"/>
                    <a:pt x="993940" y="1006210"/>
                  </a:cubicBezTo>
                  <a:cubicBezTo>
                    <a:pt x="993940" y="1006210"/>
                    <a:pt x="993940" y="1006210"/>
                    <a:pt x="993940" y="1268318"/>
                  </a:cubicBezTo>
                  <a:cubicBezTo>
                    <a:pt x="993940" y="1268318"/>
                    <a:pt x="993940" y="1268318"/>
                    <a:pt x="993940" y="1719725"/>
                  </a:cubicBezTo>
                  <a:cubicBezTo>
                    <a:pt x="993940" y="1719725"/>
                    <a:pt x="993940" y="1719725"/>
                    <a:pt x="993940" y="1777972"/>
                  </a:cubicBezTo>
                  <a:cubicBezTo>
                    <a:pt x="993940" y="1777972"/>
                    <a:pt x="993940" y="1777972"/>
                    <a:pt x="993940" y="2884648"/>
                  </a:cubicBezTo>
                  <a:cubicBezTo>
                    <a:pt x="993940" y="2972017"/>
                    <a:pt x="919765" y="3044825"/>
                    <a:pt x="830756" y="3044825"/>
                  </a:cubicBezTo>
                  <a:cubicBezTo>
                    <a:pt x="741746" y="3044825"/>
                    <a:pt x="667572" y="2972017"/>
                    <a:pt x="667572" y="2884648"/>
                  </a:cubicBezTo>
                  <a:cubicBezTo>
                    <a:pt x="667572" y="2884648"/>
                    <a:pt x="667572" y="2884648"/>
                    <a:pt x="667572" y="1777972"/>
                  </a:cubicBezTo>
                  <a:cubicBezTo>
                    <a:pt x="667572" y="1777972"/>
                    <a:pt x="667572" y="1777972"/>
                    <a:pt x="608232" y="1777972"/>
                  </a:cubicBezTo>
                  <a:cubicBezTo>
                    <a:pt x="608232" y="1777972"/>
                    <a:pt x="608232" y="1777972"/>
                    <a:pt x="608232" y="2884648"/>
                  </a:cubicBezTo>
                  <a:cubicBezTo>
                    <a:pt x="608232" y="2972017"/>
                    <a:pt x="548892" y="3044825"/>
                    <a:pt x="459883" y="3044825"/>
                  </a:cubicBezTo>
                  <a:cubicBezTo>
                    <a:pt x="370873" y="3044825"/>
                    <a:pt x="296698" y="2972017"/>
                    <a:pt x="296698" y="2884648"/>
                  </a:cubicBezTo>
                  <a:cubicBezTo>
                    <a:pt x="296698" y="2884648"/>
                    <a:pt x="296698" y="2884648"/>
                    <a:pt x="296698" y="1777972"/>
                  </a:cubicBezTo>
                  <a:cubicBezTo>
                    <a:pt x="296698" y="1777972"/>
                    <a:pt x="296698" y="1777972"/>
                    <a:pt x="296698" y="1719725"/>
                  </a:cubicBezTo>
                  <a:cubicBezTo>
                    <a:pt x="296698" y="1719725"/>
                    <a:pt x="296698" y="1719725"/>
                    <a:pt x="296698" y="1268318"/>
                  </a:cubicBezTo>
                  <a:cubicBezTo>
                    <a:pt x="296698" y="1268318"/>
                    <a:pt x="296698" y="1268318"/>
                    <a:pt x="296698" y="1006210"/>
                  </a:cubicBezTo>
                  <a:cubicBezTo>
                    <a:pt x="296698" y="1006210"/>
                    <a:pt x="296698" y="1006210"/>
                    <a:pt x="237358" y="1006210"/>
                  </a:cubicBezTo>
                  <a:cubicBezTo>
                    <a:pt x="237358" y="1006210"/>
                    <a:pt x="237358" y="1006210"/>
                    <a:pt x="237358" y="1253756"/>
                  </a:cubicBezTo>
                  <a:cubicBezTo>
                    <a:pt x="237358" y="1253756"/>
                    <a:pt x="237358" y="1253756"/>
                    <a:pt x="237358" y="1661479"/>
                  </a:cubicBezTo>
                  <a:cubicBezTo>
                    <a:pt x="237358" y="1734287"/>
                    <a:pt x="192854" y="1777972"/>
                    <a:pt x="118679" y="1777972"/>
                  </a:cubicBezTo>
                  <a:cubicBezTo>
                    <a:pt x="59340" y="1777972"/>
                    <a:pt x="0" y="1734287"/>
                    <a:pt x="0" y="1661479"/>
                  </a:cubicBezTo>
                  <a:cubicBezTo>
                    <a:pt x="0" y="1661479"/>
                    <a:pt x="0" y="1661479"/>
                    <a:pt x="0" y="962526"/>
                  </a:cubicBezTo>
                  <a:cubicBezTo>
                    <a:pt x="0" y="758664"/>
                    <a:pt x="178019" y="598487"/>
                    <a:pt x="370873" y="598487"/>
                  </a:cubicBezTo>
                  <a:close/>
                  <a:moveTo>
                    <a:pt x="646113" y="0"/>
                  </a:moveTo>
                  <a:cubicBezTo>
                    <a:pt x="797791" y="0"/>
                    <a:pt x="920751" y="120827"/>
                    <a:pt x="920751" y="269875"/>
                  </a:cubicBezTo>
                  <a:cubicBezTo>
                    <a:pt x="920751" y="418923"/>
                    <a:pt x="797791" y="539750"/>
                    <a:pt x="646113" y="539750"/>
                  </a:cubicBezTo>
                  <a:cubicBezTo>
                    <a:pt x="494435" y="539750"/>
                    <a:pt x="371475" y="418923"/>
                    <a:pt x="371475" y="269875"/>
                  </a:cubicBezTo>
                  <a:cubicBezTo>
                    <a:pt x="371475" y="120827"/>
                    <a:pt x="494435" y="0"/>
                    <a:pt x="646113" y="0"/>
                  </a:cubicBezTo>
                  <a:close/>
                </a:path>
              </a:pathLst>
            </a:custGeom>
            <a:solidFill>
              <a:srgbClr val="B9161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3600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1082" name="Google Shape;1082;p28"/>
            <p:cNvSpPr/>
            <p:nvPr/>
          </p:nvSpPr>
          <p:spPr>
            <a:xfrm>
              <a:off x="8197626" y="4448480"/>
              <a:ext cx="174415" cy="411472"/>
            </a:xfrm>
            <a:custGeom>
              <a:rect b="b" l="l" r="r" t="t"/>
              <a:pathLst>
                <a:path extrusionOk="0" h="3044825" w="1290638">
                  <a:moveTo>
                    <a:pt x="370873" y="598487"/>
                  </a:moveTo>
                  <a:cubicBezTo>
                    <a:pt x="370873" y="598487"/>
                    <a:pt x="370873" y="598487"/>
                    <a:pt x="519222" y="598487"/>
                  </a:cubicBezTo>
                  <a:cubicBezTo>
                    <a:pt x="519222" y="598487"/>
                    <a:pt x="519222" y="598487"/>
                    <a:pt x="548892" y="598487"/>
                  </a:cubicBezTo>
                  <a:cubicBezTo>
                    <a:pt x="548892" y="598487"/>
                    <a:pt x="548892" y="598487"/>
                    <a:pt x="919765" y="598487"/>
                  </a:cubicBezTo>
                  <a:cubicBezTo>
                    <a:pt x="1112619" y="598487"/>
                    <a:pt x="1275803" y="758664"/>
                    <a:pt x="1290638" y="962526"/>
                  </a:cubicBezTo>
                  <a:cubicBezTo>
                    <a:pt x="1290638" y="962526"/>
                    <a:pt x="1290638" y="962526"/>
                    <a:pt x="1290638" y="1661479"/>
                  </a:cubicBezTo>
                  <a:cubicBezTo>
                    <a:pt x="1290638" y="1734287"/>
                    <a:pt x="1231299" y="1777972"/>
                    <a:pt x="1171959" y="1777972"/>
                  </a:cubicBezTo>
                  <a:cubicBezTo>
                    <a:pt x="1097784" y="1777972"/>
                    <a:pt x="1053279" y="1734287"/>
                    <a:pt x="1053279" y="1661479"/>
                  </a:cubicBezTo>
                  <a:cubicBezTo>
                    <a:pt x="1053279" y="1661479"/>
                    <a:pt x="1053279" y="1661479"/>
                    <a:pt x="1053279" y="1253756"/>
                  </a:cubicBezTo>
                  <a:cubicBezTo>
                    <a:pt x="1053279" y="1253756"/>
                    <a:pt x="1053279" y="1253756"/>
                    <a:pt x="1053279" y="1006210"/>
                  </a:cubicBezTo>
                  <a:cubicBezTo>
                    <a:pt x="1053279" y="1006210"/>
                    <a:pt x="1053279" y="1006210"/>
                    <a:pt x="993940" y="1006210"/>
                  </a:cubicBezTo>
                  <a:cubicBezTo>
                    <a:pt x="993940" y="1006210"/>
                    <a:pt x="993940" y="1006210"/>
                    <a:pt x="993940" y="1268318"/>
                  </a:cubicBezTo>
                  <a:cubicBezTo>
                    <a:pt x="993940" y="1268318"/>
                    <a:pt x="993940" y="1268318"/>
                    <a:pt x="993940" y="1719725"/>
                  </a:cubicBezTo>
                  <a:cubicBezTo>
                    <a:pt x="993940" y="1719725"/>
                    <a:pt x="993940" y="1719725"/>
                    <a:pt x="993940" y="1777972"/>
                  </a:cubicBezTo>
                  <a:cubicBezTo>
                    <a:pt x="993940" y="1777972"/>
                    <a:pt x="993940" y="1777972"/>
                    <a:pt x="993940" y="2884648"/>
                  </a:cubicBezTo>
                  <a:cubicBezTo>
                    <a:pt x="993940" y="2972017"/>
                    <a:pt x="919765" y="3044825"/>
                    <a:pt x="830756" y="3044825"/>
                  </a:cubicBezTo>
                  <a:cubicBezTo>
                    <a:pt x="741746" y="3044825"/>
                    <a:pt x="667572" y="2972017"/>
                    <a:pt x="667572" y="2884648"/>
                  </a:cubicBezTo>
                  <a:cubicBezTo>
                    <a:pt x="667572" y="2884648"/>
                    <a:pt x="667572" y="2884648"/>
                    <a:pt x="667572" y="1777972"/>
                  </a:cubicBezTo>
                  <a:cubicBezTo>
                    <a:pt x="667572" y="1777972"/>
                    <a:pt x="667572" y="1777972"/>
                    <a:pt x="608232" y="1777972"/>
                  </a:cubicBezTo>
                  <a:cubicBezTo>
                    <a:pt x="608232" y="1777972"/>
                    <a:pt x="608232" y="1777972"/>
                    <a:pt x="608232" y="2884648"/>
                  </a:cubicBezTo>
                  <a:cubicBezTo>
                    <a:pt x="608232" y="2972017"/>
                    <a:pt x="548892" y="3044825"/>
                    <a:pt x="459883" y="3044825"/>
                  </a:cubicBezTo>
                  <a:cubicBezTo>
                    <a:pt x="370873" y="3044825"/>
                    <a:pt x="296698" y="2972017"/>
                    <a:pt x="296698" y="2884648"/>
                  </a:cubicBezTo>
                  <a:cubicBezTo>
                    <a:pt x="296698" y="2884648"/>
                    <a:pt x="296698" y="2884648"/>
                    <a:pt x="296698" y="1777972"/>
                  </a:cubicBezTo>
                  <a:cubicBezTo>
                    <a:pt x="296698" y="1777972"/>
                    <a:pt x="296698" y="1777972"/>
                    <a:pt x="296698" y="1719725"/>
                  </a:cubicBezTo>
                  <a:cubicBezTo>
                    <a:pt x="296698" y="1719725"/>
                    <a:pt x="296698" y="1719725"/>
                    <a:pt x="296698" y="1268318"/>
                  </a:cubicBezTo>
                  <a:cubicBezTo>
                    <a:pt x="296698" y="1268318"/>
                    <a:pt x="296698" y="1268318"/>
                    <a:pt x="296698" y="1006210"/>
                  </a:cubicBezTo>
                  <a:cubicBezTo>
                    <a:pt x="296698" y="1006210"/>
                    <a:pt x="296698" y="1006210"/>
                    <a:pt x="237358" y="1006210"/>
                  </a:cubicBezTo>
                  <a:cubicBezTo>
                    <a:pt x="237358" y="1006210"/>
                    <a:pt x="237358" y="1006210"/>
                    <a:pt x="237358" y="1253756"/>
                  </a:cubicBezTo>
                  <a:cubicBezTo>
                    <a:pt x="237358" y="1253756"/>
                    <a:pt x="237358" y="1253756"/>
                    <a:pt x="237358" y="1661479"/>
                  </a:cubicBezTo>
                  <a:cubicBezTo>
                    <a:pt x="237358" y="1734287"/>
                    <a:pt x="192854" y="1777972"/>
                    <a:pt x="118679" y="1777972"/>
                  </a:cubicBezTo>
                  <a:cubicBezTo>
                    <a:pt x="59340" y="1777972"/>
                    <a:pt x="0" y="1734287"/>
                    <a:pt x="0" y="1661479"/>
                  </a:cubicBezTo>
                  <a:cubicBezTo>
                    <a:pt x="0" y="1661479"/>
                    <a:pt x="0" y="1661479"/>
                    <a:pt x="0" y="962526"/>
                  </a:cubicBezTo>
                  <a:cubicBezTo>
                    <a:pt x="0" y="758664"/>
                    <a:pt x="178019" y="598487"/>
                    <a:pt x="370873" y="598487"/>
                  </a:cubicBezTo>
                  <a:close/>
                  <a:moveTo>
                    <a:pt x="646113" y="0"/>
                  </a:moveTo>
                  <a:cubicBezTo>
                    <a:pt x="797791" y="0"/>
                    <a:pt x="920751" y="120827"/>
                    <a:pt x="920751" y="269875"/>
                  </a:cubicBezTo>
                  <a:cubicBezTo>
                    <a:pt x="920751" y="418923"/>
                    <a:pt x="797791" y="539750"/>
                    <a:pt x="646113" y="539750"/>
                  </a:cubicBezTo>
                  <a:cubicBezTo>
                    <a:pt x="494435" y="539750"/>
                    <a:pt x="371475" y="418923"/>
                    <a:pt x="371475" y="269875"/>
                  </a:cubicBezTo>
                  <a:cubicBezTo>
                    <a:pt x="371475" y="120827"/>
                    <a:pt x="494435" y="0"/>
                    <a:pt x="646113" y="0"/>
                  </a:cubicBezTo>
                  <a:close/>
                </a:path>
              </a:pathLst>
            </a:custGeom>
            <a:solidFill>
              <a:srgbClr val="B9161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3600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1083" name="Google Shape;1083;p28"/>
            <p:cNvSpPr/>
            <p:nvPr/>
          </p:nvSpPr>
          <p:spPr>
            <a:xfrm>
              <a:off x="8438688" y="4448480"/>
              <a:ext cx="174415" cy="411472"/>
            </a:xfrm>
            <a:custGeom>
              <a:rect b="b" l="l" r="r" t="t"/>
              <a:pathLst>
                <a:path extrusionOk="0" h="3044825" w="1290638">
                  <a:moveTo>
                    <a:pt x="370873" y="598487"/>
                  </a:moveTo>
                  <a:cubicBezTo>
                    <a:pt x="370873" y="598487"/>
                    <a:pt x="370873" y="598487"/>
                    <a:pt x="519222" y="598487"/>
                  </a:cubicBezTo>
                  <a:cubicBezTo>
                    <a:pt x="519222" y="598487"/>
                    <a:pt x="519222" y="598487"/>
                    <a:pt x="548892" y="598487"/>
                  </a:cubicBezTo>
                  <a:cubicBezTo>
                    <a:pt x="548892" y="598487"/>
                    <a:pt x="548892" y="598487"/>
                    <a:pt x="919765" y="598487"/>
                  </a:cubicBezTo>
                  <a:cubicBezTo>
                    <a:pt x="1112619" y="598487"/>
                    <a:pt x="1275803" y="758664"/>
                    <a:pt x="1290638" y="962526"/>
                  </a:cubicBezTo>
                  <a:cubicBezTo>
                    <a:pt x="1290638" y="962526"/>
                    <a:pt x="1290638" y="962526"/>
                    <a:pt x="1290638" y="1661479"/>
                  </a:cubicBezTo>
                  <a:cubicBezTo>
                    <a:pt x="1290638" y="1734287"/>
                    <a:pt x="1231299" y="1777972"/>
                    <a:pt x="1171959" y="1777972"/>
                  </a:cubicBezTo>
                  <a:cubicBezTo>
                    <a:pt x="1097784" y="1777972"/>
                    <a:pt x="1053279" y="1734287"/>
                    <a:pt x="1053279" y="1661479"/>
                  </a:cubicBezTo>
                  <a:cubicBezTo>
                    <a:pt x="1053279" y="1661479"/>
                    <a:pt x="1053279" y="1661479"/>
                    <a:pt x="1053279" y="1253756"/>
                  </a:cubicBezTo>
                  <a:cubicBezTo>
                    <a:pt x="1053279" y="1253756"/>
                    <a:pt x="1053279" y="1253756"/>
                    <a:pt x="1053279" y="1006210"/>
                  </a:cubicBezTo>
                  <a:cubicBezTo>
                    <a:pt x="1053279" y="1006210"/>
                    <a:pt x="1053279" y="1006210"/>
                    <a:pt x="993940" y="1006210"/>
                  </a:cubicBezTo>
                  <a:cubicBezTo>
                    <a:pt x="993940" y="1006210"/>
                    <a:pt x="993940" y="1006210"/>
                    <a:pt x="993940" y="1268318"/>
                  </a:cubicBezTo>
                  <a:cubicBezTo>
                    <a:pt x="993940" y="1268318"/>
                    <a:pt x="993940" y="1268318"/>
                    <a:pt x="993940" y="1719725"/>
                  </a:cubicBezTo>
                  <a:cubicBezTo>
                    <a:pt x="993940" y="1719725"/>
                    <a:pt x="993940" y="1719725"/>
                    <a:pt x="993940" y="1777972"/>
                  </a:cubicBezTo>
                  <a:cubicBezTo>
                    <a:pt x="993940" y="1777972"/>
                    <a:pt x="993940" y="1777972"/>
                    <a:pt x="993940" y="2884648"/>
                  </a:cubicBezTo>
                  <a:cubicBezTo>
                    <a:pt x="993940" y="2972017"/>
                    <a:pt x="919765" y="3044825"/>
                    <a:pt x="830756" y="3044825"/>
                  </a:cubicBezTo>
                  <a:cubicBezTo>
                    <a:pt x="741746" y="3044825"/>
                    <a:pt x="667572" y="2972017"/>
                    <a:pt x="667572" y="2884648"/>
                  </a:cubicBezTo>
                  <a:cubicBezTo>
                    <a:pt x="667572" y="2884648"/>
                    <a:pt x="667572" y="2884648"/>
                    <a:pt x="667572" y="1777972"/>
                  </a:cubicBezTo>
                  <a:cubicBezTo>
                    <a:pt x="667572" y="1777972"/>
                    <a:pt x="667572" y="1777972"/>
                    <a:pt x="608232" y="1777972"/>
                  </a:cubicBezTo>
                  <a:cubicBezTo>
                    <a:pt x="608232" y="1777972"/>
                    <a:pt x="608232" y="1777972"/>
                    <a:pt x="608232" y="2884648"/>
                  </a:cubicBezTo>
                  <a:cubicBezTo>
                    <a:pt x="608232" y="2972017"/>
                    <a:pt x="548892" y="3044825"/>
                    <a:pt x="459883" y="3044825"/>
                  </a:cubicBezTo>
                  <a:cubicBezTo>
                    <a:pt x="370873" y="3044825"/>
                    <a:pt x="296698" y="2972017"/>
                    <a:pt x="296698" y="2884648"/>
                  </a:cubicBezTo>
                  <a:cubicBezTo>
                    <a:pt x="296698" y="2884648"/>
                    <a:pt x="296698" y="2884648"/>
                    <a:pt x="296698" y="1777972"/>
                  </a:cubicBezTo>
                  <a:cubicBezTo>
                    <a:pt x="296698" y="1777972"/>
                    <a:pt x="296698" y="1777972"/>
                    <a:pt x="296698" y="1719725"/>
                  </a:cubicBezTo>
                  <a:cubicBezTo>
                    <a:pt x="296698" y="1719725"/>
                    <a:pt x="296698" y="1719725"/>
                    <a:pt x="296698" y="1268318"/>
                  </a:cubicBezTo>
                  <a:cubicBezTo>
                    <a:pt x="296698" y="1268318"/>
                    <a:pt x="296698" y="1268318"/>
                    <a:pt x="296698" y="1006210"/>
                  </a:cubicBezTo>
                  <a:cubicBezTo>
                    <a:pt x="296698" y="1006210"/>
                    <a:pt x="296698" y="1006210"/>
                    <a:pt x="237358" y="1006210"/>
                  </a:cubicBezTo>
                  <a:cubicBezTo>
                    <a:pt x="237358" y="1006210"/>
                    <a:pt x="237358" y="1006210"/>
                    <a:pt x="237358" y="1253756"/>
                  </a:cubicBezTo>
                  <a:cubicBezTo>
                    <a:pt x="237358" y="1253756"/>
                    <a:pt x="237358" y="1253756"/>
                    <a:pt x="237358" y="1661479"/>
                  </a:cubicBezTo>
                  <a:cubicBezTo>
                    <a:pt x="237358" y="1734287"/>
                    <a:pt x="192854" y="1777972"/>
                    <a:pt x="118679" y="1777972"/>
                  </a:cubicBezTo>
                  <a:cubicBezTo>
                    <a:pt x="59340" y="1777972"/>
                    <a:pt x="0" y="1734287"/>
                    <a:pt x="0" y="1661479"/>
                  </a:cubicBezTo>
                  <a:cubicBezTo>
                    <a:pt x="0" y="1661479"/>
                    <a:pt x="0" y="1661479"/>
                    <a:pt x="0" y="962526"/>
                  </a:cubicBezTo>
                  <a:cubicBezTo>
                    <a:pt x="0" y="758664"/>
                    <a:pt x="178019" y="598487"/>
                    <a:pt x="370873" y="598487"/>
                  </a:cubicBezTo>
                  <a:close/>
                  <a:moveTo>
                    <a:pt x="646113" y="0"/>
                  </a:moveTo>
                  <a:cubicBezTo>
                    <a:pt x="797791" y="0"/>
                    <a:pt x="920751" y="120827"/>
                    <a:pt x="920751" y="269875"/>
                  </a:cubicBezTo>
                  <a:cubicBezTo>
                    <a:pt x="920751" y="418923"/>
                    <a:pt x="797791" y="539750"/>
                    <a:pt x="646113" y="539750"/>
                  </a:cubicBezTo>
                  <a:cubicBezTo>
                    <a:pt x="494435" y="539750"/>
                    <a:pt x="371475" y="418923"/>
                    <a:pt x="371475" y="269875"/>
                  </a:cubicBezTo>
                  <a:cubicBezTo>
                    <a:pt x="371475" y="120827"/>
                    <a:pt x="494435" y="0"/>
                    <a:pt x="646113" y="0"/>
                  </a:cubicBezTo>
                  <a:close/>
                </a:path>
              </a:pathLst>
            </a:custGeom>
            <a:solidFill>
              <a:srgbClr val="B9161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3600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1084" name="Google Shape;1084;p28"/>
            <p:cNvSpPr/>
            <p:nvPr/>
          </p:nvSpPr>
          <p:spPr>
            <a:xfrm>
              <a:off x="8679746" y="4448480"/>
              <a:ext cx="174415" cy="411472"/>
            </a:xfrm>
            <a:custGeom>
              <a:rect b="b" l="l" r="r" t="t"/>
              <a:pathLst>
                <a:path extrusionOk="0" h="3044825" w="1290638">
                  <a:moveTo>
                    <a:pt x="370873" y="598487"/>
                  </a:moveTo>
                  <a:cubicBezTo>
                    <a:pt x="370873" y="598487"/>
                    <a:pt x="370873" y="598487"/>
                    <a:pt x="519222" y="598487"/>
                  </a:cubicBezTo>
                  <a:cubicBezTo>
                    <a:pt x="519222" y="598487"/>
                    <a:pt x="519222" y="598487"/>
                    <a:pt x="548892" y="598487"/>
                  </a:cubicBezTo>
                  <a:cubicBezTo>
                    <a:pt x="548892" y="598487"/>
                    <a:pt x="548892" y="598487"/>
                    <a:pt x="919765" y="598487"/>
                  </a:cubicBezTo>
                  <a:cubicBezTo>
                    <a:pt x="1112619" y="598487"/>
                    <a:pt x="1275803" y="758664"/>
                    <a:pt x="1290638" y="962526"/>
                  </a:cubicBezTo>
                  <a:cubicBezTo>
                    <a:pt x="1290638" y="962526"/>
                    <a:pt x="1290638" y="962526"/>
                    <a:pt x="1290638" y="1661479"/>
                  </a:cubicBezTo>
                  <a:cubicBezTo>
                    <a:pt x="1290638" y="1734287"/>
                    <a:pt x="1231299" y="1777972"/>
                    <a:pt x="1171959" y="1777972"/>
                  </a:cubicBezTo>
                  <a:cubicBezTo>
                    <a:pt x="1097784" y="1777972"/>
                    <a:pt x="1053279" y="1734287"/>
                    <a:pt x="1053279" y="1661479"/>
                  </a:cubicBezTo>
                  <a:cubicBezTo>
                    <a:pt x="1053279" y="1661479"/>
                    <a:pt x="1053279" y="1661479"/>
                    <a:pt x="1053279" y="1253756"/>
                  </a:cubicBezTo>
                  <a:cubicBezTo>
                    <a:pt x="1053279" y="1253756"/>
                    <a:pt x="1053279" y="1253756"/>
                    <a:pt x="1053279" y="1006210"/>
                  </a:cubicBezTo>
                  <a:cubicBezTo>
                    <a:pt x="1053279" y="1006210"/>
                    <a:pt x="1053279" y="1006210"/>
                    <a:pt x="993940" y="1006210"/>
                  </a:cubicBezTo>
                  <a:cubicBezTo>
                    <a:pt x="993940" y="1006210"/>
                    <a:pt x="993940" y="1006210"/>
                    <a:pt x="993940" y="1268318"/>
                  </a:cubicBezTo>
                  <a:cubicBezTo>
                    <a:pt x="993940" y="1268318"/>
                    <a:pt x="993940" y="1268318"/>
                    <a:pt x="993940" y="1719725"/>
                  </a:cubicBezTo>
                  <a:cubicBezTo>
                    <a:pt x="993940" y="1719725"/>
                    <a:pt x="993940" y="1719725"/>
                    <a:pt x="993940" y="1777972"/>
                  </a:cubicBezTo>
                  <a:cubicBezTo>
                    <a:pt x="993940" y="1777972"/>
                    <a:pt x="993940" y="1777972"/>
                    <a:pt x="993940" y="2884648"/>
                  </a:cubicBezTo>
                  <a:cubicBezTo>
                    <a:pt x="993940" y="2972017"/>
                    <a:pt x="919765" y="3044825"/>
                    <a:pt x="830756" y="3044825"/>
                  </a:cubicBezTo>
                  <a:cubicBezTo>
                    <a:pt x="741746" y="3044825"/>
                    <a:pt x="667572" y="2972017"/>
                    <a:pt x="667572" y="2884648"/>
                  </a:cubicBezTo>
                  <a:cubicBezTo>
                    <a:pt x="667572" y="2884648"/>
                    <a:pt x="667572" y="2884648"/>
                    <a:pt x="667572" y="1777972"/>
                  </a:cubicBezTo>
                  <a:cubicBezTo>
                    <a:pt x="667572" y="1777972"/>
                    <a:pt x="667572" y="1777972"/>
                    <a:pt x="608232" y="1777972"/>
                  </a:cubicBezTo>
                  <a:cubicBezTo>
                    <a:pt x="608232" y="1777972"/>
                    <a:pt x="608232" y="1777972"/>
                    <a:pt x="608232" y="2884648"/>
                  </a:cubicBezTo>
                  <a:cubicBezTo>
                    <a:pt x="608232" y="2972017"/>
                    <a:pt x="548892" y="3044825"/>
                    <a:pt x="459883" y="3044825"/>
                  </a:cubicBezTo>
                  <a:cubicBezTo>
                    <a:pt x="370873" y="3044825"/>
                    <a:pt x="296698" y="2972017"/>
                    <a:pt x="296698" y="2884648"/>
                  </a:cubicBezTo>
                  <a:cubicBezTo>
                    <a:pt x="296698" y="2884648"/>
                    <a:pt x="296698" y="2884648"/>
                    <a:pt x="296698" y="1777972"/>
                  </a:cubicBezTo>
                  <a:cubicBezTo>
                    <a:pt x="296698" y="1777972"/>
                    <a:pt x="296698" y="1777972"/>
                    <a:pt x="296698" y="1719725"/>
                  </a:cubicBezTo>
                  <a:cubicBezTo>
                    <a:pt x="296698" y="1719725"/>
                    <a:pt x="296698" y="1719725"/>
                    <a:pt x="296698" y="1268318"/>
                  </a:cubicBezTo>
                  <a:cubicBezTo>
                    <a:pt x="296698" y="1268318"/>
                    <a:pt x="296698" y="1268318"/>
                    <a:pt x="296698" y="1006210"/>
                  </a:cubicBezTo>
                  <a:cubicBezTo>
                    <a:pt x="296698" y="1006210"/>
                    <a:pt x="296698" y="1006210"/>
                    <a:pt x="237358" y="1006210"/>
                  </a:cubicBezTo>
                  <a:cubicBezTo>
                    <a:pt x="237358" y="1006210"/>
                    <a:pt x="237358" y="1006210"/>
                    <a:pt x="237358" y="1253756"/>
                  </a:cubicBezTo>
                  <a:cubicBezTo>
                    <a:pt x="237358" y="1253756"/>
                    <a:pt x="237358" y="1253756"/>
                    <a:pt x="237358" y="1661479"/>
                  </a:cubicBezTo>
                  <a:cubicBezTo>
                    <a:pt x="237358" y="1734287"/>
                    <a:pt x="192854" y="1777972"/>
                    <a:pt x="118679" y="1777972"/>
                  </a:cubicBezTo>
                  <a:cubicBezTo>
                    <a:pt x="59340" y="1777972"/>
                    <a:pt x="0" y="1734287"/>
                    <a:pt x="0" y="1661479"/>
                  </a:cubicBezTo>
                  <a:cubicBezTo>
                    <a:pt x="0" y="1661479"/>
                    <a:pt x="0" y="1661479"/>
                    <a:pt x="0" y="962526"/>
                  </a:cubicBezTo>
                  <a:cubicBezTo>
                    <a:pt x="0" y="758664"/>
                    <a:pt x="178019" y="598487"/>
                    <a:pt x="370873" y="598487"/>
                  </a:cubicBezTo>
                  <a:close/>
                  <a:moveTo>
                    <a:pt x="646113" y="0"/>
                  </a:moveTo>
                  <a:cubicBezTo>
                    <a:pt x="797791" y="0"/>
                    <a:pt x="920751" y="120827"/>
                    <a:pt x="920751" y="269875"/>
                  </a:cubicBezTo>
                  <a:cubicBezTo>
                    <a:pt x="920751" y="418923"/>
                    <a:pt x="797791" y="539750"/>
                    <a:pt x="646113" y="539750"/>
                  </a:cubicBezTo>
                  <a:cubicBezTo>
                    <a:pt x="494435" y="539750"/>
                    <a:pt x="371475" y="418923"/>
                    <a:pt x="371475" y="269875"/>
                  </a:cubicBezTo>
                  <a:cubicBezTo>
                    <a:pt x="371475" y="120827"/>
                    <a:pt x="494435" y="0"/>
                    <a:pt x="646113" y="0"/>
                  </a:cubicBezTo>
                  <a:close/>
                </a:path>
              </a:pathLst>
            </a:custGeom>
            <a:solidFill>
              <a:srgbClr val="B9161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3600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grpSp>
          <p:nvGrpSpPr>
            <p:cNvPr id="1085" name="Google Shape;1085;p28"/>
            <p:cNvGrpSpPr/>
            <p:nvPr/>
          </p:nvGrpSpPr>
          <p:grpSpPr>
            <a:xfrm>
              <a:off x="6302402" y="4540175"/>
              <a:ext cx="4097910" cy="867690"/>
              <a:chOff x="950" y="2349127"/>
              <a:chExt cx="4097910" cy="867690"/>
            </a:xfrm>
          </p:grpSpPr>
          <p:sp>
            <p:nvSpPr>
              <p:cNvPr id="1086" name="Google Shape;1086;p28"/>
              <p:cNvSpPr txBox="1"/>
              <p:nvPr/>
            </p:nvSpPr>
            <p:spPr>
              <a:xfrm>
                <a:off x="1965079" y="2349127"/>
                <a:ext cx="2133781" cy="338554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spAutoFit/>
              </a:bodyPr>
              <a:lstStyle/>
              <a:p>
                <a:pPr indent="0" lvl="0" marL="0" marR="0" rtl="0" algn="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en-US" sz="1600">
                    <a:solidFill>
                      <a:srgbClr val="3F3F3F"/>
                    </a:solidFill>
                    <a:latin typeface="Libre Franklin"/>
                    <a:ea typeface="Libre Franklin"/>
                    <a:cs typeface="Libre Franklin"/>
                    <a:sym typeface="Libre Franklin"/>
                  </a:rPr>
                  <a:t>OPTION HERE</a:t>
                </a:r>
                <a:endParaRPr b="1" sz="1600">
                  <a:solidFill>
                    <a:srgbClr val="3F3F3F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1087" name="Google Shape;1087;p28"/>
              <p:cNvSpPr txBox="1"/>
              <p:nvPr/>
            </p:nvSpPr>
            <p:spPr>
              <a:xfrm>
                <a:off x="950" y="2738481"/>
                <a:ext cx="4097910" cy="478336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spAutoFit/>
              </a:bodyPr>
              <a:lstStyle/>
              <a:p>
                <a:pPr indent="0" lvl="0" marL="0" marR="0" rtl="0" algn="r">
                  <a:lnSpc>
                    <a:spcPct val="114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1100">
                    <a:solidFill>
                      <a:srgbClr val="7F7F7F"/>
                    </a:solidFill>
                    <a:latin typeface="Libre Franklin"/>
                    <a:ea typeface="Libre Franklin"/>
                    <a:cs typeface="Libre Franklin"/>
                    <a:sym typeface="Libre Franklin"/>
                  </a:rPr>
                  <a:t>A complex idea can be conveyed with just a single still image, namely making it possible to absorb large amounts of data quickly.</a:t>
                </a:r>
                <a:endParaRPr/>
              </a:p>
            </p:txBody>
          </p:sp>
        </p:grpSp>
      </p:grpSp>
      <p:grpSp>
        <p:nvGrpSpPr>
          <p:cNvPr id="1088" name="Google Shape;1088;p28"/>
          <p:cNvGrpSpPr/>
          <p:nvPr/>
        </p:nvGrpSpPr>
        <p:grpSpPr>
          <a:xfrm>
            <a:off x="0" y="0"/>
            <a:ext cx="6483537" cy="1886857"/>
            <a:chOff x="0" y="0"/>
            <a:chExt cx="6483537" cy="1886857"/>
          </a:xfrm>
        </p:grpSpPr>
        <p:pic>
          <p:nvPicPr>
            <p:cNvPr id="1089" name="Google Shape;1089;p28"/>
            <p:cNvPicPr preferRelativeResize="0"/>
            <p:nvPr/>
          </p:nvPicPr>
          <p:blipFill rotWithShape="1">
            <a:blip r:embed="rId3">
              <a:alphaModFix/>
            </a:blip>
            <a:srcRect b="0" l="0" r="0" t="0"/>
            <a:stretch/>
          </p:blipFill>
          <p:spPr>
            <a:xfrm>
              <a:off x="0" y="0"/>
              <a:ext cx="1825273" cy="1886857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090" name="Google Shape;1090;p28"/>
            <p:cNvSpPr txBox="1"/>
            <p:nvPr/>
          </p:nvSpPr>
          <p:spPr>
            <a:xfrm>
              <a:off x="142875" y="236750"/>
              <a:ext cx="1171575" cy="76944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1" lang="en-US" sz="4400">
                  <a:solidFill>
                    <a:srgbClr val="B9171C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04</a:t>
              </a:r>
              <a:endParaRPr b="1" i="1" sz="4400">
                <a:solidFill>
                  <a:srgbClr val="B9171C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grpSp>
          <p:nvGrpSpPr>
            <p:cNvPr id="1091" name="Google Shape;1091;p28"/>
            <p:cNvGrpSpPr/>
            <p:nvPr/>
          </p:nvGrpSpPr>
          <p:grpSpPr>
            <a:xfrm>
              <a:off x="1825273" y="434760"/>
              <a:ext cx="4658264" cy="720357"/>
              <a:chOff x="1893616" y="449275"/>
              <a:chExt cx="4658264" cy="720357"/>
            </a:xfrm>
          </p:grpSpPr>
          <p:sp>
            <p:nvSpPr>
              <p:cNvPr id="1092" name="Google Shape;1092;p28"/>
              <p:cNvSpPr txBox="1"/>
              <p:nvPr/>
            </p:nvSpPr>
            <p:spPr>
              <a:xfrm>
                <a:off x="1893616" y="449275"/>
                <a:ext cx="3904343" cy="52322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sp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en-US" sz="2800">
                    <a:solidFill>
                      <a:srgbClr val="3F3F3F"/>
                    </a:solidFill>
                    <a:latin typeface="Libre Franklin"/>
                    <a:ea typeface="Libre Franklin"/>
                    <a:cs typeface="Libre Franklin"/>
                    <a:sym typeface="Libre Franklin"/>
                  </a:rPr>
                  <a:t>TITLE HERE</a:t>
                </a:r>
                <a:endParaRPr b="1" sz="2800">
                  <a:solidFill>
                    <a:srgbClr val="3F3F3F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1093" name="Google Shape;1093;p28"/>
              <p:cNvSpPr txBox="1"/>
              <p:nvPr/>
            </p:nvSpPr>
            <p:spPr>
              <a:xfrm>
                <a:off x="1893616" y="892633"/>
                <a:ext cx="4658264" cy="276999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spAutoFit/>
              </a:bodyPr>
              <a:lstStyle/>
              <a:p>
                <a:pPr indent="0" lvl="0" marL="0" marR="0" rtl="0" algn="l">
                  <a:lnSpc>
                    <a:spcPct val="12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1000">
                    <a:solidFill>
                      <a:srgbClr val="7F7F7F"/>
                    </a:solidFill>
                    <a:latin typeface="Libre Franklin"/>
                    <a:ea typeface="Libre Franklin"/>
                    <a:cs typeface="Libre Franklin"/>
                    <a:sym typeface="Libre Franklin"/>
                  </a:rPr>
                  <a:t>CLICK TO ADD CAPTION TEXT</a:t>
                </a:r>
                <a:endParaRPr/>
              </a:p>
            </p:txBody>
          </p:sp>
        </p:grpSp>
      </p:grpSp>
    </p:spTree>
  </p:cSld>
  <p:clrMapOvr>
    <a:masterClrMapping/>
  </p:clrMapOvr>
  <mc:AlternateContent>
    <mc:Choice Requires="p14">
      <p:transition spd="slow" p14:dur="1500">
        <p:fade thruBlk="1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0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0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0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0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98" name="Shape 10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99" name="Google Shape;1099;p29"/>
          <p:cNvGrpSpPr/>
          <p:nvPr/>
        </p:nvGrpSpPr>
        <p:grpSpPr>
          <a:xfrm>
            <a:off x="4777212" y="2214838"/>
            <a:ext cx="2637576" cy="3472900"/>
            <a:chOff x="7248526" y="1421548"/>
            <a:chExt cx="3273424" cy="4310125"/>
          </a:xfrm>
        </p:grpSpPr>
        <p:grpSp>
          <p:nvGrpSpPr>
            <p:cNvPr id="1100" name="Google Shape;1100;p29"/>
            <p:cNvGrpSpPr/>
            <p:nvPr/>
          </p:nvGrpSpPr>
          <p:grpSpPr>
            <a:xfrm>
              <a:off x="7248526" y="1421548"/>
              <a:ext cx="3273424" cy="4310125"/>
              <a:chOff x="6686547" y="681591"/>
              <a:chExt cx="4397379" cy="5790038"/>
            </a:xfrm>
          </p:grpSpPr>
          <p:sp>
            <p:nvSpPr>
              <p:cNvPr id="1101" name="Google Shape;1101;p29"/>
              <p:cNvSpPr/>
              <p:nvPr/>
            </p:nvSpPr>
            <p:spPr>
              <a:xfrm>
                <a:off x="8885238" y="3705134"/>
                <a:ext cx="2198688" cy="2430362"/>
              </a:xfrm>
              <a:custGeom>
                <a:rect b="b" l="l" r="r" t="t"/>
                <a:pathLst>
                  <a:path extrusionOk="0" h="2430362" w="2198689">
                    <a:moveTo>
                      <a:pt x="1457425" y="0"/>
                    </a:moveTo>
                    <a:lnTo>
                      <a:pt x="2198689" y="0"/>
                    </a:lnTo>
                    <a:lnTo>
                      <a:pt x="2198689" y="1448073"/>
                    </a:lnTo>
                    <a:lnTo>
                      <a:pt x="2198640" y="1448073"/>
                    </a:lnTo>
                    <a:lnTo>
                      <a:pt x="2198688" y="1448641"/>
                    </a:lnTo>
                    <a:cubicBezTo>
                      <a:pt x="2198688" y="1811397"/>
                      <a:pt x="1952592" y="2139811"/>
                      <a:pt x="1554707" y="2377536"/>
                    </a:cubicBezTo>
                    <a:lnTo>
                      <a:pt x="1457427" y="2430362"/>
                    </a:lnTo>
                    <a:lnTo>
                      <a:pt x="1457426" y="2430362"/>
                    </a:lnTo>
                    <a:lnTo>
                      <a:pt x="1457427" y="2430361"/>
                    </a:lnTo>
                    <a:lnTo>
                      <a:pt x="0" y="1447753"/>
                    </a:lnTo>
                    <a:lnTo>
                      <a:pt x="1455968" y="466128"/>
                    </a:lnTo>
                    <a:lnTo>
                      <a:pt x="1457425" y="466919"/>
                    </a:lnTo>
                    <a:close/>
                  </a:path>
                </a:pathLst>
              </a:custGeom>
              <a:solidFill>
                <a:srgbClr val="A5A5A5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1102" name="Google Shape;1102;p29"/>
              <p:cNvSpPr/>
              <p:nvPr/>
            </p:nvSpPr>
            <p:spPr>
              <a:xfrm>
                <a:off x="6686547" y="2713990"/>
                <a:ext cx="2198691" cy="3416553"/>
              </a:xfrm>
              <a:custGeom>
                <a:rect b="b" l="l" r="r" t="t"/>
                <a:pathLst>
                  <a:path extrusionOk="0" h="3416553" w="2198691">
                    <a:moveTo>
                      <a:pt x="0" y="0"/>
                    </a:moveTo>
                    <a:lnTo>
                      <a:pt x="741261" y="0"/>
                    </a:lnTo>
                    <a:lnTo>
                      <a:pt x="741261" y="1453115"/>
                    </a:lnTo>
                    <a:lnTo>
                      <a:pt x="742722" y="1452321"/>
                    </a:lnTo>
                    <a:lnTo>
                      <a:pt x="2198691" y="2433946"/>
                    </a:lnTo>
                    <a:lnTo>
                      <a:pt x="741264" y="3416553"/>
                    </a:lnTo>
                    <a:lnTo>
                      <a:pt x="643984" y="3363728"/>
                    </a:lnTo>
                    <a:cubicBezTo>
                      <a:pt x="295836" y="3155719"/>
                      <a:pt x="63899" y="2878276"/>
                      <a:pt x="11355" y="2569147"/>
                    </a:cubicBezTo>
                    <a:lnTo>
                      <a:pt x="8023" y="2529727"/>
                    </a:lnTo>
                    <a:lnTo>
                      <a:pt x="0" y="2529727"/>
                    </a:lnTo>
                    <a:close/>
                  </a:path>
                </a:pathLst>
              </a:custGeom>
              <a:solidFill>
                <a:srgbClr val="595959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1103" name="Google Shape;1103;p29"/>
              <p:cNvSpPr/>
              <p:nvPr/>
            </p:nvSpPr>
            <p:spPr>
              <a:xfrm>
                <a:off x="7427808" y="5157086"/>
                <a:ext cx="2914856" cy="1314543"/>
              </a:xfrm>
              <a:custGeom>
                <a:rect b="b" l="l" r="r" t="t"/>
                <a:pathLst>
                  <a:path extrusionOk="0" h="1314543" w="2914856">
                    <a:moveTo>
                      <a:pt x="1457429" y="0"/>
                    </a:moveTo>
                    <a:lnTo>
                      <a:pt x="1600618" y="96539"/>
                    </a:lnTo>
                    <a:lnTo>
                      <a:pt x="2914855" y="96539"/>
                    </a:lnTo>
                    <a:lnTo>
                      <a:pt x="2914855" y="982608"/>
                    </a:lnTo>
                    <a:lnTo>
                      <a:pt x="2914856" y="982608"/>
                    </a:lnTo>
                    <a:lnTo>
                      <a:pt x="2914855" y="982609"/>
                    </a:lnTo>
                    <a:lnTo>
                      <a:pt x="2914855" y="983364"/>
                    </a:lnTo>
                    <a:lnTo>
                      <a:pt x="2913464" y="983364"/>
                    </a:lnTo>
                    <a:lnTo>
                      <a:pt x="2855999" y="1014568"/>
                    </a:lnTo>
                    <a:cubicBezTo>
                      <a:pt x="2475936" y="1201969"/>
                      <a:pt x="1988686" y="1314543"/>
                      <a:pt x="1457429" y="1314543"/>
                    </a:cubicBezTo>
                    <a:cubicBezTo>
                      <a:pt x="926172" y="1314543"/>
                      <a:pt x="438922" y="1201969"/>
                      <a:pt x="58859" y="1014568"/>
                    </a:cubicBezTo>
                    <a:lnTo>
                      <a:pt x="1396" y="983364"/>
                    </a:lnTo>
                    <a:lnTo>
                      <a:pt x="0" y="983364"/>
                    </a:lnTo>
                    <a:lnTo>
                      <a:pt x="0" y="96539"/>
                    </a:lnTo>
                    <a:lnTo>
                      <a:pt x="1314240" y="96539"/>
                    </a:lnTo>
                    <a:close/>
                  </a:path>
                </a:pathLst>
              </a:custGeom>
              <a:solidFill>
                <a:srgbClr val="A5A5A5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1104" name="Google Shape;1104;p29"/>
              <p:cNvSpPr/>
              <p:nvPr/>
            </p:nvSpPr>
            <p:spPr>
              <a:xfrm rot="5400000">
                <a:off x="7300152" y="1138815"/>
                <a:ext cx="1712745" cy="1457427"/>
              </a:xfrm>
              <a:prstGeom prst="parallelogram">
                <a:avLst>
                  <a:gd fmla="val 67317" name="adj"/>
                </a:avLst>
              </a:prstGeom>
              <a:solidFill>
                <a:srgbClr val="595959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1105" name="Google Shape;1105;p29"/>
              <p:cNvSpPr/>
              <p:nvPr/>
            </p:nvSpPr>
            <p:spPr>
              <a:xfrm>
                <a:off x="7427811" y="4271338"/>
                <a:ext cx="2914854" cy="1314543"/>
              </a:xfrm>
              <a:custGeom>
                <a:rect b="b" l="l" r="r" t="t"/>
                <a:pathLst>
                  <a:path extrusionOk="0" h="1314543" w="2914854">
                    <a:moveTo>
                      <a:pt x="1457427" y="0"/>
                    </a:moveTo>
                    <a:lnTo>
                      <a:pt x="2914854" y="982608"/>
                    </a:lnTo>
                    <a:lnTo>
                      <a:pt x="2855997" y="1014568"/>
                    </a:lnTo>
                    <a:cubicBezTo>
                      <a:pt x="2475934" y="1201969"/>
                      <a:pt x="1988684" y="1314543"/>
                      <a:pt x="1457427" y="1314543"/>
                    </a:cubicBezTo>
                    <a:cubicBezTo>
                      <a:pt x="926170" y="1314543"/>
                      <a:pt x="438920" y="1201969"/>
                      <a:pt x="58857" y="1014568"/>
                    </a:cubicBezTo>
                    <a:lnTo>
                      <a:pt x="0" y="982607"/>
                    </a:lnTo>
                    <a:lnTo>
                      <a:pt x="1457427" y="0"/>
                    </a:ln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1106" name="Google Shape;1106;p29"/>
              <p:cNvSpPr/>
              <p:nvPr/>
            </p:nvSpPr>
            <p:spPr>
              <a:xfrm>
                <a:off x="8885238" y="2805101"/>
                <a:ext cx="2198688" cy="1964234"/>
              </a:xfrm>
              <a:custGeom>
                <a:rect b="b" l="l" r="r" t="t"/>
                <a:pathLst>
                  <a:path extrusionOk="0" h="1964234" w="2198688">
                    <a:moveTo>
                      <a:pt x="1455968" y="0"/>
                    </a:moveTo>
                    <a:lnTo>
                      <a:pt x="1554707" y="53618"/>
                    </a:lnTo>
                    <a:cubicBezTo>
                      <a:pt x="1952592" y="291343"/>
                      <a:pt x="2198688" y="619757"/>
                      <a:pt x="2198688" y="982513"/>
                    </a:cubicBezTo>
                    <a:cubicBezTo>
                      <a:pt x="2198688" y="1345269"/>
                      <a:pt x="1952592" y="1673683"/>
                      <a:pt x="1554707" y="1911408"/>
                    </a:cubicBezTo>
                    <a:lnTo>
                      <a:pt x="1457427" y="1964234"/>
                    </a:lnTo>
                    <a:lnTo>
                      <a:pt x="1457426" y="1964234"/>
                    </a:lnTo>
                    <a:lnTo>
                      <a:pt x="1457427" y="1964233"/>
                    </a:lnTo>
                    <a:lnTo>
                      <a:pt x="0" y="981625"/>
                    </a:lnTo>
                    <a:lnTo>
                      <a:pt x="145596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1107" name="Google Shape;1107;p29"/>
              <p:cNvSpPr/>
              <p:nvPr/>
            </p:nvSpPr>
            <p:spPr>
              <a:xfrm>
                <a:off x="7429269" y="681591"/>
                <a:ext cx="2913396" cy="2295377"/>
              </a:xfrm>
              <a:custGeom>
                <a:rect b="b" l="l" r="r" t="t"/>
                <a:pathLst>
                  <a:path extrusionOk="0" h="2295377" w="2913396">
                    <a:moveTo>
                      <a:pt x="1455969" y="0"/>
                    </a:moveTo>
                    <a:cubicBezTo>
                      <a:pt x="1987226" y="0"/>
                      <a:pt x="2474476" y="112575"/>
                      <a:pt x="2854539" y="299975"/>
                    </a:cubicBezTo>
                    <a:lnTo>
                      <a:pt x="2911937" y="331143"/>
                    </a:lnTo>
                    <a:lnTo>
                      <a:pt x="1455969" y="1312768"/>
                    </a:lnTo>
                    <a:lnTo>
                      <a:pt x="2913396" y="2295376"/>
                    </a:lnTo>
                    <a:lnTo>
                      <a:pt x="2913395" y="2295377"/>
                    </a:lnTo>
                    <a:lnTo>
                      <a:pt x="0" y="331144"/>
                    </a:lnTo>
                    <a:lnTo>
                      <a:pt x="57399" y="299975"/>
                    </a:lnTo>
                    <a:cubicBezTo>
                      <a:pt x="437462" y="112575"/>
                      <a:pt x="924712" y="0"/>
                      <a:pt x="1455969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1108" name="Google Shape;1108;p29"/>
              <p:cNvSpPr/>
              <p:nvPr/>
            </p:nvSpPr>
            <p:spPr>
              <a:xfrm>
                <a:off x="6686550" y="1740905"/>
                <a:ext cx="2198688" cy="1964232"/>
              </a:xfrm>
              <a:custGeom>
                <a:rect b="b" l="l" r="r" t="t"/>
                <a:pathLst>
                  <a:path extrusionOk="0" h="1964232" w="2198688">
                    <a:moveTo>
                      <a:pt x="742719" y="0"/>
                    </a:moveTo>
                    <a:lnTo>
                      <a:pt x="2198688" y="981625"/>
                    </a:lnTo>
                    <a:lnTo>
                      <a:pt x="741261" y="1964232"/>
                    </a:lnTo>
                    <a:lnTo>
                      <a:pt x="643981" y="1911407"/>
                    </a:lnTo>
                    <a:cubicBezTo>
                      <a:pt x="246097" y="1673682"/>
                      <a:pt x="0" y="1345268"/>
                      <a:pt x="0" y="982512"/>
                    </a:cubicBezTo>
                    <a:cubicBezTo>
                      <a:pt x="0" y="619756"/>
                      <a:pt x="246097" y="291342"/>
                      <a:pt x="643981" y="53617"/>
                    </a:cubicBezTo>
                    <a:lnTo>
                      <a:pt x="742719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1109" name="Google Shape;1109;p29"/>
              <p:cNvSpPr/>
              <p:nvPr/>
            </p:nvSpPr>
            <p:spPr>
              <a:xfrm flipH="1" rot="5400000">
                <a:off x="8226004" y="1670386"/>
                <a:ext cx="2775893" cy="1457427"/>
              </a:xfrm>
              <a:prstGeom prst="parallelogram">
                <a:avLst>
                  <a:gd fmla="val 67317" name="adj"/>
                </a:avLst>
              </a:prstGeom>
              <a:solidFill>
                <a:srgbClr val="A5A5A5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1110" name="Google Shape;1110;p29"/>
              <p:cNvSpPr/>
              <p:nvPr/>
            </p:nvSpPr>
            <p:spPr>
              <a:xfrm flipH="1" rot="5400000">
                <a:off x="6889938" y="3261769"/>
                <a:ext cx="2533170" cy="1457427"/>
              </a:xfrm>
              <a:prstGeom prst="parallelogram">
                <a:avLst>
                  <a:gd fmla="val 67317" name="adj"/>
                </a:avLst>
              </a:prstGeom>
              <a:solidFill>
                <a:srgbClr val="A5A5A5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1111" name="Google Shape;1111;p29"/>
              <p:cNvSpPr/>
              <p:nvPr/>
            </p:nvSpPr>
            <p:spPr>
              <a:xfrm rot="5400000">
                <a:off x="8878940" y="3793344"/>
                <a:ext cx="1470020" cy="1457428"/>
              </a:xfrm>
              <a:prstGeom prst="parallelogram">
                <a:avLst>
                  <a:gd fmla="val 67317" name="adj"/>
                </a:avLst>
              </a:prstGeom>
              <a:solidFill>
                <a:srgbClr val="595959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</p:grpSp>
        <p:sp>
          <p:nvSpPr>
            <p:cNvPr id="1112" name="Google Shape;1112;p29"/>
            <p:cNvSpPr/>
            <p:nvPr/>
          </p:nvSpPr>
          <p:spPr>
            <a:xfrm>
              <a:off x="7663905" y="2721558"/>
              <a:ext cx="390823" cy="390823"/>
            </a:xfrm>
            <a:custGeom>
              <a:rect b="b" l="l" r="r" t="t"/>
              <a:pathLst>
                <a:path extrusionOk="0" h="331788" w="331788">
                  <a:moveTo>
                    <a:pt x="56258" y="234950"/>
                  </a:moveTo>
                  <a:cubicBezTo>
                    <a:pt x="56258" y="234950"/>
                    <a:pt x="56258" y="234950"/>
                    <a:pt x="56258" y="236252"/>
                  </a:cubicBezTo>
                  <a:cubicBezTo>
                    <a:pt x="53678" y="240157"/>
                    <a:pt x="52388" y="244062"/>
                    <a:pt x="52388" y="247968"/>
                  </a:cubicBezTo>
                  <a:cubicBezTo>
                    <a:pt x="52388" y="272701"/>
                    <a:pt x="98823" y="300038"/>
                    <a:pt x="165895" y="300038"/>
                  </a:cubicBezTo>
                  <a:cubicBezTo>
                    <a:pt x="232967" y="300038"/>
                    <a:pt x="279401" y="272701"/>
                    <a:pt x="279401" y="247968"/>
                  </a:cubicBezTo>
                  <a:cubicBezTo>
                    <a:pt x="279401" y="244062"/>
                    <a:pt x="278111" y="240157"/>
                    <a:pt x="275531" y="234950"/>
                  </a:cubicBezTo>
                  <a:cubicBezTo>
                    <a:pt x="254894" y="255778"/>
                    <a:pt x="213619" y="268796"/>
                    <a:pt x="165895" y="268796"/>
                  </a:cubicBezTo>
                  <a:cubicBezTo>
                    <a:pt x="118170" y="268796"/>
                    <a:pt x="76895" y="255778"/>
                    <a:pt x="56258" y="234950"/>
                  </a:cubicBezTo>
                  <a:close/>
                  <a:moveTo>
                    <a:pt x="54964" y="176212"/>
                  </a:moveTo>
                  <a:cubicBezTo>
                    <a:pt x="53676" y="180082"/>
                    <a:pt x="52388" y="182661"/>
                    <a:pt x="52388" y="186531"/>
                  </a:cubicBezTo>
                  <a:cubicBezTo>
                    <a:pt x="52388" y="211038"/>
                    <a:pt x="98747" y="238125"/>
                    <a:pt x="165711" y="238125"/>
                  </a:cubicBezTo>
                  <a:cubicBezTo>
                    <a:pt x="194042" y="238125"/>
                    <a:pt x="217222" y="232966"/>
                    <a:pt x="236538" y="226516"/>
                  </a:cubicBezTo>
                  <a:cubicBezTo>
                    <a:pt x="227524" y="226516"/>
                    <a:pt x="217222" y="227806"/>
                    <a:pt x="206919" y="227806"/>
                  </a:cubicBezTo>
                  <a:cubicBezTo>
                    <a:pt x="151546" y="227806"/>
                    <a:pt x="103899" y="209748"/>
                    <a:pt x="88445" y="183951"/>
                  </a:cubicBezTo>
                  <a:cubicBezTo>
                    <a:pt x="76855" y="182661"/>
                    <a:pt x="65266" y="178792"/>
                    <a:pt x="54964" y="176212"/>
                  </a:cubicBezTo>
                  <a:close/>
                  <a:moveTo>
                    <a:pt x="280538" y="106362"/>
                  </a:moveTo>
                  <a:cubicBezTo>
                    <a:pt x="272769" y="115411"/>
                    <a:pt x="261116" y="123167"/>
                    <a:pt x="248169" y="129630"/>
                  </a:cubicBezTo>
                  <a:cubicBezTo>
                    <a:pt x="242990" y="159362"/>
                    <a:pt x="196378" y="182631"/>
                    <a:pt x="138113" y="185216"/>
                  </a:cubicBezTo>
                  <a:cubicBezTo>
                    <a:pt x="157535" y="192972"/>
                    <a:pt x="179546" y="196850"/>
                    <a:pt x="206736" y="196850"/>
                  </a:cubicBezTo>
                  <a:cubicBezTo>
                    <a:pt x="274064" y="196850"/>
                    <a:pt x="320676" y="169704"/>
                    <a:pt x="320676" y="145143"/>
                  </a:cubicBezTo>
                  <a:cubicBezTo>
                    <a:pt x="320676" y="130923"/>
                    <a:pt x="305139" y="116704"/>
                    <a:pt x="280538" y="106362"/>
                  </a:cubicBezTo>
                  <a:close/>
                  <a:moveTo>
                    <a:pt x="42019" y="68262"/>
                  </a:moveTo>
                  <a:cubicBezTo>
                    <a:pt x="22703" y="78688"/>
                    <a:pt x="11113" y="91719"/>
                    <a:pt x="11113" y="103448"/>
                  </a:cubicBezTo>
                  <a:cubicBezTo>
                    <a:pt x="11113" y="128208"/>
                    <a:pt x="57472" y="155575"/>
                    <a:pt x="124436" y="155575"/>
                  </a:cubicBezTo>
                  <a:cubicBezTo>
                    <a:pt x="152767" y="155575"/>
                    <a:pt x="175947" y="150362"/>
                    <a:pt x="195263" y="143847"/>
                  </a:cubicBezTo>
                  <a:cubicBezTo>
                    <a:pt x="186249" y="143847"/>
                    <a:pt x="175947" y="145150"/>
                    <a:pt x="165644" y="145150"/>
                  </a:cubicBezTo>
                  <a:cubicBezTo>
                    <a:pt x="97393" y="145150"/>
                    <a:pt x="42019" y="117783"/>
                    <a:pt x="42019" y="82597"/>
                  </a:cubicBezTo>
                  <a:cubicBezTo>
                    <a:pt x="42019" y="82597"/>
                    <a:pt x="42019" y="82597"/>
                    <a:pt x="42019" y="68262"/>
                  </a:cubicBezTo>
                  <a:close/>
                  <a:moveTo>
                    <a:pt x="155468" y="20637"/>
                  </a:moveTo>
                  <a:cubicBezTo>
                    <a:pt x="174732" y="20637"/>
                    <a:pt x="174732" y="20637"/>
                    <a:pt x="174732" y="20637"/>
                  </a:cubicBezTo>
                  <a:cubicBezTo>
                    <a:pt x="174732" y="28404"/>
                    <a:pt x="174732" y="28404"/>
                    <a:pt x="174732" y="28404"/>
                  </a:cubicBezTo>
                  <a:cubicBezTo>
                    <a:pt x="196565" y="29698"/>
                    <a:pt x="210692" y="33581"/>
                    <a:pt x="217113" y="43937"/>
                  </a:cubicBezTo>
                  <a:cubicBezTo>
                    <a:pt x="190143" y="47820"/>
                    <a:pt x="190143" y="47820"/>
                    <a:pt x="190143" y="47820"/>
                  </a:cubicBezTo>
                  <a:cubicBezTo>
                    <a:pt x="185006" y="41348"/>
                    <a:pt x="177301" y="38759"/>
                    <a:pt x="167026" y="38759"/>
                  </a:cubicBezTo>
                  <a:cubicBezTo>
                    <a:pt x="160605" y="38759"/>
                    <a:pt x="156752" y="38759"/>
                    <a:pt x="152899" y="40054"/>
                  </a:cubicBezTo>
                  <a:cubicBezTo>
                    <a:pt x="150331" y="41348"/>
                    <a:pt x="147762" y="43937"/>
                    <a:pt x="147762" y="45231"/>
                  </a:cubicBezTo>
                  <a:cubicBezTo>
                    <a:pt x="147762" y="47820"/>
                    <a:pt x="150331" y="49115"/>
                    <a:pt x="152899" y="50409"/>
                  </a:cubicBezTo>
                  <a:cubicBezTo>
                    <a:pt x="156752" y="51703"/>
                    <a:pt x="163174" y="52998"/>
                    <a:pt x="173448" y="54292"/>
                  </a:cubicBezTo>
                  <a:cubicBezTo>
                    <a:pt x="185006" y="55587"/>
                    <a:pt x="193996" y="58176"/>
                    <a:pt x="200417" y="59470"/>
                  </a:cubicBezTo>
                  <a:cubicBezTo>
                    <a:pt x="206839" y="60764"/>
                    <a:pt x="213260" y="63353"/>
                    <a:pt x="217113" y="65942"/>
                  </a:cubicBezTo>
                  <a:cubicBezTo>
                    <a:pt x="220966" y="68531"/>
                    <a:pt x="222250" y="71120"/>
                    <a:pt x="222250" y="75003"/>
                  </a:cubicBezTo>
                  <a:cubicBezTo>
                    <a:pt x="222250" y="80181"/>
                    <a:pt x="218397" y="85359"/>
                    <a:pt x="210692" y="89242"/>
                  </a:cubicBezTo>
                  <a:cubicBezTo>
                    <a:pt x="201702" y="93125"/>
                    <a:pt x="190143" y="95714"/>
                    <a:pt x="174732" y="95714"/>
                  </a:cubicBezTo>
                  <a:cubicBezTo>
                    <a:pt x="174732" y="104775"/>
                    <a:pt x="174732" y="104775"/>
                    <a:pt x="174732" y="104775"/>
                  </a:cubicBezTo>
                  <a:cubicBezTo>
                    <a:pt x="155468" y="104775"/>
                    <a:pt x="155468" y="104775"/>
                    <a:pt x="155468" y="104775"/>
                  </a:cubicBezTo>
                  <a:cubicBezTo>
                    <a:pt x="155468" y="95714"/>
                    <a:pt x="155468" y="95714"/>
                    <a:pt x="155468" y="95714"/>
                  </a:cubicBezTo>
                  <a:cubicBezTo>
                    <a:pt x="129783" y="94420"/>
                    <a:pt x="114371" y="89242"/>
                    <a:pt x="107950" y="77592"/>
                  </a:cubicBezTo>
                  <a:cubicBezTo>
                    <a:pt x="138772" y="73709"/>
                    <a:pt x="138772" y="73709"/>
                    <a:pt x="138772" y="73709"/>
                  </a:cubicBezTo>
                  <a:cubicBezTo>
                    <a:pt x="141341" y="81475"/>
                    <a:pt x="150331" y="85359"/>
                    <a:pt x="165742" y="85359"/>
                  </a:cubicBezTo>
                  <a:cubicBezTo>
                    <a:pt x="173448" y="85359"/>
                    <a:pt x="178585" y="84064"/>
                    <a:pt x="182438" y="82770"/>
                  </a:cubicBezTo>
                  <a:cubicBezTo>
                    <a:pt x="186290" y="81475"/>
                    <a:pt x="187575" y="78887"/>
                    <a:pt x="187575" y="77592"/>
                  </a:cubicBezTo>
                  <a:cubicBezTo>
                    <a:pt x="187575" y="75003"/>
                    <a:pt x="186290" y="73709"/>
                    <a:pt x="182438" y="72414"/>
                  </a:cubicBezTo>
                  <a:cubicBezTo>
                    <a:pt x="178585" y="71120"/>
                    <a:pt x="170879" y="69825"/>
                    <a:pt x="159321" y="67237"/>
                  </a:cubicBezTo>
                  <a:cubicBezTo>
                    <a:pt x="149047" y="65942"/>
                    <a:pt x="140057" y="64648"/>
                    <a:pt x="134920" y="63353"/>
                  </a:cubicBezTo>
                  <a:cubicBezTo>
                    <a:pt x="128498" y="62059"/>
                    <a:pt x="123361" y="59470"/>
                    <a:pt x="119508" y="56881"/>
                  </a:cubicBezTo>
                  <a:cubicBezTo>
                    <a:pt x="115656" y="54292"/>
                    <a:pt x="114371" y="51703"/>
                    <a:pt x="114371" y="47820"/>
                  </a:cubicBezTo>
                  <a:cubicBezTo>
                    <a:pt x="114371" y="42642"/>
                    <a:pt x="116940" y="38759"/>
                    <a:pt x="124646" y="34876"/>
                  </a:cubicBezTo>
                  <a:cubicBezTo>
                    <a:pt x="131067" y="30993"/>
                    <a:pt x="141341" y="28404"/>
                    <a:pt x="155468" y="28404"/>
                  </a:cubicBezTo>
                  <a:cubicBezTo>
                    <a:pt x="155468" y="20637"/>
                    <a:pt x="155468" y="20637"/>
                    <a:pt x="155468" y="20637"/>
                  </a:cubicBezTo>
                  <a:close/>
                  <a:moveTo>
                    <a:pt x="165895" y="9525"/>
                  </a:moveTo>
                  <a:cubicBezTo>
                    <a:pt x="103207" y="9525"/>
                    <a:pt x="52388" y="32980"/>
                    <a:pt x="52388" y="61913"/>
                  </a:cubicBezTo>
                  <a:cubicBezTo>
                    <a:pt x="52388" y="90846"/>
                    <a:pt x="103207" y="114301"/>
                    <a:pt x="165895" y="114301"/>
                  </a:cubicBezTo>
                  <a:cubicBezTo>
                    <a:pt x="228583" y="114301"/>
                    <a:pt x="279402" y="90846"/>
                    <a:pt x="279402" y="61913"/>
                  </a:cubicBezTo>
                  <a:cubicBezTo>
                    <a:pt x="279402" y="32980"/>
                    <a:pt x="228583" y="9525"/>
                    <a:pt x="165895" y="9525"/>
                  </a:cubicBezTo>
                  <a:close/>
                  <a:moveTo>
                    <a:pt x="165894" y="0"/>
                  </a:moveTo>
                  <a:cubicBezTo>
                    <a:pt x="234584" y="0"/>
                    <a:pt x="290315" y="27217"/>
                    <a:pt x="290315" y="62210"/>
                  </a:cubicBezTo>
                  <a:cubicBezTo>
                    <a:pt x="290315" y="62210"/>
                    <a:pt x="290315" y="62210"/>
                    <a:pt x="290315" y="82947"/>
                  </a:cubicBezTo>
                  <a:cubicBezTo>
                    <a:pt x="290315" y="88131"/>
                    <a:pt x="289018" y="93316"/>
                    <a:pt x="286426" y="97204"/>
                  </a:cubicBezTo>
                  <a:cubicBezTo>
                    <a:pt x="313643" y="108868"/>
                    <a:pt x="331788" y="125717"/>
                    <a:pt x="331788" y="145157"/>
                  </a:cubicBezTo>
                  <a:cubicBezTo>
                    <a:pt x="331788" y="145157"/>
                    <a:pt x="331788" y="145157"/>
                    <a:pt x="331788" y="165894"/>
                  </a:cubicBezTo>
                  <a:cubicBezTo>
                    <a:pt x="331788" y="184039"/>
                    <a:pt x="314939" y="200887"/>
                    <a:pt x="290315" y="212552"/>
                  </a:cubicBezTo>
                  <a:cubicBezTo>
                    <a:pt x="289018" y="217736"/>
                    <a:pt x="286426" y="222920"/>
                    <a:pt x="282538" y="228104"/>
                  </a:cubicBezTo>
                  <a:cubicBezTo>
                    <a:pt x="287722" y="234585"/>
                    <a:pt x="290315" y="241065"/>
                    <a:pt x="290315" y="248841"/>
                  </a:cubicBezTo>
                  <a:cubicBezTo>
                    <a:pt x="290315" y="248841"/>
                    <a:pt x="290315" y="248841"/>
                    <a:pt x="290315" y="269578"/>
                  </a:cubicBezTo>
                  <a:cubicBezTo>
                    <a:pt x="290315" y="303275"/>
                    <a:pt x="234584" y="331788"/>
                    <a:pt x="165894" y="331788"/>
                  </a:cubicBezTo>
                  <a:cubicBezTo>
                    <a:pt x="97204" y="331788"/>
                    <a:pt x="41474" y="303275"/>
                    <a:pt x="41474" y="269578"/>
                  </a:cubicBezTo>
                  <a:cubicBezTo>
                    <a:pt x="41474" y="269578"/>
                    <a:pt x="41474" y="269578"/>
                    <a:pt x="41474" y="248841"/>
                  </a:cubicBezTo>
                  <a:cubicBezTo>
                    <a:pt x="41474" y="241065"/>
                    <a:pt x="44066" y="234585"/>
                    <a:pt x="49250" y="228104"/>
                  </a:cubicBezTo>
                  <a:cubicBezTo>
                    <a:pt x="44066" y="221624"/>
                    <a:pt x="41474" y="215144"/>
                    <a:pt x="41474" y="207368"/>
                  </a:cubicBezTo>
                  <a:cubicBezTo>
                    <a:pt x="41474" y="207368"/>
                    <a:pt x="41474" y="207368"/>
                    <a:pt x="41474" y="186631"/>
                  </a:cubicBezTo>
                  <a:cubicBezTo>
                    <a:pt x="41474" y="181447"/>
                    <a:pt x="42770" y="176263"/>
                    <a:pt x="45362" y="172374"/>
                  </a:cubicBezTo>
                  <a:cubicBezTo>
                    <a:pt x="18145" y="160710"/>
                    <a:pt x="0" y="143861"/>
                    <a:pt x="0" y="124421"/>
                  </a:cubicBezTo>
                  <a:cubicBezTo>
                    <a:pt x="0" y="124421"/>
                    <a:pt x="0" y="124421"/>
                    <a:pt x="0" y="103684"/>
                  </a:cubicBezTo>
                  <a:cubicBezTo>
                    <a:pt x="0" y="85539"/>
                    <a:pt x="16849" y="68691"/>
                    <a:pt x="41474" y="57026"/>
                  </a:cubicBezTo>
                  <a:cubicBezTo>
                    <a:pt x="41474" y="58322"/>
                    <a:pt x="41474" y="60914"/>
                    <a:pt x="41474" y="62210"/>
                  </a:cubicBezTo>
                  <a:cubicBezTo>
                    <a:pt x="41474" y="27217"/>
                    <a:pt x="97204" y="0"/>
                    <a:pt x="165894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1113" name="Google Shape;1113;p29"/>
            <p:cNvSpPr/>
            <p:nvPr/>
          </p:nvSpPr>
          <p:spPr>
            <a:xfrm>
              <a:off x="8640229" y="1569003"/>
              <a:ext cx="490015" cy="490015"/>
            </a:xfrm>
            <a:custGeom>
              <a:rect b="b" l="l" r="r" t="t"/>
              <a:pathLst>
                <a:path extrusionOk="0" h="331788" w="331788">
                  <a:moveTo>
                    <a:pt x="56258" y="234950"/>
                  </a:moveTo>
                  <a:cubicBezTo>
                    <a:pt x="56258" y="234950"/>
                    <a:pt x="56258" y="234950"/>
                    <a:pt x="56258" y="236252"/>
                  </a:cubicBezTo>
                  <a:cubicBezTo>
                    <a:pt x="53678" y="240157"/>
                    <a:pt x="52388" y="244062"/>
                    <a:pt x="52388" y="247968"/>
                  </a:cubicBezTo>
                  <a:cubicBezTo>
                    <a:pt x="52388" y="272701"/>
                    <a:pt x="98823" y="300038"/>
                    <a:pt x="165895" y="300038"/>
                  </a:cubicBezTo>
                  <a:cubicBezTo>
                    <a:pt x="232967" y="300038"/>
                    <a:pt x="279401" y="272701"/>
                    <a:pt x="279401" y="247968"/>
                  </a:cubicBezTo>
                  <a:cubicBezTo>
                    <a:pt x="279401" y="244062"/>
                    <a:pt x="278111" y="240157"/>
                    <a:pt x="275531" y="234950"/>
                  </a:cubicBezTo>
                  <a:cubicBezTo>
                    <a:pt x="254894" y="255778"/>
                    <a:pt x="213619" y="268796"/>
                    <a:pt x="165895" y="268796"/>
                  </a:cubicBezTo>
                  <a:cubicBezTo>
                    <a:pt x="118170" y="268796"/>
                    <a:pt x="76895" y="255778"/>
                    <a:pt x="56258" y="234950"/>
                  </a:cubicBezTo>
                  <a:close/>
                  <a:moveTo>
                    <a:pt x="54964" y="176212"/>
                  </a:moveTo>
                  <a:cubicBezTo>
                    <a:pt x="53676" y="180082"/>
                    <a:pt x="52388" y="182661"/>
                    <a:pt x="52388" y="186531"/>
                  </a:cubicBezTo>
                  <a:cubicBezTo>
                    <a:pt x="52388" y="211038"/>
                    <a:pt x="98747" y="238125"/>
                    <a:pt x="165711" y="238125"/>
                  </a:cubicBezTo>
                  <a:cubicBezTo>
                    <a:pt x="194042" y="238125"/>
                    <a:pt x="217222" y="232966"/>
                    <a:pt x="236538" y="226516"/>
                  </a:cubicBezTo>
                  <a:cubicBezTo>
                    <a:pt x="227524" y="226516"/>
                    <a:pt x="217222" y="227806"/>
                    <a:pt x="206919" y="227806"/>
                  </a:cubicBezTo>
                  <a:cubicBezTo>
                    <a:pt x="151546" y="227806"/>
                    <a:pt x="103899" y="209748"/>
                    <a:pt x="88445" y="183951"/>
                  </a:cubicBezTo>
                  <a:cubicBezTo>
                    <a:pt x="76855" y="182661"/>
                    <a:pt x="65266" y="178792"/>
                    <a:pt x="54964" y="176212"/>
                  </a:cubicBezTo>
                  <a:close/>
                  <a:moveTo>
                    <a:pt x="280538" y="106362"/>
                  </a:moveTo>
                  <a:cubicBezTo>
                    <a:pt x="272769" y="115411"/>
                    <a:pt x="261116" y="123167"/>
                    <a:pt x="248169" y="129630"/>
                  </a:cubicBezTo>
                  <a:cubicBezTo>
                    <a:pt x="242990" y="159362"/>
                    <a:pt x="196378" y="182631"/>
                    <a:pt x="138113" y="185216"/>
                  </a:cubicBezTo>
                  <a:cubicBezTo>
                    <a:pt x="157535" y="192972"/>
                    <a:pt x="179546" y="196850"/>
                    <a:pt x="206736" y="196850"/>
                  </a:cubicBezTo>
                  <a:cubicBezTo>
                    <a:pt x="274064" y="196850"/>
                    <a:pt x="320676" y="169704"/>
                    <a:pt x="320676" y="145143"/>
                  </a:cubicBezTo>
                  <a:cubicBezTo>
                    <a:pt x="320676" y="130923"/>
                    <a:pt x="305139" y="116704"/>
                    <a:pt x="280538" y="106362"/>
                  </a:cubicBezTo>
                  <a:close/>
                  <a:moveTo>
                    <a:pt x="42019" y="68262"/>
                  </a:moveTo>
                  <a:cubicBezTo>
                    <a:pt x="22703" y="78688"/>
                    <a:pt x="11113" y="91719"/>
                    <a:pt x="11113" y="103448"/>
                  </a:cubicBezTo>
                  <a:cubicBezTo>
                    <a:pt x="11113" y="128208"/>
                    <a:pt x="57472" y="155575"/>
                    <a:pt x="124436" y="155575"/>
                  </a:cubicBezTo>
                  <a:cubicBezTo>
                    <a:pt x="152767" y="155575"/>
                    <a:pt x="175947" y="150362"/>
                    <a:pt x="195263" y="143847"/>
                  </a:cubicBezTo>
                  <a:cubicBezTo>
                    <a:pt x="186249" y="143847"/>
                    <a:pt x="175947" y="145150"/>
                    <a:pt x="165644" y="145150"/>
                  </a:cubicBezTo>
                  <a:cubicBezTo>
                    <a:pt x="97393" y="145150"/>
                    <a:pt x="42019" y="117783"/>
                    <a:pt x="42019" y="82597"/>
                  </a:cubicBezTo>
                  <a:cubicBezTo>
                    <a:pt x="42019" y="82597"/>
                    <a:pt x="42019" y="82597"/>
                    <a:pt x="42019" y="68262"/>
                  </a:cubicBezTo>
                  <a:close/>
                  <a:moveTo>
                    <a:pt x="155468" y="20637"/>
                  </a:moveTo>
                  <a:cubicBezTo>
                    <a:pt x="174732" y="20637"/>
                    <a:pt x="174732" y="20637"/>
                    <a:pt x="174732" y="20637"/>
                  </a:cubicBezTo>
                  <a:cubicBezTo>
                    <a:pt x="174732" y="28404"/>
                    <a:pt x="174732" y="28404"/>
                    <a:pt x="174732" y="28404"/>
                  </a:cubicBezTo>
                  <a:cubicBezTo>
                    <a:pt x="196565" y="29698"/>
                    <a:pt x="210692" y="33581"/>
                    <a:pt x="217113" y="43937"/>
                  </a:cubicBezTo>
                  <a:cubicBezTo>
                    <a:pt x="190143" y="47820"/>
                    <a:pt x="190143" y="47820"/>
                    <a:pt x="190143" y="47820"/>
                  </a:cubicBezTo>
                  <a:cubicBezTo>
                    <a:pt x="185006" y="41348"/>
                    <a:pt x="177301" y="38759"/>
                    <a:pt x="167026" y="38759"/>
                  </a:cubicBezTo>
                  <a:cubicBezTo>
                    <a:pt x="160605" y="38759"/>
                    <a:pt x="156752" y="38759"/>
                    <a:pt x="152899" y="40054"/>
                  </a:cubicBezTo>
                  <a:cubicBezTo>
                    <a:pt x="150331" y="41348"/>
                    <a:pt x="147762" y="43937"/>
                    <a:pt x="147762" y="45231"/>
                  </a:cubicBezTo>
                  <a:cubicBezTo>
                    <a:pt x="147762" y="47820"/>
                    <a:pt x="150331" y="49115"/>
                    <a:pt x="152899" y="50409"/>
                  </a:cubicBezTo>
                  <a:cubicBezTo>
                    <a:pt x="156752" y="51703"/>
                    <a:pt x="163174" y="52998"/>
                    <a:pt x="173448" y="54292"/>
                  </a:cubicBezTo>
                  <a:cubicBezTo>
                    <a:pt x="185006" y="55587"/>
                    <a:pt x="193996" y="58176"/>
                    <a:pt x="200417" y="59470"/>
                  </a:cubicBezTo>
                  <a:cubicBezTo>
                    <a:pt x="206839" y="60764"/>
                    <a:pt x="213260" y="63353"/>
                    <a:pt x="217113" y="65942"/>
                  </a:cubicBezTo>
                  <a:cubicBezTo>
                    <a:pt x="220966" y="68531"/>
                    <a:pt x="222250" y="71120"/>
                    <a:pt x="222250" y="75003"/>
                  </a:cubicBezTo>
                  <a:cubicBezTo>
                    <a:pt x="222250" y="80181"/>
                    <a:pt x="218397" y="85359"/>
                    <a:pt x="210692" y="89242"/>
                  </a:cubicBezTo>
                  <a:cubicBezTo>
                    <a:pt x="201702" y="93125"/>
                    <a:pt x="190143" y="95714"/>
                    <a:pt x="174732" y="95714"/>
                  </a:cubicBezTo>
                  <a:cubicBezTo>
                    <a:pt x="174732" y="104775"/>
                    <a:pt x="174732" y="104775"/>
                    <a:pt x="174732" y="104775"/>
                  </a:cubicBezTo>
                  <a:cubicBezTo>
                    <a:pt x="155468" y="104775"/>
                    <a:pt x="155468" y="104775"/>
                    <a:pt x="155468" y="104775"/>
                  </a:cubicBezTo>
                  <a:cubicBezTo>
                    <a:pt x="155468" y="95714"/>
                    <a:pt x="155468" y="95714"/>
                    <a:pt x="155468" y="95714"/>
                  </a:cubicBezTo>
                  <a:cubicBezTo>
                    <a:pt x="129783" y="94420"/>
                    <a:pt x="114371" y="89242"/>
                    <a:pt x="107950" y="77592"/>
                  </a:cubicBezTo>
                  <a:cubicBezTo>
                    <a:pt x="138772" y="73709"/>
                    <a:pt x="138772" y="73709"/>
                    <a:pt x="138772" y="73709"/>
                  </a:cubicBezTo>
                  <a:cubicBezTo>
                    <a:pt x="141341" y="81475"/>
                    <a:pt x="150331" y="85359"/>
                    <a:pt x="165742" y="85359"/>
                  </a:cubicBezTo>
                  <a:cubicBezTo>
                    <a:pt x="173448" y="85359"/>
                    <a:pt x="178585" y="84064"/>
                    <a:pt x="182438" y="82770"/>
                  </a:cubicBezTo>
                  <a:cubicBezTo>
                    <a:pt x="186290" y="81475"/>
                    <a:pt x="187575" y="78887"/>
                    <a:pt x="187575" y="77592"/>
                  </a:cubicBezTo>
                  <a:cubicBezTo>
                    <a:pt x="187575" y="75003"/>
                    <a:pt x="186290" y="73709"/>
                    <a:pt x="182438" y="72414"/>
                  </a:cubicBezTo>
                  <a:cubicBezTo>
                    <a:pt x="178585" y="71120"/>
                    <a:pt x="170879" y="69825"/>
                    <a:pt x="159321" y="67237"/>
                  </a:cubicBezTo>
                  <a:cubicBezTo>
                    <a:pt x="149047" y="65942"/>
                    <a:pt x="140057" y="64648"/>
                    <a:pt x="134920" y="63353"/>
                  </a:cubicBezTo>
                  <a:cubicBezTo>
                    <a:pt x="128498" y="62059"/>
                    <a:pt x="123361" y="59470"/>
                    <a:pt x="119508" y="56881"/>
                  </a:cubicBezTo>
                  <a:cubicBezTo>
                    <a:pt x="115656" y="54292"/>
                    <a:pt x="114371" y="51703"/>
                    <a:pt x="114371" y="47820"/>
                  </a:cubicBezTo>
                  <a:cubicBezTo>
                    <a:pt x="114371" y="42642"/>
                    <a:pt x="116940" y="38759"/>
                    <a:pt x="124646" y="34876"/>
                  </a:cubicBezTo>
                  <a:cubicBezTo>
                    <a:pt x="131067" y="30993"/>
                    <a:pt x="141341" y="28404"/>
                    <a:pt x="155468" y="28404"/>
                  </a:cubicBezTo>
                  <a:cubicBezTo>
                    <a:pt x="155468" y="20637"/>
                    <a:pt x="155468" y="20637"/>
                    <a:pt x="155468" y="20637"/>
                  </a:cubicBezTo>
                  <a:close/>
                  <a:moveTo>
                    <a:pt x="165895" y="9525"/>
                  </a:moveTo>
                  <a:cubicBezTo>
                    <a:pt x="103207" y="9525"/>
                    <a:pt x="52388" y="32980"/>
                    <a:pt x="52388" y="61913"/>
                  </a:cubicBezTo>
                  <a:cubicBezTo>
                    <a:pt x="52388" y="90846"/>
                    <a:pt x="103207" y="114301"/>
                    <a:pt x="165895" y="114301"/>
                  </a:cubicBezTo>
                  <a:cubicBezTo>
                    <a:pt x="228583" y="114301"/>
                    <a:pt x="279402" y="90846"/>
                    <a:pt x="279402" y="61913"/>
                  </a:cubicBezTo>
                  <a:cubicBezTo>
                    <a:pt x="279402" y="32980"/>
                    <a:pt x="228583" y="9525"/>
                    <a:pt x="165895" y="9525"/>
                  </a:cubicBezTo>
                  <a:close/>
                  <a:moveTo>
                    <a:pt x="165894" y="0"/>
                  </a:moveTo>
                  <a:cubicBezTo>
                    <a:pt x="234584" y="0"/>
                    <a:pt x="290315" y="27217"/>
                    <a:pt x="290315" y="62210"/>
                  </a:cubicBezTo>
                  <a:cubicBezTo>
                    <a:pt x="290315" y="62210"/>
                    <a:pt x="290315" y="62210"/>
                    <a:pt x="290315" y="82947"/>
                  </a:cubicBezTo>
                  <a:cubicBezTo>
                    <a:pt x="290315" y="88131"/>
                    <a:pt x="289018" y="93316"/>
                    <a:pt x="286426" y="97204"/>
                  </a:cubicBezTo>
                  <a:cubicBezTo>
                    <a:pt x="313643" y="108868"/>
                    <a:pt x="331788" y="125717"/>
                    <a:pt x="331788" y="145157"/>
                  </a:cubicBezTo>
                  <a:cubicBezTo>
                    <a:pt x="331788" y="145157"/>
                    <a:pt x="331788" y="145157"/>
                    <a:pt x="331788" y="165894"/>
                  </a:cubicBezTo>
                  <a:cubicBezTo>
                    <a:pt x="331788" y="184039"/>
                    <a:pt x="314939" y="200887"/>
                    <a:pt x="290315" y="212552"/>
                  </a:cubicBezTo>
                  <a:cubicBezTo>
                    <a:pt x="289018" y="217736"/>
                    <a:pt x="286426" y="222920"/>
                    <a:pt x="282538" y="228104"/>
                  </a:cubicBezTo>
                  <a:cubicBezTo>
                    <a:pt x="287722" y="234585"/>
                    <a:pt x="290315" y="241065"/>
                    <a:pt x="290315" y="248841"/>
                  </a:cubicBezTo>
                  <a:cubicBezTo>
                    <a:pt x="290315" y="248841"/>
                    <a:pt x="290315" y="248841"/>
                    <a:pt x="290315" y="269578"/>
                  </a:cubicBezTo>
                  <a:cubicBezTo>
                    <a:pt x="290315" y="303275"/>
                    <a:pt x="234584" y="331788"/>
                    <a:pt x="165894" y="331788"/>
                  </a:cubicBezTo>
                  <a:cubicBezTo>
                    <a:pt x="97204" y="331788"/>
                    <a:pt x="41474" y="303275"/>
                    <a:pt x="41474" y="269578"/>
                  </a:cubicBezTo>
                  <a:cubicBezTo>
                    <a:pt x="41474" y="269578"/>
                    <a:pt x="41474" y="269578"/>
                    <a:pt x="41474" y="248841"/>
                  </a:cubicBezTo>
                  <a:cubicBezTo>
                    <a:pt x="41474" y="241065"/>
                    <a:pt x="44066" y="234585"/>
                    <a:pt x="49250" y="228104"/>
                  </a:cubicBezTo>
                  <a:cubicBezTo>
                    <a:pt x="44066" y="221624"/>
                    <a:pt x="41474" y="215144"/>
                    <a:pt x="41474" y="207368"/>
                  </a:cubicBezTo>
                  <a:cubicBezTo>
                    <a:pt x="41474" y="207368"/>
                    <a:pt x="41474" y="207368"/>
                    <a:pt x="41474" y="186631"/>
                  </a:cubicBezTo>
                  <a:cubicBezTo>
                    <a:pt x="41474" y="181447"/>
                    <a:pt x="42770" y="176263"/>
                    <a:pt x="45362" y="172374"/>
                  </a:cubicBezTo>
                  <a:cubicBezTo>
                    <a:pt x="18145" y="160710"/>
                    <a:pt x="0" y="143861"/>
                    <a:pt x="0" y="124421"/>
                  </a:cubicBezTo>
                  <a:cubicBezTo>
                    <a:pt x="0" y="124421"/>
                    <a:pt x="0" y="124421"/>
                    <a:pt x="0" y="103684"/>
                  </a:cubicBezTo>
                  <a:cubicBezTo>
                    <a:pt x="0" y="85539"/>
                    <a:pt x="16849" y="68691"/>
                    <a:pt x="41474" y="57026"/>
                  </a:cubicBezTo>
                  <a:cubicBezTo>
                    <a:pt x="41474" y="58322"/>
                    <a:pt x="41474" y="60914"/>
                    <a:pt x="41474" y="62210"/>
                  </a:cubicBezTo>
                  <a:cubicBezTo>
                    <a:pt x="41474" y="27217"/>
                    <a:pt x="97204" y="0"/>
                    <a:pt x="165894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1114" name="Google Shape;1114;p29"/>
            <p:cNvSpPr/>
            <p:nvPr/>
          </p:nvSpPr>
          <p:spPr>
            <a:xfrm>
              <a:off x="8772210" y="4385159"/>
              <a:ext cx="419820" cy="419820"/>
            </a:xfrm>
            <a:custGeom>
              <a:rect b="b" l="l" r="r" t="t"/>
              <a:pathLst>
                <a:path extrusionOk="0" h="331788" w="331788">
                  <a:moveTo>
                    <a:pt x="56258" y="234950"/>
                  </a:moveTo>
                  <a:cubicBezTo>
                    <a:pt x="56258" y="234950"/>
                    <a:pt x="56258" y="234950"/>
                    <a:pt x="56258" y="236252"/>
                  </a:cubicBezTo>
                  <a:cubicBezTo>
                    <a:pt x="53678" y="240157"/>
                    <a:pt x="52388" y="244062"/>
                    <a:pt x="52388" y="247968"/>
                  </a:cubicBezTo>
                  <a:cubicBezTo>
                    <a:pt x="52388" y="272701"/>
                    <a:pt x="98823" y="300038"/>
                    <a:pt x="165895" y="300038"/>
                  </a:cubicBezTo>
                  <a:cubicBezTo>
                    <a:pt x="232967" y="300038"/>
                    <a:pt x="279401" y="272701"/>
                    <a:pt x="279401" y="247968"/>
                  </a:cubicBezTo>
                  <a:cubicBezTo>
                    <a:pt x="279401" y="244062"/>
                    <a:pt x="278111" y="240157"/>
                    <a:pt x="275531" y="234950"/>
                  </a:cubicBezTo>
                  <a:cubicBezTo>
                    <a:pt x="254894" y="255778"/>
                    <a:pt x="213619" y="268796"/>
                    <a:pt x="165895" y="268796"/>
                  </a:cubicBezTo>
                  <a:cubicBezTo>
                    <a:pt x="118170" y="268796"/>
                    <a:pt x="76895" y="255778"/>
                    <a:pt x="56258" y="234950"/>
                  </a:cubicBezTo>
                  <a:close/>
                  <a:moveTo>
                    <a:pt x="54964" y="176212"/>
                  </a:moveTo>
                  <a:cubicBezTo>
                    <a:pt x="53676" y="180082"/>
                    <a:pt x="52388" y="182661"/>
                    <a:pt x="52388" y="186531"/>
                  </a:cubicBezTo>
                  <a:cubicBezTo>
                    <a:pt x="52388" y="211038"/>
                    <a:pt x="98747" y="238125"/>
                    <a:pt x="165711" y="238125"/>
                  </a:cubicBezTo>
                  <a:cubicBezTo>
                    <a:pt x="194042" y="238125"/>
                    <a:pt x="217222" y="232966"/>
                    <a:pt x="236538" y="226516"/>
                  </a:cubicBezTo>
                  <a:cubicBezTo>
                    <a:pt x="227524" y="226516"/>
                    <a:pt x="217222" y="227806"/>
                    <a:pt x="206919" y="227806"/>
                  </a:cubicBezTo>
                  <a:cubicBezTo>
                    <a:pt x="151546" y="227806"/>
                    <a:pt x="103899" y="209748"/>
                    <a:pt x="88445" y="183951"/>
                  </a:cubicBezTo>
                  <a:cubicBezTo>
                    <a:pt x="76855" y="182661"/>
                    <a:pt x="65266" y="178792"/>
                    <a:pt x="54964" y="176212"/>
                  </a:cubicBezTo>
                  <a:close/>
                  <a:moveTo>
                    <a:pt x="280538" y="106362"/>
                  </a:moveTo>
                  <a:cubicBezTo>
                    <a:pt x="272769" y="115411"/>
                    <a:pt x="261116" y="123167"/>
                    <a:pt x="248169" y="129630"/>
                  </a:cubicBezTo>
                  <a:cubicBezTo>
                    <a:pt x="242990" y="159362"/>
                    <a:pt x="196378" y="182631"/>
                    <a:pt x="138113" y="185216"/>
                  </a:cubicBezTo>
                  <a:cubicBezTo>
                    <a:pt x="157535" y="192972"/>
                    <a:pt x="179546" y="196850"/>
                    <a:pt x="206736" y="196850"/>
                  </a:cubicBezTo>
                  <a:cubicBezTo>
                    <a:pt x="274064" y="196850"/>
                    <a:pt x="320676" y="169704"/>
                    <a:pt x="320676" y="145143"/>
                  </a:cubicBezTo>
                  <a:cubicBezTo>
                    <a:pt x="320676" y="130923"/>
                    <a:pt x="305139" y="116704"/>
                    <a:pt x="280538" y="106362"/>
                  </a:cubicBezTo>
                  <a:close/>
                  <a:moveTo>
                    <a:pt x="42019" y="68262"/>
                  </a:moveTo>
                  <a:cubicBezTo>
                    <a:pt x="22703" y="78688"/>
                    <a:pt x="11113" y="91719"/>
                    <a:pt x="11113" y="103448"/>
                  </a:cubicBezTo>
                  <a:cubicBezTo>
                    <a:pt x="11113" y="128208"/>
                    <a:pt x="57472" y="155575"/>
                    <a:pt x="124436" y="155575"/>
                  </a:cubicBezTo>
                  <a:cubicBezTo>
                    <a:pt x="152767" y="155575"/>
                    <a:pt x="175947" y="150362"/>
                    <a:pt x="195263" y="143847"/>
                  </a:cubicBezTo>
                  <a:cubicBezTo>
                    <a:pt x="186249" y="143847"/>
                    <a:pt x="175947" y="145150"/>
                    <a:pt x="165644" y="145150"/>
                  </a:cubicBezTo>
                  <a:cubicBezTo>
                    <a:pt x="97393" y="145150"/>
                    <a:pt x="42019" y="117783"/>
                    <a:pt x="42019" y="82597"/>
                  </a:cubicBezTo>
                  <a:cubicBezTo>
                    <a:pt x="42019" y="82597"/>
                    <a:pt x="42019" y="82597"/>
                    <a:pt x="42019" y="68262"/>
                  </a:cubicBezTo>
                  <a:close/>
                  <a:moveTo>
                    <a:pt x="155468" y="20637"/>
                  </a:moveTo>
                  <a:cubicBezTo>
                    <a:pt x="174732" y="20637"/>
                    <a:pt x="174732" y="20637"/>
                    <a:pt x="174732" y="20637"/>
                  </a:cubicBezTo>
                  <a:cubicBezTo>
                    <a:pt x="174732" y="28404"/>
                    <a:pt x="174732" y="28404"/>
                    <a:pt x="174732" y="28404"/>
                  </a:cubicBezTo>
                  <a:cubicBezTo>
                    <a:pt x="196565" y="29698"/>
                    <a:pt x="210692" y="33581"/>
                    <a:pt x="217113" y="43937"/>
                  </a:cubicBezTo>
                  <a:cubicBezTo>
                    <a:pt x="190143" y="47820"/>
                    <a:pt x="190143" y="47820"/>
                    <a:pt x="190143" y="47820"/>
                  </a:cubicBezTo>
                  <a:cubicBezTo>
                    <a:pt x="185006" y="41348"/>
                    <a:pt x="177301" y="38759"/>
                    <a:pt x="167026" y="38759"/>
                  </a:cubicBezTo>
                  <a:cubicBezTo>
                    <a:pt x="160605" y="38759"/>
                    <a:pt x="156752" y="38759"/>
                    <a:pt x="152899" y="40054"/>
                  </a:cubicBezTo>
                  <a:cubicBezTo>
                    <a:pt x="150331" y="41348"/>
                    <a:pt x="147762" y="43937"/>
                    <a:pt x="147762" y="45231"/>
                  </a:cubicBezTo>
                  <a:cubicBezTo>
                    <a:pt x="147762" y="47820"/>
                    <a:pt x="150331" y="49115"/>
                    <a:pt x="152899" y="50409"/>
                  </a:cubicBezTo>
                  <a:cubicBezTo>
                    <a:pt x="156752" y="51703"/>
                    <a:pt x="163174" y="52998"/>
                    <a:pt x="173448" y="54292"/>
                  </a:cubicBezTo>
                  <a:cubicBezTo>
                    <a:pt x="185006" y="55587"/>
                    <a:pt x="193996" y="58176"/>
                    <a:pt x="200417" y="59470"/>
                  </a:cubicBezTo>
                  <a:cubicBezTo>
                    <a:pt x="206839" y="60764"/>
                    <a:pt x="213260" y="63353"/>
                    <a:pt x="217113" y="65942"/>
                  </a:cubicBezTo>
                  <a:cubicBezTo>
                    <a:pt x="220966" y="68531"/>
                    <a:pt x="222250" y="71120"/>
                    <a:pt x="222250" y="75003"/>
                  </a:cubicBezTo>
                  <a:cubicBezTo>
                    <a:pt x="222250" y="80181"/>
                    <a:pt x="218397" y="85359"/>
                    <a:pt x="210692" y="89242"/>
                  </a:cubicBezTo>
                  <a:cubicBezTo>
                    <a:pt x="201702" y="93125"/>
                    <a:pt x="190143" y="95714"/>
                    <a:pt x="174732" y="95714"/>
                  </a:cubicBezTo>
                  <a:cubicBezTo>
                    <a:pt x="174732" y="104775"/>
                    <a:pt x="174732" y="104775"/>
                    <a:pt x="174732" y="104775"/>
                  </a:cubicBezTo>
                  <a:cubicBezTo>
                    <a:pt x="155468" y="104775"/>
                    <a:pt x="155468" y="104775"/>
                    <a:pt x="155468" y="104775"/>
                  </a:cubicBezTo>
                  <a:cubicBezTo>
                    <a:pt x="155468" y="95714"/>
                    <a:pt x="155468" y="95714"/>
                    <a:pt x="155468" y="95714"/>
                  </a:cubicBezTo>
                  <a:cubicBezTo>
                    <a:pt x="129783" y="94420"/>
                    <a:pt x="114371" y="89242"/>
                    <a:pt x="107950" y="77592"/>
                  </a:cubicBezTo>
                  <a:cubicBezTo>
                    <a:pt x="138772" y="73709"/>
                    <a:pt x="138772" y="73709"/>
                    <a:pt x="138772" y="73709"/>
                  </a:cubicBezTo>
                  <a:cubicBezTo>
                    <a:pt x="141341" y="81475"/>
                    <a:pt x="150331" y="85359"/>
                    <a:pt x="165742" y="85359"/>
                  </a:cubicBezTo>
                  <a:cubicBezTo>
                    <a:pt x="173448" y="85359"/>
                    <a:pt x="178585" y="84064"/>
                    <a:pt x="182438" y="82770"/>
                  </a:cubicBezTo>
                  <a:cubicBezTo>
                    <a:pt x="186290" y="81475"/>
                    <a:pt x="187575" y="78887"/>
                    <a:pt x="187575" y="77592"/>
                  </a:cubicBezTo>
                  <a:cubicBezTo>
                    <a:pt x="187575" y="75003"/>
                    <a:pt x="186290" y="73709"/>
                    <a:pt x="182438" y="72414"/>
                  </a:cubicBezTo>
                  <a:cubicBezTo>
                    <a:pt x="178585" y="71120"/>
                    <a:pt x="170879" y="69825"/>
                    <a:pt x="159321" y="67237"/>
                  </a:cubicBezTo>
                  <a:cubicBezTo>
                    <a:pt x="149047" y="65942"/>
                    <a:pt x="140057" y="64648"/>
                    <a:pt x="134920" y="63353"/>
                  </a:cubicBezTo>
                  <a:cubicBezTo>
                    <a:pt x="128498" y="62059"/>
                    <a:pt x="123361" y="59470"/>
                    <a:pt x="119508" y="56881"/>
                  </a:cubicBezTo>
                  <a:cubicBezTo>
                    <a:pt x="115656" y="54292"/>
                    <a:pt x="114371" y="51703"/>
                    <a:pt x="114371" y="47820"/>
                  </a:cubicBezTo>
                  <a:cubicBezTo>
                    <a:pt x="114371" y="42642"/>
                    <a:pt x="116940" y="38759"/>
                    <a:pt x="124646" y="34876"/>
                  </a:cubicBezTo>
                  <a:cubicBezTo>
                    <a:pt x="131067" y="30993"/>
                    <a:pt x="141341" y="28404"/>
                    <a:pt x="155468" y="28404"/>
                  </a:cubicBezTo>
                  <a:cubicBezTo>
                    <a:pt x="155468" y="20637"/>
                    <a:pt x="155468" y="20637"/>
                    <a:pt x="155468" y="20637"/>
                  </a:cubicBezTo>
                  <a:close/>
                  <a:moveTo>
                    <a:pt x="165895" y="9525"/>
                  </a:moveTo>
                  <a:cubicBezTo>
                    <a:pt x="103207" y="9525"/>
                    <a:pt x="52388" y="32980"/>
                    <a:pt x="52388" y="61913"/>
                  </a:cubicBezTo>
                  <a:cubicBezTo>
                    <a:pt x="52388" y="90846"/>
                    <a:pt x="103207" y="114301"/>
                    <a:pt x="165895" y="114301"/>
                  </a:cubicBezTo>
                  <a:cubicBezTo>
                    <a:pt x="228583" y="114301"/>
                    <a:pt x="279402" y="90846"/>
                    <a:pt x="279402" y="61913"/>
                  </a:cubicBezTo>
                  <a:cubicBezTo>
                    <a:pt x="279402" y="32980"/>
                    <a:pt x="228583" y="9525"/>
                    <a:pt x="165895" y="9525"/>
                  </a:cubicBezTo>
                  <a:close/>
                  <a:moveTo>
                    <a:pt x="165894" y="0"/>
                  </a:moveTo>
                  <a:cubicBezTo>
                    <a:pt x="234584" y="0"/>
                    <a:pt x="290315" y="27217"/>
                    <a:pt x="290315" y="62210"/>
                  </a:cubicBezTo>
                  <a:cubicBezTo>
                    <a:pt x="290315" y="62210"/>
                    <a:pt x="290315" y="62210"/>
                    <a:pt x="290315" y="82947"/>
                  </a:cubicBezTo>
                  <a:cubicBezTo>
                    <a:pt x="290315" y="88131"/>
                    <a:pt x="289018" y="93316"/>
                    <a:pt x="286426" y="97204"/>
                  </a:cubicBezTo>
                  <a:cubicBezTo>
                    <a:pt x="313643" y="108868"/>
                    <a:pt x="331788" y="125717"/>
                    <a:pt x="331788" y="145157"/>
                  </a:cubicBezTo>
                  <a:cubicBezTo>
                    <a:pt x="331788" y="145157"/>
                    <a:pt x="331788" y="145157"/>
                    <a:pt x="331788" y="165894"/>
                  </a:cubicBezTo>
                  <a:cubicBezTo>
                    <a:pt x="331788" y="184039"/>
                    <a:pt x="314939" y="200887"/>
                    <a:pt x="290315" y="212552"/>
                  </a:cubicBezTo>
                  <a:cubicBezTo>
                    <a:pt x="289018" y="217736"/>
                    <a:pt x="286426" y="222920"/>
                    <a:pt x="282538" y="228104"/>
                  </a:cubicBezTo>
                  <a:cubicBezTo>
                    <a:pt x="287722" y="234585"/>
                    <a:pt x="290315" y="241065"/>
                    <a:pt x="290315" y="248841"/>
                  </a:cubicBezTo>
                  <a:cubicBezTo>
                    <a:pt x="290315" y="248841"/>
                    <a:pt x="290315" y="248841"/>
                    <a:pt x="290315" y="269578"/>
                  </a:cubicBezTo>
                  <a:cubicBezTo>
                    <a:pt x="290315" y="303275"/>
                    <a:pt x="234584" y="331788"/>
                    <a:pt x="165894" y="331788"/>
                  </a:cubicBezTo>
                  <a:cubicBezTo>
                    <a:pt x="97204" y="331788"/>
                    <a:pt x="41474" y="303275"/>
                    <a:pt x="41474" y="269578"/>
                  </a:cubicBezTo>
                  <a:cubicBezTo>
                    <a:pt x="41474" y="269578"/>
                    <a:pt x="41474" y="269578"/>
                    <a:pt x="41474" y="248841"/>
                  </a:cubicBezTo>
                  <a:cubicBezTo>
                    <a:pt x="41474" y="241065"/>
                    <a:pt x="44066" y="234585"/>
                    <a:pt x="49250" y="228104"/>
                  </a:cubicBezTo>
                  <a:cubicBezTo>
                    <a:pt x="44066" y="221624"/>
                    <a:pt x="41474" y="215144"/>
                    <a:pt x="41474" y="207368"/>
                  </a:cubicBezTo>
                  <a:cubicBezTo>
                    <a:pt x="41474" y="207368"/>
                    <a:pt x="41474" y="207368"/>
                    <a:pt x="41474" y="186631"/>
                  </a:cubicBezTo>
                  <a:cubicBezTo>
                    <a:pt x="41474" y="181447"/>
                    <a:pt x="42770" y="176263"/>
                    <a:pt x="45362" y="172374"/>
                  </a:cubicBezTo>
                  <a:cubicBezTo>
                    <a:pt x="18145" y="160710"/>
                    <a:pt x="0" y="143861"/>
                    <a:pt x="0" y="124421"/>
                  </a:cubicBezTo>
                  <a:cubicBezTo>
                    <a:pt x="0" y="124421"/>
                    <a:pt x="0" y="124421"/>
                    <a:pt x="0" y="103684"/>
                  </a:cubicBezTo>
                  <a:cubicBezTo>
                    <a:pt x="0" y="85539"/>
                    <a:pt x="16849" y="68691"/>
                    <a:pt x="41474" y="57026"/>
                  </a:cubicBezTo>
                  <a:cubicBezTo>
                    <a:pt x="41474" y="58322"/>
                    <a:pt x="41474" y="60914"/>
                    <a:pt x="41474" y="62210"/>
                  </a:cubicBezTo>
                  <a:cubicBezTo>
                    <a:pt x="41474" y="27217"/>
                    <a:pt x="97204" y="0"/>
                    <a:pt x="165894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1115" name="Google Shape;1115;p29"/>
            <p:cNvSpPr/>
            <p:nvPr/>
          </p:nvSpPr>
          <p:spPr>
            <a:xfrm>
              <a:off x="9703594" y="3503100"/>
              <a:ext cx="460321" cy="460321"/>
            </a:xfrm>
            <a:custGeom>
              <a:rect b="b" l="l" r="r" t="t"/>
              <a:pathLst>
                <a:path extrusionOk="0" h="331788" w="331788">
                  <a:moveTo>
                    <a:pt x="56258" y="234950"/>
                  </a:moveTo>
                  <a:cubicBezTo>
                    <a:pt x="56258" y="234950"/>
                    <a:pt x="56258" y="234950"/>
                    <a:pt x="56258" y="236252"/>
                  </a:cubicBezTo>
                  <a:cubicBezTo>
                    <a:pt x="53678" y="240157"/>
                    <a:pt x="52388" y="244062"/>
                    <a:pt x="52388" y="247968"/>
                  </a:cubicBezTo>
                  <a:cubicBezTo>
                    <a:pt x="52388" y="272701"/>
                    <a:pt x="98823" y="300038"/>
                    <a:pt x="165895" y="300038"/>
                  </a:cubicBezTo>
                  <a:cubicBezTo>
                    <a:pt x="232967" y="300038"/>
                    <a:pt x="279401" y="272701"/>
                    <a:pt x="279401" y="247968"/>
                  </a:cubicBezTo>
                  <a:cubicBezTo>
                    <a:pt x="279401" y="244062"/>
                    <a:pt x="278111" y="240157"/>
                    <a:pt x="275531" y="234950"/>
                  </a:cubicBezTo>
                  <a:cubicBezTo>
                    <a:pt x="254894" y="255778"/>
                    <a:pt x="213619" y="268796"/>
                    <a:pt x="165895" y="268796"/>
                  </a:cubicBezTo>
                  <a:cubicBezTo>
                    <a:pt x="118170" y="268796"/>
                    <a:pt x="76895" y="255778"/>
                    <a:pt x="56258" y="234950"/>
                  </a:cubicBezTo>
                  <a:close/>
                  <a:moveTo>
                    <a:pt x="54964" y="176212"/>
                  </a:moveTo>
                  <a:cubicBezTo>
                    <a:pt x="53676" y="180082"/>
                    <a:pt x="52388" y="182661"/>
                    <a:pt x="52388" y="186531"/>
                  </a:cubicBezTo>
                  <a:cubicBezTo>
                    <a:pt x="52388" y="211038"/>
                    <a:pt x="98747" y="238125"/>
                    <a:pt x="165711" y="238125"/>
                  </a:cubicBezTo>
                  <a:cubicBezTo>
                    <a:pt x="194042" y="238125"/>
                    <a:pt x="217222" y="232966"/>
                    <a:pt x="236538" y="226516"/>
                  </a:cubicBezTo>
                  <a:cubicBezTo>
                    <a:pt x="227524" y="226516"/>
                    <a:pt x="217222" y="227806"/>
                    <a:pt x="206919" y="227806"/>
                  </a:cubicBezTo>
                  <a:cubicBezTo>
                    <a:pt x="151546" y="227806"/>
                    <a:pt x="103899" y="209748"/>
                    <a:pt x="88445" y="183951"/>
                  </a:cubicBezTo>
                  <a:cubicBezTo>
                    <a:pt x="76855" y="182661"/>
                    <a:pt x="65266" y="178792"/>
                    <a:pt x="54964" y="176212"/>
                  </a:cubicBezTo>
                  <a:close/>
                  <a:moveTo>
                    <a:pt x="280538" y="106362"/>
                  </a:moveTo>
                  <a:cubicBezTo>
                    <a:pt x="272769" y="115411"/>
                    <a:pt x="261116" y="123167"/>
                    <a:pt x="248169" y="129630"/>
                  </a:cubicBezTo>
                  <a:cubicBezTo>
                    <a:pt x="242990" y="159362"/>
                    <a:pt x="196378" y="182631"/>
                    <a:pt x="138113" y="185216"/>
                  </a:cubicBezTo>
                  <a:cubicBezTo>
                    <a:pt x="157535" y="192972"/>
                    <a:pt x="179546" y="196850"/>
                    <a:pt x="206736" y="196850"/>
                  </a:cubicBezTo>
                  <a:cubicBezTo>
                    <a:pt x="274064" y="196850"/>
                    <a:pt x="320676" y="169704"/>
                    <a:pt x="320676" y="145143"/>
                  </a:cubicBezTo>
                  <a:cubicBezTo>
                    <a:pt x="320676" y="130923"/>
                    <a:pt x="305139" y="116704"/>
                    <a:pt x="280538" y="106362"/>
                  </a:cubicBezTo>
                  <a:close/>
                  <a:moveTo>
                    <a:pt x="42019" y="68262"/>
                  </a:moveTo>
                  <a:cubicBezTo>
                    <a:pt x="22703" y="78688"/>
                    <a:pt x="11113" y="91719"/>
                    <a:pt x="11113" y="103448"/>
                  </a:cubicBezTo>
                  <a:cubicBezTo>
                    <a:pt x="11113" y="128208"/>
                    <a:pt x="57472" y="155575"/>
                    <a:pt x="124436" y="155575"/>
                  </a:cubicBezTo>
                  <a:cubicBezTo>
                    <a:pt x="152767" y="155575"/>
                    <a:pt x="175947" y="150362"/>
                    <a:pt x="195263" y="143847"/>
                  </a:cubicBezTo>
                  <a:cubicBezTo>
                    <a:pt x="186249" y="143847"/>
                    <a:pt x="175947" y="145150"/>
                    <a:pt x="165644" y="145150"/>
                  </a:cubicBezTo>
                  <a:cubicBezTo>
                    <a:pt x="97393" y="145150"/>
                    <a:pt x="42019" y="117783"/>
                    <a:pt x="42019" y="82597"/>
                  </a:cubicBezTo>
                  <a:cubicBezTo>
                    <a:pt x="42019" y="82597"/>
                    <a:pt x="42019" y="82597"/>
                    <a:pt x="42019" y="68262"/>
                  </a:cubicBezTo>
                  <a:close/>
                  <a:moveTo>
                    <a:pt x="155468" y="20637"/>
                  </a:moveTo>
                  <a:cubicBezTo>
                    <a:pt x="174732" y="20637"/>
                    <a:pt x="174732" y="20637"/>
                    <a:pt x="174732" y="20637"/>
                  </a:cubicBezTo>
                  <a:cubicBezTo>
                    <a:pt x="174732" y="28404"/>
                    <a:pt x="174732" y="28404"/>
                    <a:pt x="174732" y="28404"/>
                  </a:cubicBezTo>
                  <a:cubicBezTo>
                    <a:pt x="196565" y="29698"/>
                    <a:pt x="210692" y="33581"/>
                    <a:pt x="217113" y="43937"/>
                  </a:cubicBezTo>
                  <a:cubicBezTo>
                    <a:pt x="190143" y="47820"/>
                    <a:pt x="190143" y="47820"/>
                    <a:pt x="190143" y="47820"/>
                  </a:cubicBezTo>
                  <a:cubicBezTo>
                    <a:pt x="185006" y="41348"/>
                    <a:pt x="177301" y="38759"/>
                    <a:pt x="167026" y="38759"/>
                  </a:cubicBezTo>
                  <a:cubicBezTo>
                    <a:pt x="160605" y="38759"/>
                    <a:pt x="156752" y="38759"/>
                    <a:pt x="152899" y="40054"/>
                  </a:cubicBezTo>
                  <a:cubicBezTo>
                    <a:pt x="150331" y="41348"/>
                    <a:pt x="147762" y="43937"/>
                    <a:pt x="147762" y="45231"/>
                  </a:cubicBezTo>
                  <a:cubicBezTo>
                    <a:pt x="147762" y="47820"/>
                    <a:pt x="150331" y="49115"/>
                    <a:pt x="152899" y="50409"/>
                  </a:cubicBezTo>
                  <a:cubicBezTo>
                    <a:pt x="156752" y="51703"/>
                    <a:pt x="163174" y="52998"/>
                    <a:pt x="173448" y="54292"/>
                  </a:cubicBezTo>
                  <a:cubicBezTo>
                    <a:pt x="185006" y="55587"/>
                    <a:pt x="193996" y="58176"/>
                    <a:pt x="200417" y="59470"/>
                  </a:cubicBezTo>
                  <a:cubicBezTo>
                    <a:pt x="206839" y="60764"/>
                    <a:pt x="213260" y="63353"/>
                    <a:pt x="217113" y="65942"/>
                  </a:cubicBezTo>
                  <a:cubicBezTo>
                    <a:pt x="220966" y="68531"/>
                    <a:pt x="222250" y="71120"/>
                    <a:pt x="222250" y="75003"/>
                  </a:cubicBezTo>
                  <a:cubicBezTo>
                    <a:pt x="222250" y="80181"/>
                    <a:pt x="218397" y="85359"/>
                    <a:pt x="210692" y="89242"/>
                  </a:cubicBezTo>
                  <a:cubicBezTo>
                    <a:pt x="201702" y="93125"/>
                    <a:pt x="190143" y="95714"/>
                    <a:pt x="174732" y="95714"/>
                  </a:cubicBezTo>
                  <a:cubicBezTo>
                    <a:pt x="174732" y="104775"/>
                    <a:pt x="174732" y="104775"/>
                    <a:pt x="174732" y="104775"/>
                  </a:cubicBezTo>
                  <a:cubicBezTo>
                    <a:pt x="155468" y="104775"/>
                    <a:pt x="155468" y="104775"/>
                    <a:pt x="155468" y="104775"/>
                  </a:cubicBezTo>
                  <a:cubicBezTo>
                    <a:pt x="155468" y="95714"/>
                    <a:pt x="155468" y="95714"/>
                    <a:pt x="155468" y="95714"/>
                  </a:cubicBezTo>
                  <a:cubicBezTo>
                    <a:pt x="129783" y="94420"/>
                    <a:pt x="114371" y="89242"/>
                    <a:pt x="107950" y="77592"/>
                  </a:cubicBezTo>
                  <a:cubicBezTo>
                    <a:pt x="138772" y="73709"/>
                    <a:pt x="138772" y="73709"/>
                    <a:pt x="138772" y="73709"/>
                  </a:cubicBezTo>
                  <a:cubicBezTo>
                    <a:pt x="141341" y="81475"/>
                    <a:pt x="150331" y="85359"/>
                    <a:pt x="165742" y="85359"/>
                  </a:cubicBezTo>
                  <a:cubicBezTo>
                    <a:pt x="173448" y="85359"/>
                    <a:pt x="178585" y="84064"/>
                    <a:pt x="182438" y="82770"/>
                  </a:cubicBezTo>
                  <a:cubicBezTo>
                    <a:pt x="186290" y="81475"/>
                    <a:pt x="187575" y="78887"/>
                    <a:pt x="187575" y="77592"/>
                  </a:cubicBezTo>
                  <a:cubicBezTo>
                    <a:pt x="187575" y="75003"/>
                    <a:pt x="186290" y="73709"/>
                    <a:pt x="182438" y="72414"/>
                  </a:cubicBezTo>
                  <a:cubicBezTo>
                    <a:pt x="178585" y="71120"/>
                    <a:pt x="170879" y="69825"/>
                    <a:pt x="159321" y="67237"/>
                  </a:cubicBezTo>
                  <a:cubicBezTo>
                    <a:pt x="149047" y="65942"/>
                    <a:pt x="140057" y="64648"/>
                    <a:pt x="134920" y="63353"/>
                  </a:cubicBezTo>
                  <a:cubicBezTo>
                    <a:pt x="128498" y="62059"/>
                    <a:pt x="123361" y="59470"/>
                    <a:pt x="119508" y="56881"/>
                  </a:cubicBezTo>
                  <a:cubicBezTo>
                    <a:pt x="115656" y="54292"/>
                    <a:pt x="114371" y="51703"/>
                    <a:pt x="114371" y="47820"/>
                  </a:cubicBezTo>
                  <a:cubicBezTo>
                    <a:pt x="114371" y="42642"/>
                    <a:pt x="116940" y="38759"/>
                    <a:pt x="124646" y="34876"/>
                  </a:cubicBezTo>
                  <a:cubicBezTo>
                    <a:pt x="131067" y="30993"/>
                    <a:pt x="141341" y="28404"/>
                    <a:pt x="155468" y="28404"/>
                  </a:cubicBezTo>
                  <a:cubicBezTo>
                    <a:pt x="155468" y="20637"/>
                    <a:pt x="155468" y="20637"/>
                    <a:pt x="155468" y="20637"/>
                  </a:cubicBezTo>
                  <a:close/>
                  <a:moveTo>
                    <a:pt x="165895" y="9525"/>
                  </a:moveTo>
                  <a:cubicBezTo>
                    <a:pt x="103207" y="9525"/>
                    <a:pt x="52388" y="32980"/>
                    <a:pt x="52388" y="61913"/>
                  </a:cubicBezTo>
                  <a:cubicBezTo>
                    <a:pt x="52388" y="90846"/>
                    <a:pt x="103207" y="114301"/>
                    <a:pt x="165895" y="114301"/>
                  </a:cubicBezTo>
                  <a:cubicBezTo>
                    <a:pt x="228583" y="114301"/>
                    <a:pt x="279402" y="90846"/>
                    <a:pt x="279402" y="61913"/>
                  </a:cubicBezTo>
                  <a:cubicBezTo>
                    <a:pt x="279402" y="32980"/>
                    <a:pt x="228583" y="9525"/>
                    <a:pt x="165895" y="9525"/>
                  </a:cubicBezTo>
                  <a:close/>
                  <a:moveTo>
                    <a:pt x="165894" y="0"/>
                  </a:moveTo>
                  <a:cubicBezTo>
                    <a:pt x="234584" y="0"/>
                    <a:pt x="290315" y="27217"/>
                    <a:pt x="290315" y="62210"/>
                  </a:cubicBezTo>
                  <a:cubicBezTo>
                    <a:pt x="290315" y="62210"/>
                    <a:pt x="290315" y="62210"/>
                    <a:pt x="290315" y="82947"/>
                  </a:cubicBezTo>
                  <a:cubicBezTo>
                    <a:pt x="290315" y="88131"/>
                    <a:pt x="289018" y="93316"/>
                    <a:pt x="286426" y="97204"/>
                  </a:cubicBezTo>
                  <a:cubicBezTo>
                    <a:pt x="313643" y="108868"/>
                    <a:pt x="331788" y="125717"/>
                    <a:pt x="331788" y="145157"/>
                  </a:cubicBezTo>
                  <a:cubicBezTo>
                    <a:pt x="331788" y="145157"/>
                    <a:pt x="331788" y="145157"/>
                    <a:pt x="331788" y="165894"/>
                  </a:cubicBezTo>
                  <a:cubicBezTo>
                    <a:pt x="331788" y="184039"/>
                    <a:pt x="314939" y="200887"/>
                    <a:pt x="290315" y="212552"/>
                  </a:cubicBezTo>
                  <a:cubicBezTo>
                    <a:pt x="289018" y="217736"/>
                    <a:pt x="286426" y="222920"/>
                    <a:pt x="282538" y="228104"/>
                  </a:cubicBezTo>
                  <a:cubicBezTo>
                    <a:pt x="287722" y="234585"/>
                    <a:pt x="290315" y="241065"/>
                    <a:pt x="290315" y="248841"/>
                  </a:cubicBezTo>
                  <a:cubicBezTo>
                    <a:pt x="290315" y="248841"/>
                    <a:pt x="290315" y="248841"/>
                    <a:pt x="290315" y="269578"/>
                  </a:cubicBezTo>
                  <a:cubicBezTo>
                    <a:pt x="290315" y="303275"/>
                    <a:pt x="234584" y="331788"/>
                    <a:pt x="165894" y="331788"/>
                  </a:cubicBezTo>
                  <a:cubicBezTo>
                    <a:pt x="97204" y="331788"/>
                    <a:pt x="41474" y="303275"/>
                    <a:pt x="41474" y="269578"/>
                  </a:cubicBezTo>
                  <a:cubicBezTo>
                    <a:pt x="41474" y="269578"/>
                    <a:pt x="41474" y="269578"/>
                    <a:pt x="41474" y="248841"/>
                  </a:cubicBezTo>
                  <a:cubicBezTo>
                    <a:pt x="41474" y="241065"/>
                    <a:pt x="44066" y="234585"/>
                    <a:pt x="49250" y="228104"/>
                  </a:cubicBezTo>
                  <a:cubicBezTo>
                    <a:pt x="44066" y="221624"/>
                    <a:pt x="41474" y="215144"/>
                    <a:pt x="41474" y="207368"/>
                  </a:cubicBezTo>
                  <a:cubicBezTo>
                    <a:pt x="41474" y="207368"/>
                    <a:pt x="41474" y="207368"/>
                    <a:pt x="41474" y="186631"/>
                  </a:cubicBezTo>
                  <a:cubicBezTo>
                    <a:pt x="41474" y="181447"/>
                    <a:pt x="42770" y="176263"/>
                    <a:pt x="45362" y="172374"/>
                  </a:cubicBezTo>
                  <a:cubicBezTo>
                    <a:pt x="18145" y="160710"/>
                    <a:pt x="0" y="143861"/>
                    <a:pt x="0" y="124421"/>
                  </a:cubicBezTo>
                  <a:cubicBezTo>
                    <a:pt x="0" y="124421"/>
                    <a:pt x="0" y="124421"/>
                    <a:pt x="0" y="103684"/>
                  </a:cubicBezTo>
                  <a:cubicBezTo>
                    <a:pt x="0" y="85539"/>
                    <a:pt x="16849" y="68691"/>
                    <a:pt x="41474" y="57026"/>
                  </a:cubicBezTo>
                  <a:cubicBezTo>
                    <a:pt x="41474" y="58322"/>
                    <a:pt x="41474" y="60914"/>
                    <a:pt x="41474" y="62210"/>
                  </a:cubicBezTo>
                  <a:cubicBezTo>
                    <a:pt x="41474" y="27217"/>
                    <a:pt x="97204" y="0"/>
                    <a:pt x="165894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</p:grpSp>
      <p:grpSp>
        <p:nvGrpSpPr>
          <p:cNvPr id="1116" name="Google Shape;1116;p29"/>
          <p:cNvGrpSpPr/>
          <p:nvPr/>
        </p:nvGrpSpPr>
        <p:grpSpPr>
          <a:xfrm>
            <a:off x="8305627" y="2184287"/>
            <a:ext cx="2407886" cy="1132618"/>
            <a:chOff x="3624780" y="2412339"/>
            <a:chExt cx="2133782" cy="1132618"/>
          </a:xfrm>
        </p:grpSpPr>
        <p:sp>
          <p:nvSpPr>
            <p:cNvPr id="1117" name="Google Shape;1117;p29"/>
            <p:cNvSpPr txBox="1"/>
            <p:nvPr/>
          </p:nvSpPr>
          <p:spPr>
            <a:xfrm>
              <a:off x="3624780" y="2412339"/>
              <a:ext cx="2133781" cy="36933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800">
                  <a:solidFill>
                    <a:srgbClr val="3F3F3F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TITLE HERE</a:t>
              </a:r>
              <a:endParaRPr b="1" sz="1800">
                <a:solidFill>
                  <a:srgbClr val="3F3F3F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1118" name="Google Shape;1118;p29"/>
            <p:cNvSpPr txBox="1"/>
            <p:nvPr/>
          </p:nvSpPr>
          <p:spPr>
            <a:xfrm>
              <a:off x="3624780" y="2750893"/>
              <a:ext cx="2133782" cy="79406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lnSpc>
                  <a:spcPct val="114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000">
                  <a:solidFill>
                    <a:srgbClr val="595959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A complex idea can be conveyed with just a single still image, namely making it possible to absorb large amounts of data quickly.</a:t>
              </a:r>
              <a:endParaRPr/>
            </a:p>
          </p:txBody>
        </p:sp>
      </p:grpSp>
      <p:grpSp>
        <p:nvGrpSpPr>
          <p:cNvPr id="1119" name="Google Shape;1119;p29"/>
          <p:cNvGrpSpPr/>
          <p:nvPr/>
        </p:nvGrpSpPr>
        <p:grpSpPr>
          <a:xfrm>
            <a:off x="8305627" y="4287887"/>
            <a:ext cx="2407886" cy="1132618"/>
            <a:chOff x="3624780" y="2412339"/>
            <a:chExt cx="2133782" cy="1132618"/>
          </a:xfrm>
        </p:grpSpPr>
        <p:sp>
          <p:nvSpPr>
            <p:cNvPr id="1120" name="Google Shape;1120;p29"/>
            <p:cNvSpPr txBox="1"/>
            <p:nvPr/>
          </p:nvSpPr>
          <p:spPr>
            <a:xfrm>
              <a:off x="3624780" y="2412339"/>
              <a:ext cx="2133781" cy="36933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800">
                  <a:solidFill>
                    <a:srgbClr val="3F3F3F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TITLE HERE</a:t>
              </a:r>
              <a:endParaRPr b="1" sz="1800">
                <a:solidFill>
                  <a:srgbClr val="3F3F3F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1121" name="Google Shape;1121;p29"/>
            <p:cNvSpPr txBox="1"/>
            <p:nvPr/>
          </p:nvSpPr>
          <p:spPr>
            <a:xfrm>
              <a:off x="3624780" y="2750893"/>
              <a:ext cx="2133782" cy="79406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lnSpc>
                  <a:spcPct val="114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000">
                  <a:solidFill>
                    <a:srgbClr val="595959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A complex idea can be conveyed with just a single still image, namely making it possible to absorb large amounts of data quickly.</a:t>
              </a:r>
              <a:endParaRPr/>
            </a:p>
          </p:txBody>
        </p:sp>
      </p:grpSp>
      <p:grpSp>
        <p:nvGrpSpPr>
          <p:cNvPr id="1122" name="Google Shape;1122;p29"/>
          <p:cNvGrpSpPr/>
          <p:nvPr/>
        </p:nvGrpSpPr>
        <p:grpSpPr>
          <a:xfrm>
            <a:off x="1499538" y="2184287"/>
            <a:ext cx="2407886" cy="1132618"/>
            <a:chOff x="3624780" y="2412339"/>
            <a:chExt cx="2133782" cy="1132618"/>
          </a:xfrm>
        </p:grpSpPr>
        <p:sp>
          <p:nvSpPr>
            <p:cNvPr id="1123" name="Google Shape;1123;p29"/>
            <p:cNvSpPr txBox="1"/>
            <p:nvPr/>
          </p:nvSpPr>
          <p:spPr>
            <a:xfrm>
              <a:off x="3624781" y="2412339"/>
              <a:ext cx="2133781" cy="36933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800">
                  <a:solidFill>
                    <a:srgbClr val="3F3F3F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TITLE HERE</a:t>
              </a:r>
              <a:endParaRPr b="1" sz="1800">
                <a:solidFill>
                  <a:srgbClr val="3F3F3F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1124" name="Google Shape;1124;p29"/>
            <p:cNvSpPr txBox="1"/>
            <p:nvPr/>
          </p:nvSpPr>
          <p:spPr>
            <a:xfrm>
              <a:off x="3624780" y="2750893"/>
              <a:ext cx="2133782" cy="79406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r">
                <a:lnSpc>
                  <a:spcPct val="114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000">
                  <a:solidFill>
                    <a:srgbClr val="595959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A complex idea can be conveyed with just a single still image, namely making it possible to absorb large amounts of data quickly.</a:t>
              </a:r>
              <a:endParaRPr/>
            </a:p>
          </p:txBody>
        </p:sp>
      </p:grpSp>
      <p:grpSp>
        <p:nvGrpSpPr>
          <p:cNvPr id="1125" name="Google Shape;1125;p29"/>
          <p:cNvGrpSpPr/>
          <p:nvPr/>
        </p:nvGrpSpPr>
        <p:grpSpPr>
          <a:xfrm>
            <a:off x="1499538" y="4287887"/>
            <a:ext cx="2407886" cy="1132618"/>
            <a:chOff x="3624780" y="2412339"/>
            <a:chExt cx="2133782" cy="1132618"/>
          </a:xfrm>
        </p:grpSpPr>
        <p:sp>
          <p:nvSpPr>
            <p:cNvPr id="1126" name="Google Shape;1126;p29"/>
            <p:cNvSpPr txBox="1"/>
            <p:nvPr/>
          </p:nvSpPr>
          <p:spPr>
            <a:xfrm>
              <a:off x="3624780" y="2412339"/>
              <a:ext cx="2133781" cy="36933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800">
                  <a:solidFill>
                    <a:srgbClr val="3F3F3F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TITLE HERE</a:t>
              </a:r>
              <a:endParaRPr b="1" sz="1800">
                <a:solidFill>
                  <a:srgbClr val="3F3F3F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1127" name="Google Shape;1127;p29"/>
            <p:cNvSpPr txBox="1"/>
            <p:nvPr/>
          </p:nvSpPr>
          <p:spPr>
            <a:xfrm>
              <a:off x="3624780" y="2750893"/>
              <a:ext cx="2133782" cy="79406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r">
                <a:lnSpc>
                  <a:spcPct val="114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000">
                  <a:solidFill>
                    <a:srgbClr val="595959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A complex idea can be conveyed with just a single still image, namely making it possible to absorb large amounts of data quickly.</a:t>
              </a:r>
              <a:endParaRPr/>
            </a:p>
          </p:txBody>
        </p:sp>
      </p:grpSp>
      <p:grpSp>
        <p:nvGrpSpPr>
          <p:cNvPr id="1128" name="Google Shape;1128;p29"/>
          <p:cNvGrpSpPr/>
          <p:nvPr/>
        </p:nvGrpSpPr>
        <p:grpSpPr>
          <a:xfrm>
            <a:off x="0" y="0"/>
            <a:ext cx="6483537" cy="1886857"/>
            <a:chOff x="0" y="0"/>
            <a:chExt cx="6483537" cy="1886857"/>
          </a:xfrm>
        </p:grpSpPr>
        <p:pic>
          <p:nvPicPr>
            <p:cNvPr id="1129" name="Google Shape;1129;p29"/>
            <p:cNvPicPr preferRelativeResize="0"/>
            <p:nvPr/>
          </p:nvPicPr>
          <p:blipFill rotWithShape="1">
            <a:blip r:embed="rId3">
              <a:alphaModFix/>
            </a:blip>
            <a:srcRect b="0" l="0" r="0" t="0"/>
            <a:stretch/>
          </p:blipFill>
          <p:spPr>
            <a:xfrm>
              <a:off x="0" y="0"/>
              <a:ext cx="1825273" cy="1886857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130" name="Google Shape;1130;p29"/>
            <p:cNvSpPr txBox="1"/>
            <p:nvPr/>
          </p:nvSpPr>
          <p:spPr>
            <a:xfrm>
              <a:off x="142875" y="236750"/>
              <a:ext cx="1171575" cy="76944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1" lang="en-US" sz="4400">
                  <a:solidFill>
                    <a:srgbClr val="B9171C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04</a:t>
              </a:r>
              <a:endParaRPr b="1" i="1" sz="4400">
                <a:solidFill>
                  <a:srgbClr val="B9171C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grpSp>
          <p:nvGrpSpPr>
            <p:cNvPr id="1131" name="Google Shape;1131;p29"/>
            <p:cNvGrpSpPr/>
            <p:nvPr/>
          </p:nvGrpSpPr>
          <p:grpSpPr>
            <a:xfrm>
              <a:off x="1825273" y="434760"/>
              <a:ext cx="4658264" cy="720357"/>
              <a:chOff x="1893616" y="449275"/>
              <a:chExt cx="4658264" cy="720357"/>
            </a:xfrm>
          </p:grpSpPr>
          <p:sp>
            <p:nvSpPr>
              <p:cNvPr id="1132" name="Google Shape;1132;p29"/>
              <p:cNvSpPr txBox="1"/>
              <p:nvPr/>
            </p:nvSpPr>
            <p:spPr>
              <a:xfrm>
                <a:off x="1893616" y="449275"/>
                <a:ext cx="3904343" cy="52322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sp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en-US" sz="2800">
                    <a:solidFill>
                      <a:srgbClr val="3F3F3F"/>
                    </a:solidFill>
                    <a:latin typeface="Libre Franklin"/>
                    <a:ea typeface="Libre Franklin"/>
                    <a:cs typeface="Libre Franklin"/>
                    <a:sym typeface="Libre Franklin"/>
                  </a:rPr>
                  <a:t>TITLE HERE</a:t>
                </a:r>
                <a:endParaRPr b="1" sz="2800">
                  <a:solidFill>
                    <a:srgbClr val="3F3F3F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1133" name="Google Shape;1133;p29"/>
              <p:cNvSpPr txBox="1"/>
              <p:nvPr/>
            </p:nvSpPr>
            <p:spPr>
              <a:xfrm>
                <a:off x="1893616" y="892633"/>
                <a:ext cx="4658264" cy="276999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spAutoFit/>
              </a:bodyPr>
              <a:lstStyle/>
              <a:p>
                <a:pPr indent="0" lvl="0" marL="0" marR="0" rtl="0" algn="l">
                  <a:lnSpc>
                    <a:spcPct val="12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1000">
                    <a:solidFill>
                      <a:srgbClr val="7F7F7F"/>
                    </a:solidFill>
                    <a:latin typeface="Libre Franklin"/>
                    <a:ea typeface="Libre Franklin"/>
                    <a:cs typeface="Libre Franklin"/>
                    <a:sym typeface="Libre Franklin"/>
                  </a:rPr>
                  <a:t>CLICK TO ADD CAPTION TEXT</a:t>
                </a:r>
                <a:endParaRPr/>
              </a:p>
            </p:txBody>
          </p:sp>
        </p:grpSp>
      </p:grpSp>
    </p:spTree>
  </p:cSld>
  <p:clrMapOvr>
    <a:masterClrMapping/>
  </p:clrMapOvr>
  <mc:AlternateContent>
    <mc:Choice Requires="p14">
      <p:transition spd="slow" p14:dur="1500">
        <p:fade thruBlk="1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0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11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11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11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11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38" name="Shape 1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39" name="Google Shape;1139;p3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 rot="-5400000">
            <a:off x="4379486" y="-954517"/>
            <a:ext cx="3433033" cy="12192002"/>
          </a:xfrm>
          <a:prstGeom prst="rect">
            <a:avLst/>
          </a:prstGeom>
          <a:noFill/>
          <a:ln>
            <a:noFill/>
          </a:ln>
        </p:spPr>
      </p:pic>
      <p:sp>
        <p:nvSpPr>
          <p:cNvPr id="1140" name="Google Shape;1140;p30"/>
          <p:cNvSpPr txBox="1"/>
          <p:nvPr/>
        </p:nvSpPr>
        <p:spPr>
          <a:xfrm>
            <a:off x="694319" y="2338789"/>
            <a:ext cx="5778518" cy="10156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6000">
                <a:solidFill>
                  <a:srgbClr val="262626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THANK YOU!</a:t>
            </a:r>
            <a:endParaRPr b="1" sz="6000">
              <a:solidFill>
                <a:schemeClr val="accent1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1141" name="Google Shape;1141;p30"/>
          <p:cNvSpPr txBox="1"/>
          <p:nvPr/>
        </p:nvSpPr>
        <p:spPr>
          <a:xfrm>
            <a:off x="970170" y="3492231"/>
            <a:ext cx="5256005" cy="132343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i="1" lang="en-US" sz="1600">
                <a:solidFill>
                  <a:srgbClr val="7F7F7F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Special thanks to all the people who made and released these awesome resources for free:</a:t>
            </a:r>
            <a:endParaRPr i="1" sz="1600">
              <a:solidFill>
                <a:srgbClr val="7F7F7F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i="1" sz="1600">
              <a:solidFill>
                <a:srgbClr val="7F7F7F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i="1" lang="en-US" sz="1600">
                <a:solidFill>
                  <a:srgbClr val="7F7F7F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Presentation template by </a:t>
            </a:r>
            <a:r>
              <a:rPr b="1" lang="en-US" sz="1600">
                <a:solidFill>
                  <a:srgbClr val="7F7F7F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GoogleSlides.org</a:t>
            </a:r>
            <a:endParaRPr b="1" sz="1600">
              <a:solidFill>
                <a:srgbClr val="7F7F7F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i="1" lang="en-US" sz="1600">
                <a:solidFill>
                  <a:srgbClr val="7F7F7F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Photographs by </a:t>
            </a:r>
            <a:r>
              <a:rPr b="1" lang="en-US" sz="1600">
                <a:solidFill>
                  <a:srgbClr val="7F7F7F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Picpng.com</a:t>
            </a:r>
            <a:endParaRPr/>
          </a:p>
        </p:txBody>
      </p:sp>
      <p:sp>
        <p:nvSpPr>
          <p:cNvPr id="1142" name="Google Shape;1142;p30"/>
          <p:cNvSpPr/>
          <p:nvPr/>
        </p:nvSpPr>
        <p:spPr>
          <a:xfrm>
            <a:off x="1071154" y="3512364"/>
            <a:ext cx="5024848" cy="1303306"/>
          </a:xfrm>
          <a:prstGeom prst="rect">
            <a:avLst/>
          </a:prstGeom>
          <a:noFill/>
          <a:ln cap="flat" cmpd="sng" w="12700">
            <a:solidFill>
              <a:srgbClr val="7F7F7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grpSp>
        <p:nvGrpSpPr>
          <p:cNvPr id="1143" name="Google Shape;1143;p30"/>
          <p:cNvGrpSpPr/>
          <p:nvPr/>
        </p:nvGrpSpPr>
        <p:grpSpPr>
          <a:xfrm>
            <a:off x="7566576" y="0"/>
            <a:ext cx="4645717" cy="6858000"/>
            <a:chOff x="7566576" y="0"/>
            <a:chExt cx="4645717" cy="6858000"/>
          </a:xfrm>
        </p:grpSpPr>
        <p:sp>
          <p:nvSpPr>
            <p:cNvPr id="1144" name="Google Shape;1144;p30"/>
            <p:cNvSpPr/>
            <p:nvPr/>
          </p:nvSpPr>
          <p:spPr>
            <a:xfrm>
              <a:off x="9564080" y="3426490"/>
              <a:ext cx="1327558" cy="1144447"/>
            </a:xfrm>
            <a:prstGeom prst="triangle">
              <a:avLst>
                <a:gd fmla="val 50000" name="adj"/>
              </a:avLst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1145" name="Google Shape;1145;p30"/>
            <p:cNvSpPr/>
            <p:nvPr/>
          </p:nvSpPr>
          <p:spPr>
            <a:xfrm flipH="1" rot="10800000">
              <a:off x="10225386" y="3426490"/>
              <a:ext cx="1327558" cy="1144447"/>
            </a:xfrm>
            <a:prstGeom prst="triangle">
              <a:avLst>
                <a:gd fmla="val 50000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1146" name="Google Shape;1146;p30"/>
            <p:cNvSpPr/>
            <p:nvPr/>
          </p:nvSpPr>
          <p:spPr>
            <a:xfrm flipH="1" rot="10800000">
              <a:off x="9561607" y="2283697"/>
              <a:ext cx="1327558" cy="1144447"/>
            </a:xfrm>
            <a:prstGeom prst="triangle">
              <a:avLst>
                <a:gd fmla="val 50000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1147" name="Google Shape;1147;p30"/>
            <p:cNvSpPr/>
            <p:nvPr/>
          </p:nvSpPr>
          <p:spPr>
            <a:xfrm>
              <a:off x="10221754" y="2283697"/>
              <a:ext cx="1327558" cy="1144447"/>
            </a:xfrm>
            <a:prstGeom prst="triangle">
              <a:avLst>
                <a:gd fmla="val 50000" name="adj"/>
              </a:avLst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1148" name="Google Shape;1148;p30"/>
            <p:cNvSpPr/>
            <p:nvPr/>
          </p:nvSpPr>
          <p:spPr>
            <a:xfrm flipH="1" rot="10800000">
              <a:off x="8905534" y="3422241"/>
              <a:ext cx="1327558" cy="1144447"/>
            </a:xfrm>
            <a:prstGeom prst="triangle">
              <a:avLst>
                <a:gd fmla="val 50000" name="adj"/>
              </a:avLst>
            </a:prstGeom>
            <a:solidFill>
              <a:srgbClr val="7B0F13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1149" name="Google Shape;1149;p30"/>
            <p:cNvSpPr/>
            <p:nvPr/>
          </p:nvSpPr>
          <p:spPr>
            <a:xfrm>
              <a:off x="8900390" y="2284644"/>
              <a:ext cx="1327558" cy="1144447"/>
            </a:xfrm>
            <a:prstGeom prst="triangle">
              <a:avLst>
                <a:gd fmla="val 50000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1150" name="Google Shape;1150;p30"/>
            <p:cNvSpPr/>
            <p:nvPr/>
          </p:nvSpPr>
          <p:spPr>
            <a:xfrm>
              <a:off x="7566576" y="3"/>
              <a:ext cx="4625424" cy="6857997"/>
            </a:xfrm>
            <a:custGeom>
              <a:rect b="b" l="l" r="r" t="t"/>
              <a:pathLst>
                <a:path extrusionOk="0" h="6857997" w="4625424">
                  <a:moveTo>
                    <a:pt x="3304712" y="0"/>
                  </a:moveTo>
                  <a:lnTo>
                    <a:pt x="3310736" y="0"/>
                  </a:lnTo>
                  <a:lnTo>
                    <a:pt x="4625424" y="0"/>
                  </a:lnTo>
                  <a:lnTo>
                    <a:pt x="4625424" y="6857997"/>
                  </a:lnTo>
                  <a:lnTo>
                    <a:pt x="4620402" y="6857997"/>
                  </a:lnTo>
                  <a:lnTo>
                    <a:pt x="3314752" y="6857997"/>
                  </a:lnTo>
                  <a:lnTo>
                    <a:pt x="3310322" y="6857997"/>
                  </a:lnTo>
                  <a:lnTo>
                    <a:pt x="3312538" y="6854178"/>
                  </a:lnTo>
                  <a:lnTo>
                    <a:pt x="2650973" y="5713551"/>
                  </a:lnTo>
                  <a:lnTo>
                    <a:pt x="1998786" y="4570934"/>
                  </a:lnTo>
                  <a:lnTo>
                    <a:pt x="1997825" y="4570934"/>
                  </a:lnTo>
                  <a:lnTo>
                    <a:pt x="688004" y="4570934"/>
                  </a:lnTo>
                  <a:lnTo>
                    <a:pt x="0" y="3435760"/>
                  </a:lnTo>
                  <a:lnTo>
                    <a:pt x="669384" y="2296394"/>
                  </a:lnTo>
                  <a:lnTo>
                    <a:pt x="1347610" y="1160995"/>
                  </a:lnTo>
                  <a:lnTo>
                    <a:pt x="2646201" y="1139426"/>
                  </a:lnTo>
                  <a:lnTo>
                    <a:pt x="2646544" y="1138836"/>
                  </a:lnTo>
                  <a:lnTo>
                    <a:pt x="2646886" y="1139426"/>
                  </a:lnTo>
                  <a:lnTo>
                    <a:pt x="2649869" y="1139426"/>
                  </a:lnTo>
                  <a:lnTo>
                    <a:pt x="3307725" y="5193"/>
                  </a:lnTo>
                  <a:lnTo>
                    <a:pt x="3304712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1151" name="Google Shape;1151;p30"/>
            <p:cNvSpPr/>
            <p:nvPr/>
          </p:nvSpPr>
          <p:spPr>
            <a:xfrm flipH="1" rot="10800000">
              <a:off x="11532276" y="1144447"/>
              <a:ext cx="659725" cy="1137457"/>
            </a:xfrm>
            <a:custGeom>
              <a:rect b="b" l="l" r="r" t="t"/>
              <a:pathLst>
                <a:path extrusionOk="0" h="1137457" w="659725">
                  <a:moveTo>
                    <a:pt x="0" y="1137457"/>
                  </a:moveTo>
                  <a:lnTo>
                    <a:pt x="659725" y="1137457"/>
                  </a:lnTo>
                  <a:lnTo>
                    <a:pt x="659725" y="0"/>
                  </a:lnTo>
                  <a:close/>
                </a:path>
              </a:pathLst>
            </a:custGeom>
            <a:solidFill>
              <a:srgbClr val="7B0F13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1152" name="Google Shape;1152;p30"/>
            <p:cNvSpPr/>
            <p:nvPr/>
          </p:nvSpPr>
          <p:spPr>
            <a:xfrm>
              <a:off x="10216607" y="0"/>
              <a:ext cx="1327558" cy="1144447"/>
            </a:xfrm>
            <a:prstGeom prst="triangle">
              <a:avLst>
                <a:gd fmla="val 50000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1153" name="Google Shape;1153;p30"/>
            <p:cNvSpPr/>
            <p:nvPr/>
          </p:nvSpPr>
          <p:spPr>
            <a:xfrm flipH="1" rot="10800000">
              <a:off x="10879125" y="0"/>
              <a:ext cx="1327558" cy="1144447"/>
            </a:xfrm>
            <a:prstGeom prst="triangle">
              <a:avLst>
                <a:gd fmla="val 50000" name="adj"/>
              </a:avLst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1154" name="Google Shape;1154;p30"/>
            <p:cNvSpPr/>
            <p:nvPr/>
          </p:nvSpPr>
          <p:spPr>
            <a:xfrm flipH="1" rot="10800000">
              <a:off x="9569224" y="4564087"/>
              <a:ext cx="1327558" cy="1144447"/>
            </a:xfrm>
            <a:prstGeom prst="triangle">
              <a:avLst>
                <a:gd fmla="val 50000" name="adj"/>
              </a:avLst>
            </a:prstGeom>
            <a:solidFill>
              <a:srgbClr val="7B0F13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1155" name="Google Shape;1155;p30"/>
            <p:cNvSpPr/>
            <p:nvPr/>
          </p:nvSpPr>
          <p:spPr>
            <a:xfrm>
              <a:off x="10879125" y="1144447"/>
              <a:ext cx="1327558" cy="1144447"/>
            </a:xfrm>
            <a:prstGeom prst="triangle">
              <a:avLst>
                <a:gd fmla="val 50000" name="adj"/>
              </a:avLst>
            </a:prstGeom>
            <a:solidFill>
              <a:srgbClr val="EF8286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1156" name="Google Shape;1156;p30"/>
            <p:cNvSpPr/>
            <p:nvPr/>
          </p:nvSpPr>
          <p:spPr>
            <a:xfrm>
              <a:off x="11538298" y="17374"/>
              <a:ext cx="653702" cy="1127073"/>
            </a:xfrm>
            <a:custGeom>
              <a:rect b="b" l="l" r="r" t="t"/>
              <a:pathLst>
                <a:path extrusionOk="0" h="1127073" w="653702">
                  <a:moveTo>
                    <a:pt x="653702" y="0"/>
                  </a:moveTo>
                  <a:lnTo>
                    <a:pt x="653702" y="1127073"/>
                  </a:lnTo>
                  <a:lnTo>
                    <a:pt x="0" y="1127073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1157" name="Google Shape;1157;p30"/>
            <p:cNvSpPr/>
            <p:nvPr/>
          </p:nvSpPr>
          <p:spPr>
            <a:xfrm flipH="1" rot="10800000">
              <a:off x="8897827" y="1139427"/>
              <a:ext cx="1327558" cy="1144447"/>
            </a:xfrm>
            <a:prstGeom prst="triangle">
              <a:avLst>
                <a:gd fmla="val 50000" name="adj"/>
              </a:avLst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1158" name="Google Shape;1158;p30"/>
            <p:cNvSpPr/>
            <p:nvPr/>
          </p:nvSpPr>
          <p:spPr>
            <a:xfrm>
              <a:off x="9557177" y="1138837"/>
              <a:ext cx="1327558" cy="1144447"/>
            </a:xfrm>
            <a:prstGeom prst="triangle">
              <a:avLst>
                <a:gd fmla="val 50000" name="adj"/>
              </a:avLst>
            </a:prstGeom>
            <a:solidFill>
              <a:srgbClr val="7B0F13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1159" name="Google Shape;1159;p30"/>
            <p:cNvSpPr/>
            <p:nvPr/>
          </p:nvSpPr>
          <p:spPr>
            <a:xfrm>
              <a:off x="8235152" y="1138837"/>
              <a:ext cx="1327558" cy="1144447"/>
            </a:xfrm>
            <a:prstGeom prst="triangle">
              <a:avLst>
                <a:gd fmla="val 50000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1160" name="Google Shape;1160;p30"/>
            <p:cNvSpPr/>
            <p:nvPr/>
          </p:nvSpPr>
          <p:spPr>
            <a:xfrm flipH="1" rot="10800000">
              <a:off x="10879126" y="2283697"/>
              <a:ext cx="1327558" cy="1144447"/>
            </a:xfrm>
            <a:prstGeom prst="triangle">
              <a:avLst>
                <a:gd fmla="val 50000" name="adj"/>
              </a:avLst>
            </a:prstGeom>
            <a:solidFill>
              <a:srgbClr val="7B0F13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1161" name="Google Shape;1161;p30"/>
            <p:cNvSpPr/>
            <p:nvPr/>
          </p:nvSpPr>
          <p:spPr>
            <a:xfrm>
              <a:off x="11532276" y="2290687"/>
              <a:ext cx="659725" cy="1137457"/>
            </a:xfrm>
            <a:custGeom>
              <a:rect b="b" l="l" r="r" t="t"/>
              <a:pathLst>
                <a:path extrusionOk="0" h="1137457" w="659725">
                  <a:moveTo>
                    <a:pt x="659725" y="0"/>
                  </a:moveTo>
                  <a:lnTo>
                    <a:pt x="659725" y="1137457"/>
                  </a:lnTo>
                  <a:lnTo>
                    <a:pt x="0" y="1137457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1162" name="Google Shape;1162;p30"/>
            <p:cNvSpPr/>
            <p:nvPr/>
          </p:nvSpPr>
          <p:spPr>
            <a:xfrm>
              <a:off x="10884735" y="3426490"/>
              <a:ext cx="1327558" cy="1144447"/>
            </a:xfrm>
            <a:prstGeom prst="triangle">
              <a:avLst>
                <a:gd fmla="val 50000" name="adj"/>
              </a:avLst>
            </a:prstGeom>
            <a:solidFill>
              <a:srgbClr val="B9171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1163" name="Google Shape;1163;p30"/>
            <p:cNvSpPr/>
            <p:nvPr/>
          </p:nvSpPr>
          <p:spPr>
            <a:xfrm flipH="1" rot="10800000">
              <a:off x="11532866" y="3426490"/>
              <a:ext cx="659134" cy="1136438"/>
            </a:xfrm>
            <a:custGeom>
              <a:rect b="b" l="l" r="r" t="t"/>
              <a:pathLst>
                <a:path extrusionOk="0" h="1136438" w="659134">
                  <a:moveTo>
                    <a:pt x="0" y="1136438"/>
                  </a:moveTo>
                  <a:lnTo>
                    <a:pt x="659134" y="1136438"/>
                  </a:lnTo>
                  <a:lnTo>
                    <a:pt x="659134" y="0"/>
                  </a:lnTo>
                  <a:close/>
                </a:path>
              </a:pathLst>
            </a:custGeom>
            <a:solidFill>
              <a:srgbClr val="7B0F13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1164" name="Google Shape;1164;p30"/>
            <p:cNvSpPr/>
            <p:nvPr/>
          </p:nvSpPr>
          <p:spPr>
            <a:xfrm>
              <a:off x="10223089" y="4573140"/>
              <a:ext cx="1327558" cy="1144447"/>
            </a:xfrm>
            <a:prstGeom prst="triangle">
              <a:avLst>
                <a:gd fmla="val 50000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1165" name="Google Shape;1165;p30"/>
            <p:cNvSpPr/>
            <p:nvPr/>
          </p:nvSpPr>
          <p:spPr>
            <a:xfrm flipH="1" rot="10800000">
              <a:off x="10877170" y="4564087"/>
              <a:ext cx="1327558" cy="1144447"/>
            </a:xfrm>
            <a:prstGeom prst="triangle">
              <a:avLst>
                <a:gd fmla="val 50000" name="adj"/>
              </a:avLst>
            </a:prstGeom>
            <a:solidFill>
              <a:srgbClr val="7B0F13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1166" name="Google Shape;1166;p30"/>
            <p:cNvSpPr/>
            <p:nvPr/>
          </p:nvSpPr>
          <p:spPr>
            <a:xfrm>
              <a:off x="11531036" y="4568939"/>
              <a:ext cx="660965" cy="1139595"/>
            </a:xfrm>
            <a:custGeom>
              <a:rect b="b" l="l" r="r" t="t"/>
              <a:pathLst>
                <a:path extrusionOk="0" h="1139595" w="660965">
                  <a:moveTo>
                    <a:pt x="660965" y="0"/>
                  </a:moveTo>
                  <a:lnTo>
                    <a:pt x="660965" y="1139595"/>
                  </a:lnTo>
                  <a:lnTo>
                    <a:pt x="0" y="1139595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1167" name="Google Shape;1167;p30"/>
            <p:cNvSpPr/>
            <p:nvPr/>
          </p:nvSpPr>
          <p:spPr>
            <a:xfrm flipH="1" rot="10800000">
              <a:off x="11531036" y="5713553"/>
              <a:ext cx="660965" cy="1139595"/>
            </a:xfrm>
            <a:custGeom>
              <a:rect b="b" l="l" r="r" t="t"/>
              <a:pathLst>
                <a:path extrusionOk="0" h="1139595" w="660965">
                  <a:moveTo>
                    <a:pt x="0" y="1139595"/>
                  </a:moveTo>
                  <a:lnTo>
                    <a:pt x="660965" y="1139595"/>
                  </a:lnTo>
                  <a:lnTo>
                    <a:pt x="660965" y="0"/>
                  </a:lnTo>
                  <a:close/>
                </a:path>
              </a:pathLst>
            </a:custGeom>
            <a:solidFill>
              <a:srgbClr val="7B0F13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1168" name="Google Shape;1168;p30"/>
            <p:cNvSpPr/>
            <p:nvPr/>
          </p:nvSpPr>
          <p:spPr>
            <a:xfrm flipH="1" rot="10800000">
              <a:off x="8243402" y="2280521"/>
              <a:ext cx="1327558" cy="1144447"/>
            </a:xfrm>
            <a:prstGeom prst="triangle">
              <a:avLst>
                <a:gd fmla="val 50000" name="adj"/>
              </a:avLst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1169" name="Google Shape;1169;p30"/>
            <p:cNvSpPr/>
            <p:nvPr/>
          </p:nvSpPr>
          <p:spPr>
            <a:xfrm>
              <a:off x="7574973" y="2280521"/>
              <a:ext cx="1327558" cy="1144447"/>
            </a:xfrm>
            <a:prstGeom prst="triangle">
              <a:avLst>
                <a:gd fmla="val 50000" name="adj"/>
              </a:avLst>
            </a:prstGeom>
            <a:solidFill>
              <a:srgbClr val="7B0F13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1170" name="Google Shape;1170;p30"/>
            <p:cNvSpPr/>
            <p:nvPr/>
          </p:nvSpPr>
          <p:spPr>
            <a:xfrm flipH="1" rot="10800000">
              <a:off x="7574973" y="3426490"/>
              <a:ext cx="1327558" cy="1144447"/>
            </a:xfrm>
            <a:prstGeom prst="triangle">
              <a:avLst>
                <a:gd fmla="val 50000" name="adj"/>
              </a:avLst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1171" name="Google Shape;1171;p30"/>
            <p:cNvSpPr/>
            <p:nvPr/>
          </p:nvSpPr>
          <p:spPr>
            <a:xfrm>
              <a:off x="8240227" y="3426490"/>
              <a:ext cx="1327558" cy="1144447"/>
            </a:xfrm>
            <a:prstGeom prst="triangle">
              <a:avLst>
                <a:gd fmla="val 50000" name="adj"/>
              </a:avLst>
            </a:prstGeom>
            <a:solidFill>
              <a:srgbClr val="7B0F13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1172" name="Google Shape;1172;p30"/>
            <p:cNvSpPr/>
            <p:nvPr/>
          </p:nvSpPr>
          <p:spPr>
            <a:xfrm flipH="1" rot="10800000">
              <a:off x="10225386" y="5713553"/>
              <a:ext cx="1327558" cy="1144447"/>
            </a:xfrm>
            <a:prstGeom prst="triangle">
              <a:avLst>
                <a:gd fmla="val 50000" name="adj"/>
              </a:avLst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1173" name="Google Shape;1173;p30"/>
            <p:cNvSpPr/>
            <p:nvPr/>
          </p:nvSpPr>
          <p:spPr>
            <a:xfrm>
              <a:off x="10884735" y="5713553"/>
              <a:ext cx="1327558" cy="1144447"/>
            </a:xfrm>
            <a:prstGeom prst="triangle">
              <a:avLst>
                <a:gd fmla="val 50000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1174" name="Google Shape;1174;p30"/>
            <p:cNvSpPr/>
            <p:nvPr/>
          </p:nvSpPr>
          <p:spPr>
            <a:xfrm flipH="1" rot="10800000">
              <a:off x="10220623" y="1144703"/>
              <a:ext cx="1327558" cy="1144447"/>
            </a:xfrm>
            <a:prstGeom prst="triangle">
              <a:avLst>
                <a:gd fmla="val 50000" name="adj"/>
              </a:avLst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1175" name="Google Shape;1175;p30"/>
            <p:cNvSpPr/>
            <p:nvPr/>
          </p:nvSpPr>
          <p:spPr>
            <a:xfrm flipH="1" rot="10800000">
              <a:off x="8246763" y="4564087"/>
              <a:ext cx="1327558" cy="1144447"/>
            </a:xfrm>
            <a:prstGeom prst="triangle">
              <a:avLst>
                <a:gd fmla="val 50000" name="adj"/>
              </a:avLst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1176" name="Google Shape;1176;p30"/>
            <p:cNvSpPr/>
            <p:nvPr/>
          </p:nvSpPr>
          <p:spPr>
            <a:xfrm>
              <a:off x="8900628" y="4573140"/>
              <a:ext cx="1327558" cy="1144447"/>
            </a:xfrm>
            <a:prstGeom prst="triangle">
              <a:avLst>
                <a:gd fmla="val 50000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1177" name="Google Shape;1177;p30"/>
            <p:cNvSpPr/>
            <p:nvPr/>
          </p:nvSpPr>
          <p:spPr>
            <a:xfrm>
              <a:off x="9097066" y="2457450"/>
              <a:ext cx="2238158" cy="1939732"/>
            </a:xfrm>
            <a:custGeom>
              <a:rect b="b" l="l" r="r" t="t"/>
              <a:pathLst>
                <a:path extrusionOk="0" h="2287240" w="2639128">
                  <a:moveTo>
                    <a:pt x="960" y="1142793"/>
                  </a:moveTo>
                  <a:lnTo>
                    <a:pt x="663779" y="0"/>
                  </a:lnTo>
                  <a:lnTo>
                    <a:pt x="1976308" y="0"/>
                  </a:lnTo>
                  <a:lnTo>
                    <a:pt x="1977312" y="0"/>
                  </a:lnTo>
                  <a:lnTo>
                    <a:pt x="2639128" y="1142793"/>
                  </a:lnTo>
                  <a:lnTo>
                    <a:pt x="1983040" y="2284644"/>
                  </a:lnTo>
                  <a:lnTo>
                    <a:pt x="1984546" y="2287240"/>
                  </a:lnTo>
                  <a:lnTo>
                    <a:pt x="1981534" y="2287240"/>
                  </a:lnTo>
                  <a:lnTo>
                    <a:pt x="663779" y="2287240"/>
                  </a:lnTo>
                  <a:lnTo>
                    <a:pt x="960" y="1144447"/>
                  </a:lnTo>
                  <a:lnTo>
                    <a:pt x="0" y="1144447"/>
                  </a:lnTo>
                  <a:lnTo>
                    <a:pt x="480" y="1143620"/>
                  </a:lnTo>
                  <a:lnTo>
                    <a:pt x="0" y="1142793"/>
                  </a:lnTo>
                  <a:lnTo>
                    <a:pt x="960" y="1142793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1178" name="Google Shape;1178;p30"/>
            <p:cNvSpPr txBox="1"/>
            <p:nvPr/>
          </p:nvSpPr>
          <p:spPr>
            <a:xfrm>
              <a:off x="9367148" y="2958366"/>
              <a:ext cx="1697993" cy="83099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4800">
                  <a:solidFill>
                    <a:srgbClr val="B9171C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20XX</a:t>
              </a:r>
              <a:endParaRPr sz="6600">
                <a:solidFill>
                  <a:srgbClr val="B9171C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</p:grpSp>
    </p:spTree>
  </p:cSld>
  <p:clrMapOvr>
    <a:masterClrMapping/>
  </p:clrMapOvr>
  <mc:AlternateContent>
    <mc:Choice Requires="p14">
      <p:transition spd="slow" p14:dur="1500">
        <p:fade thruBlk="1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1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1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1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8"/>
          <p:cNvSpPr txBox="1"/>
          <p:nvPr/>
        </p:nvSpPr>
        <p:spPr>
          <a:xfrm>
            <a:off x="3046688" y="4081738"/>
            <a:ext cx="6101896" cy="92333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5400">
                <a:solidFill>
                  <a:schemeClr val="accent1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PARIS</a:t>
            </a:r>
            <a:endParaRPr b="1" sz="5400">
              <a:solidFill>
                <a:schemeClr val="accent1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87" name="Google Shape;87;p8"/>
          <p:cNvSpPr txBox="1"/>
          <p:nvPr/>
        </p:nvSpPr>
        <p:spPr>
          <a:xfrm>
            <a:off x="2296528" y="5049912"/>
            <a:ext cx="7602216" cy="32752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400">
                <a:solidFill>
                  <a:srgbClr val="7F7F7F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CLICK TO ADD CAPTION TEXT</a:t>
            </a:r>
            <a:endParaRPr/>
          </a:p>
        </p:txBody>
      </p:sp>
      <p:grpSp>
        <p:nvGrpSpPr>
          <p:cNvPr id="88" name="Google Shape;88;p8"/>
          <p:cNvGrpSpPr/>
          <p:nvPr/>
        </p:nvGrpSpPr>
        <p:grpSpPr>
          <a:xfrm>
            <a:off x="0" y="-27159"/>
            <a:ext cx="12192001" cy="2960066"/>
            <a:chOff x="0" y="-27159"/>
            <a:chExt cx="12192001" cy="2960066"/>
          </a:xfrm>
        </p:grpSpPr>
        <p:sp>
          <p:nvSpPr>
            <p:cNvPr id="89" name="Google Shape;89;p8"/>
            <p:cNvSpPr/>
            <p:nvPr/>
          </p:nvSpPr>
          <p:spPr>
            <a:xfrm>
              <a:off x="2" y="-27159"/>
              <a:ext cx="12192000" cy="2945610"/>
            </a:xfrm>
            <a:custGeom>
              <a:rect b="b" l="l" r="r" t="t"/>
              <a:pathLst>
                <a:path extrusionOk="0" h="2945610" w="12192000">
                  <a:moveTo>
                    <a:pt x="0" y="4990"/>
                  </a:moveTo>
                  <a:lnTo>
                    <a:pt x="12192000" y="0"/>
                  </a:lnTo>
                  <a:lnTo>
                    <a:pt x="12192000" y="1176792"/>
                  </a:lnTo>
                  <a:lnTo>
                    <a:pt x="12192000" y="1180732"/>
                  </a:lnTo>
                  <a:lnTo>
                    <a:pt x="12188602" y="1178762"/>
                  </a:lnTo>
                  <a:lnTo>
                    <a:pt x="11174128" y="1767158"/>
                  </a:lnTo>
                  <a:lnTo>
                    <a:pt x="11174128" y="1180624"/>
                  </a:lnTo>
                  <a:lnTo>
                    <a:pt x="10166452" y="1765077"/>
                  </a:lnTo>
                  <a:lnTo>
                    <a:pt x="10166452" y="1769201"/>
                  </a:lnTo>
                  <a:lnTo>
                    <a:pt x="10162896" y="1767139"/>
                  </a:lnTo>
                  <a:cubicBezTo>
                    <a:pt x="10162885" y="1767145"/>
                    <a:pt x="10162875" y="1767152"/>
                    <a:pt x="10162864" y="1767158"/>
                  </a:cubicBezTo>
                  <a:lnTo>
                    <a:pt x="10162864" y="1767120"/>
                  </a:lnTo>
                  <a:lnTo>
                    <a:pt x="9151990" y="1180813"/>
                  </a:lnTo>
                  <a:lnTo>
                    <a:pt x="8139115" y="1765077"/>
                  </a:lnTo>
                  <a:lnTo>
                    <a:pt x="8139115" y="1769201"/>
                  </a:lnTo>
                  <a:lnTo>
                    <a:pt x="8135560" y="1767139"/>
                  </a:lnTo>
                  <a:cubicBezTo>
                    <a:pt x="8135549" y="1767145"/>
                    <a:pt x="8135538" y="1767152"/>
                    <a:pt x="8135527" y="1767158"/>
                  </a:cubicBezTo>
                  <a:lnTo>
                    <a:pt x="8135527" y="1767120"/>
                  </a:lnTo>
                  <a:lnTo>
                    <a:pt x="8127487" y="1762457"/>
                  </a:lnTo>
                  <a:lnTo>
                    <a:pt x="7119284" y="2347214"/>
                  </a:lnTo>
                  <a:lnTo>
                    <a:pt x="7119284" y="2355323"/>
                  </a:lnTo>
                  <a:lnTo>
                    <a:pt x="7113383" y="2351900"/>
                  </a:lnTo>
                  <a:lnTo>
                    <a:pt x="6103727" y="2937501"/>
                  </a:lnTo>
                  <a:lnTo>
                    <a:pt x="6103727" y="2945610"/>
                  </a:lnTo>
                  <a:lnTo>
                    <a:pt x="5087399" y="2356139"/>
                  </a:lnTo>
                  <a:lnTo>
                    <a:pt x="5085013" y="2357523"/>
                  </a:lnTo>
                  <a:cubicBezTo>
                    <a:pt x="5084891" y="2358836"/>
                    <a:pt x="5084768" y="2360150"/>
                    <a:pt x="5084646" y="2361463"/>
                  </a:cubicBezTo>
                  <a:lnTo>
                    <a:pt x="3054863" y="1185161"/>
                  </a:lnTo>
                  <a:lnTo>
                    <a:pt x="3053896" y="1185722"/>
                  </a:lnTo>
                  <a:lnTo>
                    <a:pt x="3053896" y="1184600"/>
                  </a:lnTo>
                  <a:lnTo>
                    <a:pt x="3053896" y="1184598"/>
                  </a:lnTo>
                  <a:lnTo>
                    <a:pt x="3051900" y="1183441"/>
                  </a:lnTo>
                  <a:lnTo>
                    <a:pt x="2038189" y="1771394"/>
                  </a:lnTo>
                  <a:cubicBezTo>
                    <a:pt x="2038113" y="1772585"/>
                    <a:pt x="2038038" y="1773775"/>
                    <a:pt x="2037962" y="1774966"/>
                  </a:cubicBezTo>
                  <a:lnTo>
                    <a:pt x="1021058" y="1185161"/>
                  </a:lnTo>
                  <a:lnTo>
                    <a:pt x="1020091" y="1185722"/>
                  </a:lnTo>
                  <a:lnTo>
                    <a:pt x="1017871" y="1774966"/>
                  </a:lnTo>
                  <a:lnTo>
                    <a:pt x="967" y="1185161"/>
                  </a:lnTo>
                  <a:lnTo>
                    <a:pt x="0" y="1185722"/>
                  </a:lnTo>
                  <a:lnTo>
                    <a:pt x="0" y="499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1800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grpSp>
          <p:nvGrpSpPr>
            <p:cNvPr id="90" name="Google Shape;90;p8"/>
            <p:cNvGrpSpPr/>
            <p:nvPr/>
          </p:nvGrpSpPr>
          <p:grpSpPr>
            <a:xfrm>
              <a:off x="0" y="-12700"/>
              <a:ext cx="12192001" cy="2945608"/>
              <a:chOff x="-753958" y="-12700"/>
              <a:chExt cx="13708119" cy="3311903"/>
            </a:xfrm>
          </p:grpSpPr>
          <p:sp>
            <p:nvSpPr>
              <p:cNvPr id="91" name="Google Shape;91;p8"/>
              <p:cNvSpPr/>
              <p:nvPr/>
            </p:nvSpPr>
            <p:spPr>
              <a:xfrm rot="-5400000">
                <a:off x="6014634" y="1399511"/>
                <a:ext cx="1327558" cy="1144447"/>
              </a:xfrm>
              <a:prstGeom prst="triangle">
                <a:avLst>
                  <a:gd fmla="val 50000" name="adj"/>
                </a:avLst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sz="1800">
                  <a:solidFill>
                    <a:schemeClr val="lt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92" name="Google Shape;92;p8"/>
              <p:cNvSpPr/>
              <p:nvPr/>
            </p:nvSpPr>
            <p:spPr>
              <a:xfrm flipH="1" rot="5400000">
                <a:off x="6014634" y="738205"/>
                <a:ext cx="1327558" cy="1144447"/>
              </a:xfrm>
              <a:prstGeom prst="triangle">
                <a:avLst>
                  <a:gd fmla="val 50000" name="adj"/>
                </a:avLst>
              </a:pr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sz="1800">
                  <a:solidFill>
                    <a:schemeClr val="lt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93" name="Google Shape;93;p8"/>
              <p:cNvSpPr/>
              <p:nvPr/>
            </p:nvSpPr>
            <p:spPr>
              <a:xfrm flipH="1" rot="5400000">
                <a:off x="4871841" y="1401984"/>
                <a:ext cx="1327558" cy="1144447"/>
              </a:xfrm>
              <a:prstGeom prst="triangle">
                <a:avLst>
                  <a:gd fmla="val 50000" name="adj"/>
                </a:avLst>
              </a:pr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sz="1800">
                  <a:solidFill>
                    <a:schemeClr val="lt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94" name="Google Shape;94;p8"/>
              <p:cNvSpPr/>
              <p:nvPr/>
            </p:nvSpPr>
            <p:spPr>
              <a:xfrm rot="-5400000">
                <a:off x="4871841" y="741837"/>
                <a:ext cx="1327558" cy="1144447"/>
              </a:xfrm>
              <a:prstGeom prst="triangle">
                <a:avLst>
                  <a:gd fmla="val 50000" name="adj"/>
                </a:avLst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sz="1800">
                  <a:solidFill>
                    <a:schemeClr val="lt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95" name="Google Shape;95;p8"/>
              <p:cNvSpPr/>
              <p:nvPr/>
            </p:nvSpPr>
            <p:spPr>
              <a:xfrm flipH="1" rot="5400000">
                <a:off x="6010385" y="2058057"/>
                <a:ext cx="1327558" cy="1144447"/>
              </a:xfrm>
              <a:prstGeom prst="triangle">
                <a:avLst>
                  <a:gd fmla="val 50000" name="adj"/>
                </a:avLst>
              </a:pr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sz="1800">
                  <a:solidFill>
                    <a:schemeClr val="lt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96" name="Google Shape;96;p8"/>
              <p:cNvSpPr/>
              <p:nvPr/>
            </p:nvSpPr>
            <p:spPr>
              <a:xfrm rot="-5400000">
                <a:off x="4872788" y="2063201"/>
                <a:ext cx="1327558" cy="1144447"/>
              </a:xfrm>
              <a:prstGeom prst="triangle">
                <a:avLst>
                  <a:gd fmla="val 50000" name="adj"/>
                </a:avLst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sz="1800">
                  <a:solidFill>
                    <a:schemeClr val="lt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97" name="Google Shape;97;p8"/>
              <p:cNvSpPr/>
              <p:nvPr/>
            </p:nvSpPr>
            <p:spPr>
              <a:xfrm flipH="1" rot="5400000">
                <a:off x="4063013" y="-231274"/>
                <a:ext cx="659725" cy="1137457"/>
              </a:xfrm>
              <a:custGeom>
                <a:rect b="b" l="l" r="r" t="t"/>
                <a:pathLst>
                  <a:path extrusionOk="0" h="1137457" w="659725">
                    <a:moveTo>
                      <a:pt x="0" y="1137457"/>
                    </a:moveTo>
                    <a:lnTo>
                      <a:pt x="659725" y="1137457"/>
                    </a:lnTo>
                    <a:lnTo>
                      <a:pt x="659725" y="0"/>
                    </a:lnTo>
                    <a:close/>
                  </a:path>
                </a:pathLst>
              </a:custGeom>
              <a:solidFill>
                <a:srgbClr val="7B0F1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sz="1800">
                  <a:solidFill>
                    <a:schemeClr val="lt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98" name="Google Shape;98;p8"/>
              <p:cNvSpPr/>
              <p:nvPr/>
            </p:nvSpPr>
            <p:spPr>
              <a:xfrm rot="-5400000">
                <a:off x="2588144" y="746984"/>
                <a:ext cx="1327558" cy="1144447"/>
              </a:xfrm>
              <a:prstGeom prst="triangle">
                <a:avLst>
                  <a:gd fmla="val 50000" name="adj"/>
                </a:avLst>
              </a:pr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sz="1800">
                  <a:solidFill>
                    <a:schemeClr val="lt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99" name="Google Shape;99;p8"/>
              <p:cNvSpPr/>
              <p:nvPr/>
            </p:nvSpPr>
            <p:spPr>
              <a:xfrm flipH="1" rot="5400000">
                <a:off x="2588144" y="84466"/>
                <a:ext cx="1327558" cy="1144447"/>
              </a:xfrm>
              <a:prstGeom prst="triangle">
                <a:avLst>
                  <a:gd fmla="val 50000" name="adj"/>
                </a:avLst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sz="1800">
                  <a:solidFill>
                    <a:schemeClr val="lt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100" name="Google Shape;100;p8"/>
              <p:cNvSpPr/>
              <p:nvPr/>
            </p:nvSpPr>
            <p:spPr>
              <a:xfrm flipH="1" rot="5400000">
                <a:off x="7152231" y="1394367"/>
                <a:ext cx="1327558" cy="1144447"/>
              </a:xfrm>
              <a:prstGeom prst="triangle">
                <a:avLst>
                  <a:gd fmla="val 50000" name="adj"/>
                </a:avLst>
              </a:prstGeom>
              <a:solidFill>
                <a:srgbClr val="7B0F1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sz="1800">
                  <a:solidFill>
                    <a:schemeClr val="lt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101" name="Google Shape;101;p8"/>
              <p:cNvSpPr/>
              <p:nvPr/>
            </p:nvSpPr>
            <p:spPr>
              <a:xfrm rot="-5400000">
                <a:off x="3732591" y="84466"/>
                <a:ext cx="1327558" cy="1144447"/>
              </a:xfrm>
              <a:prstGeom prst="triangle">
                <a:avLst>
                  <a:gd fmla="val 50000" name="adj"/>
                </a:avLst>
              </a:prstGeom>
              <a:solidFill>
                <a:srgbClr val="EF8286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sz="1800">
                  <a:solidFill>
                    <a:schemeClr val="lt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102" name="Google Shape;102;p8"/>
              <p:cNvSpPr/>
              <p:nvPr/>
            </p:nvSpPr>
            <p:spPr>
              <a:xfrm rot="-5400000">
                <a:off x="2933759" y="-229092"/>
                <a:ext cx="653702" cy="1127073"/>
              </a:xfrm>
              <a:custGeom>
                <a:rect b="b" l="l" r="r" t="t"/>
                <a:pathLst>
                  <a:path extrusionOk="0" h="1127073" w="653702">
                    <a:moveTo>
                      <a:pt x="653702" y="0"/>
                    </a:moveTo>
                    <a:lnTo>
                      <a:pt x="653702" y="1127073"/>
                    </a:lnTo>
                    <a:lnTo>
                      <a:pt x="0" y="1127073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sz="1800">
                  <a:solidFill>
                    <a:schemeClr val="lt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103" name="Google Shape;103;p8"/>
              <p:cNvSpPr/>
              <p:nvPr/>
            </p:nvSpPr>
            <p:spPr>
              <a:xfrm rot="-5400000">
                <a:off x="3726981" y="1406414"/>
                <a:ext cx="1327558" cy="1144447"/>
              </a:xfrm>
              <a:prstGeom prst="triangle">
                <a:avLst>
                  <a:gd fmla="val 50000" name="adj"/>
                </a:avLst>
              </a:prstGeom>
              <a:solidFill>
                <a:srgbClr val="7B0F1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sz="1800">
                  <a:solidFill>
                    <a:schemeClr val="lt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104" name="Google Shape;104;p8"/>
              <p:cNvSpPr/>
              <p:nvPr/>
            </p:nvSpPr>
            <p:spPr>
              <a:xfrm flipH="1" rot="5400000">
                <a:off x="4871841" y="84465"/>
                <a:ext cx="1327558" cy="1144447"/>
              </a:xfrm>
              <a:prstGeom prst="triangle">
                <a:avLst>
                  <a:gd fmla="val 50000" name="adj"/>
                </a:avLst>
              </a:prstGeom>
              <a:solidFill>
                <a:srgbClr val="7B0F1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sz="1800">
                  <a:solidFill>
                    <a:schemeClr val="lt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105" name="Google Shape;105;p8"/>
              <p:cNvSpPr/>
              <p:nvPr/>
            </p:nvSpPr>
            <p:spPr>
              <a:xfrm rot="-5400000">
                <a:off x="5209253" y="-231274"/>
                <a:ext cx="659725" cy="1137457"/>
              </a:xfrm>
              <a:custGeom>
                <a:rect b="b" l="l" r="r" t="t"/>
                <a:pathLst>
                  <a:path extrusionOk="0" h="1137457" w="659725">
                    <a:moveTo>
                      <a:pt x="659725" y="0"/>
                    </a:moveTo>
                    <a:lnTo>
                      <a:pt x="659725" y="1137457"/>
                    </a:lnTo>
                    <a:lnTo>
                      <a:pt x="0" y="1137457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sz="1800">
                  <a:solidFill>
                    <a:schemeClr val="lt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106" name="Google Shape;106;p8"/>
              <p:cNvSpPr/>
              <p:nvPr/>
            </p:nvSpPr>
            <p:spPr>
              <a:xfrm rot="-5400000">
                <a:off x="6014634" y="78856"/>
                <a:ext cx="1327558" cy="1144447"/>
              </a:xfrm>
              <a:prstGeom prst="triangle">
                <a:avLst>
                  <a:gd fmla="val 50000" name="adj"/>
                </a:avLst>
              </a:prstGeom>
              <a:solidFill>
                <a:srgbClr val="B9171C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sz="1800">
                  <a:solidFill>
                    <a:schemeClr val="lt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107" name="Google Shape;107;p8"/>
              <p:cNvSpPr/>
              <p:nvPr/>
            </p:nvSpPr>
            <p:spPr>
              <a:xfrm flipH="1" rot="5400000">
                <a:off x="6344842" y="-231059"/>
                <a:ext cx="659134" cy="1136438"/>
              </a:xfrm>
              <a:custGeom>
                <a:rect b="b" l="l" r="r" t="t"/>
                <a:pathLst>
                  <a:path extrusionOk="0" h="1136438" w="659134">
                    <a:moveTo>
                      <a:pt x="0" y="1136438"/>
                    </a:moveTo>
                    <a:lnTo>
                      <a:pt x="659134" y="1136438"/>
                    </a:lnTo>
                    <a:lnTo>
                      <a:pt x="659134" y="0"/>
                    </a:lnTo>
                    <a:close/>
                  </a:path>
                </a:pathLst>
              </a:custGeom>
              <a:solidFill>
                <a:srgbClr val="7B0F1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sz="1800">
                  <a:solidFill>
                    <a:schemeClr val="lt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108" name="Google Shape;108;p8"/>
              <p:cNvSpPr/>
              <p:nvPr/>
            </p:nvSpPr>
            <p:spPr>
              <a:xfrm rot="-5400000">
                <a:off x="7161284" y="740502"/>
                <a:ext cx="1327558" cy="1144447"/>
              </a:xfrm>
              <a:prstGeom prst="triangle">
                <a:avLst>
                  <a:gd fmla="val 50000" name="adj"/>
                </a:avLst>
              </a:pr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sz="1800">
                  <a:solidFill>
                    <a:schemeClr val="lt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109" name="Google Shape;109;p8"/>
              <p:cNvSpPr/>
              <p:nvPr/>
            </p:nvSpPr>
            <p:spPr>
              <a:xfrm flipH="1" rot="5400000">
                <a:off x="7152231" y="86421"/>
                <a:ext cx="1327558" cy="1144447"/>
              </a:xfrm>
              <a:prstGeom prst="triangle">
                <a:avLst>
                  <a:gd fmla="val 50000" name="adj"/>
                </a:avLst>
              </a:prstGeom>
              <a:solidFill>
                <a:srgbClr val="7B0F1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sz="1800">
                  <a:solidFill>
                    <a:schemeClr val="lt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110" name="Google Shape;110;p8"/>
              <p:cNvSpPr/>
              <p:nvPr/>
            </p:nvSpPr>
            <p:spPr>
              <a:xfrm rot="-5400000">
                <a:off x="7487954" y="-231723"/>
                <a:ext cx="660965" cy="1139595"/>
              </a:xfrm>
              <a:custGeom>
                <a:rect b="b" l="l" r="r" t="t"/>
                <a:pathLst>
                  <a:path extrusionOk="0" h="1139595" w="660965">
                    <a:moveTo>
                      <a:pt x="660965" y="0"/>
                    </a:moveTo>
                    <a:lnTo>
                      <a:pt x="660965" y="1139595"/>
                    </a:lnTo>
                    <a:lnTo>
                      <a:pt x="0" y="1139595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sz="1800">
                  <a:solidFill>
                    <a:schemeClr val="lt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111" name="Google Shape;111;p8"/>
              <p:cNvSpPr/>
              <p:nvPr/>
            </p:nvSpPr>
            <p:spPr>
              <a:xfrm flipH="1" rot="5400000">
                <a:off x="8632568" y="-231723"/>
                <a:ext cx="660965" cy="1139595"/>
              </a:xfrm>
              <a:custGeom>
                <a:rect b="b" l="l" r="r" t="t"/>
                <a:pathLst>
                  <a:path extrusionOk="0" h="1139595" w="660965">
                    <a:moveTo>
                      <a:pt x="0" y="1139595"/>
                    </a:moveTo>
                    <a:lnTo>
                      <a:pt x="660965" y="1139595"/>
                    </a:lnTo>
                    <a:lnTo>
                      <a:pt x="660965" y="0"/>
                    </a:lnTo>
                    <a:close/>
                  </a:path>
                </a:pathLst>
              </a:custGeom>
              <a:solidFill>
                <a:srgbClr val="7B0F1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sz="1800">
                  <a:solidFill>
                    <a:schemeClr val="lt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112" name="Google Shape;112;p8"/>
              <p:cNvSpPr/>
              <p:nvPr/>
            </p:nvSpPr>
            <p:spPr>
              <a:xfrm flipH="1" rot="5400000">
                <a:off x="8301697" y="738205"/>
                <a:ext cx="1327558" cy="1144447"/>
              </a:xfrm>
              <a:prstGeom prst="triangle">
                <a:avLst>
                  <a:gd fmla="val 50000" name="adj"/>
                </a:avLst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sz="1800">
                  <a:solidFill>
                    <a:schemeClr val="lt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113" name="Google Shape;113;p8"/>
              <p:cNvSpPr/>
              <p:nvPr/>
            </p:nvSpPr>
            <p:spPr>
              <a:xfrm rot="-5400000">
                <a:off x="8301697" y="78856"/>
                <a:ext cx="1327558" cy="1144447"/>
              </a:xfrm>
              <a:prstGeom prst="triangle">
                <a:avLst>
                  <a:gd fmla="val 50000" name="adj"/>
                </a:avLst>
              </a:pr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sz="1800">
                  <a:solidFill>
                    <a:schemeClr val="lt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114" name="Google Shape;114;p8"/>
              <p:cNvSpPr/>
              <p:nvPr/>
            </p:nvSpPr>
            <p:spPr>
              <a:xfrm flipH="1" rot="5400000">
                <a:off x="3732847" y="742968"/>
                <a:ext cx="1327558" cy="1144447"/>
              </a:xfrm>
              <a:prstGeom prst="triangle">
                <a:avLst>
                  <a:gd fmla="val 50000" name="adj"/>
                </a:avLst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sz="1800">
                  <a:solidFill>
                    <a:schemeClr val="lt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115" name="Google Shape;115;p8"/>
              <p:cNvSpPr/>
              <p:nvPr/>
            </p:nvSpPr>
            <p:spPr>
              <a:xfrm rot="-5400000">
                <a:off x="9440727" y="740502"/>
                <a:ext cx="1327558" cy="1144447"/>
              </a:xfrm>
              <a:prstGeom prst="triangle">
                <a:avLst>
                  <a:gd fmla="val 50000" name="adj"/>
                </a:avLst>
              </a:pr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sz="1800">
                  <a:solidFill>
                    <a:schemeClr val="lt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116" name="Google Shape;116;p8"/>
              <p:cNvSpPr/>
              <p:nvPr/>
            </p:nvSpPr>
            <p:spPr>
              <a:xfrm flipH="1" rot="5400000">
                <a:off x="9431674" y="86421"/>
                <a:ext cx="1327558" cy="1144447"/>
              </a:xfrm>
              <a:prstGeom prst="triangle">
                <a:avLst>
                  <a:gd fmla="val 50000" name="adj"/>
                </a:avLst>
              </a:prstGeom>
              <a:solidFill>
                <a:srgbClr val="7B0F1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sz="1800">
                  <a:solidFill>
                    <a:schemeClr val="lt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117" name="Google Shape;117;p8"/>
              <p:cNvSpPr/>
              <p:nvPr/>
            </p:nvSpPr>
            <p:spPr>
              <a:xfrm rot="-5400000">
                <a:off x="9767397" y="-231723"/>
                <a:ext cx="660965" cy="1139595"/>
              </a:xfrm>
              <a:custGeom>
                <a:rect b="b" l="l" r="r" t="t"/>
                <a:pathLst>
                  <a:path extrusionOk="0" h="1139595" w="660965">
                    <a:moveTo>
                      <a:pt x="660965" y="0"/>
                    </a:moveTo>
                    <a:lnTo>
                      <a:pt x="660965" y="1139595"/>
                    </a:lnTo>
                    <a:lnTo>
                      <a:pt x="0" y="1139595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sz="1800">
                  <a:solidFill>
                    <a:schemeClr val="lt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118" name="Google Shape;118;p8"/>
              <p:cNvSpPr/>
              <p:nvPr/>
            </p:nvSpPr>
            <p:spPr>
              <a:xfrm flipH="1" rot="5400000">
                <a:off x="10912011" y="-231723"/>
                <a:ext cx="660965" cy="1139595"/>
              </a:xfrm>
              <a:custGeom>
                <a:rect b="b" l="l" r="r" t="t"/>
                <a:pathLst>
                  <a:path extrusionOk="0" h="1139595" w="660965">
                    <a:moveTo>
                      <a:pt x="0" y="1139595"/>
                    </a:moveTo>
                    <a:lnTo>
                      <a:pt x="660965" y="1139595"/>
                    </a:lnTo>
                    <a:lnTo>
                      <a:pt x="660965" y="0"/>
                    </a:lnTo>
                    <a:close/>
                  </a:path>
                </a:pathLst>
              </a:custGeom>
              <a:solidFill>
                <a:srgbClr val="7B0F1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sz="1800">
                  <a:solidFill>
                    <a:schemeClr val="lt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119" name="Google Shape;119;p8"/>
              <p:cNvSpPr/>
              <p:nvPr/>
            </p:nvSpPr>
            <p:spPr>
              <a:xfrm flipH="1" rot="5400000">
                <a:off x="10581140" y="738205"/>
                <a:ext cx="1327558" cy="1144447"/>
              </a:xfrm>
              <a:prstGeom prst="triangle">
                <a:avLst>
                  <a:gd fmla="val 50000" name="adj"/>
                </a:avLst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sz="1800">
                  <a:solidFill>
                    <a:schemeClr val="lt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120" name="Google Shape;120;p8"/>
              <p:cNvSpPr/>
              <p:nvPr/>
            </p:nvSpPr>
            <p:spPr>
              <a:xfrm rot="-5400000">
                <a:off x="10581140" y="78856"/>
                <a:ext cx="1327558" cy="1144447"/>
              </a:xfrm>
              <a:prstGeom prst="triangle">
                <a:avLst>
                  <a:gd fmla="val 50000" name="adj"/>
                </a:avLst>
              </a:pr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sz="1800">
                  <a:solidFill>
                    <a:schemeClr val="lt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121" name="Google Shape;121;p8"/>
              <p:cNvSpPr/>
              <p:nvPr/>
            </p:nvSpPr>
            <p:spPr>
              <a:xfrm flipH="1" rot="5400000">
                <a:off x="1776298" y="-231274"/>
                <a:ext cx="659725" cy="1137457"/>
              </a:xfrm>
              <a:custGeom>
                <a:rect b="b" l="l" r="r" t="t"/>
                <a:pathLst>
                  <a:path extrusionOk="0" h="1137457" w="659725">
                    <a:moveTo>
                      <a:pt x="0" y="1137457"/>
                    </a:moveTo>
                    <a:lnTo>
                      <a:pt x="659725" y="1137457"/>
                    </a:lnTo>
                    <a:lnTo>
                      <a:pt x="659725" y="0"/>
                    </a:lnTo>
                    <a:close/>
                  </a:path>
                </a:pathLst>
              </a:custGeom>
              <a:solidFill>
                <a:srgbClr val="7B0F1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sz="1800">
                  <a:solidFill>
                    <a:schemeClr val="lt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122" name="Google Shape;122;p8"/>
              <p:cNvSpPr/>
              <p:nvPr/>
            </p:nvSpPr>
            <p:spPr>
              <a:xfrm rot="-5400000">
                <a:off x="301429" y="746984"/>
                <a:ext cx="1327558" cy="1144447"/>
              </a:xfrm>
              <a:prstGeom prst="triangle">
                <a:avLst>
                  <a:gd fmla="val 50000" name="adj"/>
                </a:avLst>
              </a:prstGeom>
              <a:solidFill>
                <a:srgbClr val="7B0F1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sz="1800">
                  <a:solidFill>
                    <a:schemeClr val="lt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123" name="Google Shape;123;p8"/>
              <p:cNvSpPr/>
              <p:nvPr/>
            </p:nvSpPr>
            <p:spPr>
              <a:xfrm flipH="1" rot="5400000">
                <a:off x="301429" y="84466"/>
                <a:ext cx="1327558" cy="1144447"/>
              </a:xfrm>
              <a:prstGeom prst="triangle">
                <a:avLst>
                  <a:gd fmla="val 50000" name="adj"/>
                </a:avLst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sz="1800">
                  <a:solidFill>
                    <a:schemeClr val="lt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124" name="Google Shape;124;p8"/>
              <p:cNvSpPr/>
              <p:nvPr/>
            </p:nvSpPr>
            <p:spPr>
              <a:xfrm rot="-5400000">
                <a:off x="1445876" y="84466"/>
                <a:ext cx="1327558" cy="1144447"/>
              </a:xfrm>
              <a:prstGeom prst="triangle">
                <a:avLst>
                  <a:gd fmla="val 50000" name="adj"/>
                </a:avLst>
              </a:prstGeom>
              <a:solidFill>
                <a:srgbClr val="EF8286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sz="1800">
                  <a:solidFill>
                    <a:schemeClr val="lt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125" name="Google Shape;125;p8"/>
              <p:cNvSpPr/>
              <p:nvPr/>
            </p:nvSpPr>
            <p:spPr>
              <a:xfrm rot="-5400000">
                <a:off x="647044" y="-229092"/>
                <a:ext cx="653702" cy="1127073"/>
              </a:xfrm>
              <a:custGeom>
                <a:rect b="b" l="l" r="r" t="t"/>
                <a:pathLst>
                  <a:path extrusionOk="0" h="1127073" w="653702">
                    <a:moveTo>
                      <a:pt x="653702" y="0"/>
                    </a:moveTo>
                    <a:lnTo>
                      <a:pt x="653702" y="1127073"/>
                    </a:lnTo>
                    <a:lnTo>
                      <a:pt x="0" y="1127073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sz="1800">
                  <a:solidFill>
                    <a:schemeClr val="lt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126" name="Google Shape;126;p8"/>
              <p:cNvSpPr/>
              <p:nvPr/>
            </p:nvSpPr>
            <p:spPr>
              <a:xfrm flipH="1" rot="5400000">
                <a:off x="1446132" y="742968"/>
                <a:ext cx="1327558" cy="1144447"/>
              </a:xfrm>
              <a:prstGeom prst="triangle">
                <a:avLst>
                  <a:gd fmla="val 50000" name="adj"/>
                </a:avLst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sz="1800">
                  <a:solidFill>
                    <a:schemeClr val="lt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127" name="Google Shape;127;p8"/>
              <p:cNvSpPr/>
              <p:nvPr/>
            </p:nvSpPr>
            <p:spPr>
              <a:xfrm rot="-5400000">
                <a:off x="-845513" y="746984"/>
                <a:ext cx="1327558" cy="1144447"/>
              </a:xfrm>
              <a:prstGeom prst="triangle">
                <a:avLst>
                  <a:gd fmla="val 50000" name="adj"/>
                </a:avLst>
              </a:pr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sz="1800">
                  <a:solidFill>
                    <a:schemeClr val="lt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128" name="Google Shape;128;p8"/>
              <p:cNvSpPr/>
              <p:nvPr/>
            </p:nvSpPr>
            <p:spPr>
              <a:xfrm flipH="1" rot="5400000">
                <a:off x="-845513" y="84466"/>
                <a:ext cx="1327558" cy="1144447"/>
              </a:xfrm>
              <a:prstGeom prst="triangle">
                <a:avLst>
                  <a:gd fmla="val 50000" name="adj"/>
                </a:avLst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sz="1800">
                  <a:solidFill>
                    <a:schemeClr val="lt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129" name="Google Shape;129;p8"/>
              <p:cNvSpPr/>
              <p:nvPr/>
            </p:nvSpPr>
            <p:spPr>
              <a:xfrm rot="-5400000">
                <a:off x="-499898" y="-229092"/>
                <a:ext cx="653702" cy="1127073"/>
              </a:xfrm>
              <a:custGeom>
                <a:rect b="b" l="l" r="r" t="t"/>
                <a:pathLst>
                  <a:path extrusionOk="0" h="1127073" w="653702">
                    <a:moveTo>
                      <a:pt x="653702" y="0"/>
                    </a:moveTo>
                    <a:lnTo>
                      <a:pt x="653702" y="1127073"/>
                    </a:lnTo>
                    <a:lnTo>
                      <a:pt x="0" y="1127073"/>
                    </a:lnTo>
                    <a:close/>
                  </a:path>
                </a:pathLst>
              </a:custGeom>
              <a:solidFill>
                <a:srgbClr val="7B0F1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sz="1800">
                  <a:solidFill>
                    <a:schemeClr val="lt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130" name="Google Shape;130;p8"/>
              <p:cNvSpPr/>
              <p:nvPr/>
            </p:nvSpPr>
            <p:spPr>
              <a:xfrm flipH="1" rot="5400000">
                <a:off x="12049030" y="-231723"/>
                <a:ext cx="660965" cy="1139595"/>
              </a:xfrm>
              <a:custGeom>
                <a:rect b="b" l="l" r="r" t="t"/>
                <a:pathLst>
                  <a:path extrusionOk="0" h="1139595" w="660965">
                    <a:moveTo>
                      <a:pt x="0" y="1139595"/>
                    </a:moveTo>
                    <a:lnTo>
                      <a:pt x="660965" y="1139595"/>
                    </a:lnTo>
                    <a:lnTo>
                      <a:pt x="660965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sz="1800">
                  <a:solidFill>
                    <a:schemeClr val="lt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131" name="Google Shape;131;p8"/>
              <p:cNvSpPr/>
              <p:nvPr/>
            </p:nvSpPr>
            <p:spPr>
              <a:xfrm flipH="1" rot="5400000">
                <a:off x="11718159" y="738205"/>
                <a:ext cx="1327558" cy="1144447"/>
              </a:xfrm>
              <a:prstGeom prst="triangle">
                <a:avLst>
                  <a:gd fmla="val 50000" name="adj"/>
                </a:avLst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sz="1800">
                  <a:solidFill>
                    <a:schemeClr val="lt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132" name="Google Shape;132;p8"/>
              <p:cNvSpPr/>
              <p:nvPr/>
            </p:nvSpPr>
            <p:spPr>
              <a:xfrm rot="-5400000">
                <a:off x="11718159" y="78856"/>
                <a:ext cx="1327558" cy="1144447"/>
              </a:xfrm>
              <a:prstGeom prst="triangle">
                <a:avLst>
                  <a:gd fmla="val 50000" name="adj"/>
                </a:avLst>
              </a:prstGeom>
              <a:solidFill>
                <a:srgbClr val="7B0F1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sz="1800">
                  <a:solidFill>
                    <a:schemeClr val="lt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</p:grpSp>
        <p:sp>
          <p:nvSpPr>
            <p:cNvPr id="133" name="Google Shape;133;p8"/>
            <p:cNvSpPr/>
            <p:nvPr/>
          </p:nvSpPr>
          <p:spPr>
            <a:xfrm rot="5400000">
              <a:off x="5300564" y="1065668"/>
              <a:ext cx="1594666" cy="1382040"/>
            </a:xfrm>
            <a:custGeom>
              <a:rect b="b" l="l" r="r" t="t"/>
              <a:pathLst>
                <a:path extrusionOk="0" h="2287240" w="2639128">
                  <a:moveTo>
                    <a:pt x="960" y="1142793"/>
                  </a:moveTo>
                  <a:lnTo>
                    <a:pt x="663779" y="0"/>
                  </a:lnTo>
                  <a:lnTo>
                    <a:pt x="1976308" y="0"/>
                  </a:lnTo>
                  <a:lnTo>
                    <a:pt x="1977312" y="0"/>
                  </a:lnTo>
                  <a:lnTo>
                    <a:pt x="2639128" y="1142793"/>
                  </a:lnTo>
                  <a:lnTo>
                    <a:pt x="1983040" y="2284644"/>
                  </a:lnTo>
                  <a:lnTo>
                    <a:pt x="1984546" y="2287240"/>
                  </a:lnTo>
                  <a:lnTo>
                    <a:pt x="1981534" y="2287240"/>
                  </a:lnTo>
                  <a:lnTo>
                    <a:pt x="663779" y="2287240"/>
                  </a:lnTo>
                  <a:lnTo>
                    <a:pt x="960" y="1144447"/>
                  </a:lnTo>
                  <a:lnTo>
                    <a:pt x="0" y="1144447"/>
                  </a:lnTo>
                  <a:lnTo>
                    <a:pt x="480" y="1143620"/>
                  </a:lnTo>
                  <a:lnTo>
                    <a:pt x="0" y="1142793"/>
                  </a:lnTo>
                  <a:lnTo>
                    <a:pt x="960" y="1142793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1800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134" name="Google Shape;134;p8"/>
            <p:cNvSpPr txBox="1"/>
            <p:nvPr/>
          </p:nvSpPr>
          <p:spPr>
            <a:xfrm>
              <a:off x="5252853" y="1341197"/>
              <a:ext cx="1697993" cy="83099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1" lang="en-US" sz="4800">
                  <a:solidFill>
                    <a:srgbClr val="B9171C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01</a:t>
              </a:r>
              <a:endParaRPr b="1" i="1" sz="4800">
                <a:solidFill>
                  <a:srgbClr val="B9171C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</p:grpSp>
      <p:grpSp>
        <p:nvGrpSpPr>
          <p:cNvPr id="135" name="Google Shape;135;p8"/>
          <p:cNvGrpSpPr/>
          <p:nvPr/>
        </p:nvGrpSpPr>
        <p:grpSpPr>
          <a:xfrm>
            <a:off x="4734454" y="3377537"/>
            <a:ext cx="2724075" cy="105019"/>
            <a:chOff x="4734454" y="3377537"/>
            <a:chExt cx="2724075" cy="105019"/>
          </a:xfrm>
        </p:grpSpPr>
        <p:sp>
          <p:nvSpPr>
            <p:cNvPr id="136" name="Google Shape;136;p8"/>
            <p:cNvSpPr/>
            <p:nvPr/>
          </p:nvSpPr>
          <p:spPr>
            <a:xfrm>
              <a:off x="4734454" y="3377537"/>
              <a:ext cx="621337" cy="105019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1800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137" name="Google Shape;137;p8"/>
            <p:cNvSpPr/>
            <p:nvPr/>
          </p:nvSpPr>
          <p:spPr>
            <a:xfrm>
              <a:off x="5435367" y="3377537"/>
              <a:ext cx="621337" cy="105019"/>
            </a:xfrm>
            <a:prstGeom prst="rect">
              <a:avLst/>
            </a:prstGeom>
            <a:noFill/>
            <a:ln cap="flat" cmpd="sng" w="12700">
              <a:solidFill>
                <a:schemeClr val="accen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1800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138" name="Google Shape;138;p8"/>
            <p:cNvSpPr/>
            <p:nvPr/>
          </p:nvSpPr>
          <p:spPr>
            <a:xfrm>
              <a:off x="6136280" y="3377537"/>
              <a:ext cx="621337" cy="105019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1800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139" name="Google Shape;139;p8"/>
            <p:cNvSpPr/>
            <p:nvPr/>
          </p:nvSpPr>
          <p:spPr>
            <a:xfrm>
              <a:off x="6837192" y="3377537"/>
              <a:ext cx="621337" cy="105019"/>
            </a:xfrm>
            <a:prstGeom prst="rect">
              <a:avLst/>
            </a:prstGeom>
            <a:noFill/>
            <a:ln cap="flat" cmpd="sng" w="12700">
              <a:solidFill>
                <a:schemeClr val="accent2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1800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</p:grpSp>
    </p:spTree>
  </p:cSld>
  <p:clrMapOvr>
    <a:masterClrMapping/>
  </p:clrMapOvr>
  <mc:AlternateContent>
    <mc:Choice Requires="p14">
      <p:transition spd="slow" p14:dur="1500">
        <p:fade thruBlk="1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4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p9"/>
          <p:cNvSpPr/>
          <p:nvPr/>
        </p:nvSpPr>
        <p:spPr>
          <a:xfrm flipH="1">
            <a:off x="4926303" y="2144536"/>
            <a:ext cx="1169306" cy="2129517"/>
          </a:xfrm>
          <a:custGeom>
            <a:rect b="b" l="l" r="r" t="t"/>
            <a:pathLst>
              <a:path extrusionOk="0" h="21600" w="21600">
                <a:moveTo>
                  <a:pt x="21599" y="20269"/>
                </a:moveTo>
                <a:lnTo>
                  <a:pt x="0" y="21600"/>
                </a:lnTo>
                <a:lnTo>
                  <a:pt x="0" y="0"/>
                </a:lnTo>
                <a:lnTo>
                  <a:pt x="21599" y="1433"/>
                </a:lnTo>
                <a:cubicBezTo>
                  <a:pt x="21599" y="1433"/>
                  <a:pt x="21599" y="20269"/>
                  <a:pt x="21599" y="20269"/>
                </a:cubicBez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chemeClr val="dk1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146" name="Google Shape;146;p9"/>
          <p:cNvSpPr/>
          <p:nvPr/>
        </p:nvSpPr>
        <p:spPr>
          <a:xfrm flipH="1">
            <a:off x="3764132" y="2138916"/>
            <a:ext cx="1162171" cy="2139822"/>
          </a:xfrm>
          <a:custGeom>
            <a:rect b="b" l="l" r="r" t="t"/>
            <a:pathLst>
              <a:path extrusionOk="0" h="21600" w="21600">
                <a:moveTo>
                  <a:pt x="0" y="20173"/>
                </a:moveTo>
                <a:lnTo>
                  <a:pt x="21600" y="21600"/>
                </a:lnTo>
                <a:lnTo>
                  <a:pt x="21600" y="0"/>
                </a:lnTo>
                <a:lnTo>
                  <a:pt x="0" y="1426"/>
                </a:lnTo>
                <a:cubicBezTo>
                  <a:pt x="0" y="1426"/>
                  <a:pt x="0" y="20173"/>
                  <a:pt x="0" y="20173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chemeClr val="dk1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147" name="Google Shape;147;p9"/>
          <p:cNvSpPr/>
          <p:nvPr/>
        </p:nvSpPr>
        <p:spPr>
          <a:xfrm flipH="1">
            <a:off x="2594033" y="2144536"/>
            <a:ext cx="1170099" cy="2129517"/>
          </a:xfrm>
          <a:custGeom>
            <a:rect b="b" l="l" r="r" t="t"/>
            <a:pathLst>
              <a:path extrusionOk="0" h="21600" w="21600">
                <a:moveTo>
                  <a:pt x="21599" y="20269"/>
                </a:moveTo>
                <a:lnTo>
                  <a:pt x="0" y="21600"/>
                </a:lnTo>
                <a:lnTo>
                  <a:pt x="0" y="0"/>
                </a:lnTo>
                <a:lnTo>
                  <a:pt x="21599" y="1433"/>
                </a:lnTo>
                <a:cubicBezTo>
                  <a:pt x="21599" y="1433"/>
                  <a:pt x="21599" y="20269"/>
                  <a:pt x="21599" y="20269"/>
                </a:cubicBez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chemeClr val="dk1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148" name="Google Shape;148;p9"/>
          <p:cNvSpPr/>
          <p:nvPr/>
        </p:nvSpPr>
        <p:spPr>
          <a:xfrm flipH="1">
            <a:off x="1431862" y="2138916"/>
            <a:ext cx="1162171" cy="2139822"/>
          </a:xfrm>
          <a:custGeom>
            <a:rect b="b" l="l" r="r" t="t"/>
            <a:pathLst>
              <a:path extrusionOk="0" h="21600" w="21600">
                <a:moveTo>
                  <a:pt x="0" y="20173"/>
                </a:moveTo>
                <a:lnTo>
                  <a:pt x="21600" y="21600"/>
                </a:lnTo>
                <a:lnTo>
                  <a:pt x="21600" y="0"/>
                </a:lnTo>
                <a:lnTo>
                  <a:pt x="0" y="1426"/>
                </a:lnTo>
                <a:cubicBezTo>
                  <a:pt x="0" y="1426"/>
                  <a:pt x="0" y="20173"/>
                  <a:pt x="0" y="20173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chemeClr val="dk1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149" name="Google Shape;149;p9"/>
          <p:cNvSpPr/>
          <p:nvPr/>
        </p:nvSpPr>
        <p:spPr>
          <a:xfrm flipH="1">
            <a:off x="6095609" y="2138916"/>
            <a:ext cx="1162964" cy="2139822"/>
          </a:xfrm>
          <a:custGeom>
            <a:rect b="b" l="l" r="r" t="t"/>
            <a:pathLst>
              <a:path extrusionOk="0" h="21600" w="21600">
                <a:moveTo>
                  <a:pt x="0" y="20173"/>
                </a:moveTo>
                <a:lnTo>
                  <a:pt x="21600" y="21600"/>
                </a:lnTo>
                <a:lnTo>
                  <a:pt x="21600" y="0"/>
                </a:lnTo>
                <a:lnTo>
                  <a:pt x="0" y="1426"/>
                </a:lnTo>
                <a:cubicBezTo>
                  <a:pt x="0" y="1426"/>
                  <a:pt x="0" y="20173"/>
                  <a:pt x="0" y="20173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chemeClr val="dk1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150" name="Google Shape;150;p9"/>
          <p:cNvSpPr/>
          <p:nvPr/>
        </p:nvSpPr>
        <p:spPr>
          <a:xfrm flipH="1">
            <a:off x="7258573" y="2144536"/>
            <a:ext cx="1169306" cy="2129517"/>
          </a:xfrm>
          <a:custGeom>
            <a:rect b="b" l="l" r="r" t="t"/>
            <a:pathLst>
              <a:path extrusionOk="0" h="21600" w="21600">
                <a:moveTo>
                  <a:pt x="21599" y="20269"/>
                </a:moveTo>
                <a:lnTo>
                  <a:pt x="0" y="21600"/>
                </a:lnTo>
                <a:lnTo>
                  <a:pt x="0" y="0"/>
                </a:lnTo>
                <a:lnTo>
                  <a:pt x="21599" y="1433"/>
                </a:lnTo>
                <a:cubicBezTo>
                  <a:pt x="21599" y="1433"/>
                  <a:pt x="21599" y="20269"/>
                  <a:pt x="21599" y="20269"/>
                </a:cubicBez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chemeClr val="dk1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151" name="Google Shape;151;p9"/>
          <p:cNvSpPr/>
          <p:nvPr/>
        </p:nvSpPr>
        <p:spPr>
          <a:xfrm flipH="1">
            <a:off x="8427880" y="2138916"/>
            <a:ext cx="1162171" cy="2139822"/>
          </a:xfrm>
          <a:custGeom>
            <a:rect b="b" l="l" r="r" t="t"/>
            <a:pathLst>
              <a:path extrusionOk="0" h="21600" w="21600">
                <a:moveTo>
                  <a:pt x="0" y="20173"/>
                </a:moveTo>
                <a:lnTo>
                  <a:pt x="21600" y="21600"/>
                </a:lnTo>
                <a:lnTo>
                  <a:pt x="21600" y="0"/>
                </a:lnTo>
                <a:lnTo>
                  <a:pt x="0" y="1426"/>
                </a:lnTo>
                <a:cubicBezTo>
                  <a:pt x="0" y="1426"/>
                  <a:pt x="0" y="20173"/>
                  <a:pt x="0" y="20173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chemeClr val="dk1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152" name="Google Shape;152;p9"/>
          <p:cNvSpPr/>
          <p:nvPr/>
        </p:nvSpPr>
        <p:spPr>
          <a:xfrm flipH="1">
            <a:off x="9590051" y="2144536"/>
            <a:ext cx="1170099" cy="2129517"/>
          </a:xfrm>
          <a:custGeom>
            <a:rect b="b" l="l" r="r" t="t"/>
            <a:pathLst>
              <a:path extrusionOk="0" h="21600" w="21600">
                <a:moveTo>
                  <a:pt x="21599" y="20269"/>
                </a:moveTo>
                <a:lnTo>
                  <a:pt x="0" y="21600"/>
                </a:lnTo>
                <a:lnTo>
                  <a:pt x="0" y="0"/>
                </a:lnTo>
                <a:lnTo>
                  <a:pt x="21599" y="1433"/>
                </a:lnTo>
                <a:cubicBezTo>
                  <a:pt x="21599" y="1433"/>
                  <a:pt x="21599" y="20269"/>
                  <a:pt x="21599" y="20269"/>
                </a:cubicBezTo>
                <a:close/>
              </a:path>
            </a:pathLst>
          </a:custGeom>
          <a:blipFill rotWithShape="1">
            <a:blip r:embed="rId6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chemeClr val="dk1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153" name="Google Shape;153;p9"/>
          <p:cNvSpPr/>
          <p:nvPr/>
        </p:nvSpPr>
        <p:spPr>
          <a:xfrm>
            <a:off x="1733900" y="2830328"/>
            <a:ext cx="558888" cy="756995"/>
          </a:xfrm>
          <a:custGeom>
            <a:rect b="b" l="l" r="r" t="t"/>
            <a:pathLst>
              <a:path extrusionOk="0" h="21600" w="21600">
                <a:moveTo>
                  <a:pt x="0" y="0"/>
                </a:moveTo>
                <a:lnTo>
                  <a:pt x="21599" y="0"/>
                </a:lnTo>
                <a:lnTo>
                  <a:pt x="21599" y="21600"/>
                </a:lnTo>
                <a:lnTo>
                  <a:pt x="0" y="21600"/>
                </a:lnTo>
                <a:close/>
              </a:path>
            </a:pathLst>
          </a:cu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3600">
                <a:solidFill>
                  <a:srgbClr val="FFFFFF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01</a:t>
            </a:r>
            <a:endParaRPr/>
          </a:p>
        </p:txBody>
      </p:sp>
      <p:sp>
        <p:nvSpPr>
          <p:cNvPr id="154" name="Google Shape;154;p9"/>
          <p:cNvSpPr/>
          <p:nvPr/>
        </p:nvSpPr>
        <p:spPr>
          <a:xfrm>
            <a:off x="4065376" y="2830328"/>
            <a:ext cx="559682" cy="756995"/>
          </a:xfrm>
          <a:custGeom>
            <a:rect b="b" l="l" r="r" t="t"/>
            <a:pathLst>
              <a:path extrusionOk="0" h="21600" w="21600">
                <a:moveTo>
                  <a:pt x="0" y="0"/>
                </a:moveTo>
                <a:lnTo>
                  <a:pt x="21599" y="0"/>
                </a:lnTo>
                <a:lnTo>
                  <a:pt x="21599" y="21600"/>
                </a:lnTo>
                <a:lnTo>
                  <a:pt x="0" y="21600"/>
                </a:lnTo>
                <a:close/>
              </a:path>
            </a:pathLst>
          </a:cu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3600">
                <a:solidFill>
                  <a:srgbClr val="FFFFFF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02</a:t>
            </a:r>
            <a:endParaRPr/>
          </a:p>
        </p:txBody>
      </p:sp>
      <p:sp>
        <p:nvSpPr>
          <p:cNvPr id="155" name="Google Shape;155;p9"/>
          <p:cNvSpPr/>
          <p:nvPr/>
        </p:nvSpPr>
        <p:spPr>
          <a:xfrm>
            <a:off x="6397647" y="2830328"/>
            <a:ext cx="558890" cy="756995"/>
          </a:xfrm>
          <a:custGeom>
            <a:rect b="b" l="l" r="r" t="t"/>
            <a:pathLst>
              <a:path extrusionOk="0" h="21600" w="21600">
                <a:moveTo>
                  <a:pt x="0" y="0"/>
                </a:moveTo>
                <a:lnTo>
                  <a:pt x="21599" y="0"/>
                </a:lnTo>
                <a:lnTo>
                  <a:pt x="21599" y="21600"/>
                </a:lnTo>
                <a:lnTo>
                  <a:pt x="0" y="21600"/>
                </a:lnTo>
                <a:close/>
              </a:path>
            </a:pathLst>
          </a:cu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3600">
                <a:solidFill>
                  <a:srgbClr val="FFFFFF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03</a:t>
            </a:r>
            <a:endParaRPr/>
          </a:p>
        </p:txBody>
      </p:sp>
      <p:sp>
        <p:nvSpPr>
          <p:cNvPr id="156" name="Google Shape;156;p9"/>
          <p:cNvSpPr/>
          <p:nvPr/>
        </p:nvSpPr>
        <p:spPr>
          <a:xfrm>
            <a:off x="8729124" y="2830328"/>
            <a:ext cx="559682" cy="756995"/>
          </a:xfrm>
          <a:custGeom>
            <a:rect b="b" l="l" r="r" t="t"/>
            <a:pathLst>
              <a:path extrusionOk="0" h="21600" w="21600">
                <a:moveTo>
                  <a:pt x="0" y="0"/>
                </a:moveTo>
                <a:lnTo>
                  <a:pt x="21599" y="0"/>
                </a:lnTo>
                <a:lnTo>
                  <a:pt x="21599" y="21600"/>
                </a:lnTo>
                <a:lnTo>
                  <a:pt x="0" y="21600"/>
                </a:lnTo>
                <a:close/>
              </a:path>
            </a:pathLst>
          </a:cu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3600">
                <a:solidFill>
                  <a:srgbClr val="FFFFFF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04</a:t>
            </a:r>
            <a:endParaRPr/>
          </a:p>
        </p:txBody>
      </p:sp>
      <p:grpSp>
        <p:nvGrpSpPr>
          <p:cNvPr id="157" name="Google Shape;157;p9"/>
          <p:cNvGrpSpPr/>
          <p:nvPr/>
        </p:nvGrpSpPr>
        <p:grpSpPr>
          <a:xfrm>
            <a:off x="1527142" y="4660239"/>
            <a:ext cx="2133782" cy="957185"/>
            <a:chOff x="3624780" y="2412339"/>
            <a:chExt cx="2133782" cy="957185"/>
          </a:xfrm>
        </p:grpSpPr>
        <p:sp>
          <p:nvSpPr>
            <p:cNvPr id="158" name="Google Shape;158;p9"/>
            <p:cNvSpPr txBox="1"/>
            <p:nvPr/>
          </p:nvSpPr>
          <p:spPr>
            <a:xfrm>
              <a:off x="3624781" y="2412339"/>
              <a:ext cx="2133781" cy="36933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800">
                  <a:solidFill>
                    <a:srgbClr val="3F3F3F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TITLE HERE</a:t>
              </a:r>
              <a:endParaRPr b="1" sz="1800">
                <a:solidFill>
                  <a:srgbClr val="3F3F3F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159" name="Google Shape;159;p9"/>
            <p:cNvSpPr txBox="1"/>
            <p:nvPr/>
          </p:nvSpPr>
          <p:spPr>
            <a:xfrm>
              <a:off x="3624780" y="2750893"/>
              <a:ext cx="2133782" cy="61863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lnSpc>
                  <a:spcPct val="114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000">
                  <a:solidFill>
                    <a:srgbClr val="595959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We hope that this template will return to you as a time, money and reputation.</a:t>
              </a:r>
              <a:endParaRPr/>
            </a:p>
          </p:txBody>
        </p:sp>
      </p:grpSp>
      <p:grpSp>
        <p:nvGrpSpPr>
          <p:cNvPr id="160" name="Google Shape;160;p9"/>
          <p:cNvGrpSpPr/>
          <p:nvPr/>
        </p:nvGrpSpPr>
        <p:grpSpPr>
          <a:xfrm>
            <a:off x="3859148" y="4660239"/>
            <a:ext cx="2133782" cy="957185"/>
            <a:chOff x="3624780" y="2412339"/>
            <a:chExt cx="2133782" cy="957185"/>
          </a:xfrm>
        </p:grpSpPr>
        <p:sp>
          <p:nvSpPr>
            <p:cNvPr id="161" name="Google Shape;161;p9"/>
            <p:cNvSpPr txBox="1"/>
            <p:nvPr/>
          </p:nvSpPr>
          <p:spPr>
            <a:xfrm>
              <a:off x="3624781" y="2412339"/>
              <a:ext cx="2133781" cy="36933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800">
                  <a:solidFill>
                    <a:srgbClr val="3F3F3F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TITLE HERE</a:t>
              </a:r>
              <a:endParaRPr b="1" sz="1800">
                <a:solidFill>
                  <a:srgbClr val="3F3F3F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162" name="Google Shape;162;p9"/>
            <p:cNvSpPr txBox="1"/>
            <p:nvPr/>
          </p:nvSpPr>
          <p:spPr>
            <a:xfrm>
              <a:off x="3624780" y="2750893"/>
              <a:ext cx="2133782" cy="61863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lnSpc>
                  <a:spcPct val="114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000">
                  <a:solidFill>
                    <a:srgbClr val="595959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We hope that this template will return to you as a time, money and reputation.</a:t>
              </a:r>
              <a:endParaRPr/>
            </a:p>
          </p:txBody>
        </p:sp>
      </p:grpSp>
      <p:grpSp>
        <p:nvGrpSpPr>
          <p:cNvPr id="163" name="Google Shape;163;p9"/>
          <p:cNvGrpSpPr/>
          <p:nvPr/>
        </p:nvGrpSpPr>
        <p:grpSpPr>
          <a:xfrm>
            <a:off x="6191154" y="4660239"/>
            <a:ext cx="2133782" cy="957185"/>
            <a:chOff x="3624780" y="2412339"/>
            <a:chExt cx="2133782" cy="957185"/>
          </a:xfrm>
        </p:grpSpPr>
        <p:sp>
          <p:nvSpPr>
            <p:cNvPr id="164" name="Google Shape;164;p9"/>
            <p:cNvSpPr txBox="1"/>
            <p:nvPr/>
          </p:nvSpPr>
          <p:spPr>
            <a:xfrm>
              <a:off x="3624781" y="2412339"/>
              <a:ext cx="2133781" cy="36933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800">
                  <a:solidFill>
                    <a:srgbClr val="3F3F3F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TITLE HERE</a:t>
              </a:r>
              <a:endParaRPr b="1" sz="1800">
                <a:solidFill>
                  <a:srgbClr val="3F3F3F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165" name="Google Shape;165;p9"/>
            <p:cNvSpPr txBox="1"/>
            <p:nvPr/>
          </p:nvSpPr>
          <p:spPr>
            <a:xfrm>
              <a:off x="3624780" y="2750893"/>
              <a:ext cx="2133782" cy="61863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lnSpc>
                  <a:spcPct val="114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000">
                  <a:solidFill>
                    <a:srgbClr val="595959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We hope that this template will return to you as a time, money and reputation.</a:t>
              </a:r>
              <a:endParaRPr/>
            </a:p>
          </p:txBody>
        </p:sp>
      </p:grpSp>
      <p:grpSp>
        <p:nvGrpSpPr>
          <p:cNvPr id="166" name="Google Shape;166;p9"/>
          <p:cNvGrpSpPr/>
          <p:nvPr/>
        </p:nvGrpSpPr>
        <p:grpSpPr>
          <a:xfrm>
            <a:off x="8523160" y="4660239"/>
            <a:ext cx="2133782" cy="957185"/>
            <a:chOff x="3624780" y="2412339"/>
            <a:chExt cx="2133782" cy="957185"/>
          </a:xfrm>
        </p:grpSpPr>
        <p:sp>
          <p:nvSpPr>
            <p:cNvPr id="167" name="Google Shape;167;p9"/>
            <p:cNvSpPr txBox="1"/>
            <p:nvPr/>
          </p:nvSpPr>
          <p:spPr>
            <a:xfrm>
              <a:off x="3624781" y="2412339"/>
              <a:ext cx="2133781" cy="36933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800">
                  <a:solidFill>
                    <a:srgbClr val="3F3F3F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TITLE HERE</a:t>
              </a:r>
              <a:endParaRPr b="1" sz="1800">
                <a:solidFill>
                  <a:srgbClr val="3F3F3F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168" name="Google Shape;168;p9"/>
            <p:cNvSpPr txBox="1"/>
            <p:nvPr/>
          </p:nvSpPr>
          <p:spPr>
            <a:xfrm>
              <a:off x="3624780" y="2750893"/>
              <a:ext cx="2133782" cy="61863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lnSpc>
                  <a:spcPct val="114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000">
                  <a:solidFill>
                    <a:srgbClr val="595959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We hope that this template will return to you as a time, money and reputation.</a:t>
              </a:r>
              <a:endParaRPr/>
            </a:p>
          </p:txBody>
        </p:sp>
      </p:grpSp>
      <p:pic>
        <p:nvPicPr>
          <p:cNvPr id="169" name="Google Shape;169;p9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0" y="0"/>
            <a:ext cx="1825273" cy="1886857"/>
          </a:xfrm>
          <a:prstGeom prst="rect">
            <a:avLst/>
          </a:prstGeom>
          <a:noFill/>
          <a:ln>
            <a:noFill/>
          </a:ln>
        </p:spPr>
      </p:pic>
      <p:sp>
        <p:nvSpPr>
          <p:cNvPr id="170" name="Google Shape;170;p9"/>
          <p:cNvSpPr txBox="1"/>
          <p:nvPr/>
        </p:nvSpPr>
        <p:spPr>
          <a:xfrm>
            <a:off x="142875" y="236750"/>
            <a:ext cx="1171575" cy="76944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en-US" sz="4400">
                <a:solidFill>
                  <a:srgbClr val="B9171C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01</a:t>
            </a:r>
            <a:endParaRPr b="1" i="1" sz="4400">
              <a:solidFill>
                <a:srgbClr val="B9171C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grpSp>
        <p:nvGrpSpPr>
          <p:cNvPr id="171" name="Google Shape;171;p9"/>
          <p:cNvGrpSpPr/>
          <p:nvPr/>
        </p:nvGrpSpPr>
        <p:grpSpPr>
          <a:xfrm>
            <a:off x="1825273" y="434760"/>
            <a:ext cx="4658264" cy="720357"/>
            <a:chOff x="1893616" y="449275"/>
            <a:chExt cx="4658264" cy="720357"/>
          </a:xfrm>
        </p:grpSpPr>
        <p:sp>
          <p:nvSpPr>
            <p:cNvPr id="172" name="Google Shape;172;p9"/>
            <p:cNvSpPr txBox="1"/>
            <p:nvPr/>
          </p:nvSpPr>
          <p:spPr>
            <a:xfrm>
              <a:off x="1893616" y="449275"/>
              <a:ext cx="3904343" cy="52322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2800">
                  <a:solidFill>
                    <a:srgbClr val="3F3F3F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TITLE HERE</a:t>
              </a:r>
              <a:endParaRPr b="1" sz="2800">
                <a:solidFill>
                  <a:srgbClr val="3F3F3F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173" name="Google Shape;173;p9"/>
            <p:cNvSpPr txBox="1"/>
            <p:nvPr/>
          </p:nvSpPr>
          <p:spPr>
            <a:xfrm>
              <a:off x="1893616" y="892633"/>
              <a:ext cx="4658264" cy="27699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000">
                  <a:solidFill>
                    <a:srgbClr val="7F7F7F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CLICK TO ADD CAPTION TEXT</a:t>
              </a:r>
              <a:endParaRPr/>
            </a:p>
          </p:txBody>
        </p:sp>
      </p:grpSp>
    </p:spTree>
  </p:cSld>
  <p:clrMapOvr>
    <a:masterClrMapping/>
  </p:clrMapOvr>
  <mc:AlternateContent>
    <mc:Choice Requires="p14">
      <p:transition spd="slow" p14:dur="1500">
        <p:fade thruBlk="1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8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9" name="Google Shape;179;p10"/>
          <p:cNvGrpSpPr/>
          <p:nvPr/>
        </p:nvGrpSpPr>
        <p:grpSpPr>
          <a:xfrm>
            <a:off x="1462115" y="1981200"/>
            <a:ext cx="9267768" cy="2959100"/>
            <a:chOff x="1462115" y="1828800"/>
            <a:chExt cx="9267768" cy="2959100"/>
          </a:xfrm>
        </p:grpSpPr>
        <p:grpSp>
          <p:nvGrpSpPr>
            <p:cNvPr id="180" name="Google Shape;180;p10"/>
            <p:cNvGrpSpPr/>
            <p:nvPr/>
          </p:nvGrpSpPr>
          <p:grpSpPr>
            <a:xfrm>
              <a:off x="1462115" y="1828800"/>
              <a:ext cx="2133638" cy="2959100"/>
              <a:chOff x="763471" y="1740786"/>
              <a:chExt cx="2052869" cy="2378903"/>
            </a:xfrm>
          </p:grpSpPr>
          <p:sp>
            <p:nvSpPr>
              <p:cNvPr id="181" name="Google Shape;181;p10"/>
              <p:cNvSpPr/>
              <p:nvPr/>
            </p:nvSpPr>
            <p:spPr>
              <a:xfrm>
                <a:off x="763471" y="1740786"/>
                <a:ext cx="2052869" cy="296551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sz="1400">
                  <a:solidFill>
                    <a:schemeClr val="lt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182" name="Google Shape;182;p10"/>
              <p:cNvSpPr/>
              <p:nvPr/>
            </p:nvSpPr>
            <p:spPr>
              <a:xfrm>
                <a:off x="763473" y="2060856"/>
                <a:ext cx="2052867" cy="2058833"/>
              </a:xfrm>
              <a:prstGeom prst="rect">
                <a:avLst/>
              </a:prstGeom>
              <a:blipFill rotWithShape="1">
                <a:blip r:embed="rId3">
                  <a:alphaModFix/>
                </a:blip>
                <a:stretch>
                  <a:fillRect b="0" l="0" r="0" t="0"/>
                </a:stretch>
              </a:blip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</p:grpSp>
        <p:grpSp>
          <p:nvGrpSpPr>
            <p:cNvPr id="183" name="Google Shape;183;p10"/>
            <p:cNvGrpSpPr/>
            <p:nvPr/>
          </p:nvGrpSpPr>
          <p:grpSpPr>
            <a:xfrm>
              <a:off x="3840158" y="1828800"/>
              <a:ext cx="2133638" cy="2959100"/>
              <a:chOff x="763471" y="1740786"/>
              <a:chExt cx="2052869" cy="2378903"/>
            </a:xfrm>
          </p:grpSpPr>
          <p:sp>
            <p:nvSpPr>
              <p:cNvPr id="184" name="Google Shape;184;p10"/>
              <p:cNvSpPr/>
              <p:nvPr/>
            </p:nvSpPr>
            <p:spPr>
              <a:xfrm>
                <a:off x="763471" y="1740786"/>
                <a:ext cx="2052869" cy="296551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sz="1400">
                  <a:solidFill>
                    <a:schemeClr val="lt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185" name="Google Shape;185;p10"/>
              <p:cNvSpPr/>
              <p:nvPr/>
            </p:nvSpPr>
            <p:spPr>
              <a:xfrm>
                <a:off x="763473" y="2060856"/>
                <a:ext cx="2052867" cy="2058833"/>
              </a:xfrm>
              <a:prstGeom prst="rect">
                <a:avLst/>
              </a:prstGeom>
              <a:blipFill rotWithShape="1">
                <a:blip r:embed="rId4">
                  <a:alphaModFix/>
                </a:blip>
                <a:stretch>
                  <a:fillRect b="0" l="0" r="0" t="0"/>
                </a:stretch>
              </a:blip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</p:grpSp>
        <p:grpSp>
          <p:nvGrpSpPr>
            <p:cNvPr id="186" name="Google Shape;186;p10"/>
            <p:cNvGrpSpPr/>
            <p:nvPr/>
          </p:nvGrpSpPr>
          <p:grpSpPr>
            <a:xfrm>
              <a:off x="6218201" y="1828800"/>
              <a:ext cx="2133638" cy="2959100"/>
              <a:chOff x="763471" y="1740786"/>
              <a:chExt cx="2052869" cy="2378903"/>
            </a:xfrm>
          </p:grpSpPr>
          <p:sp>
            <p:nvSpPr>
              <p:cNvPr id="187" name="Google Shape;187;p10"/>
              <p:cNvSpPr/>
              <p:nvPr/>
            </p:nvSpPr>
            <p:spPr>
              <a:xfrm>
                <a:off x="763471" y="1740786"/>
                <a:ext cx="2052869" cy="296551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sz="1400">
                  <a:solidFill>
                    <a:schemeClr val="lt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188" name="Google Shape;188;p10"/>
              <p:cNvSpPr/>
              <p:nvPr/>
            </p:nvSpPr>
            <p:spPr>
              <a:xfrm>
                <a:off x="763473" y="2060856"/>
                <a:ext cx="2052867" cy="2058833"/>
              </a:xfrm>
              <a:prstGeom prst="rect">
                <a:avLst/>
              </a:prstGeom>
              <a:blipFill rotWithShape="1">
                <a:blip r:embed="rId5">
                  <a:alphaModFix/>
                </a:blip>
                <a:stretch>
                  <a:fillRect b="0" l="0" r="0" t="0"/>
                </a:stretch>
              </a:blip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</p:grpSp>
        <p:grpSp>
          <p:nvGrpSpPr>
            <p:cNvPr id="189" name="Google Shape;189;p10"/>
            <p:cNvGrpSpPr/>
            <p:nvPr/>
          </p:nvGrpSpPr>
          <p:grpSpPr>
            <a:xfrm>
              <a:off x="8596245" y="1828800"/>
              <a:ext cx="2133638" cy="2959100"/>
              <a:chOff x="763471" y="1740786"/>
              <a:chExt cx="2052869" cy="2378903"/>
            </a:xfrm>
          </p:grpSpPr>
          <p:sp>
            <p:nvSpPr>
              <p:cNvPr id="190" name="Google Shape;190;p10"/>
              <p:cNvSpPr/>
              <p:nvPr/>
            </p:nvSpPr>
            <p:spPr>
              <a:xfrm>
                <a:off x="763471" y="1740786"/>
                <a:ext cx="2052869" cy="296551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sz="1400">
                  <a:solidFill>
                    <a:schemeClr val="lt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191" name="Google Shape;191;p10"/>
              <p:cNvSpPr/>
              <p:nvPr/>
            </p:nvSpPr>
            <p:spPr>
              <a:xfrm>
                <a:off x="763473" y="2060856"/>
                <a:ext cx="2052867" cy="2058833"/>
              </a:xfrm>
              <a:prstGeom prst="rect">
                <a:avLst/>
              </a:prstGeom>
              <a:blipFill rotWithShape="1">
                <a:blip r:embed="rId6">
                  <a:alphaModFix/>
                </a:blip>
                <a:stretch>
                  <a:fillRect b="0" l="0" r="0" t="0"/>
                </a:stretch>
              </a:blip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</p:grpSp>
      </p:grpSp>
      <p:sp>
        <p:nvSpPr>
          <p:cNvPr id="192" name="Google Shape;192;p10"/>
          <p:cNvSpPr txBox="1"/>
          <p:nvPr/>
        </p:nvSpPr>
        <p:spPr>
          <a:xfrm>
            <a:off x="1734509" y="1997301"/>
            <a:ext cx="1588849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STEP HERE</a:t>
            </a:r>
            <a:endParaRPr b="1" sz="1800">
              <a:solidFill>
                <a:schemeClr val="lt1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193" name="Google Shape;193;p10"/>
          <p:cNvSpPr txBox="1"/>
          <p:nvPr/>
        </p:nvSpPr>
        <p:spPr>
          <a:xfrm>
            <a:off x="4112551" y="1997301"/>
            <a:ext cx="1588849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STEP HERE</a:t>
            </a:r>
            <a:endParaRPr b="1" sz="1800">
              <a:solidFill>
                <a:schemeClr val="lt1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194" name="Google Shape;194;p10"/>
          <p:cNvSpPr txBox="1"/>
          <p:nvPr/>
        </p:nvSpPr>
        <p:spPr>
          <a:xfrm>
            <a:off x="6490592" y="1997301"/>
            <a:ext cx="1588849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STEP HERE</a:t>
            </a:r>
            <a:endParaRPr b="1" sz="1800">
              <a:solidFill>
                <a:schemeClr val="lt1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195" name="Google Shape;195;p10"/>
          <p:cNvSpPr txBox="1"/>
          <p:nvPr/>
        </p:nvSpPr>
        <p:spPr>
          <a:xfrm>
            <a:off x="8868640" y="1997301"/>
            <a:ext cx="1588849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STEP HERE</a:t>
            </a:r>
            <a:endParaRPr b="1" sz="1800">
              <a:solidFill>
                <a:schemeClr val="lt1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196" name="Google Shape;196;p10"/>
          <p:cNvSpPr txBox="1"/>
          <p:nvPr/>
        </p:nvSpPr>
        <p:spPr>
          <a:xfrm>
            <a:off x="1462113" y="5101452"/>
            <a:ext cx="2133640" cy="6186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>
                <a:solidFill>
                  <a:srgbClr val="595959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We hope that this template will return to you as a time, money and reputation.</a:t>
            </a:r>
            <a:endParaRPr/>
          </a:p>
        </p:txBody>
      </p:sp>
      <p:sp>
        <p:nvSpPr>
          <p:cNvPr id="197" name="Google Shape;197;p10"/>
          <p:cNvSpPr txBox="1"/>
          <p:nvPr/>
        </p:nvSpPr>
        <p:spPr>
          <a:xfrm>
            <a:off x="3840160" y="5101452"/>
            <a:ext cx="2133640" cy="6186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>
                <a:solidFill>
                  <a:srgbClr val="595959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We hope that this template will return to you as a time, money and reputation.</a:t>
            </a:r>
            <a:endParaRPr/>
          </a:p>
        </p:txBody>
      </p:sp>
      <p:sp>
        <p:nvSpPr>
          <p:cNvPr id="198" name="Google Shape;198;p10"/>
          <p:cNvSpPr txBox="1"/>
          <p:nvPr/>
        </p:nvSpPr>
        <p:spPr>
          <a:xfrm>
            <a:off x="6218203" y="5101452"/>
            <a:ext cx="2133640" cy="6186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>
                <a:solidFill>
                  <a:srgbClr val="595959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We hope that this template will return to you as a time, money and reputation.</a:t>
            </a:r>
            <a:endParaRPr/>
          </a:p>
        </p:txBody>
      </p:sp>
      <p:sp>
        <p:nvSpPr>
          <p:cNvPr id="199" name="Google Shape;199;p10"/>
          <p:cNvSpPr txBox="1"/>
          <p:nvPr/>
        </p:nvSpPr>
        <p:spPr>
          <a:xfrm>
            <a:off x="8596246" y="5101452"/>
            <a:ext cx="2133640" cy="6186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>
                <a:solidFill>
                  <a:srgbClr val="595959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We hope that this template will return to you as a time, money and reputation.</a:t>
            </a:r>
            <a:endParaRPr/>
          </a:p>
        </p:txBody>
      </p:sp>
      <p:pic>
        <p:nvPicPr>
          <p:cNvPr id="200" name="Google Shape;200;p10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0" y="0"/>
            <a:ext cx="1825273" cy="1886857"/>
          </a:xfrm>
          <a:prstGeom prst="rect">
            <a:avLst/>
          </a:prstGeom>
          <a:noFill/>
          <a:ln>
            <a:noFill/>
          </a:ln>
        </p:spPr>
      </p:pic>
      <p:sp>
        <p:nvSpPr>
          <p:cNvPr id="201" name="Google Shape;201;p10"/>
          <p:cNvSpPr txBox="1"/>
          <p:nvPr/>
        </p:nvSpPr>
        <p:spPr>
          <a:xfrm>
            <a:off x="142875" y="236750"/>
            <a:ext cx="1171575" cy="76944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en-US" sz="4400">
                <a:solidFill>
                  <a:srgbClr val="B9171C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01</a:t>
            </a:r>
            <a:endParaRPr b="1" i="1" sz="4400">
              <a:solidFill>
                <a:srgbClr val="B9171C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grpSp>
        <p:nvGrpSpPr>
          <p:cNvPr id="202" name="Google Shape;202;p10"/>
          <p:cNvGrpSpPr/>
          <p:nvPr/>
        </p:nvGrpSpPr>
        <p:grpSpPr>
          <a:xfrm>
            <a:off x="1825273" y="434760"/>
            <a:ext cx="4658264" cy="720357"/>
            <a:chOff x="1893616" y="449275"/>
            <a:chExt cx="4658264" cy="720357"/>
          </a:xfrm>
        </p:grpSpPr>
        <p:sp>
          <p:nvSpPr>
            <p:cNvPr id="203" name="Google Shape;203;p10"/>
            <p:cNvSpPr txBox="1"/>
            <p:nvPr/>
          </p:nvSpPr>
          <p:spPr>
            <a:xfrm>
              <a:off x="1893616" y="449275"/>
              <a:ext cx="3904343" cy="52322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2800">
                  <a:solidFill>
                    <a:srgbClr val="3F3F3F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TITLE HERE</a:t>
              </a:r>
              <a:endParaRPr b="1" sz="2800">
                <a:solidFill>
                  <a:srgbClr val="3F3F3F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204" name="Google Shape;204;p10"/>
            <p:cNvSpPr txBox="1"/>
            <p:nvPr/>
          </p:nvSpPr>
          <p:spPr>
            <a:xfrm>
              <a:off x="1893616" y="892633"/>
              <a:ext cx="4658264" cy="27699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000">
                  <a:solidFill>
                    <a:srgbClr val="7F7F7F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CLICK TO ADD CAPTION TEXT</a:t>
              </a:r>
              <a:endParaRPr/>
            </a:p>
          </p:txBody>
        </p:sp>
      </p:grpSp>
    </p:spTree>
  </p:cSld>
  <p:clrMapOvr>
    <a:masterClrMapping/>
  </p:clrMapOvr>
  <mc:AlternateContent>
    <mc:Choice Requires="p14">
      <p:transition spd="slow" p14:dur="1500">
        <p:fade thruBlk="1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9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9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9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9" name="Shape 2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Google Shape;210;p11"/>
          <p:cNvSpPr/>
          <p:nvPr/>
        </p:nvSpPr>
        <p:spPr>
          <a:xfrm>
            <a:off x="5304000" y="2967363"/>
            <a:ext cx="1584000" cy="1584000"/>
          </a:xfrm>
          <a:prstGeom prst="diamond">
            <a:avLst/>
          </a:prstGeom>
          <a:blipFill rotWithShape="1">
            <a:blip r:embed="rId3">
              <a:alphaModFix/>
            </a:blip>
            <a:stretch>
              <a:fillRect b="0" l="0" r="0" t="0"/>
            </a:stretch>
          </a:blipFill>
          <a:ln cap="flat" cmpd="sng" w="19050">
            <a:solidFill>
              <a:srgbClr val="D8D8D8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211" name="Google Shape;211;p11"/>
          <p:cNvSpPr/>
          <p:nvPr/>
        </p:nvSpPr>
        <p:spPr>
          <a:xfrm>
            <a:off x="7157374" y="2967363"/>
            <a:ext cx="1584000" cy="1584000"/>
          </a:xfrm>
          <a:prstGeom prst="diamond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212" name="Google Shape;212;p11"/>
          <p:cNvSpPr/>
          <p:nvPr/>
        </p:nvSpPr>
        <p:spPr>
          <a:xfrm>
            <a:off x="3450626" y="2967363"/>
            <a:ext cx="1584000" cy="1584000"/>
          </a:xfrm>
          <a:prstGeom prst="diamond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213" name="Google Shape;213;p11"/>
          <p:cNvSpPr/>
          <p:nvPr/>
        </p:nvSpPr>
        <p:spPr>
          <a:xfrm>
            <a:off x="1597252" y="2967363"/>
            <a:ext cx="1584000" cy="1584000"/>
          </a:xfrm>
          <a:prstGeom prst="diamond">
            <a:avLst/>
          </a:prstGeom>
          <a:blipFill rotWithShape="1">
            <a:blip r:embed="rId4">
              <a:alphaModFix/>
            </a:blip>
            <a:stretch>
              <a:fillRect b="0" l="0" r="0" t="0"/>
            </a:stretch>
          </a:blipFill>
          <a:ln cap="flat" cmpd="sng" w="19050">
            <a:solidFill>
              <a:srgbClr val="D8D8D8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214" name="Google Shape;214;p11"/>
          <p:cNvSpPr/>
          <p:nvPr/>
        </p:nvSpPr>
        <p:spPr>
          <a:xfrm>
            <a:off x="9010749" y="2967363"/>
            <a:ext cx="1584000" cy="1584000"/>
          </a:xfrm>
          <a:prstGeom prst="diamond">
            <a:avLst/>
          </a:prstGeom>
          <a:blipFill rotWithShape="1">
            <a:blip r:embed="rId5">
              <a:alphaModFix/>
            </a:blip>
            <a:stretch>
              <a:fillRect b="0" l="0" r="0" t="0"/>
            </a:stretch>
          </a:blipFill>
          <a:ln cap="flat" cmpd="sng" w="19050">
            <a:solidFill>
              <a:srgbClr val="D8D8D8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215" name="Google Shape;215;p11"/>
          <p:cNvSpPr/>
          <p:nvPr/>
        </p:nvSpPr>
        <p:spPr>
          <a:xfrm>
            <a:off x="3904849" y="3419987"/>
            <a:ext cx="679776" cy="678751"/>
          </a:xfrm>
          <a:custGeom>
            <a:rect b="b" l="l" r="r" t="t"/>
            <a:pathLst>
              <a:path extrusionOk="0" h="606722" w="607638">
                <a:moveTo>
                  <a:pt x="506334" y="455027"/>
                </a:moveTo>
                <a:lnTo>
                  <a:pt x="506334" y="505592"/>
                </a:lnTo>
                <a:lnTo>
                  <a:pt x="531616" y="505592"/>
                </a:lnTo>
                <a:cubicBezTo>
                  <a:pt x="545592" y="505592"/>
                  <a:pt x="556986" y="494217"/>
                  <a:pt x="556986" y="480265"/>
                </a:cubicBezTo>
                <a:cubicBezTo>
                  <a:pt x="556986" y="466401"/>
                  <a:pt x="545592" y="455027"/>
                  <a:pt x="531616" y="455027"/>
                </a:cubicBezTo>
                <a:close/>
                <a:moveTo>
                  <a:pt x="430401" y="353896"/>
                </a:moveTo>
                <a:cubicBezTo>
                  <a:pt x="416425" y="353896"/>
                  <a:pt x="405031" y="365271"/>
                  <a:pt x="405031" y="379223"/>
                </a:cubicBezTo>
                <a:cubicBezTo>
                  <a:pt x="405031" y="393087"/>
                  <a:pt x="416425" y="404461"/>
                  <a:pt x="430401" y="404461"/>
                </a:cubicBezTo>
                <a:lnTo>
                  <a:pt x="455683" y="404461"/>
                </a:lnTo>
                <a:lnTo>
                  <a:pt x="455683" y="353896"/>
                </a:lnTo>
                <a:close/>
                <a:moveTo>
                  <a:pt x="480964" y="252766"/>
                </a:moveTo>
                <a:cubicBezTo>
                  <a:pt x="495029" y="252766"/>
                  <a:pt x="506334" y="264141"/>
                  <a:pt x="506334" y="278093"/>
                </a:cubicBezTo>
                <a:lnTo>
                  <a:pt x="506334" y="303331"/>
                </a:lnTo>
                <a:lnTo>
                  <a:pt x="556986" y="303331"/>
                </a:lnTo>
                <a:cubicBezTo>
                  <a:pt x="570962" y="303331"/>
                  <a:pt x="582268" y="314706"/>
                  <a:pt x="582268" y="328658"/>
                </a:cubicBezTo>
                <a:cubicBezTo>
                  <a:pt x="582268" y="342610"/>
                  <a:pt x="570962" y="353896"/>
                  <a:pt x="556986" y="353896"/>
                </a:cubicBezTo>
                <a:lnTo>
                  <a:pt x="506334" y="353896"/>
                </a:lnTo>
                <a:lnTo>
                  <a:pt x="506334" y="404461"/>
                </a:lnTo>
                <a:lnTo>
                  <a:pt x="531616" y="404461"/>
                </a:lnTo>
                <a:cubicBezTo>
                  <a:pt x="573544" y="404461"/>
                  <a:pt x="607638" y="438497"/>
                  <a:pt x="607638" y="480265"/>
                </a:cubicBezTo>
                <a:cubicBezTo>
                  <a:pt x="607638" y="522121"/>
                  <a:pt x="573544" y="556157"/>
                  <a:pt x="531616" y="556157"/>
                </a:cubicBezTo>
                <a:lnTo>
                  <a:pt x="506334" y="556157"/>
                </a:lnTo>
                <a:lnTo>
                  <a:pt x="506334" y="581395"/>
                </a:lnTo>
                <a:cubicBezTo>
                  <a:pt x="506334" y="595347"/>
                  <a:pt x="495029" y="606722"/>
                  <a:pt x="480964" y="606722"/>
                </a:cubicBezTo>
                <a:cubicBezTo>
                  <a:pt x="466988" y="606722"/>
                  <a:pt x="455683" y="595347"/>
                  <a:pt x="455683" y="581395"/>
                </a:cubicBezTo>
                <a:lnTo>
                  <a:pt x="455683" y="556157"/>
                </a:lnTo>
                <a:lnTo>
                  <a:pt x="405031" y="556157"/>
                </a:lnTo>
                <a:cubicBezTo>
                  <a:pt x="391055" y="556157"/>
                  <a:pt x="379749" y="544782"/>
                  <a:pt x="379749" y="530830"/>
                </a:cubicBezTo>
                <a:cubicBezTo>
                  <a:pt x="379749" y="516878"/>
                  <a:pt x="391055" y="505592"/>
                  <a:pt x="405031" y="505592"/>
                </a:cubicBezTo>
                <a:lnTo>
                  <a:pt x="455683" y="505592"/>
                </a:lnTo>
                <a:lnTo>
                  <a:pt x="455683" y="455027"/>
                </a:lnTo>
                <a:lnTo>
                  <a:pt x="430401" y="455027"/>
                </a:lnTo>
                <a:cubicBezTo>
                  <a:pt x="388473" y="455027"/>
                  <a:pt x="354379" y="420991"/>
                  <a:pt x="354379" y="379223"/>
                </a:cubicBezTo>
                <a:cubicBezTo>
                  <a:pt x="354379" y="337367"/>
                  <a:pt x="388473" y="303331"/>
                  <a:pt x="430401" y="303331"/>
                </a:cubicBezTo>
                <a:lnTo>
                  <a:pt x="455683" y="303331"/>
                </a:lnTo>
                <a:lnTo>
                  <a:pt x="455683" y="278093"/>
                </a:lnTo>
                <a:cubicBezTo>
                  <a:pt x="455683" y="264141"/>
                  <a:pt x="466988" y="252766"/>
                  <a:pt x="480964" y="252766"/>
                </a:cubicBezTo>
                <a:close/>
                <a:moveTo>
                  <a:pt x="303759" y="151716"/>
                </a:moveTo>
                <a:cubicBezTo>
                  <a:pt x="317817" y="151716"/>
                  <a:pt x="329117" y="163000"/>
                  <a:pt x="329117" y="176950"/>
                </a:cubicBezTo>
                <a:lnTo>
                  <a:pt x="329117" y="303301"/>
                </a:lnTo>
                <a:cubicBezTo>
                  <a:pt x="329117" y="317251"/>
                  <a:pt x="317817" y="328624"/>
                  <a:pt x="303759" y="328624"/>
                </a:cubicBezTo>
                <a:lnTo>
                  <a:pt x="227862" y="328624"/>
                </a:lnTo>
                <a:cubicBezTo>
                  <a:pt x="213893" y="328624"/>
                  <a:pt x="202593" y="317251"/>
                  <a:pt x="202593" y="303301"/>
                </a:cubicBezTo>
                <a:cubicBezTo>
                  <a:pt x="202593" y="289351"/>
                  <a:pt x="213893" y="278066"/>
                  <a:pt x="227862" y="278066"/>
                </a:cubicBezTo>
                <a:lnTo>
                  <a:pt x="278490" y="278066"/>
                </a:lnTo>
                <a:lnTo>
                  <a:pt x="278490" y="176950"/>
                </a:lnTo>
                <a:cubicBezTo>
                  <a:pt x="278490" y="163000"/>
                  <a:pt x="289790" y="151716"/>
                  <a:pt x="303759" y="151716"/>
                </a:cubicBezTo>
                <a:close/>
                <a:moveTo>
                  <a:pt x="303762" y="0"/>
                </a:moveTo>
                <a:cubicBezTo>
                  <a:pt x="443049" y="0"/>
                  <a:pt x="570410" y="92781"/>
                  <a:pt x="606634" y="220667"/>
                </a:cubicBezTo>
                <a:cubicBezTo>
                  <a:pt x="610461" y="234086"/>
                  <a:pt x="602629" y="248039"/>
                  <a:pt x="589190" y="251860"/>
                </a:cubicBezTo>
                <a:cubicBezTo>
                  <a:pt x="575839" y="255504"/>
                  <a:pt x="561688" y="247861"/>
                  <a:pt x="557950" y="234353"/>
                </a:cubicBezTo>
                <a:cubicBezTo>
                  <a:pt x="527779" y="127885"/>
                  <a:pt x="420888" y="50568"/>
                  <a:pt x="303762" y="50568"/>
                </a:cubicBezTo>
                <a:cubicBezTo>
                  <a:pt x="164208" y="50568"/>
                  <a:pt x="50642" y="163967"/>
                  <a:pt x="50642" y="303317"/>
                </a:cubicBezTo>
                <a:cubicBezTo>
                  <a:pt x="50642" y="442755"/>
                  <a:pt x="164208" y="556154"/>
                  <a:pt x="303762" y="556154"/>
                </a:cubicBezTo>
                <a:cubicBezTo>
                  <a:pt x="317824" y="556154"/>
                  <a:pt x="329127" y="567441"/>
                  <a:pt x="329127" y="581394"/>
                </a:cubicBezTo>
                <a:cubicBezTo>
                  <a:pt x="329127" y="595347"/>
                  <a:pt x="317824" y="606722"/>
                  <a:pt x="303762" y="606722"/>
                </a:cubicBezTo>
                <a:cubicBezTo>
                  <a:pt x="136261" y="606722"/>
                  <a:pt x="0" y="470661"/>
                  <a:pt x="0" y="303317"/>
                </a:cubicBezTo>
                <a:cubicBezTo>
                  <a:pt x="0" y="136061"/>
                  <a:pt x="136261" y="0"/>
                  <a:pt x="303762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216" name="Google Shape;216;p11"/>
          <p:cNvSpPr/>
          <p:nvPr/>
        </p:nvSpPr>
        <p:spPr>
          <a:xfrm>
            <a:off x="7611598" y="3426103"/>
            <a:ext cx="679776" cy="666521"/>
          </a:xfrm>
          <a:custGeom>
            <a:rect b="b" l="l" r="r" t="t"/>
            <a:pathLst>
              <a:path extrusionOk="0" h="1954" w="1990">
                <a:moveTo>
                  <a:pt x="1231" y="1534"/>
                </a:moveTo>
                <a:cubicBezTo>
                  <a:pt x="1258" y="1542"/>
                  <a:pt x="1285" y="1548"/>
                  <a:pt x="1312" y="1552"/>
                </a:cubicBezTo>
                <a:cubicBezTo>
                  <a:pt x="1272" y="1665"/>
                  <a:pt x="1165" y="1746"/>
                  <a:pt x="1039" y="1746"/>
                </a:cubicBezTo>
                <a:lnTo>
                  <a:pt x="291" y="1746"/>
                </a:lnTo>
                <a:cubicBezTo>
                  <a:pt x="131" y="1746"/>
                  <a:pt x="0" y="1615"/>
                  <a:pt x="0" y="1455"/>
                </a:cubicBezTo>
                <a:lnTo>
                  <a:pt x="0" y="540"/>
                </a:lnTo>
                <a:cubicBezTo>
                  <a:pt x="0" y="380"/>
                  <a:pt x="131" y="249"/>
                  <a:pt x="291" y="249"/>
                </a:cubicBezTo>
                <a:lnTo>
                  <a:pt x="515" y="249"/>
                </a:lnTo>
                <a:cubicBezTo>
                  <a:pt x="535" y="109"/>
                  <a:pt x="656" y="0"/>
                  <a:pt x="802" y="0"/>
                </a:cubicBezTo>
                <a:lnTo>
                  <a:pt x="1205" y="0"/>
                </a:lnTo>
                <a:cubicBezTo>
                  <a:pt x="1366" y="0"/>
                  <a:pt x="1496" y="131"/>
                  <a:pt x="1496" y="291"/>
                </a:cubicBezTo>
                <a:lnTo>
                  <a:pt x="1496" y="489"/>
                </a:lnTo>
                <a:cubicBezTo>
                  <a:pt x="1469" y="484"/>
                  <a:pt x="1441" y="480"/>
                  <a:pt x="1413" y="479"/>
                </a:cubicBezTo>
                <a:lnTo>
                  <a:pt x="1413" y="291"/>
                </a:lnTo>
                <a:cubicBezTo>
                  <a:pt x="1413" y="176"/>
                  <a:pt x="1320" y="83"/>
                  <a:pt x="1205" y="83"/>
                </a:cubicBezTo>
                <a:lnTo>
                  <a:pt x="802" y="83"/>
                </a:lnTo>
                <a:cubicBezTo>
                  <a:pt x="701" y="83"/>
                  <a:pt x="617" y="155"/>
                  <a:pt x="598" y="249"/>
                </a:cubicBezTo>
                <a:lnTo>
                  <a:pt x="1039" y="249"/>
                </a:lnTo>
                <a:cubicBezTo>
                  <a:pt x="1180" y="249"/>
                  <a:pt x="1297" y="349"/>
                  <a:pt x="1324" y="482"/>
                </a:cubicBezTo>
                <a:cubicBezTo>
                  <a:pt x="1297" y="485"/>
                  <a:pt x="1270" y="491"/>
                  <a:pt x="1243" y="499"/>
                </a:cubicBezTo>
                <a:cubicBezTo>
                  <a:pt x="1224" y="404"/>
                  <a:pt x="1140" y="333"/>
                  <a:pt x="1039" y="333"/>
                </a:cubicBezTo>
                <a:lnTo>
                  <a:pt x="291" y="333"/>
                </a:lnTo>
                <a:cubicBezTo>
                  <a:pt x="177" y="333"/>
                  <a:pt x="83" y="426"/>
                  <a:pt x="83" y="540"/>
                </a:cubicBezTo>
                <a:lnTo>
                  <a:pt x="83" y="1455"/>
                </a:lnTo>
                <a:cubicBezTo>
                  <a:pt x="83" y="1569"/>
                  <a:pt x="177" y="1663"/>
                  <a:pt x="291" y="1663"/>
                </a:cubicBezTo>
                <a:lnTo>
                  <a:pt x="1039" y="1663"/>
                </a:lnTo>
                <a:cubicBezTo>
                  <a:pt x="1126" y="1663"/>
                  <a:pt x="1200" y="1609"/>
                  <a:pt x="1231" y="1534"/>
                </a:cubicBezTo>
                <a:close/>
                <a:moveTo>
                  <a:pt x="1641" y="1453"/>
                </a:moveTo>
                <a:cubicBezTo>
                  <a:pt x="1401" y="1591"/>
                  <a:pt x="1093" y="1509"/>
                  <a:pt x="955" y="1269"/>
                </a:cubicBezTo>
                <a:cubicBezTo>
                  <a:pt x="816" y="1029"/>
                  <a:pt x="899" y="722"/>
                  <a:pt x="1138" y="583"/>
                </a:cubicBezTo>
                <a:cubicBezTo>
                  <a:pt x="1378" y="445"/>
                  <a:pt x="1686" y="527"/>
                  <a:pt x="1824" y="767"/>
                </a:cubicBezTo>
                <a:cubicBezTo>
                  <a:pt x="1963" y="1007"/>
                  <a:pt x="1880" y="1314"/>
                  <a:pt x="1641" y="1453"/>
                </a:cubicBezTo>
                <a:close/>
                <a:moveTo>
                  <a:pt x="1599" y="1381"/>
                </a:moveTo>
                <a:cubicBezTo>
                  <a:pt x="1799" y="1266"/>
                  <a:pt x="1868" y="1009"/>
                  <a:pt x="1752" y="809"/>
                </a:cubicBezTo>
                <a:cubicBezTo>
                  <a:pt x="1637" y="608"/>
                  <a:pt x="1380" y="539"/>
                  <a:pt x="1180" y="655"/>
                </a:cubicBezTo>
                <a:cubicBezTo>
                  <a:pt x="980" y="771"/>
                  <a:pt x="911" y="1027"/>
                  <a:pt x="1026" y="1228"/>
                </a:cubicBezTo>
                <a:cubicBezTo>
                  <a:pt x="1142" y="1428"/>
                  <a:pt x="1399" y="1497"/>
                  <a:pt x="1599" y="1381"/>
                </a:cubicBezTo>
                <a:close/>
                <a:moveTo>
                  <a:pt x="1767" y="1422"/>
                </a:moveTo>
                <a:lnTo>
                  <a:pt x="1551" y="1547"/>
                </a:lnTo>
                <a:lnTo>
                  <a:pt x="1717" y="1835"/>
                </a:lnTo>
                <a:lnTo>
                  <a:pt x="1933" y="1710"/>
                </a:lnTo>
                <a:lnTo>
                  <a:pt x="1767" y="1422"/>
                </a:lnTo>
                <a:close/>
                <a:moveTo>
                  <a:pt x="1956" y="1749"/>
                </a:moveTo>
                <a:lnTo>
                  <a:pt x="1739" y="1874"/>
                </a:lnTo>
                <a:cubicBezTo>
                  <a:pt x="1774" y="1934"/>
                  <a:pt x="1850" y="1954"/>
                  <a:pt x="1910" y="1919"/>
                </a:cubicBezTo>
                <a:cubicBezTo>
                  <a:pt x="1969" y="1885"/>
                  <a:pt x="1990" y="1809"/>
                  <a:pt x="1956" y="1749"/>
                </a:cubicBezTo>
                <a:close/>
                <a:moveTo>
                  <a:pt x="803" y="551"/>
                </a:moveTo>
                <a:lnTo>
                  <a:pt x="249" y="551"/>
                </a:lnTo>
                <a:lnTo>
                  <a:pt x="249" y="613"/>
                </a:lnTo>
                <a:lnTo>
                  <a:pt x="803" y="613"/>
                </a:lnTo>
                <a:lnTo>
                  <a:pt x="803" y="551"/>
                </a:lnTo>
                <a:close/>
                <a:moveTo>
                  <a:pt x="675" y="828"/>
                </a:moveTo>
                <a:lnTo>
                  <a:pt x="249" y="828"/>
                </a:lnTo>
                <a:lnTo>
                  <a:pt x="249" y="890"/>
                </a:lnTo>
                <a:lnTo>
                  <a:pt x="675" y="890"/>
                </a:lnTo>
                <a:lnTo>
                  <a:pt x="675" y="828"/>
                </a:lnTo>
                <a:close/>
                <a:moveTo>
                  <a:pt x="249" y="1167"/>
                </a:moveTo>
                <a:lnTo>
                  <a:pt x="675" y="1167"/>
                </a:lnTo>
                <a:lnTo>
                  <a:pt x="675" y="1105"/>
                </a:lnTo>
                <a:lnTo>
                  <a:pt x="249" y="1105"/>
                </a:lnTo>
                <a:lnTo>
                  <a:pt x="249" y="1167"/>
                </a:lnTo>
                <a:close/>
                <a:moveTo>
                  <a:pt x="249" y="1444"/>
                </a:moveTo>
                <a:lnTo>
                  <a:pt x="803" y="1444"/>
                </a:lnTo>
                <a:lnTo>
                  <a:pt x="803" y="1382"/>
                </a:lnTo>
                <a:lnTo>
                  <a:pt x="249" y="1382"/>
                </a:lnTo>
                <a:lnTo>
                  <a:pt x="249" y="1444"/>
                </a:lnTo>
                <a:close/>
                <a:moveTo>
                  <a:pt x="1308" y="1105"/>
                </a:moveTo>
                <a:lnTo>
                  <a:pt x="1179" y="961"/>
                </a:lnTo>
                <a:lnTo>
                  <a:pt x="1118" y="1017"/>
                </a:lnTo>
                <a:lnTo>
                  <a:pt x="1300" y="1219"/>
                </a:lnTo>
                <a:lnTo>
                  <a:pt x="1657" y="922"/>
                </a:lnTo>
                <a:lnTo>
                  <a:pt x="1604" y="858"/>
                </a:lnTo>
                <a:lnTo>
                  <a:pt x="1308" y="1105"/>
                </a:ln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grpSp>
        <p:nvGrpSpPr>
          <p:cNvPr id="217" name="Google Shape;217;p11"/>
          <p:cNvGrpSpPr/>
          <p:nvPr/>
        </p:nvGrpSpPr>
        <p:grpSpPr>
          <a:xfrm>
            <a:off x="8410249" y="4707579"/>
            <a:ext cx="2784999" cy="781752"/>
            <a:chOff x="1541719" y="2349127"/>
            <a:chExt cx="2784999" cy="781752"/>
          </a:xfrm>
        </p:grpSpPr>
        <p:sp>
          <p:nvSpPr>
            <p:cNvPr id="218" name="Google Shape;218;p11"/>
            <p:cNvSpPr txBox="1"/>
            <p:nvPr/>
          </p:nvSpPr>
          <p:spPr>
            <a:xfrm>
              <a:off x="1867328" y="2349127"/>
              <a:ext cx="2133781" cy="36933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800">
                  <a:solidFill>
                    <a:srgbClr val="3F3F3F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STAGE HERE</a:t>
              </a:r>
              <a:endParaRPr b="1" sz="1800">
                <a:solidFill>
                  <a:srgbClr val="3F3F3F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219" name="Google Shape;219;p11"/>
            <p:cNvSpPr txBox="1"/>
            <p:nvPr/>
          </p:nvSpPr>
          <p:spPr>
            <a:xfrm>
              <a:off x="1541719" y="2687681"/>
              <a:ext cx="2784999" cy="44319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lnSpc>
                  <a:spcPct val="114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000">
                  <a:solidFill>
                    <a:srgbClr val="595959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We hope that this template will return to you as a time, money and reputation.</a:t>
              </a:r>
              <a:endParaRPr/>
            </a:p>
          </p:txBody>
        </p:sp>
      </p:grpSp>
      <p:grpSp>
        <p:nvGrpSpPr>
          <p:cNvPr id="220" name="Google Shape;220;p11"/>
          <p:cNvGrpSpPr/>
          <p:nvPr/>
        </p:nvGrpSpPr>
        <p:grpSpPr>
          <a:xfrm>
            <a:off x="4703500" y="4707579"/>
            <a:ext cx="2784999" cy="781752"/>
            <a:chOff x="1541719" y="2349127"/>
            <a:chExt cx="2784999" cy="781752"/>
          </a:xfrm>
        </p:grpSpPr>
        <p:sp>
          <p:nvSpPr>
            <p:cNvPr id="221" name="Google Shape;221;p11"/>
            <p:cNvSpPr txBox="1"/>
            <p:nvPr/>
          </p:nvSpPr>
          <p:spPr>
            <a:xfrm>
              <a:off x="1867328" y="2349127"/>
              <a:ext cx="2133781" cy="36933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800">
                  <a:solidFill>
                    <a:srgbClr val="3F3F3F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STAGE HERE</a:t>
              </a:r>
              <a:endParaRPr b="1" sz="1800">
                <a:solidFill>
                  <a:srgbClr val="3F3F3F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222" name="Google Shape;222;p11"/>
            <p:cNvSpPr txBox="1"/>
            <p:nvPr/>
          </p:nvSpPr>
          <p:spPr>
            <a:xfrm>
              <a:off x="1541719" y="2687681"/>
              <a:ext cx="2784999" cy="44319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lnSpc>
                  <a:spcPct val="114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000">
                  <a:solidFill>
                    <a:srgbClr val="595959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We hope that this template will return to you as a time, money and reputation.</a:t>
              </a:r>
              <a:endParaRPr/>
            </a:p>
          </p:txBody>
        </p:sp>
      </p:grpSp>
      <p:grpSp>
        <p:nvGrpSpPr>
          <p:cNvPr id="223" name="Google Shape;223;p11"/>
          <p:cNvGrpSpPr/>
          <p:nvPr/>
        </p:nvGrpSpPr>
        <p:grpSpPr>
          <a:xfrm>
            <a:off x="996752" y="4707579"/>
            <a:ext cx="2784999" cy="781752"/>
            <a:chOff x="1541719" y="2349127"/>
            <a:chExt cx="2784999" cy="781752"/>
          </a:xfrm>
        </p:grpSpPr>
        <p:sp>
          <p:nvSpPr>
            <p:cNvPr id="224" name="Google Shape;224;p11"/>
            <p:cNvSpPr txBox="1"/>
            <p:nvPr/>
          </p:nvSpPr>
          <p:spPr>
            <a:xfrm>
              <a:off x="1867328" y="2349127"/>
              <a:ext cx="2133781" cy="36933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800">
                  <a:solidFill>
                    <a:srgbClr val="3F3F3F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STAGE HERE</a:t>
              </a:r>
              <a:endParaRPr b="1" sz="1800">
                <a:solidFill>
                  <a:srgbClr val="3F3F3F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225" name="Google Shape;225;p11"/>
            <p:cNvSpPr txBox="1"/>
            <p:nvPr/>
          </p:nvSpPr>
          <p:spPr>
            <a:xfrm>
              <a:off x="1541719" y="2687681"/>
              <a:ext cx="2784999" cy="44319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lnSpc>
                  <a:spcPct val="114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000">
                  <a:solidFill>
                    <a:srgbClr val="595959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We hope that this template will return to you as a time, money and reputation.</a:t>
              </a:r>
              <a:endParaRPr/>
            </a:p>
          </p:txBody>
        </p:sp>
      </p:grpSp>
      <p:sp>
        <p:nvSpPr>
          <p:cNvPr id="226" name="Google Shape;226;p11"/>
          <p:cNvSpPr txBox="1"/>
          <p:nvPr/>
        </p:nvSpPr>
        <p:spPr>
          <a:xfrm>
            <a:off x="1104900" y="1794600"/>
            <a:ext cx="9982200" cy="66941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>
                <a:solidFill>
                  <a:srgbClr val="7F7F7F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We use well-known development methodologies to create a customized approach for each of the projects. This allows us to achieve high quality outcomes and full transparency towards. We use well-known development methodologies to create a customized approach for each of the projects. This allows us to achieve high quality outcomes and full transparency towards.</a:t>
            </a:r>
            <a:endParaRPr/>
          </a:p>
        </p:txBody>
      </p:sp>
      <p:pic>
        <p:nvPicPr>
          <p:cNvPr id="227" name="Google Shape;227;p11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0" y="0"/>
            <a:ext cx="1825273" cy="1886857"/>
          </a:xfrm>
          <a:prstGeom prst="rect">
            <a:avLst/>
          </a:prstGeom>
          <a:noFill/>
          <a:ln>
            <a:noFill/>
          </a:ln>
        </p:spPr>
      </p:pic>
      <p:sp>
        <p:nvSpPr>
          <p:cNvPr id="228" name="Google Shape;228;p11"/>
          <p:cNvSpPr txBox="1"/>
          <p:nvPr/>
        </p:nvSpPr>
        <p:spPr>
          <a:xfrm>
            <a:off x="142875" y="236750"/>
            <a:ext cx="1171575" cy="76944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en-US" sz="4400">
                <a:solidFill>
                  <a:srgbClr val="B9171C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01</a:t>
            </a:r>
            <a:endParaRPr b="1" i="1" sz="4400">
              <a:solidFill>
                <a:srgbClr val="B9171C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grpSp>
        <p:nvGrpSpPr>
          <p:cNvPr id="229" name="Google Shape;229;p11"/>
          <p:cNvGrpSpPr/>
          <p:nvPr/>
        </p:nvGrpSpPr>
        <p:grpSpPr>
          <a:xfrm>
            <a:off x="1825273" y="434760"/>
            <a:ext cx="4658264" cy="720357"/>
            <a:chOff x="1893616" y="449275"/>
            <a:chExt cx="4658264" cy="720357"/>
          </a:xfrm>
        </p:grpSpPr>
        <p:sp>
          <p:nvSpPr>
            <p:cNvPr id="230" name="Google Shape;230;p11"/>
            <p:cNvSpPr txBox="1"/>
            <p:nvPr/>
          </p:nvSpPr>
          <p:spPr>
            <a:xfrm>
              <a:off x="1893616" y="449275"/>
              <a:ext cx="3904343" cy="52322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2800">
                  <a:solidFill>
                    <a:srgbClr val="3F3F3F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TITLE HERE</a:t>
              </a:r>
              <a:endParaRPr b="1" sz="2800">
                <a:solidFill>
                  <a:srgbClr val="3F3F3F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231" name="Google Shape;231;p11"/>
            <p:cNvSpPr txBox="1"/>
            <p:nvPr/>
          </p:nvSpPr>
          <p:spPr>
            <a:xfrm>
              <a:off x="1893616" y="892633"/>
              <a:ext cx="4658264" cy="27699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000">
                  <a:solidFill>
                    <a:srgbClr val="7F7F7F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CLICK TO ADD CAPTION TEXT</a:t>
              </a:r>
              <a:endParaRPr/>
            </a:p>
          </p:txBody>
        </p:sp>
      </p:grpSp>
    </p:spTree>
  </p:cSld>
  <p:clrMapOvr>
    <a:masterClrMapping/>
  </p:clrMapOvr>
  <mc:AlternateContent>
    <mc:Choice Requires="p14">
      <p:transition spd="slow" p14:dur="1500">
        <p:fade thruBlk="1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36" name="Shape 2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7" name="Google Shape;237;p12"/>
          <p:cNvGrpSpPr/>
          <p:nvPr/>
        </p:nvGrpSpPr>
        <p:grpSpPr>
          <a:xfrm>
            <a:off x="4118983" y="1977445"/>
            <a:ext cx="3954035" cy="3954035"/>
            <a:chOff x="4118983" y="1977445"/>
            <a:chExt cx="3954035" cy="3954035"/>
          </a:xfrm>
        </p:grpSpPr>
        <p:sp>
          <p:nvSpPr>
            <p:cNvPr id="238" name="Google Shape;238;p12"/>
            <p:cNvSpPr/>
            <p:nvPr/>
          </p:nvSpPr>
          <p:spPr>
            <a:xfrm>
              <a:off x="5076394" y="2934856"/>
              <a:ext cx="2039213" cy="2039212"/>
            </a:xfrm>
            <a:prstGeom prst="ellipse">
              <a:avLst/>
            </a:prstGeom>
            <a:solidFill>
              <a:srgbClr val="E3E6E9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239" name="Google Shape;239;p12"/>
            <p:cNvSpPr/>
            <p:nvPr/>
          </p:nvSpPr>
          <p:spPr>
            <a:xfrm rot="2700000">
              <a:off x="3987799" y="2546069"/>
              <a:ext cx="1755881" cy="35626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1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200">
                  <a:solidFill>
                    <a:schemeClr val="lt1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OPTION HERE</a:t>
              </a:r>
              <a:endParaRPr b="1" sz="1200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240" name="Google Shape;240;p12"/>
            <p:cNvSpPr/>
            <p:nvPr/>
          </p:nvSpPr>
          <p:spPr>
            <a:xfrm flipH="1" rot="-2700000">
              <a:off x="6448320" y="2546069"/>
              <a:ext cx="1755881" cy="356266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txBody>
            <a:bodyPr anchorCtr="1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200">
                  <a:solidFill>
                    <a:schemeClr val="lt1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OPTION HERE</a:t>
              </a:r>
              <a:endParaRPr b="1" sz="1200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241" name="Google Shape;241;p12"/>
            <p:cNvSpPr/>
            <p:nvPr/>
          </p:nvSpPr>
          <p:spPr>
            <a:xfrm flipH="1" rot="-2700000">
              <a:off x="3987799" y="5006590"/>
              <a:ext cx="1755881" cy="356266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txBody>
            <a:bodyPr anchorCtr="1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200">
                  <a:solidFill>
                    <a:schemeClr val="lt1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OPTION HERE</a:t>
              </a:r>
              <a:endParaRPr b="1" sz="1200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242" name="Google Shape;242;p12"/>
            <p:cNvSpPr/>
            <p:nvPr/>
          </p:nvSpPr>
          <p:spPr>
            <a:xfrm rot="2700000">
              <a:off x="6448320" y="5006590"/>
              <a:ext cx="1755881" cy="356266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1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200">
                  <a:solidFill>
                    <a:schemeClr val="lt1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OPTION HERE</a:t>
              </a:r>
              <a:endParaRPr b="1" sz="1200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243" name="Google Shape;243;p12"/>
            <p:cNvSpPr/>
            <p:nvPr/>
          </p:nvSpPr>
          <p:spPr>
            <a:xfrm>
              <a:off x="5427020" y="3275747"/>
              <a:ext cx="1357432" cy="1357432"/>
            </a:xfrm>
            <a:prstGeom prst="ellipse">
              <a:avLst/>
            </a:prstGeom>
            <a:blipFill rotWithShape="1">
              <a:blip r:embed="rId3">
                <a:alphaModFix/>
              </a:blip>
              <a:stretch>
                <a:fillRect b="0" l="0" r="0" t="0"/>
              </a:stretch>
            </a:blipFill>
            <a:ln cap="flat" cmpd="sng" w="1905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1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1400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</p:grpSp>
      <p:grpSp>
        <p:nvGrpSpPr>
          <p:cNvPr id="244" name="Google Shape;244;p12"/>
          <p:cNvGrpSpPr/>
          <p:nvPr/>
        </p:nvGrpSpPr>
        <p:grpSpPr>
          <a:xfrm>
            <a:off x="8535959" y="2425039"/>
            <a:ext cx="2133782" cy="957185"/>
            <a:chOff x="3624780" y="2412339"/>
            <a:chExt cx="2133782" cy="957185"/>
          </a:xfrm>
        </p:grpSpPr>
        <p:sp>
          <p:nvSpPr>
            <p:cNvPr id="245" name="Google Shape;245;p12"/>
            <p:cNvSpPr txBox="1"/>
            <p:nvPr/>
          </p:nvSpPr>
          <p:spPr>
            <a:xfrm>
              <a:off x="3624780" y="2412339"/>
              <a:ext cx="2133781" cy="36933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800">
                  <a:solidFill>
                    <a:srgbClr val="3F3F3F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OPTION HERE</a:t>
              </a:r>
              <a:endParaRPr b="1" sz="1800">
                <a:solidFill>
                  <a:srgbClr val="3F3F3F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246" name="Google Shape;246;p12"/>
            <p:cNvSpPr txBox="1"/>
            <p:nvPr/>
          </p:nvSpPr>
          <p:spPr>
            <a:xfrm>
              <a:off x="3624780" y="2750893"/>
              <a:ext cx="2133782" cy="61863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lnSpc>
                  <a:spcPct val="114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000">
                  <a:solidFill>
                    <a:srgbClr val="595959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We hope that this template will return to you as a time, money and reputation.</a:t>
              </a:r>
              <a:endParaRPr/>
            </a:p>
          </p:txBody>
        </p:sp>
      </p:grpSp>
      <p:grpSp>
        <p:nvGrpSpPr>
          <p:cNvPr id="247" name="Google Shape;247;p12"/>
          <p:cNvGrpSpPr/>
          <p:nvPr/>
        </p:nvGrpSpPr>
        <p:grpSpPr>
          <a:xfrm>
            <a:off x="8535959" y="4437966"/>
            <a:ext cx="2133782" cy="957185"/>
            <a:chOff x="3624780" y="2412339"/>
            <a:chExt cx="2133782" cy="957185"/>
          </a:xfrm>
        </p:grpSpPr>
        <p:sp>
          <p:nvSpPr>
            <p:cNvPr id="248" name="Google Shape;248;p12"/>
            <p:cNvSpPr txBox="1"/>
            <p:nvPr/>
          </p:nvSpPr>
          <p:spPr>
            <a:xfrm>
              <a:off x="3624780" y="2412339"/>
              <a:ext cx="2133781" cy="36933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800">
                  <a:solidFill>
                    <a:srgbClr val="3F3F3F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OPTION HERE</a:t>
              </a:r>
              <a:endParaRPr b="1" sz="1800">
                <a:solidFill>
                  <a:srgbClr val="3F3F3F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249" name="Google Shape;249;p12"/>
            <p:cNvSpPr txBox="1"/>
            <p:nvPr/>
          </p:nvSpPr>
          <p:spPr>
            <a:xfrm>
              <a:off x="3624780" y="2750893"/>
              <a:ext cx="2133782" cy="61863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lnSpc>
                  <a:spcPct val="114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000">
                  <a:solidFill>
                    <a:srgbClr val="595959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We hope that this template will return to you as a time, money and reputation.</a:t>
              </a:r>
              <a:endParaRPr/>
            </a:p>
          </p:txBody>
        </p:sp>
      </p:grpSp>
      <p:grpSp>
        <p:nvGrpSpPr>
          <p:cNvPr id="250" name="Google Shape;250;p12"/>
          <p:cNvGrpSpPr/>
          <p:nvPr/>
        </p:nvGrpSpPr>
        <p:grpSpPr>
          <a:xfrm>
            <a:off x="1552497" y="2425039"/>
            <a:ext cx="2133782" cy="957185"/>
            <a:chOff x="3624780" y="2412339"/>
            <a:chExt cx="2133782" cy="957185"/>
          </a:xfrm>
        </p:grpSpPr>
        <p:sp>
          <p:nvSpPr>
            <p:cNvPr id="251" name="Google Shape;251;p12"/>
            <p:cNvSpPr txBox="1"/>
            <p:nvPr/>
          </p:nvSpPr>
          <p:spPr>
            <a:xfrm>
              <a:off x="3624781" y="2412339"/>
              <a:ext cx="2133781" cy="36933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800">
                  <a:solidFill>
                    <a:srgbClr val="3F3F3F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OPTION HERE</a:t>
              </a:r>
              <a:endParaRPr b="1" sz="1800">
                <a:solidFill>
                  <a:srgbClr val="3F3F3F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252" name="Google Shape;252;p12"/>
            <p:cNvSpPr txBox="1"/>
            <p:nvPr/>
          </p:nvSpPr>
          <p:spPr>
            <a:xfrm>
              <a:off x="3624780" y="2750893"/>
              <a:ext cx="2133782" cy="61863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r">
                <a:lnSpc>
                  <a:spcPct val="114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000">
                  <a:solidFill>
                    <a:srgbClr val="595959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We hope that this template will return to you as a time, money and reputation.</a:t>
              </a:r>
              <a:endParaRPr/>
            </a:p>
          </p:txBody>
        </p:sp>
      </p:grpSp>
      <p:grpSp>
        <p:nvGrpSpPr>
          <p:cNvPr id="253" name="Google Shape;253;p12"/>
          <p:cNvGrpSpPr/>
          <p:nvPr/>
        </p:nvGrpSpPr>
        <p:grpSpPr>
          <a:xfrm>
            <a:off x="1552497" y="4437966"/>
            <a:ext cx="2133782" cy="957185"/>
            <a:chOff x="3624780" y="2412339"/>
            <a:chExt cx="2133782" cy="957185"/>
          </a:xfrm>
        </p:grpSpPr>
        <p:sp>
          <p:nvSpPr>
            <p:cNvPr id="254" name="Google Shape;254;p12"/>
            <p:cNvSpPr txBox="1"/>
            <p:nvPr/>
          </p:nvSpPr>
          <p:spPr>
            <a:xfrm>
              <a:off x="3624781" y="2412339"/>
              <a:ext cx="2133781" cy="36933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800">
                  <a:solidFill>
                    <a:srgbClr val="3F3F3F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OPTION HERE</a:t>
              </a:r>
              <a:endParaRPr b="1" sz="1800">
                <a:solidFill>
                  <a:srgbClr val="3F3F3F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255" name="Google Shape;255;p12"/>
            <p:cNvSpPr txBox="1"/>
            <p:nvPr/>
          </p:nvSpPr>
          <p:spPr>
            <a:xfrm>
              <a:off x="3624780" y="2750893"/>
              <a:ext cx="2133782" cy="61863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r">
                <a:lnSpc>
                  <a:spcPct val="114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000">
                  <a:solidFill>
                    <a:srgbClr val="595959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We hope that this template will return to you as a time, money and reputation.</a:t>
              </a:r>
              <a:endParaRPr/>
            </a:p>
          </p:txBody>
        </p:sp>
      </p:grpSp>
      <p:pic>
        <p:nvPicPr>
          <p:cNvPr id="256" name="Google Shape;256;p12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0" y="0"/>
            <a:ext cx="1825273" cy="1886857"/>
          </a:xfrm>
          <a:prstGeom prst="rect">
            <a:avLst/>
          </a:prstGeom>
          <a:noFill/>
          <a:ln>
            <a:noFill/>
          </a:ln>
        </p:spPr>
      </p:pic>
      <p:sp>
        <p:nvSpPr>
          <p:cNvPr id="257" name="Google Shape;257;p12"/>
          <p:cNvSpPr txBox="1"/>
          <p:nvPr/>
        </p:nvSpPr>
        <p:spPr>
          <a:xfrm>
            <a:off x="142875" y="236750"/>
            <a:ext cx="1171575" cy="76944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en-US" sz="4400">
                <a:solidFill>
                  <a:srgbClr val="B9171C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01</a:t>
            </a:r>
            <a:endParaRPr b="1" i="1" sz="4400">
              <a:solidFill>
                <a:srgbClr val="B9171C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grpSp>
        <p:nvGrpSpPr>
          <p:cNvPr id="258" name="Google Shape;258;p12"/>
          <p:cNvGrpSpPr/>
          <p:nvPr/>
        </p:nvGrpSpPr>
        <p:grpSpPr>
          <a:xfrm>
            <a:off x="1825273" y="434760"/>
            <a:ext cx="4658264" cy="720357"/>
            <a:chOff x="1893616" y="449275"/>
            <a:chExt cx="4658264" cy="720357"/>
          </a:xfrm>
        </p:grpSpPr>
        <p:sp>
          <p:nvSpPr>
            <p:cNvPr id="259" name="Google Shape;259;p12"/>
            <p:cNvSpPr txBox="1"/>
            <p:nvPr/>
          </p:nvSpPr>
          <p:spPr>
            <a:xfrm>
              <a:off x="1893616" y="449275"/>
              <a:ext cx="3904343" cy="52322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2800">
                  <a:solidFill>
                    <a:srgbClr val="3F3F3F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TITLE HERE</a:t>
              </a:r>
              <a:endParaRPr b="1" sz="2800">
                <a:solidFill>
                  <a:srgbClr val="3F3F3F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260" name="Google Shape;260;p12"/>
            <p:cNvSpPr txBox="1"/>
            <p:nvPr/>
          </p:nvSpPr>
          <p:spPr>
            <a:xfrm>
              <a:off x="1893616" y="892633"/>
              <a:ext cx="4658264" cy="27699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000">
                  <a:solidFill>
                    <a:srgbClr val="7F7F7F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CLICK TO ADD CAPTION TEXT</a:t>
              </a:r>
              <a:endParaRPr/>
            </a:p>
          </p:txBody>
        </p:sp>
      </p:grpSp>
    </p:spTree>
  </p:cSld>
  <p:clrMapOvr>
    <a:masterClrMapping/>
  </p:clrMapOvr>
  <mc:AlternateContent>
    <mc:Choice Requires="p14">
      <p:transition spd="slow" p14:dur="1500">
        <p:fade thruBlk="1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65" name="Shape 2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descr="本素材由iSlide™ 提供&#10;iSlide™尊重知识产权并注重保护用户享有的各项权利。郑重提醒您：&#10;iSlide™插件中提供的任何信息内容的所有权、知识产权归其原始权利人或权利受让人所有，您免费/购买获得的是信息内容的使用权，并受下述条款的约束；&#10;1. 您仅可以个人非商业用途使用该等信息内容，不可将信息内容的全部或部分用于出售，或以出租、出借、转让、分销、发布等其他任何方式供他人使用；&#10;2. 禁止在接入互联网或移动互联网的任何网站、平台、应用或程序上以任何方式为他人提供iSlide™插件资源内容的下载。&#10;The resource is supplied by iSlide™.&#10;iSlide™ respects all intellectual property rights and protects all the rights its users acquired.Solemnly remind you:&#10;The ownership and intellectual property of the resources supplied in iSlide Add-in belongs to its owner or the assignee of this ownership.you only acquired the usage of the resources supplied in iSlide Add-in, as well as respected the following restrain terms:&#10;1.You are only allowed to use such resource for personal and non-commercial aim, not allowed to use such resource or part of it for the sale; or rent, lend, transfer to others; or distribution or release it in any way.&#10;2.You are not permitted to provide the resource of iSlide Add-in in any website, platform, application access to the Internet or mobile Internet." id="266" name="Google Shape;266;p13" title="iSlide™ 版权声明  COPYRIGHT NOTICE"/>
          <p:cNvGrpSpPr/>
          <p:nvPr/>
        </p:nvGrpSpPr>
        <p:grpSpPr>
          <a:xfrm>
            <a:off x="1371033" y="2890501"/>
            <a:ext cx="9449934" cy="1796387"/>
            <a:chOff x="1392200" y="2852936"/>
            <a:chExt cx="9449934" cy="1796387"/>
          </a:xfrm>
        </p:grpSpPr>
        <p:cxnSp>
          <p:nvCxnSpPr>
            <p:cNvPr id="267" name="Google Shape;267;p13"/>
            <p:cNvCxnSpPr/>
            <p:nvPr/>
          </p:nvCxnSpPr>
          <p:spPr>
            <a:xfrm>
              <a:off x="2226778" y="3743591"/>
              <a:ext cx="7744775" cy="0"/>
            </a:xfrm>
            <a:prstGeom prst="straightConnector1">
              <a:avLst/>
            </a:prstGeom>
            <a:solidFill>
              <a:srgbClr val="EDA048"/>
            </a:solidFill>
            <a:ln cap="flat" cmpd="sng" w="19050">
              <a:solidFill>
                <a:srgbClr val="BFBFBF"/>
              </a:solidFill>
              <a:prstDash val="dot"/>
              <a:miter lim="800000"/>
              <a:headEnd len="sm" w="sm" type="none"/>
              <a:tailEnd len="sm" w="sm" type="none"/>
            </a:ln>
          </p:spPr>
        </p:cxnSp>
        <p:sp>
          <p:nvSpPr>
            <p:cNvPr id="268" name="Google Shape;268;p13"/>
            <p:cNvSpPr/>
            <p:nvPr/>
          </p:nvSpPr>
          <p:spPr>
            <a:xfrm flipH="1" rot="10800000">
              <a:off x="6038201" y="3668981"/>
              <a:ext cx="157933" cy="157933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269" name="Google Shape;269;p13"/>
            <p:cNvSpPr/>
            <p:nvPr/>
          </p:nvSpPr>
          <p:spPr>
            <a:xfrm>
              <a:off x="5249905" y="2852936"/>
              <a:ext cx="1734524" cy="675868"/>
            </a:xfrm>
            <a:custGeom>
              <a:rect b="b" l="l" r="r" t="t"/>
              <a:pathLst>
                <a:path extrusionOk="0" h="519689" w="1296908">
                  <a:moveTo>
                    <a:pt x="0" y="0"/>
                  </a:moveTo>
                  <a:lnTo>
                    <a:pt x="1296908" y="0"/>
                  </a:lnTo>
                  <a:lnTo>
                    <a:pt x="1296908" y="360208"/>
                  </a:lnTo>
                  <a:lnTo>
                    <a:pt x="740953" y="360208"/>
                  </a:lnTo>
                  <a:lnTo>
                    <a:pt x="648454" y="519689"/>
                  </a:lnTo>
                  <a:lnTo>
                    <a:pt x="555956" y="360208"/>
                  </a:lnTo>
                  <a:lnTo>
                    <a:pt x="0" y="360208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1" anchor="t" bIns="45700" lIns="91425" spcFirstLastPara="1" rIns="91425" wrap="square" tIns="1440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600">
                  <a:solidFill>
                    <a:schemeClr val="lt1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TITLE HERE</a:t>
              </a:r>
              <a:endParaRPr b="1" sz="1600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270" name="Google Shape;270;p13"/>
            <p:cNvSpPr/>
            <p:nvPr/>
          </p:nvSpPr>
          <p:spPr>
            <a:xfrm flipH="1" rot="10800000">
              <a:off x="7967054" y="3668981"/>
              <a:ext cx="157933" cy="157933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271" name="Google Shape;271;p13"/>
            <p:cNvSpPr/>
            <p:nvPr/>
          </p:nvSpPr>
          <p:spPr>
            <a:xfrm flipH="1" rot="10800000">
              <a:off x="7178758" y="3973455"/>
              <a:ext cx="1734524" cy="675868"/>
            </a:xfrm>
            <a:custGeom>
              <a:rect b="b" l="l" r="r" t="t"/>
              <a:pathLst>
                <a:path extrusionOk="0" h="519689" w="1296908">
                  <a:moveTo>
                    <a:pt x="0" y="0"/>
                  </a:moveTo>
                  <a:lnTo>
                    <a:pt x="1296908" y="0"/>
                  </a:lnTo>
                  <a:lnTo>
                    <a:pt x="1296908" y="360208"/>
                  </a:lnTo>
                  <a:lnTo>
                    <a:pt x="740953" y="360208"/>
                  </a:lnTo>
                  <a:lnTo>
                    <a:pt x="648454" y="519689"/>
                  </a:lnTo>
                  <a:lnTo>
                    <a:pt x="555956" y="360208"/>
                  </a:lnTo>
                  <a:lnTo>
                    <a:pt x="0" y="360208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272" name="Google Shape;272;p13"/>
            <p:cNvSpPr txBox="1"/>
            <p:nvPr/>
          </p:nvSpPr>
          <p:spPr>
            <a:xfrm>
              <a:off x="7430467" y="4312919"/>
              <a:ext cx="1231106" cy="22159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rmAutofit fontScale="92500" lnSpcReduction="10000"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600">
                  <a:solidFill>
                    <a:schemeClr val="lt1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TITLE HERE</a:t>
              </a:r>
              <a:endParaRPr b="1" sz="1600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273" name="Google Shape;273;p13"/>
            <p:cNvSpPr/>
            <p:nvPr/>
          </p:nvSpPr>
          <p:spPr>
            <a:xfrm flipH="1" rot="10800000">
              <a:off x="2180496" y="3668981"/>
              <a:ext cx="157933" cy="157933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274" name="Google Shape;274;p13"/>
            <p:cNvSpPr/>
            <p:nvPr/>
          </p:nvSpPr>
          <p:spPr>
            <a:xfrm>
              <a:off x="1392200" y="2852936"/>
              <a:ext cx="1734524" cy="675868"/>
            </a:xfrm>
            <a:custGeom>
              <a:rect b="b" l="l" r="r" t="t"/>
              <a:pathLst>
                <a:path extrusionOk="0" h="519689" w="1296908">
                  <a:moveTo>
                    <a:pt x="0" y="0"/>
                  </a:moveTo>
                  <a:lnTo>
                    <a:pt x="1296908" y="0"/>
                  </a:lnTo>
                  <a:lnTo>
                    <a:pt x="1296908" y="360208"/>
                  </a:lnTo>
                  <a:lnTo>
                    <a:pt x="740953" y="360208"/>
                  </a:lnTo>
                  <a:lnTo>
                    <a:pt x="648454" y="519689"/>
                  </a:lnTo>
                  <a:lnTo>
                    <a:pt x="555956" y="360208"/>
                  </a:lnTo>
                  <a:lnTo>
                    <a:pt x="0" y="360208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1" anchor="t" bIns="45700" lIns="91425" spcFirstLastPara="1" rIns="91425" wrap="square" tIns="1440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600">
                  <a:solidFill>
                    <a:schemeClr val="lt1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TITLE HERE</a:t>
              </a:r>
              <a:endParaRPr b="1" sz="1600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275" name="Google Shape;275;p13"/>
            <p:cNvSpPr/>
            <p:nvPr/>
          </p:nvSpPr>
          <p:spPr>
            <a:xfrm flipH="1" rot="10800000">
              <a:off x="4109348" y="3668981"/>
              <a:ext cx="157933" cy="157933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276" name="Google Shape;276;p13"/>
            <p:cNvSpPr/>
            <p:nvPr/>
          </p:nvSpPr>
          <p:spPr>
            <a:xfrm flipH="1" rot="10800000">
              <a:off x="3321052" y="3973455"/>
              <a:ext cx="1734524" cy="675868"/>
            </a:xfrm>
            <a:custGeom>
              <a:rect b="b" l="l" r="r" t="t"/>
              <a:pathLst>
                <a:path extrusionOk="0" h="519689" w="1296908">
                  <a:moveTo>
                    <a:pt x="0" y="0"/>
                  </a:moveTo>
                  <a:lnTo>
                    <a:pt x="1296908" y="0"/>
                  </a:lnTo>
                  <a:lnTo>
                    <a:pt x="1296908" y="360208"/>
                  </a:lnTo>
                  <a:lnTo>
                    <a:pt x="740953" y="360208"/>
                  </a:lnTo>
                  <a:lnTo>
                    <a:pt x="648454" y="519689"/>
                  </a:lnTo>
                  <a:lnTo>
                    <a:pt x="555956" y="360208"/>
                  </a:lnTo>
                  <a:lnTo>
                    <a:pt x="0" y="360208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277" name="Google Shape;277;p13"/>
            <p:cNvSpPr txBox="1"/>
            <p:nvPr/>
          </p:nvSpPr>
          <p:spPr>
            <a:xfrm>
              <a:off x="3572761" y="4312919"/>
              <a:ext cx="1231106" cy="22159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rmAutofit fontScale="92500" lnSpcReduction="10000"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600">
                  <a:solidFill>
                    <a:schemeClr val="lt1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TITLE HERE</a:t>
              </a:r>
              <a:endParaRPr b="1" sz="1600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278" name="Google Shape;278;p13"/>
            <p:cNvSpPr/>
            <p:nvPr/>
          </p:nvSpPr>
          <p:spPr>
            <a:xfrm flipH="1" rot="10800000">
              <a:off x="9895906" y="3668981"/>
              <a:ext cx="157933" cy="157933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279" name="Google Shape;279;p13"/>
            <p:cNvSpPr/>
            <p:nvPr/>
          </p:nvSpPr>
          <p:spPr>
            <a:xfrm>
              <a:off x="9107610" y="2852936"/>
              <a:ext cx="1734524" cy="675868"/>
            </a:xfrm>
            <a:custGeom>
              <a:rect b="b" l="l" r="r" t="t"/>
              <a:pathLst>
                <a:path extrusionOk="0" h="519689" w="1296908">
                  <a:moveTo>
                    <a:pt x="0" y="0"/>
                  </a:moveTo>
                  <a:lnTo>
                    <a:pt x="1296908" y="0"/>
                  </a:lnTo>
                  <a:lnTo>
                    <a:pt x="1296908" y="360208"/>
                  </a:lnTo>
                  <a:lnTo>
                    <a:pt x="740953" y="360208"/>
                  </a:lnTo>
                  <a:lnTo>
                    <a:pt x="648454" y="519689"/>
                  </a:lnTo>
                  <a:lnTo>
                    <a:pt x="555956" y="360208"/>
                  </a:lnTo>
                  <a:lnTo>
                    <a:pt x="0" y="360208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1" anchor="t" bIns="45700" lIns="91425" spcFirstLastPara="1" rIns="91425" wrap="square" tIns="1440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600">
                  <a:solidFill>
                    <a:schemeClr val="lt1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TITLE HERE</a:t>
              </a:r>
              <a:endParaRPr b="1" sz="1600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</p:grpSp>
      <p:sp>
        <p:nvSpPr>
          <p:cNvPr id="280" name="Google Shape;280;p13"/>
          <p:cNvSpPr txBox="1"/>
          <p:nvPr/>
        </p:nvSpPr>
        <p:spPr>
          <a:xfrm>
            <a:off x="9181972" y="4079266"/>
            <a:ext cx="1536828" cy="79406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>
                <a:solidFill>
                  <a:srgbClr val="595959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We hope that this template will return to you as a time, money and reputation.</a:t>
            </a:r>
            <a:endParaRPr/>
          </a:p>
        </p:txBody>
      </p:sp>
      <p:sp>
        <p:nvSpPr>
          <p:cNvPr id="281" name="Google Shape;281;p13"/>
          <p:cNvSpPr txBox="1"/>
          <p:nvPr/>
        </p:nvSpPr>
        <p:spPr>
          <a:xfrm>
            <a:off x="5347684" y="4079266"/>
            <a:ext cx="1536828" cy="79406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>
                <a:solidFill>
                  <a:srgbClr val="595959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We hope that this template will return to you as a time, money and reputation.</a:t>
            </a:r>
            <a:endParaRPr/>
          </a:p>
        </p:txBody>
      </p:sp>
      <p:sp>
        <p:nvSpPr>
          <p:cNvPr id="282" name="Google Shape;282;p13"/>
          <p:cNvSpPr txBox="1"/>
          <p:nvPr/>
        </p:nvSpPr>
        <p:spPr>
          <a:xfrm>
            <a:off x="1473200" y="4079266"/>
            <a:ext cx="1536828" cy="79406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>
                <a:solidFill>
                  <a:srgbClr val="595959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We hope that this template will return to you as a time, money and reputation.</a:t>
            </a:r>
            <a:endParaRPr/>
          </a:p>
        </p:txBody>
      </p:sp>
      <p:sp>
        <p:nvSpPr>
          <p:cNvPr id="283" name="Google Shape;283;p13"/>
          <p:cNvSpPr txBox="1"/>
          <p:nvPr/>
        </p:nvSpPr>
        <p:spPr>
          <a:xfrm>
            <a:off x="7256439" y="2104010"/>
            <a:ext cx="1536828" cy="79406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>
                <a:solidFill>
                  <a:srgbClr val="595959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We hope that this template will return to you as a time, money and reputation.</a:t>
            </a:r>
            <a:endParaRPr/>
          </a:p>
        </p:txBody>
      </p:sp>
      <p:sp>
        <p:nvSpPr>
          <p:cNvPr id="284" name="Google Shape;284;p13"/>
          <p:cNvSpPr txBox="1"/>
          <p:nvPr/>
        </p:nvSpPr>
        <p:spPr>
          <a:xfrm>
            <a:off x="3398733" y="2104010"/>
            <a:ext cx="1536828" cy="79406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>
                <a:solidFill>
                  <a:srgbClr val="595959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We hope that this template will return to you as a time, money and reputation.</a:t>
            </a:r>
            <a:endParaRPr/>
          </a:p>
        </p:txBody>
      </p:sp>
      <p:pic>
        <p:nvPicPr>
          <p:cNvPr id="285" name="Google Shape;285;p1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1825273" cy="1886857"/>
          </a:xfrm>
          <a:prstGeom prst="rect">
            <a:avLst/>
          </a:prstGeom>
          <a:noFill/>
          <a:ln>
            <a:noFill/>
          </a:ln>
        </p:spPr>
      </p:pic>
      <p:sp>
        <p:nvSpPr>
          <p:cNvPr id="286" name="Google Shape;286;p13"/>
          <p:cNvSpPr txBox="1"/>
          <p:nvPr/>
        </p:nvSpPr>
        <p:spPr>
          <a:xfrm>
            <a:off x="142875" y="236750"/>
            <a:ext cx="1171575" cy="76944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en-US" sz="4400">
                <a:solidFill>
                  <a:srgbClr val="B9171C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01</a:t>
            </a:r>
            <a:endParaRPr b="1" i="1" sz="4400">
              <a:solidFill>
                <a:srgbClr val="B9171C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grpSp>
        <p:nvGrpSpPr>
          <p:cNvPr id="287" name="Google Shape;287;p13"/>
          <p:cNvGrpSpPr/>
          <p:nvPr/>
        </p:nvGrpSpPr>
        <p:grpSpPr>
          <a:xfrm>
            <a:off x="1825273" y="434760"/>
            <a:ext cx="4658264" cy="720357"/>
            <a:chOff x="1893616" y="449275"/>
            <a:chExt cx="4658264" cy="720357"/>
          </a:xfrm>
        </p:grpSpPr>
        <p:sp>
          <p:nvSpPr>
            <p:cNvPr id="288" name="Google Shape;288;p13"/>
            <p:cNvSpPr txBox="1"/>
            <p:nvPr/>
          </p:nvSpPr>
          <p:spPr>
            <a:xfrm>
              <a:off x="1893616" y="449275"/>
              <a:ext cx="3904343" cy="52322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2800">
                  <a:solidFill>
                    <a:srgbClr val="3F3F3F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TITLE HERE</a:t>
              </a:r>
              <a:endParaRPr b="1" sz="2800">
                <a:solidFill>
                  <a:srgbClr val="3F3F3F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289" name="Google Shape;289;p13"/>
            <p:cNvSpPr txBox="1"/>
            <p:nvPr/>
          </p:nvSpPr>
          <p:spPr>
            <a:xfrm>
              <a:off x="1893616" y="892633"/>
              <a:ext cx="4658264" cy="27699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000">
                  <a:solidFill>
                    <a:srgbClr val="7F7F7F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CLICK TO ADD CAPTION TEXT</a:t>
              </a:r>
              <a:endParaRPr/>
            </a:p>
          </p:txBody>
        </p:sp>
      </p:grpSp>
    </p:spTree>
  </p:cSld>
  <p:clrMapOvr>
    <a:masterClrMapping/>
  </p:clrMapOvr>
  <mc:AlternateContent>
    <mc:Choice Requires="p14">
      <p:transition spd="slow" p14:dur="1500">
        <p:fade thruBlk="1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94" name="Shape 2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5" name="Google Shape;295;p14"/>
          <p:cNvSpPr txBox="1"/>
          <p:nvPr/>
        </p:nvSpPr>
        <p:spPr>
          <a:xfrm>
            <a:off x="3046688" y="4081738"/>
            <a:ext cx="6101896" cy="92333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5400">
                <a:solidFill>
                  <a:schemeClr val="accent1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ROME</a:t>
            </a:r>
            <a:endParaRPr b="1" sz="5400">
              <a:solidFill>
                <a:schemeClr val="accent1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296" name="Google Shape;296;p14"/>
          <p:cNvSpPr txBox="1"/>
          <p:nvPr/>
        </p:nvSpPr>
        <p:spPr>
          <a:xfrm>
            <a:off x="2296528" y="5049912"/>
            <a:ext cx="7602216" cy="32752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400">
                <a:solidFill>
                  <a:srgbClr val="7F7F7F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CLICK TO ADD CAPTION TEXT</a:t>
            </a:r>
            <a:endParaRPr/>
          </a:p>
        </p:txBody>
      </p:sp>
      <p:grpSp>
        <p:nvGrpSpPr>
          <p:cNvPr id="297" name="Google Shape;297;p14"/>
          <p:cNvGrpSpPr/>
          <p:nvPr/>
        </p:nvGrpSpPr>
        <p:grpSpPr>
          <a:xfrm>
            <a:off x="0" y="-27159"/>
            <a:ext cx="12192001" cy="2960066"/>
            <a:chOff x="0" y="-27159"/>
            <a:chExt cx="12192001" cy="2960066"/>
          </a:xfrm>
        </p:grpSpPr>
        <p:sp>
          <p:nvSpPr>
            <p:cNvPr id="298" name="Google Shape;298;p14"/>
            <p:cNvSpPr/>
            <p:nvPr/>
          </p:nvSpPr>
          <p:spPr>
            <a:xfrm>
              <a:off x="2" y="-27159"/>
              <a:ext cx="12192000" cy="2945610"/>
            </a:xfrm>
            <a:custGeom>
              <a:rect b="b" l="l" r="r" t="t"/>
              <a:pathLst>
                <a:path extrusionOk="0" h="2945610" w="12192000">
                  <a:moveTo>
                    <a:pt x="0" y="4990"/>
                  </a:moveTo>
                  <a:lnTo>
                    <a:pt x="12192000" y="0"/>
                  </a:lnTo>
                  <a:lnTo>
                    <a:pt x="12192000" y="1176792"/>
                  </a:lnTo>
                  <a:lnTo>
                    <a:pt x="12192000" y="1180732"/>
                  </a:lnTo>
                  <a:lnTo>
                    <a:pt x="12188602" y="1178762"/>
                  </a:lnTo>
                  <a:lnTo>
                    <a:pt x="11174128" y="1767158"/>
                  </a:lnTo>
                  <a:lnTo>
                    <a:pt x="11174128" y="1180624"/>
                  </a:lnTo>
                  <a:lnTo>
                    <a:pt x="10166452" y="1765077"/>
                  </a:lnTo>
                  <a:lnTo>
                    <a:pt x="10166452" y="1769201"/>
                  </a:lnTo>
                  <a:lnTo>
                    <a:pt x="10162896" y="1767139"/>
                  </a:lnTo>
                  <a:cubicBezTo>
                    <a:pt x="10162885" y="1767145"/>
                    <a:pt x="10162875" y="1767152"/>
                    <a:pt x="10162864" y="1767158"/>
                  </a:cubicBezTo>
                  <a:lnTo>
                    <a:pt x="10162864" y="1767120"/>
                  </a:lnTo>
                  <a:lnTo>
                    <a:pt x="9151990" y="1180813"/>
                  </a:lnTo>
                  <a:lnTo>
                    <a:pt x="8139115" y="1765077"/>
                  </a:lnTo>
                  <a:lnTo>
                    <a:pt x="8139115" y="1769201"/>
                  </a:lnTo>
                  <a:lnTo>
                    <a:pt x="8135560" y="1767139"/>
                  </a:lnTo>
                  <a:cubicBezTo>
                    <a:pt x="8135549" y="1767145"/>
                    <a:pt x="8135538" y="1767152"/>
                    <a:pt x="8135527" y="1767158"/>
                  </a:cubicBezTo>
                  <a:lnTo>
                    <a:pt x="8135527" y="1767120"/>
                  </a:lnTo>
                  <a:lnTo>
                    <a:pt x="8127487" y="1762457"/>
                  </a:lnTo>
                  <a:lnTo>
                    <a:pt x="7119284" y="2347214"/>
                  </a:lnTo>
                  <a:lnTo>
                    <a:pt x="7119284" y="2355323"/>
                  </a:lnTo>
                  <a:lnTo>
                    <a:pt x="7113383" y="2351900"/>
                  </a:lnTo>
                  <a:lnTo>
                    <a:pt x="6103727" y="2937501"/>
                  </a:lnTo>
                  <a:lnTo>
                    <a:pt x="6103727" y="2945610"/>
                  </a:lnTo>
                  <a:lnTo>
                    <a:pt x="5087399" y="2356139"/>
                  </a:lnTo>
                  <a:lnTo>
                    <a:pt x="5085013" y="2357523"/>
                  </a:lnTo>
                  <a:cubicBezTo>
                    <a:pt x="5084891" y="2358836"/>
                    <a:pt x="5084768" y="2360150"/>
                    <a:pt x="5084646" y="2361463"/>
                  </a:cubicBezTo>
                  <a:lnTo>
                    <a:pt x="3054863" y="1185161"/>
                  </a:lnTo>
                  <a:lnTo>
                    <a:pt x="3053896" y="1185722"/>
                  </a:lnTo>
                  <a:lnTo>
                    <a:pt x="3053896" y="1184600"/>
                  </a:lnTo>
                  <a:lnTo>
                    <a:pt x="3053896" y="1184598"/>
                  </a:lnTo>
                  <a:lnTo>
                    <a:pt x="3051900" y="1183441"/>
                  </a:lnTo>
                  <a:lnTo>
                    <a:pt x="2038189" y="1771394"/>
                  </a:lnTo>
                  <a:cubicBezTo>
                    <a:pt x="2038113" y="1772585"/>
                    <a:pt x="2038038" y="1773775"/>
                    <a:pt x="2037962" y="1774966"/>
                  </a:cubicBezTo>
                  <a:lnTo>
                    <a:pt x="1021058" y="1185161"/>
                  </a:lnTo>
                  <a:lnTo>
                    <a:pt x="1020091" y="1185722"/>
                  </a:lnTo>
                  <a:lnTo>
                    <a:pt x="1017871" y="1774966"/>
                  </a:lnTo>
                  <a:lnTo>
                    <a:pt x="967" y="1185161"/>
                  </a:lnTo>
                  <a:lnTo>
                    <a:pt x="0" y="1185722"/>
                  </a:lnTo>
                  <a:lnTo>
                    <a:pt x="0" y="499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1800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grpSp>
          <p:nvGrpSpPr>
            <p:cNvPr id="299" name="Google Shape;299;p14"/>
            <p:cNvGrpSpPr/>
            <p:nvPr/>
          </p:nvGrpSpPr>
          <p:grpSpPr>
            <a:xfrm>
              <a:off x="0" y="-12700"/>
              <a:ext cx="12192001" cy="2945608"/>
              <a:chOff x="-753958" y="-12700"/>
              <a:chExt cx="13708119" cy="3311903"/>
            </a:xfrm>
          </p:grpSpPr>
          <p:sp>
            <p:nvSpPr>
              <p:cNvPr id="300" name="Google Shape;300;p14"/>
              <p:cNvSpPr/>
              <p:nvPr/>
            </p:nvSpPr>
            <p:spPr>
              <a:xfrm rot="-5400000">
                <a:off x="6014634" y="1399511"/>
                <a:ext cx="1327558" cy="1144447"/>
              </a:xfrm>
              <a:prstGeom prst="triangle">
                <a:avLst>
                  <a:gd fmla="val 50000" name="adj"/>
                </a:avLst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sz="1800">
                  <a:solidFill>
                    <a:schemeClr val="lt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301" name="Google Shape;301;p14"/>
              <p:cNvSpPr/>
              <p:nvPr/>
            </p:nvSpPr>
            <p:spPr>
              <a:xfrm flipH="1" rot="5400000">
                <a:off x="6014634" y="738205"/>
                <a:ext cx="1327558" cy="1144447"/>
              </a:xfrm>
              <a:prstGeom prst="triangle">
                <a:avLst>
                  <a:gd fmla="val 50000" name="adj"/>
                </a:avLst>
              </a:pr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sz="1800">
                  <a:solidFill>
                    <a:schemeClr val="lt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302" name="Google Shape;302;p14"/>
              <p:cNvSpPr/>
              <p:nvPr/>
            </p:nvSpPr>
            <p:spPr>
              <a:xfrm flipH="1" rot="5400000">
                <a:off x="4871841" y="1401984"/>
                <a:ext cx="1327558" cy="1144447"/>
              </a:xfrm>
              <a:prstGeom prst="triangle">
                <a:avLst>
                  <a:gd fmla="val 50000" name="adj"/>
                </a:avLst>
              </a:pr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sz="1800">
                  <a:solidFill>
                    <a:schemeClr val="lt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303" name="Google Shape;303;p14"/>
              <p:cNvSpPr/>
              <p:nvPr/>
            </p:nvSpPr>
            <p:spPr>
              <a:xfrm rot="-5400000">
                <a:off x="4871841" y="741837"/>
                <a:ext cx="1327558" cy="1144447"/>
              </a:xfrm>
              <a:prstGeom prst="triangle">
                <a:avLst>
                  <a:gd fmla="val 50000" name="adj"/>
                </a:avLst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sz="1800">
                  <a:solidFill>
                    <a:schemeClr val="lt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304" name="Google Shape;304;p14"/>
              <p:cNvSpPr/>
              <p:nvPr/>
            </p:nvSpPr>
            <p:spPr>
              <a:xfrm flipH="1" rot="5400000">
                <a:off x="6010385" y="2058057"/>
                <a:ext cx="1327558" cy="1144447"/>
              </a:xfrm>
              <a:prstGeom prst="triangle">
                <a:avLst>
                  <a:gd fmla="val 50000" name="adj"/>
                </a:avLst>
              </a:pr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sz="1800">
                  <a:solidFill>
                    <a:schemeClr val="lt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305" name="Google Shape;305;p14"/>
              <p:cNvSpPr/>
              <p:nvPr/>
            </p:nvSpPr>
            <p:spPr>
              <a:xfrm rot="-5400000">
                <a:off x="4872788" y="2063201"/>
                <a:ext cx="1327558" cy="1144447"/>
              </a:xfrm>
              <a:prstGeom prst="triangle">
                <a:avLst>
                  <a:gd fmla="val 50000" name="adj"/>
                </a:avLst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sz="1800">
                  <a:solidFill>
                    <a:schemeClr val="lt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306" name="Google Shape;306;p14"/>
              <p:cNvSpPr/>
              <p:nvPr/>
            </p:nvSpPr>
            <p:spPr>
              <a:xfrm flipH="1" rot="5400000">
                <a:off x="4063013" y="-231274"/>
                <a:ext cx="659725" cy="1137457"/>
              </a:xfrm>
              <a:custGeom>
                <a:rect b="b" l="l" r="r" t="t"/>
                <a:pathLst>
                  <a:path extrusionOk="0" h="1137457" w="659725">
                    <a:moveTo>
                      <a:pt x="0" y="1137457"/>
                    </a:moveTo>
                    <a:lnTo>
                      <a:pt x="659725" y="1137457"/>
                    </a:lnTo>
                    <a:lnTo>
                      <a:pt x="659725" y="0"/>
                    </a:lnTo>
                    <a:close/>
                  </a:path>
                </a:pathLst>
              </a:custGeom>
              <a:solidFill>
                <a:srgbClr val="7B0F1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sz="1800">
                  <a:solidFill>
                    <a:schemeClr val="lt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307" name="Google Shape;307;p14"/>
              <p:cNvSpPr/>
              <p:nvPr/>
            </p:nvSpPr>
            <p:spPr>
              <a:xfrm rot="-5400000">
                <a:off x="2588144" y="746984"/>
                <a:ext cx="1327558" cy="1144447"/>
              </a:xfrm>
              <a:prstGeom prst="triangle">
                <a:avLst>
                  <a:gd fmla="val 50000" name="adj"/>
                </a:avLst>
              </a:pr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sz="1800">
                  <a:solidFill>
                    <a:schemeClr val="lt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308" name="Google Shape;308;p14"/>
              <p:cNvSpPr/>
              <p:nvPr/>
            </p:nvSpPr>
            <p:spPr>
              <a:xfrm flipH="1" rot="5400000">
                <a:off x="2588144" y="84466"/>
                <a:ext cx="1327558" cy="1144447"/>
              </a:xfrm>
              <a:prstGeom prst="triangle">
                <a:avLst>
                  <a:gd fmla="val 50000" name="adj"/>
                </a:avLst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sz="1800">
                  <a:solidFill>
                    <a:schemeClr val="lt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309" name="Google Shape;309;p14"/>
              <p:cNvSpPr/>
              <p:nvPr/>
            </p:nvSpPr>
            <p:spPr>
              <a:xfrm flipH="1" rot="5400000">
                <a:off x="7152231" y="1394367"/>
                <a:ext cx="1327558" cy="1144447"/>
              </a:xfrm>
              <a:prstGeom prst="triangle">
                <a:avLst>
                  <a:gd fmla="val 50000" name="adj"/>
                </a:avLst>
              </a:prstGeom>
              <a:solidFill>
                <a:srgbClr val="7B0F1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sz="1800">
                  <a:solidFill>
                    <a:schemeClr val="lt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310" name="Google Shape;310;p14"/>
              <p:cNvSpPr/>
              <p:nvPr/>
            </p:nvSpPr>
            <p:spPr>
              <a:xfrm rot="-5400000">
                <a:off x="3732591" y="84466"/>
                <a:ext cx="1327558" cy="1144447"/>
              </a:xfrm>
              <a:prstGeom prst="triangle">
                <a:avLst>
                  <a:gd fmla="val 50000" name="adj"/>
                </a:avLst>
              </a:prstGeom>
              <a:solidFill>
                <a:srgbClr val="EF8286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sz="1800">
                  <a:solidFill>
                    <a:schemeClr val="lt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311" name="Google Shape;311;p14"/>
              <p:cNvSpPr/>
              <p:nvPr/>
            </p:nvSpPr>
            <p:spPr>
              <a:xfrm rot="-5400000">
                <a:off x="2933759" y="-229092"/>
                <a:ext cx="653702" cy="1127073"/>
              </a:xfrm>
              <a:custGeom>
                <a:rect b="b" l="l" r="r" t="t"/>
                <a:pathLst>
                  <a:path extrusionOk="0" h="1127073" w="653702">
                    <a:moveTo>
                      <a:pt x="653702" y="0"/>
                    </a:moveTo>
                    <a:lnTo>
                      <a:pt x="653702" y="1127073"/>
                    </a:lnTo>
                    <a:lnTo>
                      <a:pt x="0" y="1127073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sz="1800">
                  <a:solidFill>
                    <a:schemeClr val="lt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312" name="Google Shape;312;p14"/>
              <p:cNvSpPr/>
              <p:nvPr/>
            </p:nvSpPr>
            <p:spPr>
              <a:xfrm rot="-5400000">
                <a:off x="3726981" y="1406414"/>
                <a:ext cx="1327558" cy="1144447"/>
              </a:xfrm>
              <a:prstGeom prst="triangle">
                <a:avLst>
                  <a:gd fmla="val 50000" name="adj"/>
                </a:avLst>
              </a:prstGeom>
              <a:solidFill>
                <a:srgbClr val="7B0F1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sz="1800">
                  <a:solidFill>
                    <a:schemeClr val="lt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313" name="Google Shape;313;p14"/>
              <p:cNvSpPr/>
              <p:nvPr/>
            </p:nvSpPr>
            <p:spPr>
              <a:xfrm flipH="1" rot="5400000">
                <a:off x="4871841" y="84465"/>
                <a:ext cx="1327558" cy="1144447"/>
              </a:xfrm>
              <a:prstGeom prst="triangle">
                <a:avLst>
                  <a:gd fmla="val 50000" name="adj"/>
                </a:avLst>
              </a:prstGeom>
              <a:solidFill>
                <a:srgbClr val="7B0F1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sz="1800">
                  <a:solidFill>
                    <a:schemeClr val="lt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314" name="Google Shape;314;p14"/>
              <p:cNvSpPr/>
              <p:nvPr/>
            </p:nvSpPr>
            <p:spPr>
              <a:xfrm rot="-5400000">
                <a:off x="5209253" y="-231274"/>
                <a:ext cx="659725" cy="1137457"/>
              </a:xfrm>
              <a:custGeom>
                <a:rect b="b" l="l" r="r" t="t"/>
                <a:pathLst>
                  <a:path extrusionOk="0" h="1137457" w="659725">
                    <a:moveTo>
                      <a:pt x="659725" y="0"/>
                    </a:moveTo>
                    <a:lnTo>
                      <a:pt x="659725" y="1137457"/>
                    </a:lnTo>
                    <a:lnTo>
                      <a:pt x="0" y="1137457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sz="1800">
                  <a:solidFill>
                    <a:schemeClr val="lt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315" name="Google Shape;315;p14"/>
              <p:cNvSpPr/>
              <p:nvPr/>
            </p:nvSpPr>
            <p:spPr>
              <a:xfrm rot="-5400000">
                <a:off x="6014634" y="78856"/>
                <a:ext cx="1327558" cy="1144447"/>
              </a:xfrm>
              <a:prstGeom prst="triangle">
                <a:avLst>
                  <a:gd fmla="val 50000" name="adj"/>
                </a:avLst>
              </a:prstGeom>
              <a:solidFill>
                <a:srgbClr val="B9171C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sz="1800">
                  <a:solidFill>
                    <a:schemeClr val="lt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316" name="Google Shape;316;p14"/>
              <p:cNvSpPr/>
              <p:nvPr/>
            </p:nvSpPr>
            <p:spPr>
              <a:xfrm flipH="1" rot="5400000">
                <a:off x="6344842" y="-231059"/>
                <a:ext cx="659134" cy="1136438"/>
              </a:xfrm>
              <a:custGeom>
                <a:rect b="b" l="l" r="r" t="t"/>
                <a:pathLst>
                  <a:path extrusionOk="0" h="1136438" w="659134">
                    <a:moveTo>
                      <a:pt x="0" y="1136438"/>
                    </a:moveTo>
                    <a:lnTo>
                      <a:pt x="659134" y="1136438"/>
                    </a:lnTo>
                    <a:lnTo>
                      <a:pt x="659134" y="0"/>
                    </a:lnTo>
                    <a:close/>
                  </a:path>
                </a:pathLst>
              </a:custGeom>
              <a:solidFill>
                <a:srgbClr val="7B0F1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sz="1800">
                  <a:solidFill>
                    <a:schemeClr val="lt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317" name="Google Shape;317;p14"/>
              <p:cNvSpPr/>
              <p:nvPr/>
            </p:nvSpPr>
            <p:spPr>
              <a:xfrm rot="-5400000">
                <a:off x="7161284" y="740502"/>
                <a:ext cx="1327558" cy="1144447"/>
              </a:xfrm>
              <a:prstGeom prst="triangle">
                <a:avLst>
                  <a:gd fmla="val 50000" name="adj"/>
                </a:avLst>
              </a:pr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sz="1800">
                  <a:solidFill>
                    <a:schemeClr val="lt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318" name="Google Shape;318;p14"/>
              <p:cNvSpPr/>
              <p:nvPr/>
            </p:nvSpPr>
            <p:spPr>
              <a:xfrm flipH="1" rot="5400000">
                <a:off x="7152231" y="86421"/>
                <a:ext cx="1327558" cy="1144447"/>
              </a:xfrm>
              <a:prstGeom prst="triangle">
                <a:avLst>
                  <a:gd fmla="val 50000" name="adj"/>
                </a:avLst>
              </a:prstGeom>
              <a:solidFill>
                <a:srgbClr val="7B0F1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sz="1800">
                  <a:solidFill>
                    <a:schemeClr val="lt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319" name="Google Shape;319;p14"/>
              <p:cNvSpPr/>
              <p:nvPr/>
            </p:nvSpPr>
            <p:spPr>
              <a:xfrm rot="-5400000">
                <a:off x="7487954" y="-231723"/>
                <a:ext cx="660965" cy="1139595"/>
              </a:xfrm>
              <a:custGeom>
                <a:rect b="b" l="l" r="r" t="t"/>
                <a:pathLst>
                  <a:path extrusionOk="0" h="1139595" w="660965">
                    <a:moveTo>
                      <a:pt x="660965" y="0"/>
                    </a:moveTo>
                    <a:lnTo>
                      <a:pt x="660965" y="1139595"/>
                    </a:lnTo>
                    <a:lnTo>
                      <a:pt x="0" y="1139595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sz="1800">
                  <a:solidFill>
                    <a:schemeClr val="lt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320" name="Google Shape;320;p14"/>
              <p:cNvSpPr/>
              <p:nvPr/>
            </p:nvSpPr>
            <p:spPr>
              <a:xfrm flipH="1" rot="5400000">
                <a:off x="8632568" y="-231723"/>
                <a:ext cx="660965" cy="1139595"/>
              </a:xfrm>
              <a:custGeom>
                <a:rect b="b" l="l" r="r" t="t"/>
                <a:pathLst>
                  <a:path extrusionOk="0" h="1139595" w="660965">
                    <a:moveTo>
                      <a:pt x="0" y="1139595"/>
                    </a:moveTo>
                    <a:lnTo>
                      <a:pt x="660965" y="1139595"/>
                    </a:lnTo>
                    <a:lnTo>
                      <a:pt x="660965" y="0"/>
                    </a:lnTo>
                    <a:close/>
                  </a:path>
                </a:pathLst>
              </a:custGeom>
              <a:solidFill>
                <a:srgbClr val="7B0F1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sz="1800">
                  <a:solidFill>
                    <a:schemeClr val="lt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321" name="Google Shape;321;p14"/>
              <p:cNvSpPr/>
              <p:nvPr/>
            </p:nvSpPr>
            <p:spPr>
              <a:xfrm flipH="1" rot="5400000">
                <a:off x="8301697" y="738205"/>
                <a:ext cx="1327558" cy="1144447"/>
              </a:xfrm>
              <a:prstGeom prst="triangle">
                <a:avLst>
                  <a:gd fmla="val 50000" name="adj"/>
                </a:avLst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sz="1800">
                  <a:solidFill>
                    <a:schemeClr val="lt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322" name="Google Shape;322;p14"/>
              <p:cNvSpPr/>
              <p:nvPr/>
            </p:nvSpPr>
            <p:spPr>
              <a:xfrm rot="-5400000">
                <a:off x="8301697" y="78856"/>
                <a:ext cx="1327558" cy="1144447"/>
              </a:xfrm>
              <a:prstGeom prst="triangle">
                <a:avLst>
                  <a:gd fmla="val 50000" name="adj"/>
                </a:avLst>
              </a:pr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sz="1800">
                  <a:solidFill>
                    <a:schemeClr val="lt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323" name="Google Shape;323;p14"/>
              <p:cNvSpPr/>
              <p:nvPr/>
            </p:nvSpPr>
            <p:spPr>
              <a:xfrm flipH="1" rot="5400000">
                <a:off x="3732847" y="742968"/>
                <a:ext cx="1327558" cy="1144447"/>
              </a:xfrm>
              <a:prstGeom prst="triangle">
                <a:avLst>
                  <a:gd fmla="val 50000" name="adj"/>
                </a:avLst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sz="1800">
                  <a:solidFill>
                    <a:schemeClr val="lt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324" name="Google Shape;324;p14"/>
              <p:cNvSpPr/>
              <p:nvPr/>
            </p:nvSpPr>
            <p:spPr>
              <a:xfrm rot="-5400000">
                <a:off x="9440727" y="740502"/>
                <a:ext cx="1327558" cy="1144447"/>
              </a:xfrm>
              <a:prstGeom prst="triangle">
                <a:avLst>
                  <a:gd fmla="val 50000" name="adj"/>
                </a:avLst>
              </a:pr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sz="1800">
                  <a:solidFill>
                    <a:schemeClr val="lt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325" name="Google Shape;325;p14"/>
              <p:cNvSpPr/>
              <p:nvPr/>
            </p:nvSpPr>
            <p:spPr>
              <a:xfrm flipH="1" rot="5400000">
                <a:off x="9431674" y="86421"/>
                <a:ext cx="1327558" cy="1144447"/>
              </a:xfrm>
              <a:prstGeom prst="triangle">
                <a:avLst>
                  <a:gd fmla="val 50000" name="adj"/>
                </a:avLst>
              </a:prstGeom>
              <a:solidFill>
                <a:srgbClr val="7B0F1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sz="1800">
                  <a:solidFill>
                    <a:schemeClr val="lt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326" name="Google Shape;326;p14"/>
              <p:cNvSpPr/>
              <p:nvPr/>
            </p:nvSpPr>
            <p:spPr>
              <a:xfrm rot="-5400000">
                <a:off x="9767397" y="-231723"/>
                <a:ext cx="660965" cy="1139595"/>
              </a:xfrm>
              <a:custGeom>
                <a:rect b="b" l="l" r="r" t="t"/>
                <a:pathLst>
                  <a:path extrusionOk="0" h="1139595" w="660965">
                    <a:moveTo>
                      <a:pt x="660965" y="0"/>
                    </a:moveTo>
                    <a:lnTo>
                      <a:pt x="660965" y="1139595"/>
                    </a:lnTo>
                    <a:lnTo>
                      <a:pt x="0" y="1139595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sz="1800">
                  <a:solidFill>
                    <a:schemeClr val="lt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327" name="Google Shape;327;p14"/>
              <p:cNvSpPr/>
              <p:nvPr/>
            </p:nvSpPr>
            <p:spPr>
              <a:xfrm flipH="1" rot="5400000">
                <a:off x="10912011" y="-231723"/>
                <a:ext cx="660965" cy="1139595"/>
              </a:xfrm>
              <a:custGeom>
                <a:rect b="b" l="l" r="r" t="t"/>
                <a:pathLst>
                  <a:path extrusionOk="0" h="1139595" w="660965">
                    <a:moveTo>
                      <a:pt x="0" y="1139595"/>
                    </a:moveTo>
                    <a:lnTo>
                      <a:pt x="660965" y="1139595"/>
                    </a:lnTo>
                    <a:lnTo>
                      <a:pt x="660965" y="0"/>
                    </a:lnTo>
                    <a:close/>
                  </a:path>
                </a:pathLst>
              </a:custGeom>
              <a:solidFill>
                <a:srgbClr val="7B0F1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sz="1800">
                  <a:solidFill>
                    <a:schemeClr val="lt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328" name="Google Shape;328;p14"/>
              <p:cNvSpPr/>
              <p:nvPr/>
            </p:nvSpPr>
            <p:spPr>
              <a:xfrm flipH="1" rot="5400000">
                <a:off x="10581140" y="738205"/>
                <a:ext cx="1327558" cy="1144447"/>
              </a:xfrm>
              <a:prstGeom prst="triangle">
                <a:avLst>
                  <a:gd fmla="val 50000" name="adj"/>
                </a:avLst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sz="1800">
                  <a:solidFill>
                    <a:schemeClr val="lt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329" name="Google Shape;329;p14"/>
              <p:cNvSpPr/>
              <p:nvPr/>
            </p:nvSpPr>
            <p:spPr>
              <a:xfrm rot="-5400000">
                <a:off x="10581140" y="78856"/>
                <a:ext cx="1327558" cy="1144447"/>
              </a:xfrm>
              <a:prstGeom prst="triangle">
                <a:avLst>
                  <a:gd fmla="val 50000" name="adj"/>
                </a:avLst>
              </a:pr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sz="1800">
                  <a:solidFill>
                    <a:schemeClr val="lt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330" name="Google Shape;330;p14"/>
              <p:cNvSpPr/>
              <p:nvPr/>
            </p:nvSpPr>
            <p:spPr>
              <a:xfrm flipH="1" rot="5400000">
                <a:off x="1776298" y="-231274"/>
                <a:ext cx="659725" cy="1137457"/>
              </a:xfrm>
              <a:custGeom>
                <a:rect b="b" l="l" r="r" t="t"/>
                <a:pathLst>
                  <a:path extrusionOk="0" h="1137457" w="659725">
                    <a:moveTo>
                      <a:pt x="0" y="1137457"/>
                    </a:moveTo>
                    <a:lnTo>
                      <a:pt x="659725" y="1137457"/>
                    </a:lnTo>
                    <a:lnTo>
                      <a:pt x="659725" y="0"/>
                    </a:lnTo>
                    <a:close/>
                  </a:path>
                </a:pathLst>
              </a:custGeom>
              <a:solidFill>
                <a:srgbClr val="7B0F1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sz="1800">
                  <a:solidFill>
                    <a:schemeClr val="lt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331" name="Google Shape;331;p14"/>
              <p:cNvSpPr/>
              <p:nvPr/>
            </p:nvSpPr>
            <p:spPr>
              <a:xfrm rot="-5400000">
                <a:off x="301429" y="746984"/>
                <a:ext cx="1327558" cy="1144447"/>
              </a:xfrm>
              <a:prstGeom prst="triangle">
                <a:avLst>
                  <a:gd fmla="val 50000" name="adj"/>
                </a:avLst>
              </a:prstGeom>
              <a:solidFill>
                <a:srgbClr val="7B0F1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sz="1800">
                  <a:solidFill>
                    <a:schemeClr val="lt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332" name="Google Shape;332;p14"/>
              <p:cNvSpPr/>
              <p:nvPr/>
            </p:nvSpPr>
            <p:spPr>
              <a:xfrm flipH="1" rot="5400000">
                <a:off x="301429" y="84466"/>
                <a:ext cx="1327558" cy="1144447"/>
              </a:xfrm>
              <a:prstGeom prst="triangle">
                <a:avLst>
                  <a:gd fmla="val 50000" name="adj"/>
                </a:avLst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sz="1800">
                  <a:solidFill>
                    <a:schemeClr val="lt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333" name="Google Shape;333;p14"/>
              <p:cNvSpPr/>
              <p:nvPr/>
            </p:nvSpPr>
            <p:spPr>
              <a:xfrm rot="-5400000">
                <a:off x="1445876" y="84466"/>
                <a:ext cx="1327558" cy="1144447"/>
              </a:xfrm>
              <a:prstGeom prst="triangle">
                <a:avLst>
                  <a:gd fmla="val 50000" name="adj"/>
                </a:avLst>
              </a:prstGeom>
              <a:solidFill>
                <a:srgbClr val="EF8286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sz="1800">
                  <a:solidFill>
                    <a:schemeClr val="lt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334" name="Google Shape;334;p14"/>
              <p:cNvSpPr/>
              <p:nvPr/>
            </p:nvSpPr>
            <p:spPr>
              <a:xfrm rot="-5400000">
                <a:off x="647044" y="-229092"/>
                <a:ext cx="653702" cy="1127073"/>
              </a:xfrm>
              <a:custGeom>
                <a:rect b="b" l="l" r="r" t="t"/>
                <a:pathLst>
                  <a:path extrusionOk="0" h="1127073" w="653702">
                    <a:moveTo>
                      <a:pt x="653702" y="0"/>
                    </a:moveTo>
                    <a:lnTo>
                      <a:pt x="653702" y="1127073"/>
                    </a:lnTo>
                    <a:lnTo>
                      <a:pt x="0" y="1127073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sz="1800">
                  <a:solidFill>
                    <a:schemeClr val="lt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335" name="Google Shape;335;p14"/>
              <p:cNvSpPr/>
              <p:nvPr/>
            </p:nvSpPr>
            <p:spPr>
              <a:xfrm flipH="1" rot="5400000">
                <a:off x="1446132" y="742968"/>
                <a:ext cx="1327558" cy="1144447"/>
              </a:xfrm>
              <a:prstGeom prst="triangle">
                <a:avLst>
                  <a:gd fmla="val 50000" name="adj"/>
                </a:avLst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sz="1800">
                  <a:solidFill>
                    <a:schemeClr val="lt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336" name="Google Shape;336;p14"/>
              <p:cNvSpPr/>
              <p:nvPr/>
            </p:nvSpPr>
            <p:spPr>
              <a:xfrm rot="-5400000">
                <a:off x="-845513" y="746984"/>
                <a:ext cx="1327558" cy="1144447"/>
              </a:xfrm>
              <a:prstGeom prst="triangle">
                <a:avLst>
                  <a:gd fmla="val 50000" name="adj"/>
                </a:avLst>
              </a:pr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sz="1800">
                  <a:solidFill>
                    <a:schemeClr val="lt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337" name="Google Shape;337;p14"/>
              <p:cNvSpPr/>
              <p:nvPr/>
            </p:nvSpPr>
            <p:spPr>
              <a:xfrm flipH="1" rot="5400000">
                <a:off x="-845513" y="84466"/>
                <a:ext cx="1327558" cy="1144447"/>
              </a:xfrm>
              <a:prstGeom prst="triangle">
                <a:avLst>
                  <a:gd fmla="val 50000" name="adj"/>
                </a:avLst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sz="1800">
                  <a:solidFill>
                    <a:schemeClr val="lt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338" name="Google Shape;338;p14"/>
              <p:cNvSpPr/>
              <p:nvPr/>
            </p:nvSpPr>
            <p:spPr>
              <a:xfrm rot="-5400000">
                <a:off x="-499898" y="-229092"/>
                <a:ext cx="653702" cy="1127073"/>
              </a:xfrm>
              <a:custGeom>
                <a:rect b="b" l="l" r="r" t="t"/>
                <a:pathLst>
                  <a:path extrusionOk="0" h="1127073" w="653702">
                    <a:moveTo>
                      <a:pt x="653702" y="0"/>
                    </a:moveTo>
                    <a:lnTo>
                      <a:pt x="653702" y="1127073"/>
                    </a:lnTo>
                    <a:lnTo>
                      <a:pt x="0" y="1127073"/>
                    </a:lnTo>
                    <a:close/>
                  </a:path>
                </a:pathLst>
              </a:custGeom>
              <a:solidFill>
                <a:srgbClr val="7B0F1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sz="1800">
                  <a:solidFill>
                    <a:schemeClr val="lt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339" name="Google Shape;339;p14"/>
              <p:cNvSpPr/>
              <p:nvPr/>
            </p:nvSpPr>
            <p:spPr>
              <a:xfrm flipH="1" rot="5400000">
                <a:off x="12049030" y="-231723"/>
                <a:ext cx="660965" cy="1139595"/>
              </a:xfrm>
              <a:custGeom>
                <a:rect b="b" l="l" r="r" t="t"/>
                <a:pathLst>
                  <a:path extrusionOk="0" h="1139595" w="660965">
                    <a:moveTo>
                      <a:pt x="0" y="1139595"/>
                    </a:moveTo>
                    <a:lnTo>
                      <a:pt x="660965" y="1139595"/>
                    </a:lnTo>
                    <a:lnTo>
                      <a:pt x="660965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sz="1800">
                  <a:solidFill>
                    <a:schemeClr val="lt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340" name="Google Shape;340;p14"/>
              <p:cNvSpPr/>
              <p:nvPr/>
            </p:nvSpPr>
            <p:spPr>
              <a:xfrm flipH="1" rot="5400000">
                <a:off x="11718159" y="738205"/>
                <a:ext cx="1327558" cy="1144447"/>
              </a:xfrm>
              <a:prstGeom prst="triangle">
                <a:avLst>
                  <a:gd fmla="val 50000" name="adj"/>
                </a:avLst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sz="1800">
                  <a:solidFill>
                    <a:schemeClr val="lt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341" name="Google Shape;341;p14"/>
              <p:cNvSpPr/>
              <p:nvPr/>
            </p:nvSpPr>
            <p:spPr>
              <a:xfrm rot="-5400000">
                <a:off x="11718159" y="78856"/>
                <a:ext cx="1327558" cy="1144447"/>
              </a:xfrm>
              <a:prstGeom prst="triangle">
                <a:avLst>
                  <a:gd fmla="val 50000" name="adj"/>
                </a:avLst>
              </a:prstGeom>
              <a:solidFill>
                <a:srgbClr val="7B0F1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sz="1800">
                  <a:solidFill>
                    <a:schemeClr val="lt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</p:grpSp>
        <p:sp>
          <p:nvSpPr>
            <p:cNvPr id="342" name="Google Shape;342;p14"/>
            <p:cNvSpPr/>
            <p:nvPr/>
          </p:nvSpPr>
          <p:spPr>
            <a:xfrm rot="5400000">
              <a:off x="5300564" y="1065668"/>
              <a:ext cx="1594666" cy="1382040"/>
            </a:xfrm>
            <a:custGeom>
              <a:rect b="b" l="l" r="r" t="t"/>
              <a:pathLst>
                <a:path extrusionOk="0" h="2287240" w="2639128">
                  <a:moveTo>
                    <a:pt x="960" y="1142793"/>
                  </a:moveTo>
                  <a:lnTo>
                    <a:pt x="663779" y="0"/>
                  </a:lnTo>
                  <a:lnTo>
                    <a:pt x="1976308" y="0"/>
                  </a:lnTo>
                  <a:lnTo>
                    <a:pt x="1977312" y="0"/>
                  </a:lnTo>
                  <a:lnTo>
                    <a:pt x="2639128" y="1142793"/>
                  </a:lnTo>
                  <a:lnTo>
                    <a:pt x="1983040" y="2284644"/>
                  </a:lnTo>
                  <a:lnTo>
                    <a:pt x="1984546" y="2287240"/>
                  </a:lnTo>
                  <a:lnTo>
                    <a:pt x="1981534" y="2287240"/>
                  </a:lnTo>
                  <a:lnTo>
                    <a:pt x="663779" y="2287240"/>
                  </a:lnTo>
                  <a:lnTo>
                    <a:pt x="960" y="1144447"/>
                  </a:lnTo>
                  <a:lnTo>
                    <a:pt x="0" y="1144447"/>
                  </a:lnTo>
                  <a:lnTo>
                    <a:pt x="480" y="1143620"/>
                  </a:lnTo>
                  <a:lnTo>
                    <a:pt x="0" y="1142793"/>
                  </a:lnTo>
                  <a:lnTo>
                    <a:pt x="960" y="1142793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1800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343" name="Google Shape;343;p14"/>
            <p:cNvSpPr txBox="1"/>
            <p:nvPr/>
          </p:nvSpPr>
          <p:spPr>
            <a:xfrm>
              <a:off x="5252853" y="1341197"/>
              <a:ext cx="1697993" cy="83099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1" lang="en-US" sz="4800">
                  <a:solidFill>
                    <a:srgbClr val="B9171C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02</a:t>
              </a:r>
              <a:endParaRPr b="1" i="1" sz="4800">
                <a:solidFill>
                  <a:srgbClr val="B9171C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</p:grpSp>
      <p:grpSp>
        <p:nvGrpSpPr>
          <p:cNvPr id="344" name="Google Shape;344;p14"/>
          <p:cNvGrpSpPr/>
          <p:nvPr/>
        </p:nvGrpSpPr>
        <p:grpSpPr>
          <a:xfrm>
            <a:off x="4734454" y="3377537"/>
            <a:ext cx="2724075" cy="105019"/>
            <a:chOff x="4734454" y="3377537"/>
            <a:chExt cx="2724075" cy="105019"/>
          </a:xfrm>
        </p:grpSpPr>
        <p:sp>
          <p:nvSpPr>
            <p:cNvPr id="345" name="Google Shape;345;p14"/>
            <p:cNvSpPr/>
            <p:nvPr/>
          </p:nvSpPr>
          <p:spPr>
            <a:xfrm>
              <a:off x="4734454" y="3377537"/>
              <a:ext cx="621337" cy="105019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1800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346" name="Google Shape;346;p14"/>
            <p:cNvSpPr/>
            <p:nvPr/>
          </p:nvSpPr>
          <p:spPr>
            <a:xfrm>
              <a:off x="5435367" y="3377537"/>
              <a:ext cx="621337" cy="105019"/>
            </a:xfrm>
            <a:prstGeom prst="rect">
              <a:avLst/>
            </a:prstGeom>
            <a:noFill/>
            <a:ln cap="flat" cmpd="sng" w="12700">
              <a:solidFill>
                <a:schemeClr val="accen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1800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347" name="Google Shape;347;p14"/>
            <p:cNvSpPr/>
            <p:nvPr/>
          </p:nvSpPr>
          <p:spPr>
            <a:xfrm>
              <a:off x="6136280" y="3377537"/>
              <a:ext cx="621337" cy="105019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1800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348" name="Google Shape;348;p14"/>
            <p:cNvSpPr/>
            <p:nvPr/>
          </p:nvSpPr>
          <p:spPr>
            <a:xfrm>
              <a:off x="6837192" y="3377537"/>
              <a:ext cx="621337" cy="105019"/>
            </a:xfrm>
            <a:prstGeom prst="rect">
              <a:avLst/>
            </a:prstGeom>
            <a:noFill/>
            <a:ln cap="flat" cmpd="sng" w="12700">
              <a:solidFill>
                <a:schemeClr val="accent2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1800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</p:grpSp>
    </p:spTree>
  </p:cSld>
  <p:clrMapOvr>
    <a:masterClrMapping/>
  </p:clrMapOvr>
  <mc:AlternateContent>
    <mc:Choice Requires="p14">
      <p:transition spd="slow" p14:dur="1500">
        <p:fade thruBlk="1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xmlns:r="http://schemas.openxmlformats.org/officeDocument/2006/relationships" name="Office 主题​​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Financier Presentation Template www.googleslides.org">
  <a:themeElements>
    <a:clrScheme name="自定义 318">
      <a:dk1>
        <a:srgbClr val="000000"/>
      </a:dk1>
      <a:lt1>
        <a:srgbClr val="FFFFFF"/>
      </a:lt1>
      <a:dk2>
        <a:srgbClr val="778495"/>
      </a:dk2>
      <a:lt2>
        <a:srgbClr val="F0F0F0"/>
      </a:lt2>
      <a:accent1>
        <a:srgbClr val="E53238"/>
      </a:accent1>
      <a:accent2>
        <a:srgbClr val="B9171C"/>
      </a:accent2>
      <a:accent3>
        <a:srgbClr val="E53238"/>
      </a:accent3>
      <a:accent4>
        <a:srgbClr val="B9171C"/>
      </a:accent4>
      <a:accent5>
        <a:srgbClr val="E53238"/>
      </a:accent5>
      <a:accent6>
        <a:srgbClr val="B9171C"/>
      </a:accent6>
      <a:hlink>
        <a:srgbClr val="E53238"/>
      </a:hlink>
      <a:folHlink>
        <a:srgbClr val="BFBFBF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