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435" r:id="rId2"/>
    <p:sldId id="429" r:id="rId3"/>
    <p:sldId id="428" r:id="rId4"/>
    <p:sldId id="444" r:id="rId5"/>
    <p:sldId id="445" r:id="rId6"/>
    <p:sldId id="446" r:id="rId7"/>
    <p:sldId id="447" r:id="rId8"/>
    <p:sldId id="449" r:id="rId9"/>
    <p:sldId id="465" r:id="rId10"/>
    <p:sldId id="466" r:id="rId11"/>
    <p:sldId id="467" r:id="rId12"/>
    <p:sldId id="469" r:id="rId13"/>
    <p:sldId id="468" r:id="rId14"/>
    <p:sldId id="461" r:id="rId15"/>
    <p:sldId id="451" r:id="rId16"/>
    <p:sldId id="452" r:id="rId17"/>
    <p:sldId id="453" r:id="rId18"/>
    <p:sldId id="454" r:id="rId19"/>
    <p:sldId id="463" r:id="rId20"/>
    <p:sldId id="464" r:id="rId21"/>
    <p:sldId id="462" r:id="rId22"/>
    <p:sldId id="456" r:id="rId23"/>
    <p:sldId id="457" r:id="rId24"/>
    <p:sldId id="458" r:id="rId25"/>
    <p:sldId id="459" r:id="rId26"/>
    <p:sldId id="470" r:id="rId27"/>
    <p:sldId id="471" r:id="rId28"/>
    <p:sldId id="472" r:id="rId29"/>
    <p:sldId id="473" r:id="rId30"/>
    <p:sldId id="474" r:id="rId31"/>
    <p:sldId id="443" r:id="rId32"/>
  </p:sldIdLst>
  <p:sldSz cx="12192000" cy="6858000"/>
  <p:notesSz cx="6858000" cy="9144000"/>
  <p:custDataLst>
    <p:tags r:id="rId3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1pPr>
    <a:lvl2pPr marL="564515" indent="-80645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2pPr>
    <a:lvl3pPr marL="1130300" indent="-163195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3pPr>
    <a:lvl4pPr marL="1696085" indent="-24511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4pPr>
    <a:lvl5pPr marL="2259965" indent="-325755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5pPr>
    <a:lvl6pPr marL="2418080" algn="l" defTabSz="967105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6pPr>
    <a:lvl7pPr marL="2901950" algn="l" defTabSz="967105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7pPr>
    <a:lvl8pPr marL="3385185" algn="l" defTabSz="967105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8pPr>
    <a:lvl9pPr marL="3869055" algn="l" defTabSz="967105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88">
          <p15:clr>
            <a:srgbClr val="A4A3A4"/>
          </p15:clr>
        </p15:guide>
        <p15:guide id="2" orient="horz" pos="436">
          <p15:clr>
            <a:srgbClr val="A4A3A4"/>
          </p15:clr>
        </p15:guide>
        <p15:guide id="3" orient="horz" pos="3203">
          <p15:clr>
            <a:srgbClr val="A4A3A4"/>
          </p15:clr>
        </p15:guide>
        <p15:guide id="4" orient="horz" pos="3565">
          <p15:clr>
            <a:srgbClr val="A4A3A4"/>
          </p15:clr>
        </p15:guide>
        <p15:guide id="5" orient="horz" pos="4111">
          <p15:clr>
            <a:srgbClr val="A4A3A4"/>
          </p15:clr>
        </p15:guide>
        <p15:guide id="6" pos="393">
          <p15:clr>
            <a:srgbClr val="A4A3A4"/>
          </p15:clr>
        </p15:guide>
        <p15:guide id="7" pos="3840">
          <p15:clr>
            <a:srgbClr val="A4A3A4"/>
          </p15:clr>
        </p15:guide>
        <p15:guide id="8" pos="72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FFD791"/>
    <a:srgbClr val="DED2C2"/>
    <a:srgbClr val="292A25"/>
    <a:srgbClr val="BF0100"/>
    <a:srgbClr val="D83C2A"/>
    <a:srgbClr val="DA3D2A"/>
    <a:srgbClr val="0091DC"/>
    <a:srgbClr val="0070C0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14" autoAdjust="0"/>
    <p:restoredTop sz="94651" autoAdjust="0"/>
  </p:normalViewPr>
  <p:slideViewPr>
    <p:cSldViewPr>
      <p:cViewPr varScale="1">
        <p:scale>
          <a:sx n="128" d="100"/>
          <a:sy n="128" d="100"/>
        </p:scale>
        <p:origin x="680" y="176"/>
      </p:cViewPr>
      <p:guideLst>
        <p:guide orient="horz" pos="1888"/>
        <p:guide orient="horz" pos="436"/>
        <p:guide orient="horz" pos="3203"/>
        <p:guide orient="horz" pos="3565"/>
        <p:guide orient="horz" pos="4111"/>
        <p:guide pos="393"/>
        <p:guide pos="3840"/>
        <p:guide pos="72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14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/>
            </a:lvl1pPr>
          </a:lstStyle>
          <a:p>
            <a:pPr>
              <a:defRPr/>
            </a:pPr>
            <a:fld id="{CA5E8DB0-55DC-4221-A99C-988BCD133BF3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381546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65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564515" algn="l" rtl="0" eaLnBrk="0" fontAlgn="base" hangingPunct="0">
      <a:spcBef>
        <a:spcPct val="30000"/>
      </a:spcBef>
      <a:spcAft>
        <a:spcPct val="0"/>
      </a:spcAft>
      <a:defRPr sz="1465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1130300" algn="l" rtl="0" eaLnBrk="0" fontAlgn="base" hangingPunct="0">
      <a:spcBef>
        <a:spcPct val="30000"/>
      </a:spcBef>
      <a:spcAft>
        <a:spcPct val="0"/>
      </a:spcAft>
      <a:defRPr sz="1465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696085" algn="l" rtl="0" eaLnBrk="0" fontAlgn="base" hangingPunct="0">
      <a:spcBef>
        <a:spcPct val="30000"/>
      </a:spcBef>
      <a:spcAft>
        <a:spcPct val="0"/>
      </a:spcAft>
      <a:defRPr sz="1465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2259965" algn="l" rtl="0" eaLnBrk="0" fontAlgn="base" hangingPunct="0">
      <a:spcBef>
        <a:spcPct val="30000"/>
      </a:spcBef>
      <a:spcAft>
        <a:spcPct val="0"/>
      </a:spcAft>
      <a:defRPr sz="1465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827020" algn="l" defTabSz="1130300" rtl="0" eaLnBrk="1" latinLnBrk="0" hangingPunct="1">
      <a:defRPr sz="1465" kern="1200">
        <a:solidFill>
          <a:schemeClr val="tx1"/>
        </a:solidFill>
        <a:latin typeface="+mn-lt"/>
        <a:ea typeface="+mn-ea"/>
        <a:cs typeface="+mn-cs"/>
      </a:defRPr>
    </a:lvl6pPr>
    <a:lvl7pPr marL="3392170" algn="l" defTabSz="1130300" rtl="0" eaLnBrk="1" latinLnBrk="0" hangingPunct="1">
      <a:defRPr sz="1465" kern="1200">
        <a:solidFill>
          <a:schemeClr val="tx1"/>
        </a:solidFill>
        <a:latin typeface="+mn-lt"/>
        <a:ea typeface="+mn-ea"/>
        <a:cs typeface="+mn-cs"/>
      </a:defRPr>
    </a:lvl7pPr>
    <a:lvl8pPr marL="3957320" algn="l" defTabSz="1130300" rtl="0" eaLnBrk="1" latinLnBrk="0" hangingPunct="1">
      <a:defRPr sz="1465" kern="1200">
        <a:solidFill>
          <a:schemeClr val="tx1"/>
        </a:solidFill>
        <a:latin typeface="+mn-lt"/>
        <a:ea typeface="+mn-ea"/>
        <a:cs typeface="+mn-cs"/>
      </a:defRPr>
    </a:lvl8pPr>
    <a:lvl9pPr marL="4523105" algn="l" defTabSz="1130300" rtl="0" eaLnBrk="1" latinLnBrk="0" hangingPunct="1">
      <a:defRPr sz="146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88482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A5C11-345D-4B8A-9A75-9721A8037E93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370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A5C11-345D-4B8A-9A75-9721A8037E93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286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A5C11-345D-4B8A-9A75-9721A8037E93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984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A5C11-345D-4B8A-9A75-9721A8037E93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6461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14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59829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A5C11-345D-4B8A-9A75-9721A8037E93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0650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A5C11-345D-4B8A-9A75-9721A8037E93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5888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A5C11-345D-4B8A-9A75-9721A8037E93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0725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A5C11-345D-4B8A-9A75-9721A8037E93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2940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A5C11-345D-4B8A-9A75-9721A8037E93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432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191947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A5C11-345D-4B8A-9A75-9721A8037E93}" type="slidenum">
              <a:rPr lang="zh-CN" altLang="en-US" smtClean="0">
                <a:solidFill>
                  <a:prstClr val="black"/>
                </a:solidFill>
              </a:rPr>
              <a:pPr/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2053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21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711393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A5C11-345D-4B8A-9A75-9721A8037E93}" type="slidenum">
              <a:rPr lang="zh-CN" altLang="en-US" smtClean="0">
                <a:solidFill>
                  <a:prstClr val="black"/>
                </a:solidFill>
              </a:rPr>
              <a:pPr/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3754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A5C11-345D-4B8A-9A75-9721A8037E93}" type="slidenum">
              <a:rPr lang="zh-CN" altLang="en-US" smtClean="0">
                <a:solidFill>
                  <a:prstClr val="black"/>
                </a:solidFill>
              </a:rPr>
              <a:pPr/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7007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A5C11-345D-4B8A-9A75-9721A8037E93}" type="slidenum">
              <a:rPr lang="zh-CN" altLang="en-US" smtClean="0">
                <a:solidFill>
                  <a:prstClr val="black"/>
                </a:solidFill>
              </a:rPr>
              <a:pPr/>
              <a:t>24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1899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A5C11-345D-4B8A-9A75-9721A8037E93}" type="slidenum">
              <a:rPr lang="zh-CN" altLang="en-US" smtClean="0">
                <a:solidFill>
                  <a:prstClr val="black"/>
                </a:solidFill>
              </a:rPr>
              <a:pPr/>
              <a:t>25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6272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A5C11-345D-4B8A-9A75-9721A8037E93}" type="slidenum">
              <a:rPr lang="zh-CN" altLang="en-US" smtClean="0">
                <a:solidFill>
                  <a:prstClr val="black"/>
                </a:solidFill>
              </a:rPr>
              <a:pPr/>
              <a:t>26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6063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A5C11-345D-4B8A-9A75-9721A8037E93}" type="slidenum">
              <a:rPr lang="zh-CN" altLang="en-US" smtClean="0">
                <a:solidFill>
                  <a:prstClr val="black"/>
                </a:solidFill>
              </a:rPr>
              <a:pPr/>
              <a:t>27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8909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A5C11-345D-4B8A-9A75-9721A8037E93}" type="slidenum">
              <a:rPr lang="zh-CN" altLang="en-US" smtClean="0">
                <a:solidFill>
                  <a:prstClr val="black"/>
                </a:solidFill>
              </a:rPr>
              <a:pPr/>
              <a:t>28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2491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A5C11-345D-4B8A-9A75-9721A8037E93}" type="slidenum">
              <a:rPr lang="zh-CN" altLang="en-US" smtClean="0">
                <a:solidFill>
                  <a:prstClr val="black"/>
                </a:solidFill>
              </a:rPr>
              <a:pPr/>
              <a:t>29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674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142844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A5C11-345D-4B8A-9A75-9721A8037E93}" type="slidenum">
              <a:rPr lang="zh-CN" altLang="en-US" smtClean="0">
                <a:solidFill>
                  <a:prstClr val="black"/>
                </a:solidFill>
              </a:rPr>
              <a:pPr/>
              <a:t>30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4302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31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608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A5C11-345D-4B8A-9A75-9721A8037E93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019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A5C11-345D-4B8A-9A75-9721A8037E93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65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A5C11-345D-4B8A-9A75-9721A8037E93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973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A5C11-345D-4B8A-9A75-9721A8037E93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280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A5C11-345D-4B8A-9A75-9721A8037E93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939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A5C11-345D-4B8A-9A75-9721A8037E93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782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79"/>
            <a:ext cx="12192000" cy="6856441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 bwMode="auto">
          <a:xfrm>
            <a:off x="2230907" y="1104552"/>
            <a:ext cx="773018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55000"/>
            </a:schemeClr>
          </a:solidFill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2230907" y="1104552"/>
            <a:ext cx="7730187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</p:spPr>
      </p:cxn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808" y="463336"/>
            <a:ext cx="648072" cy="5779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gallery dir="l"/>
      </p:transition>
    </mc:Choice>
    <mc:Fallback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gallery dir="l"/>
      </p:transition>
    </mc:Choice>
    <mc:Fallback xmlns=""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79"/>
            <a:ext cx="12192000" cy="68564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gallery dir="l"/>
      </p:transition>
    </mc:Choice>
    <mc:Fallback xmlns="">
      <p:transition spd="slow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79"/>
            <a:ext cx="12192000" cy="685644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1"/>
            <a:ext cx="5121332" cy="537321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437112"/>
            <a:ext cx="12216680" cy="24281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6400" y="4581128"/>
            <a:ext cx="2032322" cy="181238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562" y="1885908"/>
            <a:ext cx="3471892" cy="49720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gallery dir="l"/>
      </p:transition>
    </mc:Choice>
    <mc:Fallback xmlns="">
      <p:transition spd="slow"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4895" y="116419"/>
            <a:ext cx="10942228" cy="648607"/>
          </a:xfrm>
          <a:prstGeom prst="rect">
            <a:avLst/>
          </a:prstGeom>
        </p:spPr>
        <p:txBody>
          <a:bodyPr lIns="72545" tIns="36273" rIns="72545" bIns="36273"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4895" y="981227"/>
            <a:ext cx="10942228" cy="5373309"/>
          </a:xfrm>
          <a:prstGeom prst="rect">
            <a:avLst/>
          </a:prstGeom>
        </p:spPr>
        <p:txBody>
          <a:bodyPr vert="eaVert" lIns="72545" tIns="36273" rIns="72545" bIns="36273"/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b="0" dirty="0">
                <a:solidFill>
                  <a:schemeClr val="bg2"/>
                </a:solidFill>
                <a:latin typeface="Calibri"/>
                <a:ea typeface="宋体"/>
              </a:rPr>
              <a:t>PPT</a:t>
            </a:r>
            <a:r>
              <a:rPr lang="zh-CN" altLang="en-US" sz="100" b="0" dirty="0">
                <a:solidFill>
                  <a:schemeClr val="bg2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b="0" dirty="0">
                <a:solidFill>
                  <a:schemeClr val="bg2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b="0" dirty="0">
                <a:solidFill>
                  <a:schemeClr val="bg2"/>
                </a:solidFill>
                <a:latin typeface="Calibri"/>
                <a:ea typeface="宋体"/>
              </a:rPr>
              <a:t>行业</a:t>
            </a:r>
            <a:r>
              <a:rPr lang="en-US" altLang="zh-CN" sz="100" b="0" dirty="0">
                <a:solidFill>
                  <a:schemeClr val="bg2"/>
                </a:solidFill>
                <a:latin typeface="Calibri"/>
                <a:ea typeface="宋体"/>
              </a:rPr>
              <a:t>PPT</a:t>
            </a:r>
            <a:r>
              <a:rPr lang="zh-CN" altLang="en-US" sz="100" b="0" dirty="0">
                <a:solidFill>
                  <a:schemeClr val="bg2"/>
                </a:solidFill>
                <a:latin typeface="Calibri"/>
                <a:ea typeface="宋体"/>
              </a:rPr>
              <a:t>模板：</a:t>
            </a:r>
            <a:r>
              <a:rPr lang="en-US" altLang="zh-CN" sz="100" b="0" dirty="0">
                <a:solidFill>
                  <a:schemeClr val="bg2"/>
                </a:solidFill>
                <a:latin typeface="Calibri"/>
                <a:ea typeface="宋体"/>
              </a:rPr>
              <a:t>www.1ppt.com/hangye/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b="0" dirty="0">
                <a:solidFill>
                  <a:schemeClr val="bg2"/>
                </a:solidFill>
                <a:latin typeface="Calibri"/>
                <a:ea typeface="宋体"/>
              </a:rPr>
              <a:t>节日</a:t>
            </a:r>
            <a:r>
              <a:rPr lang="en-US" altLang="zh-CN" sz="100" b="0" dirty="0">
                <a:solidFill>
                  <a:schemeClr val="bg2"/>
                </a:solidFill>
                <a:latin typeface="Calibri"/>
                <a:ea typeface="宋体"/>
              </a:rPr>
              <a:t>PPT</a:t>
            </a:r>
            <a:r>
              <a:rPr lang="zh-CN" altLang="en-US" sz="100" b="0" dirty="0">
                <a:solidFill>
                  <a:schemeClr val="bg2"/>
                </a:solidFill>
                <a:latin typeface="Calibri"/>
                <a:ea typeface="宋体"/>
              </a:rPr>
              <a:t>模板：</a:t>
            </a:r>
            <a:r>
              <a:rPr lang="en-US" altLang="zh-CN" sz="100" b="0" dirty="0">
                <a:solidFill>
                  <a:schemeClr val="bg2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b="0" dirty="0">
                <a:solidFill>
                  <a:schemeClr val="bg2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b="0" dirty="0">
                <a:solidFill>
                  <a:schemeClr val="bg2"/>
                </a:solidFill>
                <a:latin typeface="Calibri"/>
                <a:ea typeface="宋体"/>
              </a:rPr>
              <a:t>www.1ppt.com/sucai/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b="0" dirty="0">
                <a:solidFill>
                  <a:schemeClr val="bg2"/>
                </a:solidFill>
                <a:latin typeface="Calibri"/>
                <a:ea typeface="宋体"/>
              </a:rPr>
              <a:t>PPT</a:t>
            </a:r>
            <a:r>
              <a:rPr lang="zh-CN" altLang="en-US" sz="100" b="0" dirty="0">
                <a:solidFill>
                  <a:schemeClr val="bg2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b="0" dirty="0">
                <a:solidFill>
                  <a:schemeClr val="bg2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b="0" dirty="0">
                <a:solidFill>
                  <a:schemeClr val="bg2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b="0" dirty="0">
                <a:solidFill>
                  <a:schemeClr val="bg2"/>
                </a:solidFill>
                <a:latin typeface="Calibri"/>
                <a:ea typeface="宋体"/>
              </a:rPr>
              <a:t>www.1ppt.com/tubiao/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b="0" dirty="0">
                <a:solidFill>
                  <a:schemeClr val="bg2"/>
                </a:solidFill>
                <a:latin typeface="Calibri"/>
                <a:ea typeface="宋体"/>
              </a:rPr>
              <a:t>优秀</a:t>
            </a:r>
            <a:r>
              <a:rPr lang="en-US" altLang="zh-CN" sz="100" b="0" dirty="0">
                <a:solidFill>
                  <a:schemeClr val="bg2"/>
                </a:solidFill>
                <a:latin typeface="Calibri"/>
                <a:ea typeface="宋体"/>
              </a:rPr>
              <a:t>PPT</a:t>
            </a:r>
            <a:r>
              <a:rPr lang="zh-CN" altLang="en-US" sz="100" b="0" dirty="0">
                <a:solidFill>
                  <a:schemeClr val="bg2"/>
                </a:solidFill>
                <a:latin typeface="Calibri"/>
                <a:ea typeface="宋体"/>
              </a:rPr>
              <a:t>下载：</a:t>
            </a:r>
            <a:r>
              <a:rPr lang="en-US" altLang="zh-CN" sz="100" b="0" dirty="0">
                <a:solidFill>
                  <a:schemeClr val="bg2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b="0" dirty="0">
                <a:solidFill>
                  <a:schemeClr val="bg2"/>
                </a:solidFill>
                <a:latin typeface="Calibri"/>
                <a:ea typeface="宋体"/>
              </a:rPr>
              <a:t>教程： </a:t>
            </a:r>
            <a:r>
              <a:rPr lang="en-US" altLang="zh-CN" sz="100" b="0" dirty="0">
                <a:solidFill>
                  <a:schemeClr val="bg2"/>
                </a:solidFill>
                <a:latin typeface="Calibri"/>
                <a:ea typeface="宋体"/>
              </a:rPr>
              <a:t>www.1ppt.com/powerpoint/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b="0" dirty="0">
                <a:solidFill>
                  <a:schemeClr val="bg2"/>
                </a:solidFill>
                <a:latin typeface="Calibri"/>
                <a:ea typeface="宋体"/>
              </a:rPr>
              <a:t>Word</a:t>
            </a:r>
            <a:r>
              <a:rPr lang="zh-CN" altLang="en-US" sz="100" b="0" dirty="0">
                <a:solidFill>
                  <a:schemeClr val="bg2"/>
                </a:solidFill>
                <a:latin typeface="Calibri"/>
                <a:ea typeface="宋体"/>
              </a:rPr>
              <a:t>教程： </a:t>
            </a:r>
            <a:r>
              <a:rPr lang="en-US" altLang="zh-CN" sz="100" b="0" dirty="0">
                <a:solidFill>
                  <a:schemeClr val="bg2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b="0" dirty="0">
                <a:solidFill>
                  <a:schemeClr val="bg2"/>
                </a:solidFill>
                <a:latin typeface="Calibri"/>
                <a:ea typeface="宋体"/>
              </a:rPr>
              <a:t>教程：</a:t>
            </a:r>
            <a:r>
              <a:rPr lang="en-US" altLang="zh-CN" sz="100" b="0" dirty="0">
                <a:solidFill>
                  <a:schemeClr val="bg2"/>
                </a:solidFill>
                <a:latin typeface="Calibri"/>
                <a:ea typeface="宋体"/>
              </a:rPr>
              <a:t>www.1ppt.com/excel/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b="0" dirty="0">
                <a:solidFill>
                  <a:schemeClr val="bg2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b="0" dirty="0">
                <a:solidFill>
                  <a:schemeClr val="bg2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b="0" dirty="0">
                <a:solidFill>
                  <a:schemeClr val="bg2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b="0" dirty="0">
                <a:solidFill>
                  <a:schemeClr val="bg2"/>
                </a:solidFill>
                <a:latin typeface="Calibri"/>
                <a:ea typeface="宋体"/>
              </a:rPr>
              <a:t>www.1ppt.com/kejian/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b="0" dirty="0">
                <a:solidFill>
                  <a:schemeClr val="bg2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b="0" dirty="0">
                <a:solidFill>
                  <a:schemeClr val="bg2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b="0" dirty="0">
                <a:solidFill>
                  <a:schemeClr val="bg2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b="0" dirty="0">
                <a:solidFill>
                  <a:schemeClr val="bg2"/>
                </a:solidFill>
                <a:latin typeface="Calibri"/>
                <a:ea typeface="宋体"/>
              </a:rPr>
              <a:t>www.1ppt.com/shiti/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b="0" dirty="0">
                <a:solidFill>
                  <a:schemeClr val="bg2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b="0" dirty="0">
                <a:solidFill>
                  <a:schemeClr val="bg2"/>
                </a:solidFill>
                <a:latin typeface="Calibri"/>
                <a:ea typeface="宋体"/>
              </a:rPr>
              <a:t>www.1ppt.com/jiaoan/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b="0" dirty="0">
                <a:solidFill>
                  <a:schemeClr val="bg2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b="0" dirty="0">
                <a:solidFill>
                  <a:schemeClr val="bg2"/>
                </a:solidFill>
                <a:latin typeface="Calibri"/>
                <a:ea typeface="宋体"/>
              </a:rPr>
              <a:t>www.1ppt.com/ziti/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b="0" dirty="0">
                <a:solidFill>
                  <a:schemeClr val="bg2"/>
                </a:solidFill>
                <a:latin typeface="Calibri"/>
                <a:ea typeface="宋体"/>
              </a:rPr>
              <a:t> </a:t>
            </a:r>
            <a:endParaRPr lang="zh-CN" altLang="en-US" sz="100" b="0" dirty="0">
              <a:solidFill>
                <a:schemeClr val="bg2"/>
              </a:solidFill>
              <a:latin typeface="Calibri"/>
              <a:ea typeface="宋体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gallery dir="l"/>
      </p:transition>
    </mc:Choice>
    <mc:Fallback xmlns="">
      <p:transition spd="slow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832851" y="115896"/>
            <a:ext cx="2734733" cy="6238875"/>
          </a:xfrm>
          <a:prstGeom prst="rect">
            <a:avLst/>
          </a:prstGeom>
        </p:spPr>
        <p:txBody>
          <a:bodyPr vert="eaVert" lIns="72545" tIns="36273" rIns="72545" bIns="36273"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4425" y="115896"/>
            <a:ext cx="8005233" cy="6238875"/>
          </a:xfrm>
          <a:prstGeom prst="rect">
            <a:avLst/>
          </a:prstGeom>
        </p:spPr>
        <p:txBody>
          <a:bodyPr vert="eaVert" lIns="72545" tIns="36273" rIns="72545" bIns="36273"/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gallery dir="l"/>
      </p:transition>
    </mc:Choice>
    <mc:Fallback xmlns="">
      <p:transition spd="slow" advClick="0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7">
    <p:bg>
      <p:bgPr>
        <a:gradFill flip="none" rotWithShape="1">
          <a:gsLst>
            <a:gs pos="0">
              <a:srgbClr val="FBE9BF"/>
            </a:gs>
            <a:gs pos="47000">
              <a:srgbClr val="FFF2D0"/>
            </a:gs>
            <a:gs pos="100000">
              <a:srgbClr val="FBE9B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557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6" y="0"/>
            <a:ext cx="12192000" cy="6858000"/>
          </a:xfrm>
          <a:prstGeom prst="rect">
            <a:avLst/>
          </a:prstGeom>
        </p:spPr>
      </p:pic>
      <p:sp>
        <p:nvSpPr>
          <p:cNvPr id="4" name="矩形 5"/>
          <p:cNvSpPr>
            <a:spLocks noChangeArrowheads="1"/>
          </p:cNvSpPr>
          <p:nvPr userDrawn="1"/>
        </p:nvSpPr>
        <p:spPr bwMode="auto">
          <a:xfrm>
            <a:off x="-10200" y="0"/>
            <a:ext cx="12198587" cy="6858000"/>
          </a:xfrm>
          <a:prstGeom prst="rect">
            <a:avLst/>
          </a:pr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88" r:id="rId7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gallery dir="l"/>
      </p:transition>
    </mc:Choice>
    <mc:Fallback xmlns="">
      <p:transition spd="slow" advClick="0" advTm="2000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3465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65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65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65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65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5pPr>
      <a:lvl6pPr marL="565150" algn="l" rtl="0" fontAlgn="base">
        <a:spcBef>
          <a:spcPct val="0"/>
        </a:spcBef>
        <a:spcAft>
          <a:spcPct val="0"/>
        </a:spcAft>
        <a:defRPr sz="3465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6pPr>
      <a:lvl7pPr marL="1130935" algn="l" rtl="0" fontAlgn="base">
        <a:spcBef>
          <a:spcPct val="0"/>
        </a:spcBef>
        <a:spcAft>
          <a:spcPct val="0"/>
        </a:spcAft>
        <a:defRPr sz="3465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7pPr>
      <a:lvl8pPr marL="1696085" algn="l" rtl="0" fontAlgn="base">
        <a:spcBef>
          <a:spcPct val="0"/>
        </a:spcBef>
        <a:spcAft>
          <a:spcPct val="0"/>
        </a:spcAft>
        <a:defRPr sz="3465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8pPr>
      <a:lvl9pPr marL="2261235" algn="l" rtl="0" fontAlgn="base">
        <a:spcBef>
          <a:spcPct val="0"/>
        </a:spcBef>
        <a:spcAft>
          <a:spcPct val="0"/>
        </a:spcAft>
        <a:defRPr sz="3465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9pPr>
    </p:titleStyle>
    <p:bodyStyle>
      <a:lvl1pPr marL="223520" indent="-22352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535" b="1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2352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106805" indent="-21463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865">
          <a:solidFill>
            <a:schemeClr val="tx1"/>
          </a:solidFill>
          <a:latin typeface="+mn-lt"/>
          <a:ea typeface="+mn-ea"/>
          <a:cs typeface="+mn-cs"/>
        </a:defRPr>
      </a:lvl3pPr>
      <a:lvl4pPr marL="1551940" indent="-22352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735">
          <a:solidFill>
            <a:schemeClr val="tx1"/>
          </a:solidFill>
          <a:latin typeface="+mn-lt"/>
          <a:ea typeface="+mn-ea"/>
          <a:cs typeface="+mn-cs"/>
        </a:defRPr>
      </a:lvl4pPr>
      <a:lvl5pPr marL="2001520" indent="-226695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465">
          <a:solidFill>
            <a:schemeClr val="tx1"/>
          </a:solidFill>
          <a:latin typeface="+mn-lt"/>
          <a:ea typeface="+mn-ea"/>
          <a:cs typeface="+mn-cs"/>
        </a:defRPr>
      </a:lvl5pPr>
      <a:lvl6pPr marL="2567940" indent="-22796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465">
          <a:solidFill>
            <a:schemeClr val="tx1"/>
          </a:solidFill>
          <a:latin typeface="+mn-lt"/>
          <a:ea typeface="+mn-ea"/>
          <a:cs typeface="+mn-cs"/>
        </a:defRPr>
      </a:lvl6pPr>
      <a:lvl7pPr marL="3133090" indent="-22796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465">
          <a:solidFill>
            <a:schemeClr val="tx1"/>
          </a:solidFill>
          <a:latin typeface="+mn-lt"/>
          <a:ea typeface="+mn-ea"/>
          <a:cs typeface="+mn-cs"/>
        </a:defRPr>
      </a:lvl7pPr>
      <a:lvl8pPr marL="3698240" indent="-22796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465">
          <a:solidFill>
            <a:schemeClr val="tx1"/>
          </a:solidFill>
          <a:latin typeface="+mn-lt"/>
          <a:ea typeface="+mn-ea"/>
          <a:cs typeface="+mn-cs"/>
        </a:defRPr>
      </a:lvl8pPr>
      <a:lvl9pPr marL="4264025" indent="-22796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465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130300" rtl="0" eaLnBrk="1" latinLnBrk="0" hangingPunct="1">
        <a:defRPr sz="2265" kern="1200">
          <a:solidFill>
            <a:schemeClr val="tx1"/>
          </a:solidFill>
          <a:latin typeface="+mn-lt"/>
          <a:ea typeface="+mn-ea"/>
          <a:cs typeface="+mn-cs"/>
        </a:defRPr>
      </a:lvl1pPr>
      <a:lvl2pPr marL="565150" algn="l" defTabSz="1130300" rtl="0" eaLnBrk="1" latinLnBrk="0" hangingPunct="1">
        <a:defRPr sz="2265" kern="1200">
          <a:solidFill>
            <a:schemeClr val="tx1"/>
          </a:solidFill>
          <a:latin typeface="+mn-lt"/>
          <a:ea typeface="+mn-ea"/>
          <a:cs typeface="+mn-cs"/>
        </a:defRPr>
      </a:lvl2pPr>
      <a:lvl3pPr marL="1130935" algn="l" defTabSz="1130300" rtl="0" eaLnBrk="1" latinLnBrk="0" hangingPunct="1">
        <a:defRPr sz="2265" kern="1200">
          <a:solidFill>
            <a:schemeClr val="tx1"/>
          </a:solidFill>
          <a:latin typeface="+mn-lt"/>
          <a:ea typeface="+mn-ea"/>
          <a:cs typeface="+mn-cs"/>
        </a:defRPr>
      </a:lvl3pPr>
      <a:lvl4pPr marL="1696085" algn="l" defTabSz="1130300" rtl="0" eaLnBrk="1" latinLnBrk="0" hangingPunct="1">
        <a:defRPr sz="2265" kern="1200">
          <a:solidFill>
            <a:schemeClr val="tx1"/>
          </a:solidFill>
          <a:latin typeface="+mn-lt"/>
          <a:ea typeface="+mn-ea"/>
          <a:cs typeface="+mn-cs"/>
        </a:defRPr>
      </a:lvl4pPr>
      <a:lvl5pPr marL="2261235" algn="l" defTabSz="1130300" rtl="0" eaLnBrk="1" latinLnBrk="0" hangingPunct="1">
        <a:defRPr sz="2265" kern="1200">
          <a:solidFill>
            <a:schemeClr val="tx1"/>
          </a:solidFill>
          <a:latin typeface="+mn-lt"/>
          <a:ea typeface="+mn-ea"/>
          <a:cs typeface="+mn-cs"/>
        </a:defRPr>
      </a:lvl5pPr>
      <a:lvl6pPr marL="2827020" algn="l" defTabSz="1130300" rtl="0" eaLnBrk="1" latinLnBrk="0" hangingPunct="1">
        <a:defRPr sz="2265" kern="1200">
          <a:solidFill>
            <a:schemeClr val="tx1"/>
          </a:solidFill>
          <a:latin typeface="+mn-lt"/>
          <a:ea typeface="+mn-ea"/>
          <a:cs typeface="+mn-cs"/>
        </a:defRPr>
      </a:lvl6pPr>
      <a:lvl7pPr marL="3392170" algn="l" defTabSz="1130300" rtl="0" eaLnBrk="1" latinLnBrk="0" hangingPunct="1">
        <a:defRPr sz="2265" kern="1200">
          <a:solidFill>
            <a:schemeClr val="tx1"/>
          </a:solidFill>
          <a:latin typeface="+mn-lt"/>
          <a:ea typeface="+mn-ea"/>
          <a:cs typeface="+mn-cs"/>
        </a:defRPr>
      </a:lvl7pPr>
      <a:lvl8pPr marL="3957320" algn="l" defTabSz="1130300" rtl="0" eaLnBrk="1" latinLnBrk="0" hangingPunct="1">
        <a:defRPr sz="2265" kern="1200">
          <a:solidFill>
            <a:schemeClr val="tx1"/>
          </a:solidFill>
          <a:latin typeface="+mn-lt"/>
          <a:ea typeface="+mn-ea"/>
          <a:cs typeface="+mn-cs"/>
        </a:defRPr>
      </a:lvl8pPr>
      <a:lvl9pPr marL="4523105" algn="l" defTabSz="1130300" rtl="0" eaLnBrk="1" latinLnBrk="0" hangingPunct="1">
        <a:defRPr sz="22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562613" cy="688538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063192"/>
            <a:ext cx="12216680" cy="278092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>
            <a:fillRect/>
          </a:stretch>
        </p:blipFill>
        <p:spPr>
          <a:xfrm>
            <a:off x="8720" y="314556"/>
            <a:ext cx="5007160" cy="654344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2270" y="4119923"/>
            <a:ext cx="2365364" cy="2109383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4827385" y="502744"/>
            <a:ext cx="7173511" cy="2308324"/>
            <a:chOff x="1944455" y="1489714"/>
            <a:chExt cx="5380133" cy="1731246"/>
          </a:xfrm>
        </p:grpSpPr>
        <p:sp>
          <p:nvSpPr>
            <p:cNvPr id="12" name="矩形 11"/>
            <p:cNvSpPr/>
            <p:nvPr/>
          </p:nvSpPr>
          <p:spPr>
            <a:xfrm>
              <a:off x="1944455" y="1919268"/>
              <a:ext cx="5380133" cy="7464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altLang="zh-CN" sz="5867" b="1" dirty="0">
                <a:ln w="57150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E61E18"/>
                    </a:gs>
                    <a:gs pos="100000">
                      <a:srgbClr val="9A1E23"/>
                    </a:gs>
                  </a:gsLst>
                  <a:lin ang="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944455" y="1489714"/>
              <a:ext cx="5380133" cy="1731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altLang="zh-CN" sz="7200" dirty="0">
                  <a:ln w="22225">
                    <a:noFill/>
                  </a:ln>
                  <a:gradFill flip="none" rotWithShape="1">
                    <a:gsLst>
                      <a:gs pos="0">
                        <a:srgbClr val="E61E18"/>
                      </a:gs>
                      <a:gs pos="100000">
                        <a:srgbClr val="9A1E23"/>
                      </a:gs>
                    </a:gsLst>
                    <a:lin ang="0" scaled="1"/>
                    <a:tileRect/>
                  </a:gradFill>
                  <a:latin typeface="+mj-lt"/>
                  <a:ea typeface="+mj-ea"/>
                </a:rPr>
                <a:t>RED </a:t>
              </a:r>
            </a:p>
            <a:p>
              <a:pPr algn="ctr"/>
              <a:r>
                <a:rPr lang="tr-TR" altLang="zh-CN" sz="7200" dirty="0">
                  <a:ln w="22225">
                    <a:noFill/>
                  </a:ln>
                  <a:gradFill flip="none" rotWithShape="1">
                    <a:gsLst>
                      <a:gs pos="0">
                        <a:srgbClr val="E61E18"/>
                      </a:gs>
                      <a:gs pos="100000">
                        <a:srgbClr val="9A1E23"/>
                      </a:gs>
                    </a:gsLst>
                    <a:lin ang="0" scaled="1"/>
                    <a:tileRect/>
                  </a:gradFill>
                  <a:latin typeface="+mj-lt"/>
                  <a:ea typeface="+mj-ea"/>
                </a:rPr>
                <a:t>COMMUNISM</a:t>
              </a:r>
              <a:endParaRPr lang="en-US" altLang="zh-CN" sz="7200" b="1" dirty="0">
                <a:ln w="22225">
                  <a:noFill/>
                </a:ln>
                <a:gradFill flip="none" rotWithShape="1">
                  <a:gsLst>
                    <a:gs pos="0">
                      <a:srgbClr val="E61E18"/>
                    </a:gs>
                    <a:gs pos="100000">
                      <a:srgbClr val="9A1E23"/>
                    </a:gs>
                  </a:gsLst>
                  <a:lin ang="0" scaled="1"/>
                  <a:tileRect/>
                </a:gradFill>
                <a:latin typeface="+mj-lt"/>
                <a:ea typeface="+mj-ea"/>
              </a:endParaRPr>
            </a:p>
          </p:txBody>
        </p:sp>
      </p:grpSp>
      <p:sp>
        <p:nvSpPr>
          <p:cNvPr id="14" name="圆角矩形 13"/>
          <p:cNvSpPr/>
          <p:nvPr/>
        </p:nvSpPr>
        <p:spPr>
          <a:xfrm>
            <a:off x="7008627" y="2811068"/>
            <a:ext cx="2840788" cy="398883"/>
          </a:xfrm>
          <a:prstGeom prst="roundRect">
            <a:avLst>
              <a:gd name="adj" fmla="val 50000"/>
            </a:avLst>
          </a:prstGeom>
          <a:gradFill>
            <a:gsLst>
              <a:gs pos="26000">
                <a:srgbClr val="E61E18"/>
              </a:gs>
              <a:gs pos="100000">
                <a:srgbClr val="9A1E23"/>
              </a:gs>
            </a:gsLst>
            <a:lin ang="5400000" scaled="1"/>
          </a:gra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altLang="zh-CN" sz="1600" spc="600" dirty="0">
                <a:latin typeface="+mj-lt"/>
                <a:ea typeface="+mj-ea"/>
              </a:rPr>
              <a:t>PRESENTATION</a:t>
            </a:r>
            <a:endParaRPr lang="zh-CN" altLang="en-US" sz="1600" spc="600" dirty="0">
              <a:latin typeface="+mj-lt"/>
              <a:ea typeface="+mj-ea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5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125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/>
          <p:nvPr/>
        </p:nvCxnSpPr>
        <p:spPr>
          <a:xfrm flipV="1">
            <a:off x="0" y="685801"/>
            <a:ext cx="12204000" cy="846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0" y="6725468"/>
            <a:ext cx="12192000" cy="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b="0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0" y="0"/>
            <a:ext cx="1049867" cy="694267"/>
            <a:chOff x="0" y="0"/>
            <a:chExt cx="1049867" cy="694267"/>
          </a:xfrm>
        </p:grpSpPr>
        <p:sp>
          <p:nvSpPr>
            <p:cNvPr id="22" name="任意多边形 21"/>
            <p:cNvSpPr/>
            <p:nvPr/>
          </p:nvSpPr>
          <p:spPr>
            <a:xfrm>
              <a:off x="0" y="0"/>
              <a:ext cx="1049867" cy="694267"/>
            </a:xfrm>
            <a:custGeom>
              <a:avLst/>
              <a:gdLst>
                <a:gd name="connsiteX0" fmla="*/ 0 w 1066800"/>
                <a:gd name="connsiteY0" fmla="*/ 0 h 702734"/>
                <a:gd name="connsiteX1" fmla="*/ 16933 w 1066800"/>
                <a:gd name="connsiteY1" fmla="*/ 702734 h 702734"/>
                <a:gd name="connsiteX2" fmla="*/ 1066800 w 1066800"/>
                <a:gd name="connsiteY2" fmla="*/ 702734 h 702734"/>
                <a:gd name="connsiteX3" fmla="*/ 787400 w 1066800"/>
                <a:gd name="connsiteY3" fmla="*/ 16934 h 702734"/>
                <a:gd name="connsiteX4" fmla="*/ 0 w 1066800"/>
                <a:gd name="connsiteY4" fmla="*/ 0 h 702734"/>
                <a:gd name="connsiteX0-1" fmla="*/ 1 w 1049867"/>
                <a:gd name="connsiteY0-2" fmla="*/ 0 h 685801"/>
                <a:gd name="connsiteX1-3" fmla="*/ 0 w 1049867"/>
                <a:gd name="connsiteY1-4" fmla="*/ 685801 h 685801"/>
                <a:gd name="connsiteX2-5" fmla="*/ 1049867 w 1049867"/>
                <a:gd name="connsiteY2-6" fmla="*/ 685801 h 685801"/>
                <a:gd name="connsiteX3-7" fmla="*/ 770467 w 1049867"/>
                <a:gd name="connsiteY3-8" fmla="*/ 1 h 685801"/>
                <a:gd name="connsiteX4-9" fmla="*/ 1 w 1049867"/>
                <a:gd name="connsiteY4-10" fmla="*/ 0 h 68580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49867" h="685801">
                  <a:moveTo>
                    <a:pt x="1" y="0"/>
                  </a:moveTo>
                  <a:cubicBezTo>
                    <a:pt x="1" y="228600"/>
                    <a:pt x="0" y="457201"/>
                    <a:pt x="0" y="685801"/>
                  </a:cubicBezTo>
                  <a:lnTo>
                    <a:pt x="1049867" y="685801"/>
                  </a:lnTo>
                  <a:lnTo>
                    <a:pt x="770467" y="1"/>
                  </a:lnTo>
                  <a:lnTo>
                    <a:pt x="1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9" name="Freeform 43"/>
            <p:cNvSpPr/>
            <p:nvPr/>
          </p:nvSpPr>
          <p:spPr bwMode="auto">
            <a:xfrm>
              <a:off x="131959" y="26121"/>
              <a:ext cx="689307" cy="620210"/>
            </a:xfrm>
            <a:custGeom>
              <a:avLst/>
              <a:gdLst>
                <a:gd name="T0" fmla="*/ 167 w 390"/>
                <a:gd name="T1" fmla="*/ 3 h 350"/>
                <a:gd name="T2" fmla="*/ 260 w 390"/>
                <a:gd name="T3" fmla="*/ 222 h 350"/>
                <a:gd name="T4" fmla="*/ 151 w 390"/>
                <a:gd name="T5" fmla="*/ 112 h 350"/>
                <a:gd name="T6" fmla="*/ 193 w 390"/>
                <a:gd name="T7" fmla="*/ 71 h 350"/>
                <a:gd name="T8" fmla="*/ 167 w 390"/>
                <a:gd name="T9" fmla="*/ 45 h 350"/>
                <a:gd name="T10" fmla="*/ 114 w 390"/>
                <a:gd name="T11" fmla="*/ 56 h 350"/>
                <a:gd name="T12" fmla="*/ 31 w 390"/>
                <a:gd name="T13" fmla="*/ 138 h 350"/>
                <a:gd name="T14" fmla="*/ 78 w 390"/>
                <a:gd name="T15" fmla="*/ 185 h 350"/>
                <a:gd name="T16" fmla="*/ 109 w 390"/>
                <a:gd name="T17" fmla="*/ 154 h 350"/>
                <a:gd name="T18" fmla="*/ 218 w 390"/>
                <a:gd name="T19" fmla="*/ 264 h 350"/>
                <a:gd name="T20" fmla="*/ 36 w 390"/>
                <a:gd name="T21" fmla="*/ 227 h 350"/>
                <a:gd name="T22" fmla="*/ 10 w 390"/>
                <a:gd name="T23" fmla="*/ 253 h 350"/>
                <a:gd name="T24" fmla="*/ 33 w 390"/>
                <a:gd name="T25" fmla="*/ 283 h 350"/>
                <a:gd name="T26" fmla="*/ 30 w 390"/>
                <a:gd name="T27" fmla="*/ 285 h 350"/>
                <a:gd name="T28" fmla="*/ 25 w 390"/>
                <a:gd name="T29" fmla="*/ 285 h 350"/>
                <a:gd name="T30" fmla="*/ 0 w 390"/>
                <a:gd name="T31" fmla="*/ 311 h 350"/>
                <a:gd name="T32" fmla="*/ 25 w 390"/>
                <a:gd name="T33" fmla="*/ 336 h 350"/>
                <a:gd name="T34" fmla="*/ 52 w 390"/>
                <a:gd name="T35" fmla="*/ 311 h 350"/>
                <a:gd name="T36" fmla="*/ 51 w 390"/>
                <a:gd name="T37" fmla="*/ 306 h 350"/>
                <a:gd name="T38" fmla="*/ 55 w 390"/>
                <a:gd name="T39" fmla="*/ 302 h 350"/>
                <a:gd name="T40" fmla="*/ 260 w 390"/>
                <a:gd name="T41" fmla="*/ 305 h 350"/>
                <a:gd name="T42" fmla="*/ 291 w 390"/>
                <a:gd name="T43" fmla="*/ 336 h 350"/>
                <a:gd name="T44" fmla="*/ 333 w 390"/>
                <a:gd name="T45" fmla="*/ 295 h 350"/>
                <a:gd name="T46" fmla="*/ 302 w 390"/>
                <a:gd name="T47" fmla="*/ 264 h 350"/>
                <a:gd name="T48" fmla="*/ 167 w 390"/>
                <a:gd name="T49" fmla="*/ 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0" h="350">
                  <a:moveTo>
                    <a:pt x="167" y="3"/>
                  </a:moveTo>
                  <a:cubicBezTo>
                    <a:pt x="253" y="35"/>
                    <a:pt x="305" y="138"/>
                    <a:pt x="260" y="22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93" y="71"/>
                    <a:pt x="193" y="71"/>
                    <a:pt x="193" y="71"/>
                  </a:cubicBezTo>
                  <a:cubicBezTo>
                    <a:pt x="167" y="45"/>
                    <a:pt x="167" y="45"/>
                    <a:pt x="167" y="45"/>
                  </a:cubicBezTo>
                  <a:cubicBezTo>
                    <a:pt x="152" y="59"/>
                    <a:pt x="129" y="62"/>
                    <a:pt x="114" y="56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78" y="185"/>
                    <a:pt x="78" y="185"/>
                    <a:pt x="78" y="185"/>
                  </a:cubicBezTo>
                  <a:cubicBezTo>
                    <a:pt x="109" y="154"/>
                    <a:pt x="109" y="154"/>
                    <a:pt x="109" y="154"/>
                  </a:cubicBezTo>
                  <a:cubicBezTo>
                    <a:pt x="218" y="264"/>
                    <a:pt x="218" y="264"/>
                    <a:pt x="218" y="264"/>
                  </a:cubicBezTo>
                  <a:cubicBezTo>
                    <a:pt x="165" y="293"/>
                    <a:pt x="91" y="284"/>
                    <a:pt x="36" y="227"/>
                  </a:cubicBezTo>
                  <a:cubicBezTo>
                    <a:pt x="10" y="253"/>
                    <a:pt x="10" y="253"/>
                    <a:pt x="10" y="253"/>
                  </a:cubicBezTo>
                  <a:cubicBezTo>
                    <a:pt x="18" y="264"/>
                    <a:pt x="25" y="274"/>
                    <a:pt x="33" y="283"/>
                  </a:cubicBezTo>
                  <a:cubicBezTo>
                    <a:pt x="32" y="283"/>
                    <a:pt x="30" y="285"/>
                    <a:pt x="30" y="285"/>
                  </a:cubicBezTo>
                  <a:cubicBezTo>
                    <a:pt x="28" y="285"/>
                    <a:pt x="27" y="285"/>
                    <a:pt x="25" y="285"/>
                  </a:cubicBezTo>
                  <a:cubicBezTo>
                    <a:pt x="11" y="285"/>
                    <a:pt x="0" y="297"/>
                    <a:pt x="0" y="311"/>
                  </a:cubicBezTo>
                  <a:cubicBezTo>
                    <a:pt x="0" y="325"/>
                    <a:pt x="11" y="336"/>
                    <a:pt x="25" y="336"/>
                  </a:cubicBezTo>
                  <a:cubicBezTo>
                    <a:pt x="39" y="336"/>
                    <a:pt x="52" y="325"/>
                    <a:pt x="52" y="311"/>
                  </a:cubicBezTo>
                  <a:cubicBezTo>
                    <a:pt x="52" y="309"/>
                    <a:pt x="51" y="308"/>
                    <a:pt x="51" y="306"/>
                  </a:cubicBezTo>
                  <a:cubicBezTo>
                    <a:pt x="55" y="302"/>
                    <a:pt x="55" y="302"/>
                    <a:pt x="55" y="302"/>
                  </a:cubicBezTo>
                  <a:cubicBezTo>
                    <a:pt x="118" y="344"/>
                    <a:pt x="186" y="350"/>
                    <a:pt x="260" y="305"/>
                  </a:cubicBezTo>
                  <a:cubicBezTo>
                    <a:pt x="291" y="336"/>
                    <a:pt x="291" y="336"/>
                    <a:pt x="291" y="336"/>
                  </a:cubicBezTo>
                  <a:cubicBezTo>
                    <a:pt x="333" y="295"/>
                    <a:pt x="333" y="295"/>
                    <a:pt x="333" y="295"/>
                  </a:cubicBezTo>
                  <a:cubicBezTo>
                    <a:pt x="302" y="264"/>
                    <a:pt x="302" y="264"/>
                    <a:pt x="302" y="264"/>
                  </a:cubicBezTo>
                  <a:cubicBezTo>
                    <a:pt x="390" y="131"/>
                    <a:pt x="273" y="0"/>
                    <a:pt x="16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>
                <a:solidFill>
                  <a:prstClr val="black"/>
                </a:solidFill>
                <a:latin typeface="+mj-lt"/>
                <a:ea typeface="微软雅黑"/>
              </a:endParaRPr>
            </a:p>
          </p:txBody>
        </p:sp>
      </p:grpSp>
      <p:sp>
        <p:nvSpPr>
          <p:cNvPr id="48" name="矩形 47"/>
          <p:cNvSpPr/>
          <p:nvPr/>
        </p:nvSpPr>
        <p:spPr>
          <a:xfrm>
            <a:off x="-672752" y="2204864"/>
            <a:ext cx="399512" cy="1394613"/>
          </a:xfrm>
          <a:prstGeom prst="rect">
            <a:avLst/>
          </a:prstGeom>
          <a:gradFill>
            <a:gsLst>
              <a:gs pos="26000">
                <a:srgbClr val="E61E18"/>
              </a:gs>
              <a:gs pos="100000">
                <a:srgbClr val="9A1E2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001716" y="2060198"/>
            <a:ext cx="2059671" cy="2059670"/>
            <a:chOff x="1488557" y="1743739"/>
            <a:chExt cx="2232837" cy="2232837"/>
          </a:xfrm>
        </p:grpSpPr>
        <p:grpSp>
          <p:nvGrpSpPr>
            <p:cNvPr id="12" name="组合 11"/>
            <p:cNvGrpSpPr/>
            <p:nvPr/>
          </p:nvGrpSpPr>
          <p:grpSpPr>
            <a:xfrm>
              <a:off x="1488557" y="1743739"/>
              <a:ext cx="2232837" cy="2232837"/>
              <a:chOff x="1924493" y="1998921"/>
              <a:chExt cx="1935126" cy="1935126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1924493" y="1998921"/>
                <a:ext cx="1935126" cy="1935126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15" name="椭圆 14"/>
              <p:cNvSpPr>
                <a:spLocks noChangeAspect="1"/>
              </p:cNvSpPr>
              <p:nvPr/>
            </p:nvSpPr>
            <p:spPr>
              <a:xfrm>
                <a:off x="1992056" y="2066484"/>
                <a:ext cx="1800000" cy="1800000"/>
              </a:xfrm>
              <a:prstGeom prst="ellipse">
                <a:avLst/>
              </a:prstGeom>
              <a:noFill/>
              <a:ln w="12700">
                <a:solidFill>
                  <a:schemeClr val="accent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</p:grp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1901" y="1993198"/>
              <a:ext cx="1686147" cy="1686148"/>
            </a:xfrm>
            <a:prstGeom prst="rect">
              <a:avLst/>
            </a:prstGeom>
          </p:spPr>
        </p:pic>
      </p:grpSp>
      <p:sp>
        <p:nvSpPr>
          <p:cNvPr id="16" name="圆角矩形 15"/>
          <p:cNvSpPr/>
          <p:nvPr/>
        </p:nvSpPr>
        <p:spPr>
          <a:xfrm>
            <a:off x="719221" y="3877828"/>
            <a:ext cx="2624661" cy="558412"/>
          </a:xfrm>
          <a:prstGeom prst="roundRect">
            <a:avLst/>
          </a:prstGeom>
          <a:gradFill>
            <a:gsLst>
              <a:gs pos="26000">
                <a:srgbClr val="E61E18"/>
              </a:gs>
              <a:gs pos="100000">
                <a:srgbClr val="9A1E2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altLang="zh-CN" sz="2000" dirty="0">
                <a:latin typeface="+mj-lt"/>
                <a:ea typeface="方正清刻本悦宋简体" panose="02000000000000000000" pitchFamily="2" charset="-122"/>
              </a:rPr>
              <a:t>STAGE HERE</a:t>
            </a:r>
            <a:endParaRPr lang="zh-CN" altLang="en-US" sz="2000" dirty="0">
              <a:latin typeface="+mj-lt"/>
              <a:ea typeface="方正清刻本悦宋简体" panose="02000000000000000000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-130895" y="4728640"/>
            <a:ext cx="4324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zh-CN" sz="2400" dirty="0">
                <a:solidFill>
                  <a:schemeClr val="accent1"/>
                </a:solidFill>
                <a:latin typeface="+mj-lt"/>
                <a:ea typeface="方正清刻本悦宋简体" panose="02000000000000000000" pitchFamily="2" charset="-122"/>
              </a:rPr>
              <a:t>Text here...</a:t>
            </a:r>
            <a:endParaRPr lang="zh-CN" altLang="en-US" sz="2400" dirty="0">
              <a:solidFill>
                <a:schemeClr val="accent1"/>
              </a:solidFill>
              <a:latin typeface="+mj-lt"/>
              <a:ea typeface="方正清刻本悦宋简体" panose="02000000000000000000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171684" y="2060198"/>
            <a:ext cx="2059671" cy="2059670"/>
            <a:chOff x="1488557" y="1743739"/>
            <a:chExt cx="2232837" cy="2232837"/>
          </a:xfrm>
        </p:grpSpPr>
        <p:grpSp>
          <p:nvGrpSpPr>
            <p:cNvPr id="19" name="组合 18"/>
            <p:cNvGrpSpPr/>
            <p:nvPr/>
          </p:nvGrpSpPr>
          <p:grpSpPr>
            <a:xfrm>
              <a:off x="1488557" y="1743739"/>
              <a:ext cx="2232837" cy="2232837"/>
              <a:chOff x="1924493" y="1998921"/>
              <a:chExt cx="1935126" cy="1935126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1924493" y="1998921"/>
                <a:ext cx="1935126" cy="1935126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24" name="椭圆 23"/>
              <p:cNvSpPr>
                <a:spLocks noChangeAspect="1"/>
              </p:cNvSpPr>
              <p:nvPr/>
            </p:nvSpPr>
            <p:spPr>
              <a:xfrm>
                <a:off x="1992056" y="2066484"/>
                <a:ext cx="1800000" cy="1800000"/>
              </a:xfrm>
              <a:prstGeom prst="ellipse">
                <a:avLst/>
              </a:prstGeom>
              <a:noFill/>
              <a:ln w="12700">
                <a:solidFill>
                  <a:schemeClr val="accent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2586" y="2072280"/>
              <a:ext cx="1520169" cy="1520169"/>
            </a:xfrm>
            <a:prstGeom prst="rect">
              <a:avLst/>
            </a:prstGeom>
          </p:spPr>
        </p:pic>
      </p:grpSp>
      <p:sp>
        <p:nvSpPr>
          <p:cNvPr id="25" name="圆角矩形 24"/>
          <p:cNvSpPr/>
          <p:nvPr/>
        </p:nvSpPr>
        <p:spPr>
          <a:xfrm>
            <a:off x="4889189" y="3877828"/>
            <a:ext cx="2624661" cy="558412"/>
          </a:xfrm>
          <a:prstGeom prst="roundRect">
            <a:avLst/>
          </a:prstGeom>
          <a:gradFill>
            <a:gsLst>
              <a:gs pos="26000">
                <a:srgbClr val="E61E18"/>
              </a:gs>
              <a:gs pos="100000">
                <a:srgbClr val="9A1E2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altLang="zh-CN" sz="2000" dirty="0">
                <a:latin typeface="+mj-lt"/>
                <a:ea typeface="方正清刻本悦宋简体" panose="02000000000000000000" pitchFamily="2" charset="-122"/>
              </a:rPr>
              <a:t>STAGE HERE</a:t>
            </a:r>
            <a:endParaRPr lang="zh-CN" altLang="en-US" sz="2000" dirty="0">
              <a:latin typeface="+mj-lt"/>
              <a:ea typeface="方正清刻本悦宋简体" panose="02000000000000000000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039073" y="4728640"/>
            <a:ext cx="4324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zh-CN" sz="2400" dirty="0">
                <a:solidFill>
                  <a:schemeClr val="accent1"/>
                </a:solidFill>
                <a:latin typeface="+mj-lt"/>
                <a:ea typeface="方正清刻本悦宋简体" panose="02000000000000000000" pitchFamily="2" charset="-122"/>
              </a:rPr>
              <a:t>Text here...</a:t>
            </a:r>
            <a:endParaRPr lang="zh-CN" altLang="en-US" sz="2400" dirty="0">
              <a:solidFill>
                <a:schemeClr val="accent1"/>
              </a:solidFill>
              <a:latin typeface="+mj-lt"/>
              <a:ea typeface="方正清刻本悦宋简体" panose="02000000000000000000" pitchFamily="2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9341653" y="2060198"/>
            <a:ext cx="2059671" cy="2059670"/>
            <a:chOff x="1488557" y="1743739"/>
            <a:chExt cx="2232837" cy="2232837"/>
          </a:xfrm>
        </p:grpSpPr>
        <p:grpSp>
          <p:nvGrpSpPr>
            <p:cNvPr id="30" name="组合 29"/>
            <p:cNvGrpSpPr/>
            <p:nvPr/>
          </p:nvGrpSpPr>
          <p:grpSpPr>
            <a:xfrm>
              <a:off x="1488557" y="1743739"/>
              <a:ext cx="2232837" cy="2232837"/>
              <a:chOff x="1924493" y="1998921"/>
              <a:chExt cx="1935126" cy="1935126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1924493" y="1998921"/>
                <a:ext cx="1935126" cy="1935126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34" name="椭圆 33"/>
              <p:cNvSpPr>
                <a:spLocks noChangeAspect="1"/>
              </p:cNvSpPr>
              <p:nvPr/>
            </p:nvSpPr>
            <p:spPr>
              <a:xfrm>
                <a:off x="1992056" y="2066484"/>
                <a:ext cx="1800000" cy="1800000"/>
              </a:xfrm>
              <a:prstGeom prst="ellipse">
                <a:avLst/>
              </a:prstGeom>
              <a:noFill/>
              <a:ln w="12700">
                <a:solidFill>
                  <a:schemeClr val="accent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</p:grp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63267" y="2072280"/>
              <a:ext cx="1483414" cy="1483415"/>
            </a:xfrm>
            <a:prstGeom prst="rect">
              <a:avLst/>
            </a:prstGeom>
          </p:spPr>
        </p:pic>
      </p:grpSp>
      <p:sp>
        <p:nvSpPr>
          <p:cNvPr id="35" name="圆角矩形 34"/>
          <p:cNvSpPr/>
          <p:nvPr/>
        </p:nvSpPr>
        <p:spPr>
          <a:xfrm>
            <a:off x="9059158" y="3877828"/>
            <a:ext cx="2624661" cy="558412"/>
          </a:xfrm>
          <a:prstGeom prst="roundRect">
            <a:avLst/>
          </a:prstGeom>
          <a:gradFill>
            <a:gsLst>
              <a:gs pos="26000">
                <a:srgbClr val="E61E18"/>
              </a:gs>
              <a:gs pos="100000">
                <a:srgbClr val="9A1E2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altLang="zh-CN" sz="2400" dirty="0">
                <a:latin typeface="+mj-lt"/>
                <a:ea typeface="方正清刻本悦宋简体" panose="02000000000000000000" pitchFamily="2" charset="-122"/>
              </a:rPr>
              <a:t>STAGE HERE</a:t>
            </a:r>
            <a:endParaRPr lang="zh-CN" altLang="en-US" sz="2400" dirty="0">
              <a:latin typeface="+mj-lt"/>
              <a:ea typeface="方正清刻本悦宋简体" panose="02000000000000000000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209042" y="4728640"/>
            <a:ext cx="4324893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r-TR" altLang="zh-CN" sz="2400" dirty="0">
                <a:solidFill>
                  <a:schemeClr val="accent1"/>
                </a:solidFill>
                <a:latin typeface="+mj-lt"/>
                <a:ea typeface="方正清刻本悦宋简体" panose="02000000000000000000" pitchFamily="2" charset="-122"/>
              </a:rPr>
              <a:t>Text here...</a:t>
            </a:r>
            <a:endParaRPr lang="zh-CN" altLang="en-US" sz="2400" dirty="0">
              <a:solidFill>
                <a:schemeClr val="accent1"/>
              </a:solidFill>
              <a:latin typeface="+mj-lt"/>
              <a:ea typeface="方正清刻本悦宋简体" panose="02000000000000000000" pitchFamily="2" charset="-122"/>
            </a:endParaRPr>
          </a:p>
        </p:txBody>
      </p:sp>
      <p:sp>
        <p:nvSpPr>
          <p:cNvPr id="37" name="矩形 34"/>
          <p:cNvSpPr/>
          <p:nvPr/>
        </p:nvSpPr>
        <p:spPr>
          <a:xfrm>
            <a:off x="1006449" y="61557"/>
            <a:ext cx="35213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ln w="22225">
                  <a:noFill/>
                </a:ln>
                <a:gradFill flip="none" rotWithShape="1">
                  <a:gsLst>
                    <a:gs pos="0">
                      <a:srgbClr val="E61E18"/>
                    </a:gs>
                    <a:gs pos="100000">
                      <a:srgbClr val="9A1E23"/>
                    </a:gs>
                  </a:gsLst>
                  <a:lin ang="0" scaled="1"/>
                  <a:tileRect/>
                </a:gradFill>
                <a:latin typeface="+mj-lt"/>
                <a:ea typeface="微软雅黑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57939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5" grpId="0" animBg="1"/>
      <p:bldP spid="26" grpId="0"/>
      <p:bldP spid="35" grpId="0" animBg="1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/>
          <p:nvPr/>
        </p:nvCxnSpPr>
        <p:spPr>
          <a:xfrm flipV="1">
            <a:off x="0" y="685801"/>
            <a:ext cx="12204000" cy="846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0" y="6725468"/>
            <a:ext cx="12192000" cy="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b="0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0" y="0"/>
            <a:ext cx="1049867" cy="694267"/>
            <a:chOff x="0" y="0"/>
            <a:chExt cx="1049867" cy="694267"/>
          </a:xfrm>
        </p:grpSpPr>
        <p:sp>
          <p:nvSpPr>
            <p:cNvPr id="22" name="任意多边形 21"/>
            <p:cNvSpPr/>
            <p:nvPr/>
          </p:nvSpPr>
          <p:spPr>
            <a:xfrm>
              <a:off x="0" y="0"/>
              <a:ext cx="1049867" cy="694267"/>
            </a:xfrm>
            <a:custGeom>
              <a:avLst/>
              <a:gdLst>
                <a:gd name="connsiteX0" fmla="*/ 0 w 1066800"/>
                <a:gd name="connsiteY0" fmla="*/ 0 h 702734"/>
                <a:gd name="connsiteX1" fmla="*/ 16933 w 1066800"/>
                <a:gd name="connsiteY1" fmla="*/ 702734 h 702734"/>
                <a:gd name="connsiteX2" fmla="*/ 1066800 w 1066800"/>
                <a:gd name="connsiteY2" fmla="*/ 702734 h 702734"/>
                <a:gd name="connsiteX3" fmla="*/ 787400 w 1066800"/>
                <a:gd name="connsiteY3" fmla="*/ 16934 h 702734"/>
                <a:gd name="connsiteX4" fmla="*/ 0 w 1066800"/>
                <a:gd name="connsiteY4" fmla="*/ 0 h 702734"/>
                <a:gd name="connsiteX0-1" fmla="*/ 1 w 1049867"/>
                <a:gd name="connsiteY0-2" fmla="*/ 0 h 685801"/>
                <a:gd name="connsiteX1-3" fmla="*/ 0 w 1049867"/>
                <a:gd name="connsiteY1-4" fmla="*/ 685801 h 685801"/>
                <a:gd name="connsiteX2-5" fmla="*/ 1049867 w 1049867"/>
                <a:gd name="connsiteY2-6" fmla="*/ 685801 h 685801"/>
                <a:gd name="connsiteX3-7" fmla="*/ 770467 w 1049867"/>
                <a:gd name="connsiteY3-8" fmla="*/ 1 h 685801"/>
                <a:gd name="connsiteX4-9" fmla="*/ 1 w 1049867"/>
                <a:gd name="connsiteY4-10" fmla="*/ 0 h 68580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49867" h="685801">
                  <a:moveTo>
                    <a:pt x="1" y="0"/>
                  </a:moveTo>
                  <a:cubicBezTo>
                    <a:pt x="1" y="228600"/>
                    <a:pt x="0" y="457201"/>
                    <a:pt x="0" y="685801"/>
                  </a:cubicBezTo>
                  <a:lnTo>
                    <a:pt x="1049867" y="685801"/>
                  </a:lnTo>
                  <a:lnTo>
                    <a:pt x="770467" y="1"/>
                  </a:lnTo>
                  <a:lnTo>
                    <a:pt x="1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9" name="Freeform 43"/>
            <p:cNvSpPr/>
            <p:nvPr/>
          </p:nvSpPr>
          <p:spPr bwMode="auto">
            <a:xfrm>
              <a:off x="131959" y="26121"/>
              <a:ext cx="689307" cy="620210"/>
            </a:xfrm>
            <a:custGeom>
              <a:avLst/>
              <a:gdLst>
                <a:gd name="T0" fmla="*/ 167 w 390"/>
                <a:gd name="T1" fmla="*/ 3 h 350"/>
                <a:gd name="T2" fmla="*/ 260 w 390"/>
                <a:gd name="T3" fmla="*/ 222 h 350"/>
                <a:gd name="T4" fmla="*/ 151 w 390"/>
                <a:gd name="T5" fmla="*/ 112 h 350"/>
                <a:gd name="T6" fmla="*/ 193 w 390"/>
                <a:gd name="T7" fmla="*/ 71 h 350"/>
                <a:gd name="T8" fmla="*/ 167 w 390"/>
                <a:gd name="T9" fmla="*/ 45 h 350"/>
                <a:gd name="T10" fmla="*/ 114 w 390"/>
                <a:gd name="T11" fmla="*/ 56 h 350"/>
                <a:gd name="T12" fmla="*/ 31 w 390"/>
                <a:gd name="T13" fmla="*/ 138 h 350"/>
                <a:gd name="T14" fmla="*/ 78 w 390"/>
                <a:gd name="T15" fmla="*/ 185 h 350"/>
                <a:gd name="T16" fmla="*/ 109 w 390"/>
                <a:gd name="T17" fmla="*/ 154 h 350"/>
                <a:gd name="T18" fmla="*/ 218 w 390"/>
                <a:gd name="T19" fmla="*/ 264 h 350"/>
                <a:gd name="T20" fmla="*/ 36 w 390"/>
                <a:gd name="T21" fmla="*/ 227 h 350"/>
                <a:gd name="T22" fmla="*/ 10 w 390"/>
                <a:gd name="T23" fmla="*/ 253 h 350"/>
                <a:gd name="T24" fmla="*/ 33 w 390"/>
                <a:gd name="T25" fmla="*/ 283 h 350"/>
                <a:gd name="T26" fmla="*/ 30 w 390"/>
                <a:gd name="T27" fmla="*/ 285 h 350"/>
                <a:gd name="T28" fmla="*/ 25 w 390"/>
                <a:gd name="T29" fmla="*/ 285 h 350"/>
                <a:gd name="T30" fmla="*/ 0 w 390"/>
                <a:gd name="T31" fmla="*/ 311 h 350"/>
                <a:gd name="T32" fmla="*/ 25 w 390"/>
                <a:gd name="T33" fmla="*/ 336 h 350"/>
                <a:gd name="T34" fmla="*/ 52 w 390"/>
                <a:gd name="T35" fmla="*/ 311 h 350"/>
                <a:gd name="T36" fmla="*/ 51 w 390"/>
                <a:gd name="T37" fmla="*/ 306 h 350"/>
                <a:gd name="T38" fmla="*/ 55 w 390"/>
                <a:gd name="T39" fmla="*/ 302 h 350"/>
                <a:gd name="T40" fmla="*/ 260 w 390"/>
                <a:gd name="T41" fmla="*/ 305 h 350"/>
                <a:gd name="T42" fmla="*/ 291 w 390"/>
                <a:gd name="T43" fmla="*/ 336 h 350"/>
                <a:gd name="T44" fmla="*/ 333 w 390"/>
                <a:gd name="T45" fmla="*/ 295 h 350"/>
                <a:gd name="T46" fmla="*/ 302 w 390"/>
                <a:gd name="T47" fmla="*/ 264 h 350"/>
                <a:gd name="T48" fmla="*/ 167 w 390"/>
                <a:gd name="T49" fmla="*/ 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0" h="350">
                  <a:moveTo>
                    <a:pt x="167" y="3"/>
                  </a:moveTo>
                  <a:cubicBezTo>
                    <a:pt x="253" y="35"/>
                    <a:pt x="305" y="138"/>
                    <a:pt x="260" y="22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93" y="71"/>
                    <a:pt x="193" y="71"/>
                    <a:pt x="193" y="71"/>
                  </a:cubicBezTo>
                  <a:cubicBezTo>
                    <a:pt x="167" y="45"/>
                    <a:pt x="167" y="45"/>
                    <a:pt x="167" y="45"/>
                  </a:cubicBezTo>
                  <a:cubicBezTo>
                    <a:pt x="152" y="59"/>
                    <a:pt x="129" y="62"/>
                    <a:pt x="114" y="56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78" y="185"/>
                    <a:pt x="78" y="185"/>
                    <a:pt x="78" y="185"/>
                  </a:cubicBezTo>
                  <a:cubicBezTo>
                    <a:pt x="109" y="154"/>
                    <a:pt x="109" y="154"/>
                    <a:pt x="109" y="154"/>
                  </a:cubicBezTo>
                  <a:cubicBezTo>
                    <a:pt x="218" y="264"/>
                    <a:pt x="218" y="264"/>
                    <a:pt x="218" y="264"/>
                  </a:cubicBezTo>
                  <a:cubicBezTo>
                    <a:pt x="165" y="293"/>
                    <a:pt x="91" y="284"/>
                    <a:pt x="36" y="227"/>
                  </a:cubicBezTo>
                  <a:cubicBezTo>
                    <a:pt x="10" y="253"/>
                    <a:pt x="10" y="253"/>
                    <a:pt x="10" y="253"/>
                  </a:cubicBezTo>
                  <a:cubicBezTo>
                    <a:pt x="18" y="264"/>
                    <a:pt x="25" y="274"/>
                    <a:pt x="33" y="283"/>
                  </a:cubicBezTo>
                  <a:cubicBezTo>
                    <a:pt x="32" y="283"/>
                    <a:pt x="30" y="285"/>
                    <a:pt x="30" y="285"/>
                  </a:cubicBezTo>
                  <a:cubicBezTo>
                    <a:pt x="28" y="285"/>
                    <a:pt x="27" y="285"/>
                    <a:pt x="25" y="285"/>
                  </a:cubicBezTo>
                  <a:cubicBezTo>
                    <a:pt x="11" y="285"/>
                    <a:pt x="0" y="297"/>
                    <a:pt x="0" y="311"/>
                  </a:cubicBezTo>
                  <a:cubicBezTo>
                    <a:pt x="0" y="325"/>
                    <a:pt x="11" y="336"/>
                    <a:pt x="25" y="336"/>
                  </a:cubicBezTo>
                  <a:cubicBezTo>
                    <a:pt x="39" y="336"/>
                    <a:pt x="52" y="325"/>
                    <a:pt x="52" y="311"/>
                  </a:cubicBezTo>
                  <a:cubicBezTo>
                    <a:pt x="52" y="309"/>
                    <a:pt x="51" y="308"/>
                    <a:pt x="51" y="306"/>
                  </a:cubicBezTo>
                  <a:cubicBezTo>
                    <a:pt x="55" y="302"/>
                    <a:pt x="55" y="302"/>
                    <a:pt x="55" y="302"/>
                  </a:cubicBezTo>
                  <a:cubicBezTo>
                    <a:pt x="118" y="344"/>
                    <a:pt x="186" y="350"/>
                    <a:pt x="260" y="305"/>
                  </a:cubicBezTo>
                  <a:cubicBezTo>
                    <a:pt x="291" y="336"/>
                    <a:pt x="291" y="336"/>
                    <a:pt x="291" y="336"/>
                  </a:cubicBezTo>
                  <a:cubicBezTo>
                    <a:pt x="333" y="295"/>
                    <a:pt x="333" y="295"/>
                    <a:pt x="333" y="295"/>
                  </a:cubicBezTo>
                  <a:cubicBezTo>
                    <a:pt x="302" y="264"/>
                    <a:pt x="302" y="264"/>
                    <a:pt x="302" y="264"/>
                  </a:cubicBezTo>
                  <a:cubicBezTo>
                    <a:pt x="390" y="131"/>
                    <a:pt x="273" y="0"/>
                    <a:pt x="16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>
                <a:solidFill>
                  <a:prstClr val="black"/>
                </a:solidFill>
                <a:latin typeface="+mj-lt"/>
                <a:ea typeface="微软雅黑"/>
              </a:endParaRPr>
            </a:p>
          </p:txBody>
        </p:sp>
      </p:grpSp>
      <p:sp>
        <p:nvSpPr>
          <p:cNvPr id="48" name="矩形 47"/>
          <p:cNvSpPr/>
          <p:nvPr/>
        </p:nvSpPr>
        <p:spPr>
          <a:xfrm>
            <a:off x="-672752" y="2204864"/>
            <a:ext cx="399512" cy="1394613"/>
          </a:xfrm>
          <a:prstGeom prst="rect">
            <a:avLst/>
          </a:prstGeom>
          <a:gradFill>
            <a:gsLst>
              <a:gs pos="26000">
                <a:srgbClr val="E61E18"/>
              </a:gs>
              <a:gs pos="100000">
                <a:srgbClr val="9A1E2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305857" y="1598520"/>
            <a:ext cx="2059671" cy="2059670"/>
            <a:chOff x="1488557" y="1743739"/>
            <a:chExt cx="2232837" cy="2232837"/>
          </a:xfrm>
        </p:grpSpPr>
        <p:grpSp>
          <p:nvGrpSpPr>
            <p:cNvPr id="12" name="组合 11"/>
            <p:cNvGrpSpPr/>
            <p:nvPr/>
          </p:nvGrpSpPr>
          <p:grpSpPr>
            <a:xfrm>
              <a:off x="1488557" y="1743739"/>
              <a:ext cx="2232837" cy="2232837"/>
              <a:chOff x="1924493" y="1998921"/>
              <a:chExt cx="1935126" cy="1935126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1924493" y="1998921"/>
                <a:ext cx="1935126" cy="1935126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15" name="椭圆 14"/>
              <p:cNvSpPr>
                <a:spLocks noChangeAspect="1"/>
              </p:cNvSpPr>
              <p:nvPr/>
            </p:nvSpPr>
            <p:spPr>
              <a:xfrm>
                <a:off x="1992056" y="2066484"/>
                <a:ext cx="1800000" cy="1800000"/>
              </a:xfrm>
              <a:prstGeom prst="ellipse">
                <a:avLst/>
              </a:prstGeom>
              <a:noFill/>
              <a:ln w="12700">
                <a:solidFill>
                  <a:schemeClr val="accent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</p:grp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1901" y="1993198"/>
              <a:ext cx="1686147" cy="1686148"/>
            </a:xfrm>
            <a:prstGeom prst="rect">
              <a:avLst/>
            </a:prstGeom>
          </p:spPr>
        </p:pic>
      </p:grpSp>
      <p:sp>
        <p:nvSpPr>
          <p:cNvPr id="16" name="圆角矩形 15"/>
          <p:cNvSpPr/>
          <p:nvPr/>
        </p:nvSpPr>
        <p:spPr>
          <a:xfrm>
            <a:off x="2023362" y="3416150"/>
            <a:ext cx="2624661" cy="558412"/>
          </a:xfrm>
          <a:prstGeom prst="roundRect">
            <a:avLst/>
          </a:prstGeom>
          <a:gradFill>
            <a:gsLst>
              <a:gs pos="26000">
                <a:srgbClr val="E61E18"/>
              </a:gs>
              <a:gs pos="100000">
                <a:srgbClr val="9A1E2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altLang="zh-CN" sz="2000" dirty="0">
                <a:latin typeface="+mj-lt"/>
                <a:ea typeface="方正清刻本悦宋简体" panose="02000000000000000000" pitchFamily="2" charset="-122"/>
              </a:rPr>
              <a:t>OPTION HERE</a:t>
            </a:r>
            <a:endParaRPr lang="zh-CN" altLang="en-US" sz="2000" dirty="0">
              <a:latin typeface="+mj-lt"/>
              <a:ea typeface="方正清刻本悦宋简体" panose="02000000000000000000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25033" y="4266962"/>
            <a:ext cx="4821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altLang="zh-CN" sz="2400" dirty="0">
                <a:solidFill>
                  <a:schemeClr val="accent1"/>
                </a:solidFill>
                <a:latin typeface="+mj-lt"/>
                <a:ea typeface="方正清刻本悦宋简体" panose="02000000000000000000" pitchFamily="2" charset="-122"/>
              </a:rPr>
              <a:t>Text here...</a:t>
            </a:r>
            <a:endParaRPr lang="zh-CN" altLang="en-US" sz="2400" dirty="0">
              <a:solidFill>
                <a:schemeClr val="accent1"/>
              </a:solidFill>
              <a:latin typeface="+mj-lt"/>
              <a:ea typeface="方正清刻本悦宋简体" panose="02000000000000000000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436423" y="1598520"/>
            <a:ext cx="2059671" cy="2059670"/>
            <a:chOff x="1488557" y="1743739"/>
            <a:chExt cx="2232837" cy="2232837"/>
          </a:xfrm>
        </p:grpSpPr>
        <p:grpSp>
          <p:nvGrpSpPr>
            <p:cNvPr id="19" name="组合 18"/>
            <p:cNvGrpSpPr/>
            <p:nvPr/>
          </p:nvGrpSpPr>
          <p:grpSpPr>
            <a:xfrm>
              <a:off x="1488557" y="1743739"/>
              <a:ext cx="2232837" cy="2232837"/>
              <a:chOff x="1924493" y="1998921"/>
              <a:chExt cx="1935126" cy="1935126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1924493" y="1998921"/>
                <a:ext cx="1935126" cy="1935126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24" name="椭圆 23"/>
              <p:cNvSpPr>
                <a:spLocks noChangeAspect="1"/>
              </p:cNvSpPr>
              <p:nvPr/>
            </p:nvSpPr>
            <p:spPr>
              <a:xfrm>
                <a:off x="1992056" y="2066484"/>
                <a:ext cx="1800000" cy="1800000"/>
              </a:xfrm>
              <a:prstGeom prst="ellipse">
                <a:avLst/>
              </a:prstGeom>
              <a:noFill/>
              <a:ln w="12700">
                <a:solidFill>
                  <a:schemeClr val="accent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2586" y="2072280"/>
              <a:ext cx="1520169" cy="1520169"/>
            </a:xfrm>
            <a:prstGeom prst="rect">
              <a:avLst/>
            </a:prstGeom>
          </p:spPr>
        </p:pic>
      </p:grpSp>
      <p:sp>
        <p:nvSpPr>
          <p:cNvPr id="25" name="圆角矩形 24"/>
          <p:cNvSpPr/>
          <p:nvPr/>
        </p:nvSpPr>
        <p:spPr>
          <a:xfrm>
            <a:off x="7153928" y="3416150"/>
            <a:ext cx="2624661" cy="558412"/>
          </a:xfrm>
          <a:prstGeom prst="roundRect">
            <a:avLst/>
          </a:prstGeom>
          <a:gradFill>
            <a:gsLst>
              <a:gs pos="26000">
                <a:srgbClr val="E61E18"/>
              </a:gs>
              <a:gs pos="100000">
                <a:srgbClr val="9A1E2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altLang="zh-CN" sz="2000" dirty="0">
                <a:latin typeface="+mj-lt"/>
                <a:ea typeface="方正清刻本悦宋简体" panose="02000000000000000000" pitchFamily="2" charset="-122"/>
              </a:rPr>
              <a:t>OPTION HERE</a:t>
            </a:r>
            <a:endParaRPr lang="zh-CN" altLang="en-US" sz="2000" dirty="0">
              <a:latin typeface="+mj-lt"/>
              <a:ea typeface="方正清刻本悦宋简体" panose="02000000000000000000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303812" y="4266962"/>
            <a:ext cx="4324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altLang="zh-CN" sz="2400" dirty="0">
                <a:solidFill>
                  <a:schemeClr val="accent1"/>
                </a:solidFill>
                <a:latin typeface="+mj-lt"/>
                <a:ea typeface="方正清刻本悦宋简体" panose="02000000000000000000" pitchFamily="2" charset="-122"/>
              </a:rPr>
              <a:t>Text here...</a:t>
            </a:r>
            <a:endParaRPr lang="zh-CN" altLang="en-US" sz="2400" dirty="0">
              <a:solidFill>
                <a:schemeClr val="accent1"/>
              </a:solidFill>
              <a:latin typeface="+mj-lt"/>
              <a:ea typeface="方正清刻本悦宋简体" panose="02000000000000000000" pitchFamily="2" charset="-122"/>
            </a:endParaRPr>
          </a:p>
        </p:txBody>
      </p:sp>
      <p:sp>
        <p:nvSpPr>
          <p:cNvPr id="28" name="矩形 34"/>
          <p:cNvSpPr/>
          <p:nvPr/>
        </p:nvSpPr>
        <p:spPr>
          <a:xfrm>
            <a:off x="1006449" y="61557"/>
            <a:ext cx="35213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ln w="22225">
                  <a:noFill/>
                </a:ln>
                <a:gradFill flip="none" rotWithShape="1">
                  <a:gsLst>
                    <a:gs pos="0">
                      <a:srgbClr val="E61E18"/>
                    </a:gs>
                    <a:gs pos="100000">
                      <a:srgbClr val="9A1E23"/>
                    </a:gs>
                  </a:gsLst>
                  <a:lin ang="0" scaled="1"/>
                  <a:tileRect/>
                </a:gradFill>
                <a:latin typeface="+mj-lt"/>
                <a:ea typeface="微软雅黑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429171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5" grpId="0" animBg="1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/>
          <p:nvPr/>
        </p:nvCxnSpPr>
        <p:spPr>
          <a:xfrm flipV="1">
            <a:off x="0" y="685801"/>
            <a:ext cx="12204000" cy="846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0" y="6725468"/>
            <a:ext cx="12192000" cy="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b="0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0" y="0"/>
            <a:ext cx="1049867" cy="694267"/>
            <a:chOff x="0" y="0"/>
            <a:chExt cx="1049867" cy="694267"/>
          </a:xfrm>
        </p:grpSpPr>
        <p:sp>
          <p:nvSpPr>
            <p:cNvPr id="22" name="任意多边形 21"/>
            <p:cNvSpPr/>
            <p:nvPr/>
          </p:nvSpPr>
          <p:spPr>
            <a:xfrm>
              <a:off x="0" y="0"/>
              <a:ext cx="1049867" cy="694267"/>
            </a:xfrm>
            <a:custGeom>
              <a:avLst/>
              <a:gdLst>
                <a:gd name="connsiteX0" fmla="*/ 0 w 1066800"/>
                <a:gd name="connsiteY0" fmla="*/ 0 h 702734"/>
                <a:gd name="connsiteX1" fmla="*/ 16933 w 1066800"/>
                <a:gd name="connsiteY1" fmla="*/ 702734 h 702734"/>
                <a:gd name="connsiteX2" fmla="*/ 1066800 w 1066800"/>
                <a:gd name="connsiteY2" fmla="*/ 702734 h 702734"/>
                <a:gd name="connsiteX3" fmla="*/ 787400 w 1066800"/>
                <a:gd name="connsiteY3" fmla="*/ 16934 h 702734"/>
                <a:gd name="connsiteX4" fmla="*/ 0 w 1066800"/>
                <a:gd name="connsiteY4" fmla="*/ 0 h 702734"/>
                <a:gd name="connsiteX0-1" fmla="*/ 1 w 1049867"/>
                <a:gd name="connsiteY0-2" fmla="*/ 0 h 685801"/>
                <a:gd name="connsiteX1-3" fmla="*/ 0 w 1049867"/>
                <a:gd name="connsiteY1-4" fmla="*/ 685801 h 685801"/>
                <a:gd name="connsiteX2-5" fmla="*/ 1049867 w 1049867"/>
                <a:gd name="connsiteY2-6" fmla="*/ 685801 h 685801"/>
                <a:gd name="connsiteX3-7" fmla="*/ 770467 w 1049867"/>
                <a:gd name="connsiteY3-8" fmla="*/ 1 h 685801"/>
                <a:gd name="connsiteX4-9" fmla="*/ 1 w 1049867"/>
                <a:gd name="connsiteY4-10" fmla="*/ 0 h 68580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49867" h="685801">
                  <a:moveTo>
                    <a:pt x="1" y="0"/>
                  </a:moveTo>
                  <a:cubicBezTo>
                    <a:pt x="1" y="228600"/>
                    <a:pt x="0" y="457201"/>
                    <a:pt x="0" y="685801"/>
                  </a:cubicBezTo>
                  <a:lnTo>
                    <a:pt x="1049867" y="685801"/>
                  </a:lnTo>
                  <a:lnTo>
                    <a:pt x="770467" y="1"/>
                  </a:lnTo>
                  <a:lnTo>
                    <a:pt x="1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9" name="Freeform 43"/>
            <p:cNvSpPr/>
            <p:nvPr/>
          </p:nvSpPr>
          <p:spPr bwMode="auto">
            <a:xfrm>
              <a:off x="131959" y="26121"/>
              <a:ext cx="689307" cy="620210"/>
            </a:xfrm>
            <a:custGeom>
              <a:avLst/>
              <a:gdLst>
                <a:gd name="T0" fmla="*/ 167 w 390"/>
                <a:gd name="T1" fmla="*/ 3 h 350"/>
                <a:gd name="T2" fmla="*/ 260 w 390"/>
                <a:gd name="T3" fmla="*/ 222 h 350"/>
                <a:gd name="T4" fmla="*/ 151 w 390"/>
                <a:gd name="T5" fmla="*/ 112 h 350"/>
                <a:gd name="T6" fmla="*/ 193 w 390"/>
                <a:gd name="T7" fmla="*/ 71 h 350"/>
                <a:gd name="T8" fmla="*/ 167 w 390"/>
                <a:gd name="T9" fmla="*/ 45 h 350"/>
                <a:gd name="T10" fmla="*/ 114 w 390"/>
                <a:gd name="T11" fmla="*/ 56 h 350"/>
                <a:gd name="T12" fmla="*/ 31 w 390"/>
                <a:gd name="T13" fmla="*/ 138 h 350"/>
                <a:gd name="T14" fmla="*/ 78 w 390"/>
                <a:gd name="T15" fmla="*/ 185 h 350"/>
                <a:gd name="T16" fmla="*/ 109 w 390"/>
                <a:gd name="T17" fmla="*/ 154 h 350"/>
                <a:gd name="T18" fmla="*/ 218 w 390"/>
                <a:gd name="T19" fmla="*/ 264 h 350"/>
                <a:gd name="T20" fmla="*/ 36 w 390"/>
                <a:gd name="T21" fmla="*/ 227 h 350"/>
                <a:gd name="T22" fmla="*/ 10 w 390"/>
                <a:gd name="T23" fmla="*/ 253 h 350"/>
                <a:gd name="T24" fmla="*/ 33 w 390"/>
                <a:gd name="T25" fmla="*/ 283 h 350"/>
                <a:gd name="T26" fmla="*/ 30 w 390"/>
                <a:gd name="T27" fmla="*/ 285 h 350"/>
                <a:gd name="T28" fmla="*/ 25 w 390"/>
                <a:gd name="T29" fmla="*/ 285 h 350"/>
                <a:gd name="T30" fmla="*/ 0 w 390"/>
                <a:gd name="T31" fmla="*/ 311 h 350"/>
                <a:gd name="T32" fmla="*/ 25 w 390"/>
                <a:gd name="T33" fmla="*/ 336 h 350"/>
                <a:gd name="T34" fmla="*/ 52 w 390"/>
                <a:gd name="T35" fmla="*/ 311 h 350"/>
                <a:gd name="T36" fmla="*/ 51 w 390"/>
                <a:gd name="T37" fmla="*/ 306 h 350"/>
                <a:gd name="T38" fmla="*/ 55 w 390"/>
                <a:gd name="T39" fmla="*/ 302 h 350"/>
                <a:gd name="T40" fmla="*/ 260 w 390"/>
                <a:gd name="T41" fmla="*/ 305 h 350"/>
                <a:gd name="T42" fmla="*/ 291 w 390"/>
                <a:gd name="T43" fmla="*/ 336 h 350"/>
                <a:gd name="T44" fmla="*/ 333 w 390"/>
                <a:gd name="T45" fmla="*/ 295 h 350"/>
                <a:gd name="T46" fmla="*/ 302 w 390"/>
                <a:gd name="T47" fmla="*/ 264 h 350"/>
                <a:gd name="T48" fmla="*/ 167 w 390"/>
                <a:gd name="T49" fmla="*/ 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0" h="350">
                  <a:moveTo>
                    <a:pt x="167" y="3"/>
                  </a:moveTo>
                  <a:cubicBezTo>
                    <a:pt x="253" y="35"/>
                    <a:pt x="305" y="138"/>
                    <a:pt x="260" y="22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93" y="71"/>
                    <a:pt x="193" y="71"/>
                    <a:pt x="193" y="71"/>
                  </a:cubicBezTo>
                  <a:cubicBezTo>
                    <a:pt x="167" y="45"/>
                    <a:pt x="167" y="45"/>
                    <a:pt x="167" y="45"/>
                  </a:cubicBezTo>
                  <a:cubicBezTo>
                    <a:pt x="152" y="59"/>
                    <a:pt x="129" y="62"/>
                    <a:pt x="114" y="56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78" y="185"/>
                    <a:pt x="78" y="185"/>
                    <a:pt x="78" y="185"/>
                  </a:cubicBezTo>
                  <a:cubicBezTo>
                    <a:pt x="109" y="154"/>
                    <a:pt x="109" y="154"/>
                    <a:pt x="109" y="154"/>
                  </a:cubicBezTo>
                  <a:cubicBezTo>
                    <a:pt x="218" y="264"/>
                    <a:pt x="218" y="264"/>
                    <a:pt x="218" y="264"/>
                  </a:cubicBezTo>
                  <a:cubicBezTo>
                    <a:pt x="165" y="293"/>
                    <a:pt x="91" y="284"/>
                    <a:pt x="36" y="227"/>
                  </a:cubicBezTo>
                  <a:cubicBezTo>
                    <a:pt x="10" y="253"/>
                    <a:pt x="10" y="253"/>
                    <a:pt x="10" y="253"/>
                  </a:cubicBezTo>
                  <a:cubicBezTo>
                    <a:pt x="18" y="264"/>
                    <a:pt x="25" y="274"/>
                    <a:pt x="33" y="283"/>
                  </a:cubicBezTo>
                  <a:cubicBezTo>
                    <a:pt x="32" y="283"/>
                    <a:pt x="30" y="285"/>
                    <a:pt x="30" y="285"/>
                  </a:cubicBezTo>
                  <a:cubicBezTo>
                    <a:pt x="28" y="285"/>
                    <a:pt x="27" y="285"/>
                    <a:pt x="25" y="285"/>
                  </a:cubicBezTo>
                  <a:cubicBezTo>
                    <a:pt x="11" y="285"/>
                    <a:pt x="0" y="297"/>
                    <a:pt x="0" y="311"/>
                  </a:cubicBezTo>
                  <a:cubicBezTo>
                    <a:pt x="0" y="325"/>
                    <a:pt x="11" y="336"/>
                    <a:pt x="25" y="336"/>
                  </a:cubicBezTo>
                  <a:cubicBezTo>
                    <a:pt x="39" y="336"/>
                    <a:pt x="52" y="325"/>
                    <a:pt x="52" y="311"/>
                  </a:cubicBezTo>
                  <a:cubicBezTo>
                    <a:pt x="52" y="309"/>
                    <a:pt x="51" y="308"/>
                    <a:pt x="51" y="306"/>
                  </a:cubicBezTo>
                  <a:cubicBezTo>
                    <a:pt x="55" y="302"/>
                    <a:pt x="55" y="302"/>
                    <a:pt x="55" y="302"/>
                  </a:cubicBezTo>
                  <a:cubicBezTo>
                    <a:pt x="118" y="344"/>
                    <a:pt x="186" y="350"/>
                    <a:pt x="260" y="305"/>
                  </a:cubicBezTo>
                  <a:cubicBezTo>
                    <a:pt x="291" y="336"/>
                    <a:pt x="291" y="336"/>
                    <a:pt x="291" y="336"/>
                  </a:cubicBezTo>
                  <a:cubicBezTo>
                    <a:pt x="333" y="295"/>
                    <a:pt x="333" y="295"/>
                    <a:pt x="333" y="295"/>
                  </a:cubicBezTo>
                  <a:cubicBezTo>
                    <a:pt x="302" y="264"/>
                    <a:pt x="302" y="264"/>
                    <a:pt x="302" y="264"/>
                  </a:cubicBezTo>
                  <a:cubicBezTo>
                    <a:pt x="390" y="131"/>
                    <a:pt x="273" y="0"/>
                    <a:pt x="16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>
                <a:solidFill>
                  <a:prstClr val="black"/>
                </a:solidFill>
                <a:latin typeface="+mj-lt"/>
                <a:ea typeface="微软雅黑"/>
              </a:endParaRPr>
            </a:p>
          </p:txBody>
        </p:sp>
      </p:grpSp>
      <p:sp>
        <p:nvSpPr>
          <p:cNvPr id="48" name="矩形 47"/>
          <p:cNvSpPr/>
          <p:nvPr/>
        </p:nvSpPr>
        <p:spPr>
          <a:xfrm>
            <a:off x="-672752" y="2204864"/>
            <a:ext cx="399512" cy="1394613"/>
          </a:xfrm>
          <a:prstGeom prst="rect">
            <a:avLst/>
          </a:prstGeom>
          <a:gradFill>
            <a:gsLst>
              <a:gs pos="26000">
                <a:srgbClr val="E61E18"/>
              </a:gs>
              <a:gs pos="100000">
                <a:srgbClr val="9A1E2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355394" y="1113895"/>
            <a:ext cx="1686799" cy="1686798"/>
            <a:chOff x="1488557" y="1743739"/>
            <a:chExt cx="2232837" cy="2232837"/>
          </a:xfrm>
        </p:grpSpPr>
        <p:grpSp>
          <p:nvGrpSpPr>
            <p:cNvPr id="12" name="组合 11"/>
            <p:cNvGrpSpPr/>
            <p:nvPr/>
          </p:nvGrpSpPr>
          <p:grpSpPr>
            <a:xfrm>
              <a:off x="1488557" y="1743739"/>
              <a:ext cx="2232837" cy="2232837"/>
              <a:chOff x="1924493" y="1998921"/>
              <a:chExt cx="1935126" cy="1935126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1924493" y="1998921"/>
                <a:ext cx="1935126" cy="1935126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15" name="椭圆 14"/>
              <p:cNvSpPr>
                <a:spLocks noChangeAspect="1"/>
              </p:cNvSpPr>
              <p:nvPr/>
            </p:nvSpPr>
            <p:spPr>
              <a:xfrm>
                <a:off x="1992056" y="2066484"/>
                <a:ext cx="1800000" cy="1800000"/>
              </a:xfrm>
              <a:prstGeom prst="ellipse">
                <a:avLst/>
              </a:prstGeom>
              <a:noFill/>
              <a:ln w="12700">
                <a:solidFill>
                  <a:schemeClr val="accent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</p:grp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2587" y="2072279"/>
              <a:ext cx="1520169" cy="1520170"/>
            </a:xfrm>
            <a:prstGeom prst="rect">
              <a:avLst/>
            </a:prstGeom>
          </p:spPr>
        </p:pic>
      </p:grpSp>
      <p:sp>
        <p:nvSpPr>
          <p:cNvPr id="16" name="圆角矩形 15"/>
          <p:cNvSpPr/>
          <p:nvPr/>
        </p:nvSpPr>
        <p:spPr>
          <a:xfrm>
            <a:off x="1124040" y="2601480"/>
            <a:ext cx="2149506" cy="457320"/>
          </a:xfrm>
          <a:prstGeom prst="roundRect">
            <a:avLst/>
          </a:prstGeom>
          <a:gradFill>
            <a:gsLst>
              <a:gs pos="26000">
                <a:srgbClr val="E61E18"/>
              </a:gs>
              <a:gs pos="100000">
                <a:srgbClr val="9A1E2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altLang="zh-CN" dirty="0">
                <a:latin typeface="+mj-lt"/>
                <a:ea typeface="方正清刻本悦宋简体" panose="02000000000000000000" pitchFamily="2" charset="-122"/>
              </a:rPr>
              <a:t>TITLE HERE</a:t>
            </a:r>
            <a:endParaRPr lang="zh-CN" altLang="en-US" dirty="0">
              <a:latin typeface="+mj-lt"/>
              <a:ea typeface="方正清刻本悦宋简体" panose="02000000000000000000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88351" y="3058800"/>
            <a:ext cx="24208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altLang="zh-CN" dirty="0">
                <a:solidFill>
                  <a:schemeClr val="accent1"/>
                </a:solidFill>
                <a:latin typeface="+mj-lt"/>
                <a:ea typeface="方正清刻本悦宋简体" panose="02000000000000000000" pitchFamily="2" charset="-122"/>
              </a:rPr>
              <a:t>Text here...</a:t>
            </a:r>
            <a:endParaRPr lang="en-US" altLang="zh-CN" dirty="0">
              <a:solidFill>
                <a:schemeClr val="accent1"/>
              </a:solidFill>
              <a:latin typeface="+mj-lt"/>
              <a:ea typeface="方正清刻本悦宋简体" panose="02000000000000000000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261087" y="1102476"/>
            <a:ext cx="1686799" cy="1686798"/>
            <a:chOff x="1488557" y="1743739"/>
            <a:chExt cx="2232837" cy="2232837"/>
          </a:xfrm>
        </p:grpSpPr>
        <p:grpSp>
          <p:nvGrpSpPr>
            <p:cNvPr id="19" name="组合 18"/>
            <p:cNvGrpSpPr/>
            <p:nvPr/>
          </p:nvGrpSpPr>
          <p:grpSpPr>
            <a:xfrm>
              <a:off x="1488557" y="1743739"/>
              <a:ext cx="2232837" cy="2232837"/>
              <a:chOff x="1924493" y="1998921"/>
              <a:chExt cx="1935126" cy="1935126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1924493" y="1998921"/>
                <a:ext cx="1935126" cy="1935126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24" name="椭圆 23"/>
              <p:cNvSpPr>
                <a:spLocks noChangeAspect="1"/>
              </p:cNvSpPr>
              <p:nvPr/>
            </p:nvSpPr>
            <p:spPr>
              <a:xfrm>
                <a:off x="1992056" y="2066484"/>
                <a:ext cx="1800000" cy="1800000"/>
              </a:xfrm>
              <a:prstGeom prst="ellipse">
                <a:avLst/>
              </a:prstGeom>
              <a:noFill/>
              <a:ln w="12700">
                <a:solidFill>
                  <a:schemeClr val="accent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2587" y="2072279"/>
              <a:ext cx="1520169" cy="1520170"/>
            </a:xfrm>
            <a:prstGeom prst="rect">
              <a:avLst/>
            </a:prstGeom>
          </p:spPr>
        </p:pic>
      </p:grpSp>
      <p:sp>
        <p:nvSpPr>
          <p:cNvPr id="25" name="圆角矩形 24"/>
          <p:cNvSpPr/>
          <p:nvPr/>
        </p:nvSpPr>
        <p:spPr>
          <a:xfrm>
            <a:off x="5029733" y="2590061"/>
            <a:ext cx="2149506" cy="457320"/>
          </a:xfrm>
          <a:prstGeom prst="roundRect">
            <a:avLst/>
          </a:prstGeom>
          <a:gradFill>
            <a:gsLst>
              <a:gs pos="26000">
                <a:srgbClr val="E61E18"/>
              </a:gs>
              <a:gs pos="100000">
                <a:srgbClr val="9A1E2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altLang="zh-CN" dirty="0">
                <a:latin typeface="+mj-lt"/>
                <a:ea typeface="方正清刻本悦宋简体" panose="02000000000000000000" pitchFamily="2" charset="-122"/>
              </a:rPr>
              <a:t>TITLE HERE</a:t>
            </a:r>
            <a:endParaRPr lang="zh-CN" altLang="en-US" dirty="0">
              <a:latin typeface="+mj-lt"/>
              <a:ea typeface="方正清刻本悦宋简体" panose="02000000000000000000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894044" y="3047381"/>
            <a:ext cx="24208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altLang="zh-CN" dirty="0">
                <a:solidFill>
                  <a:schemeClr val="accent1"/>
                </a:solidFill>
                <a:latin typeface="+mj-lt"/>
                <a:ea typeface="方正清刻本悦宋简体" panose="02000000000000000000" pitchFamily="2" charset="-122"/>
              </a:rPr>
              <a:t>Text here...</a:t>
            </a:r>
            <a:endParaRPr lang="en-US" altLang="zh-CN" dirty="0">
              <a:solidFill>
                <a:schemeClr val="accent1"/>
              </a:solidFill>
              <a:latin typeface="+mj-lt"/>
              <a:ea typeface="方正清刻本悦宋简体" panose="02000000000000000000" pitchFamily="2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9039189" y="1113895"/>
            <a:ext cx="1686799" cy="1686798"/>
            <a:chOff x="1488557" y="1743739"/>
            <a:chExt cx="2232837" cy="2232837"/>
          </a:xfrm>
        </p:grpSpPr>
        <p:grpSp>
          <p:nvGrpSpPr>
            <p:cNvPr id="30" name="组合 29"/>
            <p:cNvGrpSpPr/>
            <p:nvPr/>
          </p:nvGrpSpPr>
          <p:grpSpPr>
            <a:xfrm>
              <a:off x="1488557" y="1743739"/>
              <a:ext cx="2232837" cy="2232837"/>
              <a:chOff x="1924493" y="1998921"/>
              <a:chExt cx="1935126" cy="1935126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1924493" y="1998921"/>
                <a:ext cx="1935126" cy="1935126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34" name="椭圆 33"/>
              <p:cNvSpPr>
                <a:spLocks noChangeAspect="1"/>
              </p:cNvSpPr>
              <p:nvPr/>
            </p:nvSpPr>
            <p:spPr>
              <a:xfrm>
                <a:off x="1992056" y="2066484"/>
                <a:ext cx="1800000" cy="1800000"/>
              </a:xfrm>
              <a:prstGeom prst="ellipse">
                <a:avLst/>
              </a:prstGeom>
              <a:noFill/>
              <a:ln w="12700">
                <a:solidFill>
                  <a:schemeClr val="accent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</p:grp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2587" y="2072279"/>
              <a:ext cx="1520169" cy="1520170"/>
            </a:xfrm>
            <a:prstGeom prst="rect">
              <a:avLst/>
            </a:prstGeom>
          </p:spPr>
        </p:pic>
      </p:grpSp>
      <p:sp>
        <p:nvSpPr>
          <p:cNvPr id="35" name="圆角矩形 34"/>
          <p:cNvSpPr/>
          <p:nvPr/>
        </p:nvSpPr>
        <p:spPr>
          <a:xfrm>
            <a:off x="8807835" y="2601480"/>
            <a:ext cx="2149506" cy="457320"/>
          </a:xfrm>
          <a:prstGeom prst="roundRect">
            <a:avLst/>
          </a:prstGeom>
          <a:gradFill>
            <a:gsLst>
              <a:gs pos="26000">
                <a:srgbClr val="E61E18"/>
              </a:gs>
              <a:gs pos="100000">
                <a:srgbClr val="9A1E2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altLang="zh-CN" dirty="0">
                <a:latin typeface="+mj-lt"/>
                <a:ea typeface="方正清刻本悦宋简体" panose="02000000000000000000" pitchFamily="2" charset="-122"/>
              </a:rPr>
              <a:t>TITLE HERE</a:t>
            </a:r>
            <a:endParaRPr lang="zh-CN" altLang="en-US" dirty="0">
              <a:latin typeface="+mj-lt"/>
              <a:ea typeface="方正清刻本悦宋简体" panose="02000000000000000000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672146" y="3058800"/>
            <a:ext cx="24208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accent1"/>
                </a:solidFill>
                <a:latin typeface="+mj-lt"/>
                <a:ea typeface="方正清刻本悦宋简体" panose="02000000000000000000" pitchFamily="2" charset="-122"/>
              </a:rPr>
              <a:t>Text here...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1355394" y="3899705"/>
            <a:ext cx="1686799" cy="1686798"/>
            <a:chOff x="1488557" y="1743739"/>
            <a:chExt cx="2232837" cy="2232837"/>
          </a:xfrm>
        </p:grpSpPr>
        <p:grpSp>
          <p:nvGrpSpPr>
            <p:cNvPr id="38" name="组合 37"/>
            <p:cNvGrpSpPr/>
            <p:nvPr/>
          </p:nvGrpSpPr>
          <p:grpSpPr>
            <a:xfrm>
              <a:off x="1488557" y="1743739"/>
              <a:ext cx="2232837" cy="2232837"/>
              <a:chOff x="1924493" y="1998921"/>
              <a:chExt cx="1935126" cy="1935126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1924493" y="1998921"/>
                <a:ext cx="1935126" cy="1935126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41" name="椭圆 40"/>
              <p:cNvSpPr>
                <a:spLocks noChangeAspect="1"/>
              </p:cNvSpPr>
              <p:nvPr/>
            </p:nvSpPr>
            <p:spPr>
              <a:xfrm>
                <a:off x="1992056" y="2066484"/>
                <a:ext cx="1800000" cy="1800000"/>
              </a:xfrm>
              <a:prstGeom prst="ellipse">
                <a:avLst/>
              </a:prstGeom>
              <a:noFill/>
              <a:ln w="12700">
                <a:solidFill>
                  <a:schemeClr val="accent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</p:grp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2587" y="2072279"/>
              <a:ext cx="1520169" cy="1520170"/>
            </a:xfrm>
            <a:prstGeom prst="rect">
              <a:avLst/>
            </a:prstGeom>
          </p:spPr>
        </p:pic>
      </p:grpSp>
      <p:sp>
        <p:nvSpPr>
          <p:cNvPr id="42" name="圆角矩形 41"/>
          <p:cNvSpPr/>
          <p:nvPr/>
        </p:nvSpPr>
        <p:spPr>
          <a:xfrm>
            <a:off x="1124040" y="5387290"/>
            <a:ext cx="2149506" cy="457320"/>
          </a:xfrm>
          <a:prstGeom prst="roundRect">
            <a:avLst/>
          </a:prstGeom>
          <a:gradFill>
            <a:gsLst>
              <a:gs pos="26000">
                <a:srgbClr val="E61E18"/>
              </a:gs>
              <a:gs pos="100000">
                <a:srgbClr val="9A1E2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altLang="zh-CN" dirty="0">
                <a:latin typeface="+mj-lt"/>
                <a:ea typeface="方正清刻本悦宋简体" panose="02000000000000000000" pitchFamily="2" charset="-122"/>
              </a:rPr>
              <a:t>TITLE HERE</a:t>
            </a:r>
            <a:endParaRPr lang="zh-CN" altLang="en-US" dirty="0">
              <a:latin typeface="+mj-lt"/>
              <a:ea typeface="方正清刻本悦宋简体" panose="02000000000000000000" pitchFamily="2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88351" y="5844610"/>
            <a:ext cx="24208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accent1"/>
                </a:solidFill>
                <a:latin typeface="+mj-lt"/>
                <a:ea typeface="方正清刻本悦宋简体" panose="02000000000000000000" pitchFamily="2" charset="-122"/>
              </a:rPr>
              <a:t>Text here...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5261087" y="3888286"/>
            <a:ext cx="1686799" cy="1686798"/>
            <a:chOff x="1488557" y="1743739"/>
            <a:chExt cx="2232837" cy="2232837"/>
          </a:xfrm>
        </p:grpSpPr>
        <p:grpSp>
          <p:nvGrpSpPr>
            <p:cNvPr id="45" name="组合 44"/>
            <p:cNvGrpSpPr/>
            <p:nvPr/>
          </p:nvGrpSpPr>
          <p:grpSpPr>
            <a:xfrm>
              <a:off x="1488557" y="1743739"/>
              <a:ext cx="2232837" cy="2232837"/>
              <a:chOff x="1924493" y="1998921"/>
              <a:chExt cx="1935126" cy="1935126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1924493" y="1998921"/>
                <a:ext cx="1935126" cy="1935126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49" name="椭圆 48"/>
              <p:cNvSpPr>
                <a:spLocks noChangeAspect="1"/>
              </p:cNvSpPr>
              <p:nvPr/>
            </p:nvSpPr>
            <p:spPr>
              <a:xfrm>
                <a:off x="1992056" y="2066484"/>
                <a:ext cx="1800000" cy="1800000"/>
              </a:xfrm>
              <a:prstGeom prst="ellipse">
                <a:avLst/>
              </a:prstGeom>
              <a:noFill/>
              <a:ln w="12700">
                <a:solidFill>
                  <a:schemeClr val="accent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</p:grpSp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2587" y="2153717"/>
              <a:ext cx="1520169" cy="1357293"/>
            </a:xfrm>
            <a:prstGeom prst="rect">
              <a:avLst/>
            </a:prstGeom>
          </p:spPr>
        </p:pic>
      </p:grpSp>
      <p:sp>
        <p:nvSpPr>
          <p:cNvPr id="50" name="圆角矩形 49"/>
          <p:cNvSpPr/>
          <p:nvPr/>
        </p:nvSpPr>
        <p:spPr>
          <a:xfrm>
            <a:off x="5029733" y="5375871"/>
            <a:ext cx="2149506" cy="457320"/>
          </a:xfrm>
          <a:prstGeom prst="roundRect">
            <a:avLst/>
          </a:prstGeom>
          <a:gradFill>
            <a:gsLst>
              <a:gs pos="26000">
                <a:srgbClr val="E61E18"/>
              </a:gs>
              <a:gs pos="100000">
                <a:srgbClr val="9A1E2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altLang="zh-CN" dirty="0">
                <a:latin typeface="+mj-lt"/>
                <a:ea typeface="方正清刻本悦宋简体" panose="02000000000000000000" pitchFamily="2" charset="-122"/>
              </a:rPr>
              <a:t>TITLE HERE</a:t>
            </a:r>
            <a:endParaRPr lang="zh-CN" altLang="en-US" dirty="0">
              <a:latin typeface="+mj-lt"/>
              <a:ea typeface="方正清刻本悦宋简体" panose="02000000000000000000" pitchFamily="2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894044" y="5833191"/>
            <a:ext cx="24208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accent1"/>
                </a:solidFill>
                <a:latin typeface="+mj-lt"/>
                <a:ea typeface="方正清刻本悦宋简体" panose="02000000000000000000" pitchFamily="2" charset="-122"/>
              </a:rPr>
              <a:t>Text here...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9039189" y="3899705"/>
            <a:ext cx="1686799" cy="1686798"/>
            <a:chOff x="1488557" y="1743739"/>
            <a:chExt cx="2232837" cy="2232837"/>
          </a:xfrm>
        </p:grpSpPr>
        <p:grpSp>
          <p:nvGrpSpPr>
            <p:cNvPr id="53" name="组合 52"/>
            <p:cNvGrpSpPr/>
            <p:nvPr/>
          </p:nvGrpSpPr>
          <p:grpSpPr>
            <a:xfrm>
              <a:off x="1488557" y="1743739"/>
              <a:ext cx="2232837" cy="2232837"/>
              <a:chOff x="1924493" y="1998921"/>
              <a:chExt cx="1935126" cy="1935126"/>
            </a:xfrm>
          </p:grpSpPr>
          <p:sp>
            <p:nvSpPr>
              <p:cNvPr id="55" name="椭圆 54"/>
              <p:cNvSpPr/>
              <p:nvPr/>
            </p:nvSpPr>
            <p:spPr>
              <a:xfrm>
                <a:off x="1924493" y="1998921"/>
                <a:ext cx="1935126" cy="1935126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56" name="椭圆 55"/>
              <p:cNvSpPr>
                <a:spLocks noChangeAspect="1"/>
              </p:cNvSpPr>
              <p:nvPr/>
            </p:nvSpPr>
            <p:spPr>
              <a:xfrm>
                <a:off x="1992056" y="2066484"/>
                <a:ext cx="1800000" cy="1800000"/>
              </a:xfrm>
              <a:prstGeom prst="ellipse">
                <a:avLst/>
              </a:prstGeom>
              <a:noFill/>
              <a:ln w="12700">
                <a:solidFill>
                  <a:schemeClr val="accent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</p:grpSp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2587" y="2072279"/>
              <a:ext cx="1520169" cy="1520170"/>
            </a:xfrm>
            <a:prstGeom prst="rect">
              <a:avLst/>
            </a:prstGeom>
          </p:spPr>
        </p:pic>
      </p:grpSp>
      <p:sp>
        <p:nvSpPr>
          <p:cNvPr id="57" name="圆角矩形 56"/>
          <p:cNvSpPr/>
          <p:nvPr/>
        </p:nvSpPr>
        <p:spPr>
          <a:xfrm>
            <a:off x="8807835" y="5387290"/>
            <a:ext cx="2149506" cy="457320"/>
          </a:xfrm>
          <a:prstGeom prst="roundRect">
            <a:avLst/>
          </a:prstGeom>
          <a:gradFill>
            <a:gsLst>
              <a:gs pos="26000">
                <a:srgbClr val="E61E18"/>
              </a:gs>
              <a:gs pos="100000">
                <a:srgbClr val="9A1E2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altLang="zh-CN" dirty="0">
                <a:latin typeface="+mj-lt"/>
                <a:ea typeface="方正清刻本悦宋简体" panose="02000000000000000000" pitchFamily="2" charset="-122"/>
              </a:rPr>
              <a:t>TITLE HERE</a:t>
            </a:r>
            <a:endParaRPr lang="zh-CN" altLang="en-US" dirty="0">
              <a:latin typeface="+mj-lt"/>
              <a:ea typeface="方正清刻本悦宋简体" panose="02000000000000000000" pitchFamily="2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8672146" y="5844610"/>
            <a:ext cx="24208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accent1"/>
                </a:solidFill>
                <a:latin typeface="+mj-lt"/>
                <a:ea typeface="方正清刻本悦宋简体" panose="02000000000000000000" pitchFamily="2" charset="-122"/>
              </a:rPr>
              <a:t>Text here...</a:t>
            </a:r>
          </a:p>
        </p:txBody>
      </p:sp>
      <p:sp>
        <p:nvSpPr>
          <p:cNvPr id="59" name="矩形 34"/>
          <p:cNvSpPr/>
          <p:nvPr/>
        </p:nvSpPr>
        <p:spPr>
          <a:xfrm>
            <a:off x="1006449" y="61557"/>
            <a:ext cx="35213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ln w="22225">
                  <a:noFill/>
                </a:ln>
                <a:gradFill flip="none" rotWithShape="1">
                  <a:gsLst>
                    <a:gs pos="0">
                      <a:srgbClr val="E61E18"/>
                    </a:gs>
                    <a:gs pos="100000">
                      <a:srgbClr val="9A1E23"/>
                    </a:gs>
                  </a:gsLst>
                  <a:lin ang="0" scaled="1"/>
                  <a:tileRect/>
                </a:gradFill>
                <a:latin typeface="+mj-lt"/>
                <a:ea typeface="微软雅黑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5913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3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37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5" grpId="0" animBg="1"/>
      <p:bldP spid="26" grpId="0"/>
      <p:bldP spid="35" grpId="0" animBg="1"/>
      <p:bldP spid="36" grpId="0"/>
      <p:bldP spid="42" grpId="0" animBg="1"/>
      <p:bldP spid="43" grpId="0"/>
      <p:bldP spid="50" grpId="0" animBg="1"/>
      <p:bldP spid="51" grpId="0"/>
      <p:bldP spid="57" grpId="0" animBg="1"/>
      <p:bldP spid="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/>
          <p:nvPr/>
        </p:nvCxnSpPr>
        <p:spPr>
          <a:xfrm flipV="1">
            <a:off x="0" y="685801"/>
            <a:ext cx="12204000" cy="846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0" y="6725468"/>
            <a:ext cx="12192000" cy="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b="0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0" y="0"/>
            <a:ext cx="1049867" cy="694267"/>
            <a:chOff x="0" y="0"/>
            <a:chExt cx="1049867" cy="694267"/>
          </a:xfrm>
        </p:grpSpPr>
        <p:sp>
          <p:nvSpPr>
            <p:cNvPr id="22" name="任意多边形 21"/>
            <p:cNvSpPr/>
            <p:nvPr/>
          </p:nvSpPr>
          <p:spPr>
            <a:xfrm>
              <a:off x="0" y="0"/>
              <a:ext cx="1049867" cy="694267"/>
            </a:xfrm>
            <a:custGeom>
              <a:avLst/>
              <a:gdLst>
                <a:gd name="connsiteX0" fmla="*/ 0 w 1066800"/>
                <a:gd name="connsiteY0" fmla="*/ 0 h 702734"/>
                <a:gd name="connsiteX1" fmla="*/ 16933 w 1066800"/>
                <a:gd name="connsiteY1" fmla="*/ 702734 h 702734"/>
                <a:gd name="connsiteX2" fmla="*/ 1066800 w 1066800"/>
                <a:gd name="connsiteY2" fmla="*/ 702734 h 702734"/>
                <a:gd name="connsiteX3" fmla="*/ 787400 w 1066800"/>
                <a:gd name="connsiteY3" fmla="*/ 16934 h 702734"/>
                <a:gd name="connsiteX4" fmla="*/ 0 w 1066800"/>
                <a:gd name="connsiteY4" fmla="*/ 0 h 702734"/>
                <a:gd name="connsiteX0-1" fmla="*/ 1 w 1049867"/>
                <a:gd name="connsiteY0-2" fmla="*/ 0 h 685801"/>
                <a:gd name="connsiteX1-3" fmla="*/ 0 w 1049867"/>
                <a:gd name="connsiteY1-4" fmla="*/ 685801 h 685801"/>
                <a:gd name="connsiteX2-5" fmla="*/ 1049867 w 1049867"/>
                <a:gd name="connsiteY2-6" fmla="*/ 685801 h 685801"/>
                <a:gd name="connsiteX3-7" fmla="*/ 770467 w 1049867"/>
                <a:gd name="connsiteY3-8" fmla="*/ 1 h 685801"/>
                <a:gd name="connsiteX4-9" fmla="*/ 1 w 1049867"/>
                <a:gd name="connsiteY4-10" fmla="*/ 0 h 68580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49867" h="685801">
                  <a:moveTo>
                    <a:pt x="1" y="0"/>
                  </a:moveTo>
                  <a:cubicBezTo>
                    <a:pt x="1" y="228600"/>
                    <a:pt x="0" y="457201"/>
                    <a:pt x="0" y="685801"/>
                  </a:cubicBezTo>
                  <a:lnTo>
                    <a:pt x="1049867" y="685801"/>
                  </a:lnTo>
                  <a:lnTo>
                    <a:pt x="770467" y="1"/>
                  </a:lnTo>
                  <a:lnTo>
                    <a:pt x="1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9" name="Freeform 43"/>
            <p:cNvSpPr/>
            <p:nvPr/>
          </p:nvSpPr>
          <p:spPr bwMode="auto">
            <a:xfrm>
              <a:off x="131959" y="26121"/>
              <a:ext cx="689307" cy="620210"/>
            </a:xfrm>
            <a:custGeom>
              <a:avLst/>
              <a:gdLst>
                <a:gd name="T0" fmla="*/ 167 w 390"/>
                <a:gd name="T1" fmla="*/ 3 h 350"/>
                <a:gd name="T2" fmla="*/ 260 w 390"/>
                <a:gd name="T3" fmla="*/ 222 h 350"/>
                <a:gd name="T4" fmla="*/ 151 w 390"/>
                <a:gd name="T5" fmla="*/ 112 h 350"/>
                <a:gd name="T6" fmla="*/ 193 w 390"/>
                <a:gd name="T7" fmla="*/ 71 h 350"/>
                <a:gd name="T8" fmla="*/ 167 w 390"/>
                <a:gd name="T9" fmla="*/ 45 h 350"/>
                <a:gd name="T10" fmla="*/ 114 w 390"/>
                <a:gd name="T11" fmla="*/ 56 h 350"/>
                <a:gd name="T12" fmla="*/ 31 w 390"/>
                <a:gd name="T13" fmla="*/ 138 h 350"/>
                <a:gd name="T14" fmla="*/ 78 w 390"/>
                <a:gd name="T15" fmla="*/ 185 h 350"/>
                <a:gd name="T16" fmla="*/ 109 w 390"/>
                <a:gd name="T17" fmla="*/ 154 h 350"/>
                <a:gd name="T18" fmla="*/ 218 w 390"/>
                <a:gd name="T19" fmla="*/ 264 h 350"/>
                <a:gd name="T20" fmla="*/ 36 w 390"/>
                <a:gd name="T21" fmla="*/ 227 h 350"/>
                <a:gd name="T22" fmla="*/ 10 w 390"/>
                <a:gd name="T23" fmla="*/ 253 h 350"/>
                <a:gd name="T24" fmla="*/ 33 w 390"/>
                <a:gd name="T25" fmla="*/ 283 h 350"/>
                <a:gd name="T26" fmla="*/ 30 w 390"/>
                <a:gd name="T27" fmla="*/ 285 h 350"/>
                <a:gd name="T28" fmla="*/ 25 w 390"/>
                <a:gd name="T29" fmla="*/ 285 h 350"/>
                <a:gd name="T30" fmla="*/ 0 w 390"/>
                <a:gd name="T31" fmla="*/ 311 h 350"/>
                <a:gd name="T32" fmla="*/ 25 w 390"/>
                <a:gd name="T33" fmla="*/ 336 h 350"/>
                <a:gd name="T34" fmla="*/ 52 w 390"/>
                <a:gd name="T35" fmla="*/ 311 h 350"/>
                <a:gd name="T36" fmla="*/ 51 w 390"/>
                <a:gd name="T37" fmla="*/ 306 h 350"/>
                <a:gd name="T38" fmla="*/ 55 w 390"/>
                <a:gd name="T39" fmla="*/ 302 h 350"/>
                <a:gd name="T40" fmla="*/ 260 w 390"/>
                <a:gd name="T41" fmla="*/ 305 h 350"/>
                <a:gd name="T42" fmla="*/ 291 w 390"/>
                <a:gd name="T43" fmla="*/ 336 h 350"/>
                <a:gd name="T44" fmla="*/ 333 w 390"/>
                <a:gd name="T45" fmla="*/ 295 h 350"/>
                <a:gd name="T46" fmla="*/ 302 w 390"/>
                <a:gd name="T47" fmla="*/ 264 h 350"/>
                <a:gd name="T48" fmla="*/ 167 w 390"/>
                <a:gd name="T49" fmla="*/ 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0" h="350">
                  <a:moveTo>
                    <a:pt x="167" y="3"/>
                  </a:moveTo>
                  <a:cubicBezTo>
                    <a:pt x="253" y="35"/>
                    <a:pt x="305" y="138"/>
                    <a:pt x="260" y="22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93" y="71"/>
                    <a:pt x="193" y="71"/>
                    <a:pt x="193" y="71"/>
                  </a:cubicBezTo>
                  <a:cubicBezTo>
                    <a:pt x="167" y="45"/>
                    <a:pt x="167" y="45"/>
                    <a:pt x="167" y="45"/>
                  </a:cubicBezTo>
                  <a:cubicBezTo>
                    <a:pt x="152" y="59"/>
                    <a:pt x="129" y="62"/>
                    <a:pt x="114" y="56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78" y="185"/>
                    <a:pt x="78" y="185"/>
                    <a:pt x="78" y="185"/>
                  </a:cubicBezTo>
                  <a:cubicBezTo>
                    <a:pt x="109" y="154"/>
                    <a:pt x="109" y="154"/>
                    <a:pt x="109" y="154"/>
                  </a:cubicBezTo>
                  <a:cubicBezTo>
                    <a:pt x="218" y="264"/>
                    <a:pt x="218" y="264"/>
                    <a:pt x="218" y="264"/>
                  </a:cubicBezTo>
                  <a:cubicBezTo>
                    <a:pt x="165" y="293"/>
                    <a:pt x="91" y="284"/>
                    <a:pt x="36" y="227"/>
                  </a:cubicBezTo>
                  <a:cubicBezTo>
                    <a:pt x="10" y="253"/>
                    <a:pt x="10" y="253"/>
                    <a:pt x="10" y="253"/>
                  </a:cubicBezTo>
                  <a:cubicBezTo>
                    <a:pt x="18" y="264"/>
                    <a:pt x="25" y="274"/>
                    <a:pt x="33" y="283"/>
                  </a:cubicBezTo>
                  <a:cubicBezTo>
                    <a:pt x="32" y="283"/>
                    <a:pt x="30" y="285"/>
                    <a:pt x="30" y="285"/>
                  </a:cubicBezTo>
                  <a:cubicBezTo>
                    <a:pt x="28" y="285"/>
                    <a:pt x="27" y="285"/>
                    <a:pt x="25" y="285"/>
                  </a:cubicBezTo>
                  <a:cubicBezTo>
                    <a:pt x="11" y="285"/>
                    <a:pt x="0" y="297"/>
                    <a:pt x="0" y="311"/>
                  </a:cubicBezTo>
                  <a:cubicBezTo>
                    <a:pt x="0" y="325"/>
                    <a:pt x="11" y="336"/>
                    <a:pt x="25" y="336"/>
                  </a:cubicBezTo>
                  <a:cubicBezTo>
                    <a:pt x="39" y="336"/>
                    <a:pt x="52" y="325"/>
                    <a:pt x="52" y="311"/>
                  </a:cubicBezTo>
                  <a:cubicBezTo>
                    <a:pt x="52" y="309"/>
                    <a:pt x="51" y="308"/>
                    <a:pt x="51" y="306"/>
                  </a:cubicBezTo>
                  <a:cubicBezTo>
                    <a:pt x="55" y="302"/>
                    <a:pt x="55" y="302"/>
                    <a:pt x="55" y="302"/>
                  </a:cubicBezTo>
                  <a:cubicBezTo>
                    <a:pt x="118" y="344"/>
                    <a:pt x="186" y="350"/>
                    <a:pt x="260" y="305"/>
                  </a:cubicBezTo>
                  <a:cubicBezTo>
                    <a:pt x="291" y="336"/>
                    <a:pt x="291" y="336"/>
                    <a:pt x="291" y="336"/>
                  </a:cubicBezTo>
                  <a:cubicBezTo>
                    <a:pt x="333" y="295"/>
                    <a:pt x="333" y="295"/>
                    <a:pt x="333" y="295"/>
                  </a:cubicBezTo>
                  <a:cubicBezTo>
                    <a:pt x="302" y="264"/>
                    <a:pt x="302" y="264"/>
                    <a:pt x="302" y="264"/>
                  </a:cubicBezTo>
                  <a:cubicBezTo>
                    <a:pt x="390" y="131"/>
                    <a:pt x="273" y="0"/>
                    <a:pt x="16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>
                <a:solidFill>
                  <a:prstClr val="black"/>
                </a:solidFill>
                <a:latin typeface="+mj-lt"/>
                <a:ea typeface="微软雅黑"/>
              </a:endParaRPr>
            </a:p>
          </p:txBody>
        </p:sp>
      </p:grpSp>
      <p:sp>
        <p:nvSpPr>
          <p:cNvPr id="48" name="矩形 47"/>
          <p:cNvSpPr/>
          <p:nvPr/>
        </p:nvSpPr>
        <p:spPr>
          <a:xfrm>
            <a:off x="-672752" y="2204864"/>
            <a:ext cx="399512" cy="1394613"/>
          </a:xfrm>
          <a:prstGeom prst="rect">
            <a:avLst/>
          </a:prstGeom>
          <a:gradFill>
            <a:gsLst>
              <a:gs pos="26000">
                <a:srgbClr val="E61E18"/>
              </a:gs>
              <a:gs pos="100000">
                <a:srgbClr val="9A1E2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696000" y="3742660"/>
            <a:ext cx="10800000" cy="0"/>
          </a:xfrm>
          <a:prstGeom prst="line">
            <a:avLst/>
          </a:prstGeom>
          <a:ln w="12700"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rot="16200000">
            <a:off x="3548400" y="3822407"/>
            <a:ext cx="5400000" cy="0"/>
          </a:xfrm>
          <a:prstGeom prst="line">
            <a:avLst/>
          </a:prstGeom>
          <a:ln w="12700"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696000" y="2205767"/>
            <a:ext cx="5438986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We hope that this template will return to you as a time, money and reputation.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545462" y="1347521"/>
            <a:ext cx="227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altLang="zh-CN" sz="3200" dirty="0">
                <a:solidFill>
                  <a:schemeClr val="accent1"/>
                </a:solidFill>
                <a:latin typeface="+mj-lt"/>
                <a:ea typeface="方正清刻本悦宋简体" panose="02000000000000000000" pitchFamily="2" charset="-122"/>
              </a:rPr>
              <a:t>STEP HERE</a:t>
            </a:r>
            <a:endParaRPr lang="zh-CN" altLang="en-US" sz="3200" dirty="0">
              <a:solidFill>
                <a:schemeClr val="accent1"/>
              </a:solidFill>
              <a:latin typeface="+mj-lt"/>
              <a:ea typeface="方正清刻本悦宋简体" panose="02000000000000000000" pitchFamily="2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852770" y="1499255"/>
            <a:ext cx="563526" cy="563526"/>
            <a:chOff x="852770" y="1754441"/>
            <a:chExt cx="563526" cy="563526"/>
          </a:xfrm>
        </p:grpSpPr>
        <p:sp>
          <p:nvSpPr>
            <p:cNvPr id="16" name="矩形 15"/>
            <p:cNvSpPr/>
            <p:nvPr/>
          </p:nvSpPr>
          <p:spPr>
            <a:xfrm>
              <a:off x="852770" y="1754441"/>
              <a:ext cx="563526" cy="5635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8278" y="1769949"/>
              <a:ext cx="504000" cy="504000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6649994" y="2205767"/>
            <a:ext cx="5438986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499456" y="1347521"/>
            <a:ext cx="227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altLang="zh-CN" sz="3200" dirty="0">
                <a:solidFill>
                  <a:schemeClr val="accent1"/>
                </a:solidFill>
                <a:latin typeface="+mj-lt"/>
                <a:ea typeface="方正清刻本悦宋简体" panose="02000000000000000000" pitchFamily="2" charset="-122"/>
              </a:rPr>
              <a:t>STEP HERE</a:t>
            </a:r>
            <a:endParaRPr lang="zh-CN" altLang="en-US" sz="3200" dirty="0">
              <a:solidFill>
                <a:schemeClr val="accent1"/>
              </a:solidFill>
              <a:latin typeface="+mj-lt"/>
              <a:ea typeface="方正清刻本悦宋简体" panose="02000000000000000000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806764" y="1499255"/>
            <a:ext cx="563526" cy="563526"/>
            <a:chOff x="852770" y="1754441"/>
            <a:chExt cx="563526" cy="563526"/>
          </a:xfrm>
        </p:grpSpPr>
        <p:sp>
          <p:nvSpPr>
            <p:cNvPr id="21" name="矩形 20"/>
            <p:cNvSpPr/>
            <p:nvPr/>
          </p:nvSpPr>
          <p:spPr>
            <a:xfrm>
              <a:off x="852770" y="1754441"/>
              <a:ext cx="563526" cy="5635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8911" y="1769949"/>
              <a:ext cx="504000" cy="504000"/>
            </a:xfrm>
            <a:prstGeom prst="rect">
              <a:avLst/>
            </a:prstGeom>
          </p:spPr>
        </p:pic>
      </p:grpSp>
      <p:sp>
        <p:nvSpPr>
          <p:cNvPr id="25" name="文本框 24"/>
          <p:cNvSpPr txBox="1"/>
          <p:nvPr/>
        </p:nvSpPr>
        <p:spPr>
          <a:xfrm>
            <a:off x="696000" y="4847733"/>
            <a:ext cx="5438986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We hope that this template will return to you as a time, money and reputation.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545462" y="3989487"/>
            <a:ext cx="227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altLang="zh-CN" sz="3200" dirty="0">
                <a:solidFill>
                  <a:schemeClr val="accent1"/>
                </a:solidFill>
                <a:latin typeface="+mj-lt"/>
                <a:ea typeface="方正清刻本悦宋简体" panose="02000000000000000000" pitchFamily="2" charset="-122"/>
              </a:rPr>
              <a:t>STEP HERE</a:t>
            </a:r>
            <a:endParaRPr lang="zh-CN" altLang="en-US" sz="3200" dirty="0">
              <a:solidFill>
                <a:schemeClr val="accent1"/>
              </a:solidFill>
              <a:latin typeface="+mj-lt"/>
              <a:ea typeface="方正清刻本悦宋简体" panose="02000000000000000000" pitchFamily="2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852770" y="4141221"/>
            <a:ext cx="563526" cy="563526"/>
            <a:chOff x="852770" y="1754441"/>
            <a:chExt cx="563526" cy="563526"/>
          </a:xfrm>
        </p:grpSpPr>
        <p:sp>
          <p:nvSpPr>
            <p:cNvPr id="30" name="矩形 29"/>
            <p:cNvSpPr/>
            <p:nvPr/>
          </p:nvSpPr>
          <p:spPr>
            <a:xfrm>
              <a:off x="852770" y="1754441"/>
              <a:ext cx="563526" cy="5635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9544" y="1844298"/>
              <a:ext cx="504000" cy="365217"/>
            </a:xfrm>
            <a:prstGeom prst="rect">
              <a:avLst/>
            </a:prstGeom>
          </p:spPr>
        </p:pic>
      </p:grpSp>
      <p:sp>
        <p:nvSpPr>
          <p:cNvPr id="33" name="文本框 32"/>
          <p:cNvSpPr txBox="1"/>
          <p:nvPr/>
        </p:nvSpPr>
        <p:spPr>
          <a:xfrm>
            <a:off x="6649994" y="4847733"/>
            <a:ext cx="5438986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499456" y="3989487"/>
            <a:ext cx="227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altLang="zh-CN" sz="3200" dirty="0">
                <a:solidFill>
                  <a:schemeClr val="accent1"/>
                </a:solidFill>
                <a:latin typeface="+mj-lt"/>
                <a:ea typeface="方正清刻本悦宋简体" panose="02000000000000000000" pitchFamily="2" charset="-122"/>
              </a:rPr>
              <a:t>STEP HERE</a:t>
            </a:r>
            <a:endParaRPr lang="zh-CN" altLang="en-US" sz="3200" dirty="0">
              <a:solidFill>
                <a:schemeClr val="accent1"/>
              </a:solidFill>
              <a:latin typeface="+mj-lt"/>
              <a:ea typeface="方正清刻本悦宋简体" panose="02000000000000000000" pitchFamily="2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6806764" y="4141221"/>
            <a:ext cx="563526" cy="563526"/>
            <a:chOff x="852770" y="1754441"/>
            <a:chExt cx="563526" cy="563526"/>
          </a:xfrm>
        </p:grpSpPr>
        <p:sp>
          <p:nvSpPr>
            <p:cNvPr id="36" name="矩形 35"/>
            <p:cNvSpPr/>
            <p:nvPr/>
          </p:nvSpPr>
          <p:spPr>
            <a:xfrm>
              <a:off x="852770" y="1754441"/>
              <a:ext cx="563526" cy="5635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8911" y="1780582"/>
              <a:ext cx="504000" cy="504000"/>
            </a:xfrm>
            <a:prstGeom prst="rect">
              <a:avLst/>
            </a:prstGeom>
          </p:spPr>
        </p:pic>
      </p:grpSp>
      <p:sp>
        <p:nvSpPr>
          <p:cNvPr id="38" name="矩形 34"/>
          <p:cNvSpPr/>
          <p:nvPr/>
        </p:nvSpPr>
        <p:spPr>
          <a:xfrm>
            <a:off x="1006449" y="61557"/>
            <a:ext cx="35213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ln w="22225">
                  <a:noFill/>
                </a:ln>
                <a:gradFill flip="none" rotWithShape="1">
                  <a:gsLst>
                    <a:gs pos="0">
                      <a:srgbClr val="E61E18"/>
                    </a:gs>
                    <a:gs pos="100000">
                      <a:srgbClr val="9A1E23"/>
                    </a:gs>
                  </a:gsLst>
                  <a:lin ang="0" scaled="1"/>
                  <a:tileRect/>
                </a:gradFill>
                <a:latin typeface="+mj-lt"/>
                <a:ea typeface="微软雅黑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28317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8" grpId="0"/>
      <p:bldP spid="19" grpId="0"/>
      <p:bldP spid="25" grpId="0"/>
      <p:bldP spid="26" grpId="0"/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6888088" y="1268760"/>
            <a:ext cx="3168352" cy="995209"/>
            <a:chOff x="1944455" y="1919268"/>
            <a:chExt cx="6663714" cy="746407"/>
          </a:xfrm>
        </p:grpSpPr>
        <p:sp>
          <p:nvSpPr>
            <p:cNvPr id="15" name="矩形 14"/>
            <p:cNvSpPr/>
            <p:nvPr/>
          </p:nvSpPr>
          <p:spPr>
            <a:xfrm>
              <a:off x="1944455" y="1919268"/>
              <a:ext cx="5380133" cy="7464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altLang="zh-CN" sz="5867" dirty="0">
                <a:ln w="57150">
                  <a:solidFill>
                    <a:prstClr val="white"/>
                  </a:solidFill>
                </a:ln>
                <a:gradFill flip="none" rotWithShape="1">
                  <a:gsLst>
                    <a:gs pos="0">
                      <a:srgbClr val="E61E18"/>
                    </a:gs>
                    <a:gs pos="100000">
                      <a:srgbClr val="9A1E23"/>
                    </a:gs>
                  </a:gsLst>
                  <a:lin ang="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微软雅黑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944455" y="1919268"/>
              <a:ext cx="6663714" cy="7464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altLang="zh-CN" sz="5867" dirty="0">
                  <a:ln w="22225">
                    <a:noFill/>
                  </a:ln>
                  <a:gradFill flip="none" rotWithShape="1">
                    <a:gsLst>
                      <a:gs pos="0">
                        <a:srgbClr val="E61E18"/>
                      </a:gs>
                      <a:gs pos="100000">
                        <a:srgbClr val="9A1E23"/>
                      </a:gs>
                    </a:gsLst>
                    <a:lin ang="0" scaled="1"/>
                    <a:tileRect/>
                  </a:gradFill>
                  <a:latin typeface="+mj-lt"/>
                  <a:ea typeface="微软雅黑"/>
                </a:rPr>
                <a:t>PART II </a:t>
              </a:r>
              <a:endParaRPr lang="en-US" altLang="zh-CN" sz="5867" dirty="0">
                <a:ln w="22225">
                  <a:noFill/>
                </a:ln>
                <a:gradFill flip="none" rotWithShape="1">
                  <a:gsLst>
                    <a:gs pos="0">
                      <a:srgbClr val="E61E18"/>
                    </a:gs>
                    <a:gs pos="100000">
                      <a:srgbClr val="9A1E23"/>
                    </a:gs>
                  </a:gsLst>
                  <a:lin ang="0" scaled="1"/>
                  <a:tileRect/>
                </a:gradFill>
                <a:latin typeface="+mj-lt"/>
                <a:ea typeface="微软雅黑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583832" y="2865622"/>
            <a:ext cx="5884003" cy="923331"/>
            <a:chOff x="-6096033" y="1220274"/>
            <a:chExt cx="14941882" cy="692498"/>
          </a:xfrm>
        </p:grpSpPr>
        <p:sp>
          <p:nvSpPr>
            <p:cNvPr id="18" name="矩形 17"/>
            <p:cNvSpPr/>
            <p:nvPr/>
          </p:nvSpPr>
          <p:spPr>
            <a:xfrm>
              <a:off x="-2839075" y="1254899"/>
              <a:ext cx="11684924" cy="623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altLang="zh-CN" sz="4800" dirty="0">
                <a:ln w="57150">
                  <a:solidFill>
                    <a:prstClr val="white"/>
                  </a:solidFill>
                </a:ln>
                <a:gradFill flip="none" rotWithShape="1">
                  <a:gsLst>
                    <a:gs pos="0">
                      <a:srgbClr val="E61E18"/>
                    </a:gs>
                    <a:gs pos="100000">
                      <a:srgbClr val="9A1E23"/>
                    </a:gs>
                  </a:gsLst>
                  <a:lin ang="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微软雅黑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-6096033" y="1220274"/>
              <a:ext cx="12878141" cy="692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altLang="zh-CN" sz="5400" dirty="0">
                  <a:ln w="22225">
                    <a:noFill/>
                  </a:ln>
                  <a:gradFill flip="none" rotWithShape="1">
                    <a:gsLst>
                      <a:gs pos="0">
                        <a:srgbClr val="E61E18"/>
                      </a:gs>
                      <a:gs pos="100000">
                        <a:srgbClr val="9A1E23"/>
                      </a:gs>
                    </a:gsLst>
                    <a:lin ang="0" scaled="1"/>
                    <a:tileRect/>
                  </a:gradFill>
                  <a:latin typeface="+mj-lt"/>
                  <a:ea typeface="微软雅黑"/>
                </a:rPr>
                <a:t>RUSSIA</a:t>
              </a:r>
              <a:endParaRPr lang="en-US" altLang="zh-CN" sz="4800" dirty="0">
                <a:ln w="22225">
                  <a:noFill/>
                </a:ln>
                <a:gradFill flip="none" rotWithShape="1">
                  <a:gsLst>
                    <a:gs pos="0">
                      <a:srgbClr val="E61E18"/>
                    </a:gs>
                    <a:gs pos="100000">
                      <a:srgbClr val="9A1E23"/>
                    </a:gs>
                  </a:gsLst>
                  <a:lin ang="0" scaled="1"/>
                  <a:tileRect/>
                </a:gradFill>
                <a:latin typeface="+mj-lt"/>
                <a:ea typeface="微软雅黑"/>
              </a:endParaRP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64179" y="1212614"/>
            <a:ext cx="1524337" cy="110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2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/>
          <p:nvPr/>
        </p:nvCxnSpPr>
        <p:spPr>
          <a:xfrm flipV="1">
            <a:off x="0" y="685801"/>
            <a:ext cx="12204000" cy="846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0" y="6725468"/>
            <a:ext cx="12192000" cy="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b="0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0" y="0"/>
            <a:ext cx="1049867" cy="694267"/>
            <a:chOff x="0" y="0"/>
            <a:chExt cx="1049867" cy="694267"/>
          </a:xfrm>
        </p:grpSpPr>
        <p:sp>
          <p:nvSpPr>
            <p:cNvPr id="22" name="任意多边形 21"/>
            <p:cNvSpPr/>
            <p:nvPr/>
          </p:nvSpPr>
          <p:spPr>
            <a:xfrm>
              <a:off x="0" y="0"/>
              <a:ext cx="1049867" cy="694267"/>
            </a:xfrm>
            <a:custGeom>
              <a:avLst/>
              <a:gdLst>
                <a:gd name="connsiteX0" fmla="*/ 0 w 1066800"/>
                <a:gd name="connsiteY0" fmla="*/ 0 h 702734"/>
                <a:gd name="connsiteX1" fmla="*/ 16933 w 1066800"/>
                <a:gd name="connsiteY1" fmla="*/ 702734 h 702734"/>
                <a:gd name="connsiteX2" fmla="*/ 1066800 w 1066800"/>
                <a:gd name="connsiteY2" fmla="*/ 702734 h 702734"/>
                <a:gd name="connsiteX3" fmla="*/ 787400 w 1066800"/>
                <a:gd name="connsiteY3" fmla="*/ 16934 h 702734"/>
                <a:gd name="connsiteX4" fmla="*/ 0 w 1066800"/>
                <a:gd name="connsiteY4" fmla="*/ 0 h 702734"/>
                <a:gd name="connsiteX0-1" fmla="*/ 1 w 1049867"/>
                <a:gd name="connsiteY0-2" fmla="*/ 0 h 685801"/>
                <a:gd name="connsiteX1-3" fmla="*/ 0 w 1049867"/>
                <a:gd name="connsiteY1-4" fmla="*/ 685801 h 685801"/>
                <a:gd name="connsiteX2-5" fmla="*/ 1049867 w 1049867"/>
                <a:gd name="connsiteY2-6" fmla="*/ 685801 h 685801"/>
                <a:gd name="connsiteX3-7" fmla="*/ 770467 w 1049867"/>
                <a:gd name="connsiteY3-8" fmla="*/ 1 h 685801"/>
                <a:gd name="connsiteX4-9" fmla="*/ 1 w 1049867"/>
                <a:gd name="connsiteY4-10" fmla="*/ 0 h 68580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49867" h="685801">
                  <a:moveTo>
                    <a:pt x="1" y="0"/>
                  </a:moveTo>
                  <a:cubicBezTo>
                    <a:pt x="1" y="228600"/>
                    <a:pt x="0" y="457201"/>
                    <a:pt x="0" y="685801"/>
                  </a:cubicBezTo>
                  <a:lnTo>
                    <a:pt x="1049867" y="685801"/>
                  </a:lnTo>
                  <a:lnTo>
                    <a:pt x="770467" y="1"/>
                  </a:lnTo>
                  <a:lnTo>
                    <a:pt x="1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9" name="Freeform 43"/>
            <p:cNvSpPr/>
            <p:nvPr/>
          </p:nvSpPr>
          <p:spPr bwMode="auto">
            <a:xfrm>
              <a:off x="131959" y="26121"/>
              <a:ext cx="689307" cy="620210"/>
            </a:xfrm>
            <a:custGeom>
              <a:avLst/>
              <a:gdLst>
                <a:gd name="T0" fmla="*/ 167 w 390"/>
                <a:gd name="T1" fmla="*/ 3 h 350"/>
                <a:gd name="T2" fmla="*/ 260 w 390"/>
                <a:gd name="T3" fmla="*/ 222 h 350"/>
                <a:gd name="T4" fmla="*/ 151 w 390"/>
                <a:gd name="T5" fmla="*/ 112 h 350"/>
                <a:gd name="T6" fmla="*/ 193 w 390"/>
                <a:gd name="T7" fmla="*/ 71 h 350"/>
                <a:gd name="T8" fmla="*/ 167 w 390"/>
                <a:gd name="T9" fmla="*/ 45 h 350"/>
                <a:gd name="T10" fmla="*/ 114 w 390"/>
                <a:gd name="T11" fmla="*/ 56 h 350"/>
                <a:gd name="T12" fmla="*/ 31 w 390"/>
                <a:gd name="T13" fmla="*/ 138 h 350"/>
                <a:gd name="T14" fmla="*/ 78 w 390"/>
                <a:gd name="T15" fmla="*/ 185 h 350"/>
                <a:gd name="T16" fmla="*/ 109 w 390"/>
                <a:gd name="T17" fmla="*/ 154 h 350"/>
                <a:gd name="T18" fmla="*/ 218 w 390"/>
                <a:gd name="T19" fmla="*/ 264 h 350"/>
                <a:gd name="T20" fmla="*/ 36 w 390"/>
                <a:gd name="T21" fmla="*/ 227 h 350"/>
                <a:gd name="T22" fmla="*/ 10 w 390"/>
                <a:gd name="T23" fmla="*/ 253 h 350"/>
                <a:gd name="T24" fmla="*/ 33 w 390"/>
                <a:gd name="T25" fmla="*/ 283 h 350"/>
                <a:gd name="T26" fmla="*/ 30 w 390"/>
                <a:gd name="T27" fmla="*/ 285 h 350"/>
                <a:gd name="T28" fmla="*/ 25 w 390"/>
                <a:gd name="T29" fmla="*/ 285 h 350"/>
                <a:gd name="T30" fmla="*/ 0 w 390"/>
                <a:gd name="T31" fmla="*/ 311 h 350"/>
                <a:gd name="T32" fmla="*/ 25 w 390"/>
                <a:gd name="T33" fmla="*/ 336 h 350"/>
                <a:gd name="T34" fmla="*/ 52 w 390"/>
                <a:gd name="T35" fmla="*/ 311 h 350"/>
                <a:gd name="T36" fmla="*/ 51 w 390"/>
                <a:gd name="T37" fmla="*/ 306 h 350"/>
                <a:gd name="T38" fmla="*/ 55 w 390"/>
                <a:gd name="T39" fmla="*/ 302 h 350"/>
                <a:gd name="T40" fmla="*/ 260 w 390"/>
                <a:gd name="T41" fmla="*/ 305 h 350"/>
                <a:gd name="T42" fmla="*/ 291 w 390"/>
                <a:gd name="T43" fmla="*/ 336 h 350"/>
                <a:gd name="T44" fmla="*/ 333 w 390"/>
                <a:gd name="T45" fmla="*/ 295 h 350"/>
                <a:gd name="T46" fmla="*/ 302 w 390"/>
                <a:gd name="T47" fmla="*/ 264 h 350"/>
                <a:gd name="T48" fmla="*/ 167 w 390"/>
                <a:gd name="T49" fmla="*/ 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0" h="350">
                  <a:moveTo>
                    <a:pt x="167" y="3"/>
                  </a:moveTo>
                  <a:cubicBezTo>
                    <a:pt x="253" y="35"/>
                    <a:pt x="305" y="138"/>
                    <a:pt x="260" y="22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93" y="71"/>
                    <a:pt x="193" y="71"/>
                    <a:pt x="193" y="71"/>
                  </a:cubicBezTo>
                  <a:cubicBezTo>
                    <a:pt x="167" y="45"/>
                    <a:pt x="167" y="45"/>
                    <a:pt x="167" y="45"/>
                  </a:cubicBezTo>
                  <a:cubicBezTo>
                    <a:pt x="152" y="59"/>
                    <a:pt x="129" y="62"/>
                    <a:pt x="114" y="56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78" y="185"/>
                    <a:pt x="78" y="185"/>
                    <a:pt x="78" y="185"/>
                  </a:cubicBezTo>
                  <a:cubicBezTo>
                    <a:pt x="109" y="154"/>
                    <a:pt x="109" y="154"/>
                    <a:pt x="109" y="154"/>
                  </a:cubicBezTo>
                  <a:cubicBezTo>
                    <a:pt x="218" y="264"/>
                    <a:pt x="218" y="264"/>
                    <a:pt x="218" y="264"/>
                  </a:cubicBezTo>
                  <a:cubicBezTo>
                    <a:pt x="165" y="293"/>
                    <a:pt x="91" y="284"/>
                    <a:pt x="36" y="227"/>
                  </a:cubicBezTo>
                  <a:cubicBezTo>
                    <a:pt x="10" y="253"/>
                    <a:pt x="10" y="253"/>
                    <a:pt x="10" y="253"/>
                  </a:cubicBezTo>
                  <a:cubicBezTo>
                    <a:pt x="18" y="264"/>
                    <a:pt x="25" y="274"/>
                    <a:pt x="33" y="283"/>
                  </a:cubicBezTo>
                  <a:cubicBezTo>
                    <a:pt x="32" y="283"/>
                    <a:pt x="30" y="285"/>
                    <a:pt x="30" y="285"/>
                  </a:cubicBezTo>
                  <a:cubicBezTo>
                    <a:pt x="28" y="285"/>
                    <a:pt x="27" y="285"/>
                    <a:pt x="25" y="285"/>
                  </a:cubicBezTo>
                  <a:cubicBezTo>
                    <a:pt x="11" y="285"/>
                    <a:pt x="0" y="297"/>
                    <a:pt x="0" y="311"/>
                  </a:cubicBezTo>
                  <a:cubicBezTo>
                    <a:pt x="0" y="325"/>
                    <a:pt x="11" y="336"/>
                    <a:pt x="25" y="336"/>
                  </a:cubicBezTo>
                  <a:cubicBezTo>
                    <a:pt x="39" y="336"/>
                    <a:pt x="52" y="325"/>
                    <a:pt x="52" y="311"/>
                  </a:cubicBezTo>
                  <a:cubicBezTo>
                    <a:pt x="52" y="309"/>
                    <a:pt x="51" y="308"/>
                    <a:pt x="51" y="306"/>
                  </a:cubicBezTo>
                  <a:cubicBezTo>
                    <a:pt x="55" y="302"/>
                    <a:pt x="55" y="302"/>
                    <a:pt x="55" y="302"/>
                  </a:cubicBezTo>
                  <a:cubicBezTo>
                    <a:pt x="118" y="344"/>
                    <a:pt x="186" y="350"/>
                    <a:pt x="260" y="305"/>
                  </a:cubicBezTo>
                  <a:cubicBezTo>
                    <a:pt x="291" y="336"/>
                    <a:pt x="291" y="336"/>
                    <a:pt x="291" y="336"/>
                  </a:cubicBezTo>
                  <a:cubicBezTo>
                    <a:pt x="333" y="295"/>
                    <a:pt x="333" y="295"/>
                    <a:pt x="333" y="295"/>
                  </a:cubicBezTo>
                  <a:cubicBezTo>
                    <a:pt x="302" y="264"/>
                    <a:pt x="302" y="264"/>
                    <a:pt x="302" y="264"/>
                  </a:cubicBezTo>
                  <a:cubicBezTo>
                    <a:pt x="390" y="131"/>
                    <a:pt x="273" y="0"/>
                    <a:pt x="16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>
                <a:solidFill>
                  <a:prstClr val="black"/>
                </a:solidFill>
                <a:latin typeface="+mj-lt"/>
                <a:ea typeface="微软雅黑"/>
              </a:endParaRPr>
            </a:p>
          </p:txBody>
        </p:sp>
      </p:grpSp>
      <p:grpSp>
        <p:nvGrpSpPr>
          <p:cNvPr id="10" name="Group 85"/>
          <p:cNvGrpSpPr/>
          <p:nvPr/>
        </p:nvGrpSpPr>
        <p:grpSpPr>
          <a:xfrm>
            <a:off x="620298" y="1602506"/>
            <a:ext cx="605701" cy="605701"/>
            <a:chOff x="1200150" y="3768725"/>
            <a:chExt cx="446088" cy="446088"/>
          </a:xfrm>
          <a:solidFill>
            <a:schemeClr val="accent1"/>
          </a:solidFill>
        </p:grpSpPr>
        <p:sp>
          <p:nvSpPr>
            <p:cNvPr id="11" name="Freeform 78"/>
            <p:cNvSpPr/>
            <p:nvPr/>
          </p:nvSpPr>
          <p:spPr bwMode="auto">
            <a:xfrm>
              <a:off x="1200150" y="3768725"/>
              <a:ext cx="446088" cy="446088"/>
            </a:xfrm>
            <a:custGeom>
              <a:avLst/>
              <a:gdLst>
                <a:gd name="T0" fmla="*/ 539 w 580"/>
                <a:gd name="T1" fmla="*/ 141 h 580"/>
                <a:gd name="T2" fmla="*/ 509 w 580"/>
                <a:gd name="T3" fmla="*/ 171 h 580"/>
                <a:gd name="T4" fmla="*/ 489 w 580"/>
                <a:gd name="T5" fmla="*/ 181 h 580"/>
                <a:gd name="T6" fmla="*/ 517 w 580"/>
                <a:gd name="T7" fmla="*/ 290 h 580"/>
                <a:gd name="T8" fmla="*/ 290 w 580"/>
                <a:gd name="T9" fmla="*/ 517 h 580"/>
                <a:gd name="T10" fmla="*/ 63 w 580"/>
                <a:gd name="T11" fmla="*/ 290 h 580"/>
                <a:gd name="T12" fmla="*/ 290 w 580"/>
                <a:gd name="T13" fmla="*/ 63 h 580"/>
                <a:gd name="T14" fmla="*/ 401 w 580"/>
                <a:gd name="T15" fmla="*/ 92 h 580"/>
                <a:gd name="T16" fmla="*/ 411 w 580"/>
                <a:gd name="T17" fmla="*/ 72 h 580"/>
                <a:gd name="T18" fmla="*/ 441 w 580"/>
                <a:gd name="T19" fmla="*/ 42 h 580"/>
                <a:gd name="T20" fmla="*/ 290 w 580"/>
                <a:gd name="T21" fmla="*/ 0 h 580"/>
                <a:gd name="T22" fmla="*/ 0 w 580"/>
                <a:gd name="T23" fmla="*/ 290 h 580"/>
                <a:gd name="T24" fmla="*/ 290 w 580"/>
                <a:gd name="T25" fmla="*/ 580 h 580"/>
                <a:gd name="T26" fmla="*/ 580 w 580"/>
                <a:gd name="T27" fmla="*/ 290 h 580"/>
                <a:gd name="T28" fmla="*/ 539 w 580"/>
                <a:gd name="T29" fmla="*/ 141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0" h="580">
                  <a:moveTo>
                    <a:pt x="539" y="141"/>
                  </a:moveTo>
                  <a:cubicBezTo>
                    <a:pt x="509" y="171"/>
                    <a:pt x="509" y="171"/>
                    <a:pt x="509" y="171"/>
                  </a:cubicBezTo>
                  <a:cubicBezTo>
                    <a:pt x="504" y="176"/>
                    <a:pt x="496" y="179"/>
                    <a:pt x="489" y="181"/>
                  </a:cubicBezTo>
                  <a:cubicBezTo>
                    <a:pt x="506" y="213"/>
                    <a:pt x="517" y="250"/>
                    <a:pt x="517" y="290"/>
                  </a:cubicBezTo>
                  <a:cubicBezTo>
                    <a:pt x="517" y="415"/>
                    <a:pt x="415" y="517"/>
                    <a:pt x="290" y="517"/>
                  </a:cubicBezTo>
                  <a:cubicBezTo>
                    <a:pt x="165" y="517"/>
                    <a:pt x="63" y="415"/>
                    <a:pt x="63" y="290"/>
                  </a:cubicBezTo>
                  <a:cubicBezTo>
                    <a:pt x="63" y="165"/>
                    <a:pt x="165" y="63"/>
                    <a:pt x="290" y="63"/>
                  </a:cubicBezTo>
                  <a:cubicBezTo>
                    <a:pt x="330" y="63"/>
                    <a:pt x="368" y="74"/>
                    <a:pt x="401" y="92"/>
                  </a:cubicBezTo>
                  <a:cubicBezTo>
                    <a:pt x="402" y="85"/>
                    <a:pt x="406" y="78"/>
                    <a:pt x="411" y="72"/>
                  </a:cubicBezTo>
                  <a:cubicBezTo>
                    <a:pt x="441" y="42"/>
                    <a:pt x="441" y="42"/>
                    <a:pt x="441" y="42"/>
                  </a:cubicBezTo>
                  <a:cubicBezTo>
                    <a:pt x="397" y="15"/>
                    <a:pt x="345" y="0"/>
                    <a:pt x="290" y="0"/>
                  </a:cubicBezTo>
                  <a:cubicBezTo>
                    <a:pt x="130" y="0"/>
                    <a:pt x="0" y="130"/>
                    <a:pt x="0" y="290"/>
                  </a:cubicBezTo>
                  <a:cubicBezTo>
                    <a:pt x="0" y="450"/>
                    <a:pt x="130" y="580"/>
                    <a:pt x="290" y="580"/>
                  </a:cubicBezTo>
                  <a:cubicBezTo>
                    <a:pt x="450" y="580"/>
                    <a:pt x="580" y="450"/>
                    <a:pt x="580" y="290"/>
                  </a:cubicBezTo>
                  <a:cubicBezTo>
                    <a:pt x="580" y="235"/>
                    <a:pt x="565" y="184"/>
                    <a:pt x="539" y="1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2400" b="0" kern="0">
                <a:solidFill>
                  <a:srgbClr val="000000"/>
                </a:solidFill>
                <a:latin typeface="+mj-lt"/>
                <a:ea typeface="Microsoft YaHei UI" panose="020B0503020204020204" charset="-122"/>
              </a:endParaRPr>
            </a:p>
          </p:txBody>
        </p:sp>
        <p:sp>
          <p:nvSpPr>
            <p:cNvPr id="12" name="Freeform 79"/>
            <p:cNvSpPr/>
            <p:nvPr/>
          </p:nvSpPr>
          <p:spPr bwMode="auto">
            <a:xfrm>
              <a:off x="1381125" y="3781425"/>
              <a:ext cx="252413" cy="252413"/>
            </a:xfrm>
            <a:custGeom>
              <a:avLst/>
              <a:gdLst>
                <a:gd name="T0" fmla="*/ 186 w 329"/>
                <a:gd name="T1" fmla="*/ 67 h 328"/>
                <a:gd name="T2" fmla="*/ 249 w 329"/>
                <a:gd name="T3" fmla="*/ 4 h 328"/>
                <a:gd name="T4" fmla="*/ 257 w 329"/>
                <a:gd name="T5" fmla="*/ 7 h 328"/>
                <a:gd name="T6" fmla="*/ 263 w 329"/>
                <a:gd name="T7" fmla="*/ 66 h 328"/>
                <a:gd name="T8" fmla="*/ 322 w 329"/>
                <a:gd name="T9" fmla="*/ 71 h 328"/>
                <a:gd name="T10" fmla="*/ 325 w 329"/>
                <a:gd name="T11" fmla="*/ 80 h 328"/>
                <a:gd name="T12" fmla="*/ 262 w 329"/>
                <a:gd name="T13" fmla="*/ 142 h 328"/>
                <a:gd name="T14" fmla="*/ 245 w 329"/>
                <a:gd name="T15" fmla="*/ 149 h 328"/>
                <a:gd name="T16" fmla="*/ 207 w 329"/>
                <a:gd name="T17" fmla="*/ 145 h 328"/>
                <a:gd name="T18" fmla="*/ 99 w 329"/>
                <a:gd name="T19" fmla="*/ 253 h 328"/>
                <a:gd name="T20" fmla="*/ 89 w 329"/>
                <a:gd name="T21" fmla="*/ 309 h 328"/>
                <a:gd name="T22" fmla="*/ 19 w 329"/>
                <a:gd name="T23" fmla="*/ 309 h 328"/>
                <a:gd name="T24" fmla="*/ 19 w 329"/>
                <a:gd name="T25" fmla="*/ 239 h 328"/>
                <a:gd name="T26" fmla="*/ 75 w 329"/>
                <a:gd name="T27" fmla="*/ 230 h 328"/>
                <a:gd name="T28" fmla="*/ 184 w 329"/>
                <a:gd name="T29" fmla="*/ 121 h 328"/>
                <a:gd name="T30" fmla="*/ 180 w 329"/>
                <a:gd name="T31" fmla="*/ 84 h 328"/>
                <a:gd name="T32" fmla="*/ 186 w 329"/>
                <a:gd name="T33" fmla="*/ 6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9" h="328">
                  <a:moveTo>
                    <a:pt x="186" y="67"/>
                  </a:moveTo>
                  <a:cubicBezTo>
                    <a:pt x="249" y="4"/>
                    <a:pt x="249" y="4"/>
                    <a:pt x="249" y="4"/>
                  </a:cubicBezTo>
                  <a:cubicBezTo>
                    <a:pt x="253" y="0"/>
                    <a:pt x="256" y="1"/>
                    <a:pt x="257" y="7"/>
                  </a:cubicBezTo>
                  <a:cubicBezTo>
                    <a:pt x="263" y="66"/>
                    <a:pt x="263" y="66"/>
                    <a:pt x="263" y="66"/>
                  </a:cubicBezTo>
                  <a:cubicBezTo>
                    <a:pt x="322" y="71"/>
                    <a:pt x="322" y="71"/>
                    <a:pt x="322" y="71"/>
                  </a:cubicBezTo>
                  <a:cubicBezTo>
                    <a:pt x="327" y="72"/>
                    <a:pt x="329" y="76"/>
                    <a:pt x="325" y="80"/>
                  </a:cubicBezTo>
                  <a:cubicBezTo>
                    <a:pt x="262" y="142"/>
                    <a:pt x="262" y="142"/>
                    <a:pt x="262" y="142"/>
                  </a:cubicBezTo>
                  <a:cubicBezTo>
                    <a:pt x="258" y="146"/>
                    <a:pt x="250" y="149"/>
                    <a:pt x="245" y="149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99" y="253"/>
                    <a:pt x="99" y="253"/>
                    <a:pt x="99" y="253"/>
                  </a:cubicBezTo>
                  <a:cubicBezTo>
                    <a:pt x="107" y="272"/>
                    <a:pt x="104" y="294"/>
                    <a:pt x="89" y="309"/>
                  </a:cubicBezTo>
                  <a:cubicBezTo>
                    <a:pt x="70" y="328"/>
                    <a:pt x="39" y="328"/>
                    <a:pt x="19" y="309"/>
                  </a:cubicBezTo>
                  <a:cubicBezTo>
                    <a:pt x="0" y="290"/>
                    <a:pt x="0" y="259"/>
                    <a:pt x="19" y="239"/>
                  </a:cubicBezTo>
                  <a:cubicBezTo>
                    <a:pt x="34" y="224"/>
                    <a:pt x="57" y="221"/>
                    <a:pt x="75" y="230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179" y="78"/>
                    <a:pt x="182" y="71"/>
                    <a:pt x="186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2400" b="0" kern="0">
                <a:solidFill>
                  <a:srgbClr val="000000"/>
                </a:solidFill>
                <a:latin typeface="+mj-lt"/>
                <a:ea typeface="Microsoft YaHei UI" panose="020B0503020204020204" charset="-122"/>
              </a:endParaRPr>
            </a:p>
          </p:txBody>
        </p:sp>
        <p:sp>
          <p:nvSpPr>
            <p:cNvPr id="13" name="Freeform 80"/>
            <p:cNvSpPr/>
            <p:nvPr/>
          </p:nvSpPr>
          <p:spPr bwMode="auto">
            <a:xfrm>
              <a:off x="1292225" y="3860800"/>
              <a:ext cx="261938" cy="261938"/>
            </a:xfrm>
            <a:custGeom>
              <a:avLst/>
              <a:gdLst>
                <a:gd name="T0" fmla="*/ 170 w 340"/>
                <a:gd name="T1" fmla="*/ 73 h 340"/>
                <a:gd name="T2" fmla="*/ 212 w 340"/>
                <a:gd name="T3" fmla="*/ 83 h 340"/>
                <a:gd name="T4" fmla="*/ 266 w 340"/>
                <a:gd name="T5" fmla="*/ 30 h 340"/>
                <a:gd name="T6" fmla="*/ 170 w 340"/>
                <a:gd name="T7" fmla="*/ 0 h 340"/>
                <a:gd name="T8" fmla="*/ 0 w 340"/>
                <a:gd name="T9" fmla="*/ 170 h 340"/>
                <a:gd name="T10" fmla="*/ 170 w 340"/>
                <a:gd name="T11" fmla="*/ 340 h 340"/>
                <a:gd name="T12" fmla="*/ 340 w 340"/>
                <a:gd name="T13" fmla="*/ 170 h 340"/>
                <a:gd name="T14" fmla="*/ 311 w 340"/>
                <a:gd name="T15" fmla="*/ 76 h 340"/>
                <a:gd name="T16" fmla="*/ 258 w 340"/>
                <a:gd name="T17" fmla="*/ 130 h 340"/>
                <a:gd name="T18" fmla="*/ 267 w 340"/>
                <a:gd name="T19" fmla="*/ 170 h 340"/>
                <a:gd name="T20" fmla="*/ 170 w 340"/>
                <a:gd name="T21" fmla="*/ 267 h 340"/>
                <a:gd name="T22" fmla="*/ 73 w 340"/>
                <a:gd name="T23" fmla="*/ 170 h 340"/>
                <a:gd name="T24" fmla="*/ 170 w 340"/>
                <a:gd name="T25" fmla="*/ 7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0" h="340">
                  <a:moveTo>
                    <a:pt x="170" y="73"/>
                  </a:moveTo>
                  <a:cubicBezTo>
                    <a:pt x="185" y="73"/>
                    <a:pt x="199" y="77"/>
                    <a:pt x="212" y="83"/>
                  </a:cubicBezTo>
                  <a:cubicBezTo>
                    <a:pt x="266" y="30"/>
                    <a:pt x="266" y="30"/>
                    <a:pt x="266" y="30"/>
                  </a:cubicBezTo>
                  <a:cubicBezTo>
                    <a:pt x="238" y="11"/>
                    <a:pt x="205" y="0"/>
                    <a:pt x="170" y="0"/>
                  </a:cubicBezTo>
                  <a:cubicBezTo>
                    <a:pt x="76" y="0"/>
                    <a:pt x="0" y="76"/>
                    <a:pt x="0" y="170"/>
                  </a:cubicBezTo>
                  <a:cubicBezTo>
                    <a:pt x="0" y="264"/>
                    <a:pt x="76" y="340"/>
                    <a:pt x="170" y="340"/>
                  </a:cubicBezTo>
                  <a:cubicBezTo>
                    <a:pt x="264" y="340"/>
                    <a:pt x="340" y="264"/>
                    <a:pt x="340" y="170"/>
                  </a:cubicBezTo>
                  <a:cubicBezTo>
                    <a:pt x="340" y="135"/>
                    <a:pt x="329" y="103"/>
                    <a:pt x="311" y="76"/>
                  </a:cubicBezTo>
                  <a:cubicBezTo>
                    <a:pt x="258" y="130"/>
                    <a:pt x="258" y="130"/>
                    <a:pt x="258" y="130"/>
                  </a:cubicBezTo>
                  <a:cubicBezTo>
                    <a:pt x="264" y="142"/>
                    <a:pt x="267" y="156"/>
                    <a:pt x="267" y="170"/>
                  </a:cubicBezTo>
                  <a:cubicBezTo>
                    <a:pt x="267" y="223"/>
                    <a:pt x="223" y="267"/>
                    <a:pt x="170" y="267"/>
                  </a:cubicBezTo>
                  <a:cubicBezTo>
                    <a:pt x="117" y="267"/>
                    <a:pt x="73" y="223"/>
                    <a:pt x="73" y="170"/>
                  </a:cubicBezTo>
                  <a:cubicBezTo>
                    <a:pt x="73" y="117"/>
                    <a:pt x="117" y="73"/>
                    <a:pt x="170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2400" b="0" kern="0">
                <a:solidFill>
                  <a:srgbClr val="000000"/>
                </a:solidFill>
                <a:latin typeface="+mj-lt"/>
                <a:ea typeface="Microsoft YaHei UI" panose="020B0503020204020204" charset="-122"/>
              </a:endParaRPr>
            </a:p>
          </p:txBody>
        </p:sp>
      </p:grpSp>
      <p:sp>
        <p:nvSpPr>
          <p:cNvPr id="14" name="矩形 13" descr="e7d195523061f1c09e9d68d7cf438b91ef959ecb14fc25d26BBA7F7DBC18E55DFF4014AF651F0BF2569D4B6C1DA7F1A4683A481403BD872FC687266AD13265C1DE7C373772FD8728ABDD69ADD03BFF5BE2862BC891DBB79E3167AA958E421E779172D826D2446537DEDC7B2F67B33995BC096C17523CC3A2F4ED2053E8667E1C89AA5DF6E4CA4F72CBEEC4F85BDD7223"/>
          <p:cNvSpPr/>
          <p:nvPr/>
        </p:nvSpPr>
        <p:spPr>
          <a:xfrm flipH="1">
            <a:off x="1329465" y="1715765"/>
            <a:ext cx="1883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r-TR" altLang="zh-CN" sz="2400" dirty="0">
                <a:solidFill>
                  <a:srgbClr val="AF0B06">
                    <a:lumMod val="90000"/>
                    <a:lumOff val="10000"/>
                  </a:srgbClr>
                </a:solidFill>
                <a:latin typeface="+mj-lt"/>
                <a:ea typeface="微软雅黑" panose="020B0503020204020204" charset="-122"/>
              </a:rPr>
              <a:t>STAGE HERE</a:t>
            </a:r>
            <a:endParaRPr lang="en-US" altLang="zh-CN" sz="3733" dirty="0">
              <a:solidFill>
                <a:srgbClr val="AF0B06">
                  <a:lumMod val="90000"/>
                  <a:lumOff val="10000"/>
                </a:srgbClr>
              </a:solidFill>
              <a:latin typeface="+mj-lt"/>
              <a:ea typeface="微软雅黑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602" y="2445222"/>
            <a:ext cx="4217188" cy="2814271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" name="矩形 15"/>
          <p:cNvSpPr/>
          <p:nvPr/>
        </p:nvSpPr>
        <p:spPr>
          <a:xfrm>
            <a:off x="5828665" y="2385501"/>
            <a:ext cx="52976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</a:pPr>
            <a:r>
              <a:rPr lang="en-US" altLang="zh-CN" sz="1400" b="0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ea typeface="微软雅黑"/>
              </a:rPr>
              <a:t>We use well-known development methodologies to create a customized approach for each of the projects. This allows us to achieve high quality outcomes and full transparency towards.</a:t>
            </a:r>
            <a:endParaRPr lang="zh-CN" altLang="en-US" sz="1400" b="0" dirty="0">
              <a:solidFill>
                <a:prstClr val="black">
                  <a:lumMod val="85000"/>
                  <a:lumOff val="15000"/>
                </a:prstClr>
              </a:solidFill>
              <a:latin typeface="+mj-lt"/>
              <a:ea typeface="微软雅黑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902384" y="4202086"/>
            <a:ext cx="52976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</a:pPr>
            <a:r>
              <a:rPr lang="en-US" altLang="zh-CN" sz="1400" b="0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ea typeface="微软雅黑"/>
              </a:rPr>
              <a:t>We use well-known development methodologies to create a customized approach for each of the projects. This allows us to achieve high quality outcomes and full transparency towards.</a:t>
            </a:r>
            <a:endParaRPr lang="zh-CN" altLang="en-US" sz="1400" b="0" dirty="0">
              <a:solidFill>
                <a:prstClr val="black">
                  <a:lumMod val="85000"/>
                  <a:lumOff val="15000"/>
                </a:prstClr>
              </a:solidFill>
              <a:latin typeface="+mj-lt"/>
              <a:ea typeface="微软雅黑"/>
            </a:endParaRPr>
          </a:p>
        </p:txBody>
      </p:sp>
      <p:sp>
        <p:nvSpPr>
          <p:cNvPr id="18" name="矩形 34"/>
          <p:cNvSpPr/>
          <p:nvPr/>
        </p:nvSpPr>
        <p:spPr>
          <a:xfrm>
            <a:off x="1006449" y="61557"/>
            <a:ext cx="35213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ln w="22225">
                  <a:noFill/>
                </a:ln>
                <a:gradFill flip="none" rotWithShape="1">
                  <a:gsLst>
                    <a:gs pos="0">
                      <a:srgbClr val="E61E18"/>
                    </a:gs>
                    <a:gs pos="100000">
                      <a:srgbClr val="9A1E23"/>
                    </a:gs>
                  </a:gsLst>
                  <a:lin ang="0" scaled="1"/>
                  <a:tileRect/>
                </a:gradFill>
                <a:latin typeface="+mj-lt"/>
                <a:ea typeface="微软雅黑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26999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/>
          <p:nvPr/>
        </p:nvCxnSpPr>
        <p:spPr>
          <a:xfrm flipV="1">
            <a:off x="0" y="685801"/>
            <a:ext cx="12204000" cy="846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0" y="6725468"/>
            <a:ext cx="12192000" cy="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b="0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0" y="0"/>
            <a:ext cx="1049867" cy="694267"/>
            <a:chOff x="0" y="0"/>
            <a:chExt cx="1049867" cy="694267"/>
          </a:xfrm>
        </p:grpSpPr>
        <p:sp>
          <p:nvSpPr>
            <p:cNvPr id="22" name="任意多边形 21"/>
            <p:cNvSpPr/>
            <p:nvPr/>
          </p:nvSpPr>
          <p:spPr>
            <a:xfrm>
              <a:off x="0" y="0"/>
              <a:ext cx="1049867" cy="694267"/>
            </a:xfrm>
            <a:custGeom>
              <a:avLst/>
              <a:gdLst>
                <a:gd name="connsiteX0" fmla="*/ 0 w 1066800"/>
                <a:gd name="connsiteY0" fmla="*/ 0 h 702734"/>
                <a:gd name="connsiteX1" fmla="*/ 16933 w 1066800"/>
                <a:gd name="connsiteY1" fmla="*/ 702734 h 702734"/>
                <a:gd name="connsiteX2" fmla="*/ 1066800 w 1066800"/>
                <a:gd name="connsiteY2" fmla="*/ 702734 h 702734"/>
                <a:gd name="connsiteX3" fmla="*/ 787400 w 1066800"/>
                <a:gd name="connsiteY3" fmla="*/ 16934 h 702734"/>
                <a:gd name="connsiteX4" fmla="*/ 0 w 1066800"/>
                <a:gd name="connsiteY4" fmla="*/ 0 h 702734"/>
                <a:gd name="connsiteX0-1" fmla="*/ 1 w 1049867"/>
                <a:gd name="connsiteY0-2" fmla="*/ 0 h 685801"/>
                <a:gd name="connsiteX1-3" fmla="*/ 0 w 1049867"/>
                <a:gd name="connsiteY1-4" fmla="*/ 685801 h 685801"/>
                <a:gd name="connsiteX2-5" fmla="*/ 1049867 w 1049867"/>
                <a:gd name="connsiteY2-6" fmla="*/ 685801 h 685801"/>
                <a:gd name="connsiteX3-7" fmla="*/ 770467 w 1049867"/>
                <a:gd name="connsiteY3-8" fmla="*/ 1 h 685801"/>
                <a:gd name="connsiteX4-9" fmla="*/ 1 w 1049867"/>
                <a:gd name="connsiteY4-10" fmla="*/ 0 h 68580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49867" h="685801">
                  <a:moveTo>
                    <a:pt x="1" y="0"/>
                  </a:moveTo>
                  <a:cubicBezTo>
                    <a:pt x="1" y="228600"/>
                    <a:pt x="0" y="457201"/>
                    <a:pt x="0" y="685801"/>
                  </a:cubicBezTo>
                  <a:lnTo>
                    <a:pt x="1049867" y="685801"/>
                  </a:lnTo>
                  <a:lnTo>
                    <a:pt x="770467" y="1"/>
                  </a:lnTo>
                  <a:lnTo>
                    <a:pt x="1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9" name="Freeform 43"/>
            <p:cNvSpPr/>
            <p:nvPr/>
          </p:nvSpPr>
          <p:spPr bwMode="auto">
            <a:xfrm>
              <a:off x="131959" y="26121"/>
              <a:ext cx="689307" cy="620210"/>
            </a:xfrm>
            <a:custGeom>
              <a:avLst/>
              <a:gdLst>
                <a:gd name="T0" fmla="*/ 167 w 390"/>
                <a:gd name="T1" fmla="*/ 3 h 350"/>
                <a:gd name="T2" fmla="*/ 260 w 390"/>
                <a:gd name="T3" fmla="*/ 222 h 350"/>
                <a:gd name="T4" fmla="*/ 151 w 390"/>
                <a:gd name="T5" fmla="*/ 112 h 350"/>
                <a:gd name="T6" fmla="*/ 193 w 390"/>
                <a:gd name="T7" fmla="*/ 71 h 350"/>
                <a:gd name="T8" fmla="*/ 167 w 390"/>
                <a:gd name="T9" fmla="*/ 45 h 350"/>
                <a:gd name="T10" fmla="*/ 114 w 390"/>
                <a:gd name="T11" fmla="*/ 56 h 350"/>
                <a:gd name="T12" fmla="*/ 31 w 390"/>
                <a:gd name="T13" fmla="*/ 138 h 350"/>
                <a:gd name="T14" fmla="*/ 78 w 390"/>
                <a:gd name="T15" fmla="*/ 185 h 350"/>
                <a:gd name="T16" fmla="*/ 109 w 390"/>
                <a:gd name="T17" fmla="*/ 154 h 350"/>
                <a:gd name="T18" fmla="*/ 218 w 390"/>
                <a:gd name="T19" fmla="*/ 264 h 350"/>
                <a:gd name="T20" fmla="*/ 36 w 390"/>
                <a:gd name="T21" fmla="*/ 227 h 350"/>
                <a:gd name="T22" fmla="*/ 10 w 390"/>
                <a:gd name="T23" fmla="*/ 253 h 350"/>
                <a:gd name="T24" fmla="*/ 33 w 390"/>
                <a:gd name="T25" fmla="*/ 283 h 350"/>
                <a:gd name="T26" fmla="*/ 30 w 390"/>
                <a:gd name="T27" fmla="*/ 285 h 350"/>
                <a:gd name="T28" fmla="*/ 25 w 390"/>
                <a:gd name="T29" fmla="*/ 285 h 350"/>
                <a:gd name="T30" fmla="*/ 0 w 390"/>
                <a:gd name="T31" fmla="*/ 311 h 350"/>
                <a:gd name="T32" fmla="*/ 25 w 390"/>
                <a:gd name="T33" fmla="*/ 336 h 350"/>
                <a:gd name="T34" fmla="*/ 52 w 390"/>
                <a:gd name="T35" fmla="*/ 311 h 350"/>
                <a:gd name="T36" fmla="*/ 51 w 390"/>
                <a:gd name="T37" fmla="*/ 306 h 350"/>
                <a:gd name="T38" fmla="*/ 55 w 390"/>
                <a:gd name="T39" fmla="*/ 302 h 350"/>
                <a:gd name="T40" fmla="*/ 260 w 390"/>
                <a:gd name="T41" fmla="*/ 305 h 350"/>
                <a:gd name="T42" fmla="*/ 291 w 390"/>
                <a:gd name="T43" fmla="*/ 336 h 350"/>
                <a:gd name="T44" fmla="*/ 333 w 390"/>
                <a:gd name="T45" fmla="*/ 295 h 350"/>
                <a:gd name="T46" fmla="*/ 302 w 390"/>
                <a:gd name="T47" fmla="*/ 264 h 350"/>
                <a:gd name="T48" fmla="*/ 167 w 390"/>
                <a:gd name="T49" fmla="*/ 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0" h="350">
                  <a:moveTo>
                    <a:pt x="167" y="3"/>
                  </a:moveTo>
                  <a:cubicBezTo>
                    <a:pt x="253" y="35"/>
                    <a:pt x="305" y="138"/>
                    <a:pt x="260" y="22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93" y="71"/>
                    <a:pt x="193" y="71"/>
                    <a:pt x="193" y="71"/>
                  </a:cubicBezTo>
                  <a:cubicBezTo>
                    <a:pt x="167" y="45"/>
                    <a:pt x="167" y="45"/>
                    <a:pt x="167" y="45"/>
                  </a:cubicBezTo>
                  <a:cubicBezTo>
                    <a:pt x="152" y="59"/>
                    <a:pt x="129" y="62"/>
                    <a:pt x="114" y="56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78" y="185"/>
                    <a:pt x="78" y="185"/>
                    <a:pt x="78" y="185"/>
                  </a:cubicBezTo>
                  <a:cubicBezTo>
                    <a:pt x="109" y="154"/>
                    <a:pt x="109" y="154"/>
                    <a:pt x="109" y="154"/>
                  </a:cubicBezTo>
                  <a:cubicBezTo>
                    <a:pt x="218" y="264"/>
                    <a:pt x="218" y="264"/>
                    <a:pt x="218" y="264"/>
                  </a:cubicBezTo>
                  <a:cubicBezTo>
                    <a:pt x="165" y="293"/>
                    <a:pt x="91" y="284"/>
                    <a:pt x="36" y="227"/>
                  </a:cubicBezTo>
                  <a:cubicBezTo>
                    <a:pt x="10" y="253"/>
                    <a:pt x="10" y="253"/>
                    <a:pt x="10" y="253"/>
                  </a:cubicBezTo>
                  <a:cubicBezTo>
                    <a:pt x="18" y="264"/>
                    <a:pt x="25" y="274"/>
                    <a:pt x="33" y="283"/>
                  </a:cubicBezTo>
                  <a:cubicBezTo>
                    <a:pt x="32" y="283"/>
                    <a:pt x="30" y="285"/>
                    <a:pt x="30" y="285"/>
                  </a:cubicBezTo>
                  <a:cubicBezTo>
                    <a:pt x="28" y="285"/>
                    <a:pt x="27" y="285"/>
                    <a:pt x="25" y="285"/>
                  </a:cubicBezTo>
                  <a:cubicBezTo>
                    <a:pt x="11" y="285"/>
                    <a:pt x="0" y="297"/>
                    <a:pt x="0" y="311"/>
                  </a:cubicBezTo>
                  <a:cubicBezTo>
                    <a:pt x="0" y="325"/>
                    <a:pt x="11" y="336"/>
                    <a:pt x="25" y="336"/>
                  </a:cubicBezTo>
                  <a:cubicBezTo>
                    <a:pt x="39" y="336"/>
                    <a:pt x="52" y="325"/>
                    <a:pt x="52" y="311"/>
                  </a:cubicBezTo>
                  <a:cubicBezTo>
                    <a:pt x="52" y="309"/>
                    <a:pt x="51" y="308"/>
                    <a:pt x="51" y="306"/>
                  </a:cubicBezTo>
                  <a:cubicBezTo>
                    <a:pt x="55" y="302"/>
                    <a:pt x="55" y="302"/>
                    <a:pt x="55" y="302"/>
                  </a:cubicBezTo>
                  <a:cubicBezTo>
                    <a:pt x="118" y="344"/>
                    <a:pt x="186" y="350"/>
                    <a:pt x="260" y="305"/>
                  </a:cubicBezTo>
                  <a:cubicBezTo>
                    <a:pt x="291" y="336"/>
                    <a:pt x="291" y="336"/>
                    <a:pt x="291" y="336"/>
                  </a:cubicBezTo>
                  <a:cubicBezTo>
                    <a:pt x="333" y="295"/>
                    <a:pt x="333" y="295"/>
                    <a:pt x="333" y="295"/>
                  </a:cubicBezTo>
                  <a:cubicBezTo>
                    <a:pt x="302" y="264"/>
                    <a:pt x="302" y="264"/>
                    <a:pt x="302" y="264"/>
                  </a:cubicBezTo>
                  <a:cubicBezTo>
                    <a:pt x="390" y="131"/>
                    <a:pt x="273" y="0"/>
                    <a:pt x="16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>
                <a:solidFill>
                  <a:prstClr val="black"/>
                </a:solidFill>
                <a:latin typeface="+mj-lt"/>
                <a:ea typeface="微软雅黑"/>
              </a:endParaRPr>
            </a:p>
          </p:txBody>
        </p:sp>
      </p:grpSp>
      <p:grpSp>
        <p:nvGrpSpPr>
          <p:cNvPr id="10" name="Group 85"/>
          <p:cNvGrpSpPr/>
          <p:nvPr/>
        </p:nvGrpSpPr>
        <p:grpSpPr>
          <a:xfrm>
            <a:off x="620298" y="1602506"/>
            <a:ext cx="605701" cy="605701"/>
            <a:chOff x="1200150" y="3768725"/>
            <a:chExt cx="446088" cy="446088"/>
          </a:xfrm>
          <a:solidFill>
            <a:schemeClr val="accent1"/>
          </a:solidFill>
        </p:grpSpPr>
        <p:sp>
          <p:nvSpPr>
            <p:cNvPr id="11" name="Freeform 78"/>
            <p:cNvSpPr/>
            <p:nvPr/>
          </p:nvSpPr>
          <p:spPr bwMode="auto">
            <a:xfrm>
              <a:off x="1200150" y="3768725"/>
              <a:ext cx="446088" cy="446088"/>
            </a:xfrm>
            <a:custGeom>
              <a:avLst/>
              <a:gdLst>
                <a:gd name="T0" fmla="*/ 539 w 580"/>
                <a:gd name="T1" fmla="*/ 141 h 580"/>
                <a:gd name="T2" fmla="*/ 509 w 580"/>
                <a:gd name="T3" fmla="*/ 171 h 580"/>
                <a:gd name="T4" fmla="*/ 489 w 580"/>
                <a:gd name="T5" fmla="*/ 181 h 580"/>
                <a:gd name="T6" fmla="*/ 517 w 580"/>
                <a:gd name="T7" fmla="*/ 290 h 580"/>
                <a:gd name="T8" fmla="*/ 290 w 580"/>
                <a:gd name="T9" fmla="*/ 517 h 580"/>
                <a:gd name="T10" fmla="*/ 63 w 580"/>
                <a:gd name="T11" fmla="*/ 290 h 580"/>
                <a:gd name="T12" fmla="*/ 290 w 580"/>
                <a:gd name="T13" fmla="*/ 63 h 580"/>
                <a:gd name="T14" fmla="*/ 401 w 580"/>
                <a:gd name="T15" fmla="*/ 92 h 580"/>
                <a:gd name="T16" fmla="*/ 411 w 580"/>
                <a:gd name="T17" fmla="*/ 72 h 580"/>
                <a:gd name="T18" fmla="*/ 441 w 580"/>
                <a:gd name="T19" fmla="*/ 42 h 580"/>
                <a:gd name="T20" fmla="*/ 290 w 580"/>
                <a:gd name="T21" fmla="*/ 0 h 580"/>
                <a:gd name="T22" fmla="*/ 0 w 580"/>
                <a:gd name="T23" fmla="*/ 290 h 580"/>
                <a:gd name="T24" fmla="*/ 290 w 580"/>
                <a:gd name="T25" fmla="*/ 580 h 580"/>
                <a:gd name="T26" fmla="*/ 580 w 580"/>
                <a:gd name="T27" fmla="*/ 290 h 580"/>
                <a:gd name="T28" fmla="*/ 539 w 580"/>
                <a:gd name="T29" fmla="*/ 141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0" h="580">
                  <a:moveTo>
                    <a:pt x="539" y="141"/>
                  </a:moveTo>
                  <a:cubicBezTo>
                    <a:pt x="509" y="171"/>
                    <a:pt x="509" y="171"/>
                    <a:pt x="509" y="171"/>
                  </a:cubicBezTo>
                  <a:cubicBezTo>
                    <a:pt x="504" y="176"/>
                    <a:pt x="496" y="179"/>
                    <a:pt x="489" y="181"/>
                  </a:cubicBezTo>
                  <a:cubicBezTo>
                    <a:pt x="506" y="213"/>
                    <a:pt x="517" y="250"/>
                    <a:pt x="517" y="290"/>
                  </a:cubicBezTo>
                  <a:cubicBezTo>
                    <a:pt x="517" y="415"/>
                    <a:pt x="415" y="517"/>
                    <a:pt x="290" y="517"/>
                  </a:cubicBezTo>
                  <a:cubicBezTo>
                    <a:pt x="165" y="517"/>
                    <a:pt x="63" y="415"/>
                    <a:pt x="63" y="290"/>
                  </a:cubicBezTo>
                  <a:cubicBezTo>
                    <a:pt x="63" y="165"/>
                    <a:pt x="165" y="63"/>
                    <a:pt x="290" y="63"/>
                  </a:cubicBezTo>
                  <a:cubicBezTo>
                    <a:pt x="330" y="63"/>
                    <a:pt x="368" y="74"/>
                    <a:pt x="401" y="92"/>
                  </a:cubicBezTo>
                  <a:cubicBezTo>
                    <a:pt x="402" y="85"/>
                    <a:pt x="406" y="78"/>
                    <a:pt x="411" y="72"/>
                  </a:cubicBezTo>
                  <a:cubicBezTo>
                    <a:pt x="441" y="42"/>
                    <a:pt x="441" y="42"/>
                    <a:pt x="441" y="42"/>
                  </a:cubicBezTo>
                  <a:cubicBezTo>
                    <a:pt x="397" y="15"/>
                    <a:pt x="345" y="0"/>
                    <a:pt x="290" y="0"/>
                  </a:cubicBezTo>
                  <a:cubicBezTo>
                    <a:pt x="130" y="0"/>
                    <a:pt x="0" y="130"/>
                    <a:pt x="0" y="290"/>
                  </a:cubicBezTo>
                  <a:cubicBezTo>
                    <a:pt x="0" y="450"/>
                    <a:pt x="130" y="580"/>
                    <a:pt x="290" y="580"/>
                  </a:cubicBezTo>
                  <a:cubicBezTo>
                    <a:pt x="450" y="580"/>
                    <a:pt x="580" y="450"/>
                    <a:pt x="580" y="290"/>
                  </a:cubicBezTo>
                  <a:cubicBezTo>
                    <a:pt x="580" y="235"/>
                    <a:pt x="565" y="184"/>
                    <a:pt x="539" y="1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2400" b="0" kern="0">
                <a:solidFill>
                  <a:srgbClr val="000000"/>
                </a:solidFill>
                <a:latin typeface="+mj-lt"/>
                <a:ea typeface="Microsoft YaHei UI" panose="020B0503020204020204" charset="-122"/>
              </a:endParaRPr>
            </a:p>
          </p:txBody>
        </p:sp>
        <p:sp>
          <p:nvSpPr>
            <p:cNvPr id="12" name="Freeform 79"/>
            <p:cNvSpPr/>
            <p:nvPr/>
          </p:nvSpPr>
          <p:spPr bwMode="auto">
            <a:xfrm>
              <a:off x="1381125" y="3781425"/>
              <a:ext cx="252413" cy="252413"/>
            </a:xfrm>
            <a:custGeom>
              <a:avLst/>
              <a:gdLst>
                <a:gd name="T0" fmla="*/ 186 w 329"/>
                <a:gd name="T1" fmla="*/ 67 h 328"/>
                <a:gd name="T2" fmla="*/ 249 w 329"/>
                <a:gd name="T3" fmla="*/ 4 h 328"/>
                <a:gd name="T4" fmla="*/ 257 w 329"/>
                <a:gd name="T5" fmla="*/ 7 h 328"/>
                <a:gd name="T6" fmla="*/ 263 w 329"/>
                <a:gd name="T7" fmla="*/ 66 h 328"/>
                <a:gd name="T8" fmla="*/ 322 w 329"/>
                <a:gd name="T9" fmla="*/ 71 h 328"/>
                <a:gd name="T10" fmla="*/ 325 w 329"/>
                <a:gd name="T11" fmla="*/ 80 h 328"/>
                <a:gd name="T12" fmla="*/ 262 w 329"/>
                <a:gd name="T13" fmla="*/ 142 h 328"/>
                <a:gd name="T14" fmla="*/ 245 w 329"/>
                <a:gd name="T15" fmla="*/ 149 h 328"/>
                <a:gd name="T16" fmla="*/ 207 w 329"/>
                <a:gd name="T17" fmla="*/ 145 h 328"/>
                <a:gd name="T18" fmla="*/ 99 w 329"/>
                <a:gd name="T19" fmla="*/ 253 h 328"/>
                <a:gd name="T20" fmla="*/ 89 w 329"/>
                <a:gd name="T21" fmla="*/ 309 h 328"/>
                <a:gd name="T22" fmla="*/ 19 w 329"/>
                <a:gd name="T23" fmla="*/ 309 h 328"/>
                <a:gd name="T24" fmla="*/ 19 w 329"/>
                <a:gd name="T25" fmla="*/ 239 h 328"/>
                <a:gd name="T26" fmla="*/ 75 w 329"/>
                <a:gd name="T27" fmla="*/ 230 h 328"/>
                <a:gd name="T28" fmla="*/ 184 w 329"/>
                <a:gd name="T29" fmla="*/ 121 h 328"/>
                <a:gd name="T30" fmla="*/ 180 w 329"/>
                <a:gd name="T31" fmla="*/ 84 h 328"/>
                <a:gd name="T32" fmla="*/ 186 w 329"/>
                <a:gd name="T33" fmla="*/ 6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9" h="328">
                  <a:moveTo>
                    <a:pt x="186" y="67"/>
                  </a:moveTo>
                  <a:cubicBezTo>
                    <a:pt x="249" y="4"/>
                    <a:pt x="249" y="4"/>
                    <a:pt x="249" y="4"/>
                  </a:cubicBezTo>
                  <a:cubicBezTo>
                    <a:pt x="253" y="0"/>
                    <a:pt x="256" y="1"/>
                    <a:pt x="257" y="7"/>
                  </a:cubicBezTo>
                  <a:cubicBezTo>
                    <a:pt x="263" y="66"/>
                    <a:pt x="263" y="66"/>
                    <a:pt x="263" y="66"/>
                  </a:cubicBezTo>
                  <a:cubicBezTo>
                    <a:pt x="322" y="71"/>
                    <a:pt x="322" y="71"/>
                    <a:pt x="322" y="71"/>
                  </a:cubicBezTo>
                  <a:cubicBezTo>
                    <a:pt x="327" y="72"/>
                    <a:pt x="329" y="76"/>
                    <a:pt x="325" y="80"/>
                  </a:cubicBezTo>
                  <a:cubicBezTo>
                    <a:pt x="262" y="142"/>
                    <a:pt x="262" y="142"/>
                    <a:pt x="262" y="142"/>
                  </a:cubicBezTo>
                  <a:cubicBezTo>
                    <a:pt x="258" y="146"/>
                    <a:pt x="250" y="149"/>
                    <a:pt x="245" y="149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99" y="253"/>
                    <a:pt x="99" y="253"/>
                    <a:pt x="99" y="253"/>
                  </a:cubicBezTo>
                  <a:cubicBezTo>
                    <a:pt x="107" y="272"/>
                    <a:pt x="104" y="294"/>
                    <a:pt x="89" y="309"/>
                  </a:cubicBezTo>
                  <a:cubicBezTo>
                    <a:pt x="70" y="328"/>
                    <a:pt x="39" y="328"/>
                    <a:pt x="19" y="309"/>
                  </a:cubicBezTo>
                  <a:cubicBezTo>
                    <a:pt x="0" y="290"/>
                    <a:pt x="0" y="259"/>
                    <a:pt x="19" y="239"/>
                  </a:cubicBezTo>
                  <a:cubicBezTo>
                    <a:pt x="34" y="224"/>
                    <a:pt x="57" y="221"/>
                    <a:pt x="75" y="230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179" y="78"/>
                    <a:pt x="182" y="71"/>
                    <a:pt x="186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2400" b="0" kern="0">
                <a:solidFill>
                  <a:srgbClr val="000000"/>
                </a:solidFill>
                <a:latin typeface="+mj-lt"/>
                <a:ea typeface="Microsoft YaHei UI" panose="020B0503020204020204" charset="-122"/>
              </a:endParaRPr>
            </a:p>
          </p:txBody>
        </p:sp>
        <p:sp>
          <p:nvSpPr>
            <p:cNvPr id="13" name="Freeform 80"/>
            <p:cNvSpPr/>
            <p:nvPr/>
          </p:nvSpPr>
          <p:spPr bwMode="auto">
            <a:xfrm>
              <a:off x="1292225" y="3860800"/>
              <a:ext cx="261938" cy="261938"/>
            </a:xfrm>
            <a:custGeom>
              <a:avLst/>
              <a:gdLst>
                <a:gd name="T0" fmla="*/ 170 w 340"/>
                <a:gd name="T1" fmla="*/ 73 h 340"/>
                <a:gd name="T2" fmla="*/ 212 w 340"/>
                <a:gd name="T3" fmla="*/ 83 h 340"/>
                <a:gd name="T4" fmla="*/ 266 w 340"/>
                <a:gd name="T5" fmla="*/ 30 h 340"/>
                <a:gd name="T6" fmla="*/ 170 w 340"/>
                <a:gd name="T7" fmla="*/ 0 h 340"/>
                <a:gd name="T8" fmla="*/ 0 w 340"/>
                <a:gd name="T9" fmla="*/ 170 h 340"/>
                <a:gd name="T10" fmla="*/ 170 w 340"/>
                <a:gd name="T11" fmla="*/ 340 h 340"/>
                <a:gd name="T12" fmla="*/ 340 w 340"/>
                <a:gd name="T13" fmla="*/ 170 h 340"/>
                <a:gd name="T14" fmla="*/ 311 w 340"/>
                <a:gd name="T15" fmla="*/ 76 h 340"/>
                <a:gd name="T16" fmla="*/ 258 w 340"/>
                <a:gd name="T17" fmla="*/ 130 h 340"/>
                <a:gd name="T18" fmla="*/ 267 w 340"/>
                <a:gd name="T19" fmla="*/ 170 h 340"/>
                <a:gd name="T20" fmla="*/ 170 w 340"/>
                <a:gd name="T21" fmla="*/ 267 h 340"/>
                <a:gd name="T22" fmla="*/ 73 w 340"/>
                <a:gd name="T23" fmla="*/ 170 h 340"/>
                <a:gd name="T24" fmla="*/ 170 w 340"/>
                <a:gd name="T25" fmla="*/ 7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0" h="340">
                  <a:moveTo>
                    <a:pt x="170" y="73"/>
                  </a:moveTo>
                  <a:cubicBezTo>
                    <a:pt x="185" y="73"/>
                    <a:pt x="199" y="77"/>
                    <a:pt x="212" y="83"/>
                  </a:cubicBezTo>
                  <a:cubicBezTo>
                    <a:pt x="266" y="30"/>
                    <a:pt x="266" y="30"/>
                    <a:pt x="266" y="30"/>
                  </a:cubicBezTo>
                  <a:cubicBezTo>
                    <a:pt x="238" y="11"/>
                    <a:pt x="205" y="0"/>
                    <a:pt x="170" y="0"/>
                  </a:cubicBezTo>
                  <a:cubicBezTo>
                    <a:pt x="76" y="0"/>
                    <a:pt x="0" y="76"/>
                    <a:pt x="0" y="170"/>
                  </a:cubicBezTo>
                  <a:cubicBezTo>
                    <a:pt x="0" y="264"/>
                    <a:pt x="76" y="340"/>
                    <a:pt x="170" y="340"/>
                  </a:cubicBezTo>
                  <a:cubicBezTo>
                    <a:pt x="264" y="340"/>
                    <a:pt x="340" y="264"/>
                    <a:pt x="340" y="170"/>
                  </a:cubicBezTo>
                  <a:cubicBezTo>
                    <a:pt x="340" y="135"/>
                    <a:pt x="329" y="103"/>
                    <a:pt x="311" y="76"/>
                  </a:cubicBezTo>
                  <a:cubicBezTo>
                    <a:pt x="258" y="130"/>
                    <a:pt x="258" y="130"/>
                    <a:pt x="258" y="130"/>
                  </a:cubicBezTo>
                  <a:cubicBezTo>
                    <a:pt x="264" y="142"/>
                    <a:pt x="267" y="156"/>
                    <a:pt x="267" y="170"/>
                  </a:cubicBezTo>
                  <a:cubicBezTo>
                    <a:pt x="267" y="223"/>
                    <a:pt x="223" y="267"/>
                    <a:pt x="170" y="267"/>
                  </a:cubicBezTo>
                  <a:cubicBezTo>
                    <a:pt x="117" y="267"/>
                    <a:pt x="73" y="223"/>
                    <a:pt x="73" y="170"/>
                  </a:cubicBezTo>
                  <a:cubicBezTo>
                    <a:pt x="73" y="117"/>
                    <a:pt x="117" y="73"/>
                    <a:pt x="170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2400" b="0" kern="0">
                <a:solidFill>
                  <a:srgbClr val="000000"/>
                </a:solidFill>
                <a:latin typeface="+mj-lt"/>
                <a:ea typeface="Microsoft YaHei UI" panose="020B0503020204020204" charset="-122"/>
              </a:endParaRPr>
            </a:p>
          </p:txBody>
        </p:sp>
      </p:grpSp>
      <p:sp>
        <p:nvSpPr>
          <p:cNvPr id="14" name="矩形 13" descr="e7d195523061f1c09e9d68d7cf438b91ef959ecb14fc25d26BBA7F7DBC18E55DFF4014AF651F0BF2569D4B6C1DA7F1A4683A481403BD872FC687266AD13265C1DE7C373772FD8728ABDD69ADD03BFF5BE2862BC891DBB79E3167AA958E421E779172D826D2446537DEDC7B2F67B33995BC096C17523CC3A2F4ED2053E8667E1C89AA5DF6E4CA4F72CBEEC4F85BDD7223"/>
          <p:cNvSpPr/>
          <p:nvPr/>
        </p:nvSpPr>
        <p:spPr>
          <a:xfrm flipH="1">
            <a:off x="1329465" y="1715765"/>
            <a:ext cx="19287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r-TR" altLang="zh-CN" sz="2400" dirty="0">
                <a:solidFill>
                  <a:srgbClr val="AF0B06">
                    <a:lumMod val="90000"/>
                    <a:lumOff val="10000"/>
                  </a:srgbClr>
                </a:solidFill>
                <a:latin typeface="+mj-lt"/>
                <a:ea typeface="微软雅黑" panose="020B0503020204020204" charset="-122"/>
              </a:rPr>
              <a:t>TITLE HERE</a:t>
            </a:r>
            <a:endParaRPr lang="en-US" altLang="zh-CN" sz="3733" dirty="0">
              <a:solidFill>
                <a:srgbClr val="AF0B06">
                  <a:lumMod val="90000"/>
                  <a:lumOff val="10000"/>
                </a:srgbClr>
              </a:solidFill>
              <a:latin typeface="+mj-lt"/>
              <a:ea typeface="微软雅黑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297" y="2639907"/>
            <a:ext cx="3201811" cy="21345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3727" y="2639907"/>
            <a:ext cx="3201811" cy="213454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324232" y="2639907"/>
            <a:ext cx="4867769" cy="2134540"/>
            <a:chOff x="7324232" y="2639907"/>
            <a:chExt cx="4867769" cy="2134540"/>
          </a:xfrm>
        </p:grpSpPr>
        <p:sp>
          <p:nvSpPr>
            <p:cNvPr id="17" name="矩形 16"/>
            <p:cNvSpPr/>
            <p:nvPr/>
          </p:nvSpPr>
          <p:spPr>
            <a:xfrm>
              <a:off x="7324232" y="2639907"/>
              <a:ext cx="4867769" cy="2134540"/>
            </a:xfrm>
            <a:prstGeom prst="rect">
              <a:avLst/>
            </a:prstGeom>
            <a:gradFill>
              <a:gsLst>
                <a:gs pos="26000">
                  <a:srgbClr val="E61E18"/>
                </a:gs>
                <a:gs pos="100000">
                  <a:srgbClr val="9A1E23"/>
                </a:gs>
              </a:gsLst>
              <a:lin ang="5400000" scaled="1"/>
            </a:gradFill>
            <a:ln w="285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2400" b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7367156" y="2712344"/>
              <a:ext cx="4750365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800"/>
                </a:spcBef>
                <a:spcAft>
                  <a:spcPts val="0"/>
                </a:spcAft>
              </a:pPr>
              <a:r>
                <a:rPr lang="en-US" altLang="zh-CN" sz="1400" b="0" dirty="0">
                  <a:solidFill>
                    <a:prstClr val="white"/>
                  </a:solidFill>
                  <a:latin typeface="+mj-lt"/>
                  <a:ea typeface="微软雅黑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lang="zh-CN" altLang="en-US" sz="1400" b="0" dirty="0">
                <a:solidFill>
                  <a:prstClr val="white"/>
                </a:solidFill>
                <a:latin typeface="+mj-lt"/>
                <a:ea typeface="微软雅黑"/>
              </a:endParaRPr>
            </a:p>
          </p:txBody>
        </p:sp>
      </p:grpSp>
      <p:sp>
        <p:nvSpPr>
          <p:cNvPr id="20" name="矩形 34"/>
          <p:cNvSpPr/>
          <p:nvPr/>
        </p:nvSpPr>
        <p:spPr>
          <a:xfrm>
            <a:off x="1006449" y="61557"/>
            <a:ext cx="35213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ln w="22225">
                  <a:noFill/>
                </a:ln>
                <a:gradFill flip="none" rotWithShape="1">
                  <a:gsLst>
                    <a:gs pos="0">
                      <a:srgbClr val="E61E18"/>
                    </a:gs>
                    <a:gs pos="100000">
                      <a:srgbClr val="9A1E23"/>
                    </a:gs>
                  </a:gsLst>
                  <a:lin ang="0" scaled="1"/>
                  <a:tileRect/>
                </a:gradFill>
                <a:latin typeface="+mj-lt"/>
                <a:ea typeface="微软雅黑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9462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/>
          <p:nvPr/>
        </p:nvCxnSpPr>
        <p:spPr>
          <a:xfrm flipV="1">
            <a:off x="0" y="685801"/>
            <a:ext cx="12204000" cy="846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0" y="6725468"/>
            <a:ext cx="12192000" cy="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b="0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0" y="0"/>
            <a:ext cx="1049867" cy="694267"/>
            <a:chOff x="0" y="0"/>
            <a:chExt cx="1049867" cy="694267"/>
          </a:xfrm>
        </p:grpSpPr>
        <p:sp>
          <p:nvSpPr>
            <p:cNvPr id="22" name="任意多边形 21"/>
            <p:cNvSpPr/>
            <p:nvPr/>
          </p:nvSpPr>
          <p:spPr>
            <a:xfrm>
              <a:off x="0" y="0"/>
              <a:ext cx="1049867" cy="694267"/>
            </a:xfrm>
            <a:custGeom>
              <a:avLst/>
              <a:gdLst>
                <a:gd name="connsiteX0" fmla="*/ 0 w 1066800"/>
                <a:gd name="connsiteY0" fmla="*/ 0 h 702734"/>
                <a:gd name="connsiteX1" fmla="*/ 16933 w 1066800"/>
                <a:gd name="connsiteY1" fmla="*/ 702734 h 702734"/>
                <a:gd name="connsiteX2" fmla="*/ 1066800 w 1066800"/>
                <a:gd name="connsiteY2" fmla="*/ 702734 h 702734"/>
                <a:gd name="connsiteX3" fmla="*/ 787400 w 1066800"/>
                <a:gd name="connsiteY3" fmla="*/ 16934 h 702734"/>
                <a:gd name="connsiteX4" fmla="*/ 0 w 1066800"/>
                <a:gd name="connsiteY4" fmla="*/ 0 h 702734"/>
                <a:gd name="connsiteX0-1" fmla="*/ 1 w 1049867"/>
                <a:gd name="connsiteY0-2" fmla="*/ 0 h 685801"/>
                <a:gd name="connsiteX1-3" fmla="*/ 0 w 1049867"/>
                <a:gd name="connsiteY1-4" fmla="*/ 685801 h 685801"/>
                <a:gd name="connsiteX2-5" fmla="*/ 1049867 w 1049867"/>
                <a:gd name="connsiteY2-6" fmla="*/ 685801 h 685801"/>
                <a:gd name="connsiteX3-7" fmla="*/ 770467 w 1049867"/>
                <a:gd name="connsiteY3-8" fmla="*/ 1 h 685801"/>
                <a:gd name="connsiteX4-9" fmla="*/ 1 w 1049867"/>
                <a:gd name="connsiteY4-10" fmla="*/ 0 h 68580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49867" h="685801">
                  <a:moveTo>
                    <a:pt x="1" y="0"/>
                  </a:moveTo>
                  <a:cubicBezTo>
                    <a:pt x="1" y="228600"/>
                    <a:pt x="0" y="457201"/>
                    <a:pt x="0" y="685801"/>
                  </a:cubicBezTo>
                  <a:lnTo>
                    <a:pt x="1049867" y="685801"/>
                  </a:lnTo>
                  <a:lnTo>
                    <a:pt x="770467" y="1"/>
                  </a:lnTo>
                  <a:lnTo>
                    <a:pt x="1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9" name="Freeform 43"/>
            <p:cNvSpPr/>
            <p:nvPr/>
          </p:nvSpPr>
          <p:spPr bwMode="auto">
            <a:xfrm>
              <a:off x="131959" y="26121"/>
              <a:ext cx="689307" cy="620210"/>
            </a:xfrm>
            <a:custGeom>
              <a:avLst/>
              <a:gdLst>
                <a:gd name="T0" fmla="*/ 167 w 390"/>
                <a:gd name="T1" fmla="*/ 3 h 350"/>
                <a:gd name="T2" fmla="*/ 260 w 390"/>
                <a:gd name="T3" fmla="*/ 222 h 350"/>
                <a:gd name="T4" fmla="*/ 151 w 390"/>
                <a:gd name="T5" fmla="*/ 112 h 350"/>
                <a:gd name="T6" fmla="*/ 193 w 390"/>
                <a:gd name="T7" fmla="*/ 71 h 350"/>
                <a:gd name="T8" fmla="*/ 167 w 390"/>
                <a:gd name="T9" fmla="*/ 45 h 350"/>
                <a:gd name="T10" fmla="*/ 114 w 390"/>
                <a:gd name="T11" fmla="*/ 56 h 350"/>
                <a:gd name="T12" fmla="*/ 31 w 390"/>
                <a:gd name="T13" fmla="*/ 138 h 350"/>
                <a:gd name="T14" fmla="*/ 78 w 390"/>
                <a:gd name="T15" fmla="*/ 185 h 350"/>
                <a:gd name="T16" fmla="*/ 109 w 390"/>
                <a:gd name="T17" fmla="*/ 154 h 350"/>
                <a:gd name="T18" fmla="*/ 218 w 390"/>
                <a:gd name="T19" fmla="*/ 264 h 350"/>
                <a:gd name="T20" fmla="*/ 36 w 390"/>
                <a:gd name="T21" fmla="*/ 227 h 350"/>
                <a:gd name="T22" fmla="*/ 10 w 390"/>
                <a:gd name="T23" fmla="*/ 253 h 350"/>
                <a:gd name="T24" fmla="*/ 33 w 390"/>
                <a:gd name="T25" fmla="*/ 283 h 350"/>
                <a:gd name="T26" fmla="*/ 30 w 390"/>
                <a:gd name="T27" fmla="*/ 285 h 350"/>
                <a:gd name="T28" fmla="*/ 25 w 390"/>
                <a:gd name="T29" fmla="*/ 285 h 350"/>
                <a:gd name="T30" fmla="*/ 0 w 390"/>
                <a:gd name="T31" fmla="*/ 311 h 350"/>
                <a:gd name="T32" fmla="*/ 25 w 390"/>
                <a:gd name="T33" fmla="*/ 336 h 350"/>
                <a:gd name="T34" fmla="*/ 52 w 390"/>
                <a:gd name="T35" fmla="*/ 311 h 350"/>
                <a:gd name="T36" fmla="*/ 51 w 390"/>
                <a:gd name="T37" fmla="*/ 306 h 350"/>
                <a:gd name="T38" fmla="*/ 55 w 390"/>
                <a:gd name="T39" fmla="*/ 302 h 350"/>
                <a:gd name="T40" fmla="*/ 260 w 390"/>
                <a:gd name="T41" fmla="*/ 305 h 350"/>
                <a:gd name="T42" fmla="*/ 291 w 390"/>
                <a:gd name="T43" fmla="*/ 336 h 350"/>
                <a:gd name="T44" fmla="*/ 333 w 390"/>
                <a:gd name="T45" fmla="*/ 295 h 350"/>
                <a:gd name="T46" fmla="*/ 302 w 390"/>
                <a:gd name="T47" fmla="*/ 264 h 350"/>
                <a:gd name="T48" fmla="*/ 167 w 390"/>
                <a:gd name="T49" fmla="*/ 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0" h="350">
                  <a:moveTo>
                    <a:pt x="167" y="3"/>
                  </a:moveTo>
                  <a:cubicBezTo>
                    <a:pt x="253" y="35"/>
                    <a:pt x="305" y="138"/>
                    <a:pt x="260" y="22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93" y="71"/>
                    <a:pt x="193" y="71"/>
                    <a:pt x="193" y="71"/>
                  </a:cubicBezTo>
                  <a:cubicBezTo>
                    <a:pt x="167" y="45"/>
                    <a:pt x="167" y="45"/>
                    <a:pt x="167" y="45"/>
                  </a:cubicBezTo>
                  <a:cubicBezTo>
                    <a:pt x="152" y="59"/>
                    <a:pt x="129" y="62"/>
                    <a:pt x="114" y="56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78" y="185"/>
                    <a:pt x="78" y="185"/>
                    <a:pt x="78" y="185"/>
                  </a:cubicBezTo>
                  <a:cubicBezTo>
                    <a:pt x="109" y="154"/>
                    <a:pt x="109" y="154"/>
                    <a:pt x="109" y="154"/>
                  </a:cubicBezTo>
                  <a:cubicBezTo>
                    <a:pt x="218" y="264"/>
                    <a:pt x="218" y="264"/>
                    <a:pt x="218" y="264"/>
                  </a:cubicBezTo>
                  <a:cubicBezTo>
                    <a:pt x="165" y="293"/>
                    <a:pt x="91" y="284"/>
                    <a:pt x="36" y="227"/>
                  </a:cubicBezTo>
                  <a:cubicBezTo>
                    <a:pt x="10" y="253"/>
                    <a:pt x="10" y="253"/>
                    <a:pt x="10" y="253"/>
                  </a:cubicBezTo>
                  <a:cubicBezTo>
                    <a:pt x="18" y="264"/>
                    <a:pt x="25" y="274"/>
                    <a:pt x="33" y="283"/>
                  </a:cubicBezTo>
                  <a:cubicBezTo>
                    <a:pt x="32" y="283"/>
                    <a:pt x="30" y="285"/>
                    <a:pt x="30" y="285"/>
                  </a:cubicBezTo>
                  <a:cubicBezTo>
                    <a:pt x="28" y="285"/>
                    <a:pt x="27" y="285"/>
                    <a:pt x="25" y="285"/>
                  </a:cubicBezTo>
                  <a:cubicBezTo>
                    <a:pt x="11" y="285"/>
                    <a:pt x="0" y="297"/>
                    <a:pt x="0" y="311"/>
                  </a:cubicBezTo>
                  <a:cubicBezTo>
                    <a:pt x="0" y="325"/>
                    <a:pt x="11" y="336"/>
                    <a:pt x="25" y="336"/>
                  </a:cubicBezTo>
                  <a:cubicBezTo>
                    <a:pt x="39" y="336"/>
                    <a:pt x="52" y="325"/>
                    <a:pt x="52" y="311"/>
                  </a:cubicBezTo>
                  <a:cubicBezTo>
                    <a:pt x="52" y="309"/>
                    <a:pt x="51" y="308"/>
                    <a:pt x="51" y="306"/>
                  </a:cubicBezTo>
                  <a:cubicBezTo>
                    <a:pt x="55" y="302"/>
                    <a:pt x="55" y="302"/>
                    <a:pt x="55" y="302"/>
                  </a:cubicBezTo>
                  <a:cubicBezTo>
                    <a:pt x="118" y="344"/>
                    <a:pt x="186" y="350"/>
                    <a:pt x="260" y="305"/>
                  </a:cubicBezTo>
                  <a:cubicBezTo>
                    <a:pt x="291" y="336"/>
                    <a:pt x="291" y="336"/>
                    <a:pt x="291" y="336"/>
                  </a:cubicBezTo>
                  <a:cubicBezTo>
                    <a:pt x="333" y="295"/>
                    <a:pt x="333" y="295"/>
                    <a:pt x="333" y="295"/>
                  </a:cubicBezTo>
                  <a:cubicBezTo>
                    <a:pt x="302" y="264"/>
                    <a:pt x="302" y="264"/>
                    <a:pt x="302" y="264"/>
                  </a:cubicBezTo>
                  <a:cubicBezTo>
                    <a:pt x="390" y="131"/>
                    <a:pt x="273" y="0"/>
                    <a:pt x="16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>
                <a:solidFill>
                  <a:prstClr val="black"/>
                </a:solidFill>
                <a:latin typeface="+mj-lt"/>
                <a:ea typeface="微软雅黑"/>
              </a:endParaRPr>
            </a:p>
          </p:txBody>
        </p:sp>
      </p:grpSp>
      <p:grpSp>
        <p:nvGrpSpPr>
          <p:cNvPr id="13" name="Group 85"/>
          <p:cNvGrpSpPr/>
          <p:nvPr/>
        </p:nvGrpSpPr>
        <p:grpSpPr>
          <a:xfrm>
            <a:off x="250843" y="1311203"/>
            <a:ext cx="605701" cy="605701"/>
            <a:chOff x="1200150" y="3768725"/>
            <a:chExt cx="446088" cy="446088"/>
          </a:xfrm>
          <a:solidFill>
            <a:schemeClr val="accent1"/>
          </a:solidFill>
        </p:grpSpPr>
        <p:sp>
          <p:nvSpPr>
            <p:cNvPr id="14" name="Freeform 78"/>
            <p:cNvSpPr/>
            <p:nvPr/>
          </p:nvSpPr>
          <p:spPr bwMode="auto">
            <a:xfrm>
              <a:off x="1200150" y="3768725"/>
              <a:ext cx="446088" cy="446088"/>
            </a:xfrm>
            <a:custGeom>
              <a:avLst/>
              <a:gdLst>
                <a:gd name="T0" fmla="*/ 539 w 580"/>
                <a:gd name="T1" fmla="*/ 141 h 580"/>
                <a:gd name="T2" fmla="*/ 509 w 580"/>
                <a:gd name="T3" fmla="*/ 171 h 580"/>
                <a:gd name="T4" fmla="*/ 489 w 580"/>
                <a:gd name="T5" fmla="*/ 181 h 580"/>
                <a:gd name="T6" fmla="*/ 517 w 580"/>
                <a:gd name="T7" fmla="*/ 290 h 580"/>
                <a:gd name="T8" fmla="*/ 290 w 580"/>
                <a:gd name="T9" fmla="*/ 517 h 580"/>
                <a:gd name="T10" fmla="*/ 63 w 580"/>
                <a:gd name="T11" fmla="*/ 290 h 580"/>
                <a:gd name="T12" fmla="*/ 290 w 580"/>
                <a:gd name="T13" fmla="*/ 63 h 580"/>
                <a:gd name="T14" fmla="*/ 401 w 580"/>
                <a:gd name="T15" fmla="*/ 92 h 580"/>
                <a:gd name="T16" fmla="*/ 411 w 580"/>
                <a:gd name="T17" fmla="*/ 72 h 580"/>
                <a:gd name="T18" fmla="*/ 441 w 580"/>
                <a:gd name="T19" fmla="*/ 42 h 580"/>
                <a:gd name="T20" fmla="*/ 290 w 580"/>
                <a:gd name="T21" fmla="*/ 0 h 580"/>
                <a:gd name="T22" fmla="*/ 0 w 580"/>
                <a:gd name="T23" fmla="*/ 290 h 580"/>
                <a:gd name="T24" fmla="*/ 290 w 580"/>
                <a:gd name="T25" fmla="*/ 580 h 580"/>
                <a:gd name="T26" fmla="*/ 580 w 580"/>
                <a:gd name="T27" fmla="*/ 290 h 580"/>
                <a:gd name="T28" fmla="*/ 539 w 580"/>
                <a:gd name="T29" fmla="*/ 141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0" h="580">
                  <a:moveTo>
                    <a:pt x="539" y="141"/>
                  </a:moveTo>
                  <a:cubicBezTo>
                    <a:pt x="509" y="171"/>
                    <a:pt x="509" y="171"/>
                    <a:pt x="509" y="171"/>
                  </a:cubicBezTo>
                  <a:cubicBezTo>
                    <a:pt x="504" y="176"/>
                    <a:pt x="496" y="179"/>
                    <a:pt x="489" y="181"/>
                  </a:cubicBezTo>
                  <a:cubicBezTo>
                    <a:pt x="506" y="213"/>
                    <a:pt x="517" y="250"/>
                    <a:pt x="517" y="290"/>
                  </a:cubicBezTo>
                  <a:cubicBezTo>
                    <a:pt x="517" y="415"/>
                    <a:pt x="415" y="517"/>
                    <a:pt x="290" y="517"/>
                  </a:cubicBezTo>
                  <a:cubicBezTo>
                    <a:pt x="165" y="517"/>
                    <a:pt x="63" y="415"/>
                    <a:pt x="63" y="290"/>
                  </a:cubicBezTo>
                  <a:cubicBezTo>
                    <a:pt x="63" y="165"/>
                    <a:pt x="165" y="63"/>
                    <a:pt x="290" y="63"/>
                  </a:cubicBezTo>
                  <a:cubicBezTo>
                    <a:pt x="330" y="63"/>
                    <a:pt x="368" y="74"/>
                    <a:pt x="401" y="92"/>
                  </a:cubicBezTo>
                  <a:cubicBezTo>
                    <a:pt x="402" y="85"/>
                    <a:pt x="406" y="78"/>
                    <a:pt x="411" y="72"/>
                  </a:cubicBezTo>
                  <a:cubicBezTo>
                    <a:pt x="441" y="42"/>
                    <a:pt x="441" y="42"/>
                    <a:pt x="441" y="42"/>
                  </a:cubicBezTo>
                  <a:cubicBezTo>
                    <a:pt x="397" y="15"/>
                    <a:pt x="345" y="0"/>
                    <a:pt x="290" y="0"/>
                  </a:cubicBezTo>
                  <a:cubicBezTo>
                    <a:pt x="130" y="0"/>
                    <a:pt x="0" y="130"/>
                    <a:pt x="0" y="290"/>
                  </a:cubicBezTo>
                  <a:cubicBezTo>
                    <a:pt x="0" y="450"/>
                    <a:pt x="130" y="580"/>
                    <a:pt x="290" y="580"/>
                  </a:cubicBezTo>
                  <a:cubicBezTo>
                    <a:pt x="450" y="580"/>
                    <a:pt x="580" y="450"/>
                    <a:pt x="580" y="290"/>
                  </a:cubicBezTo>
                  <a:cubicBezTo>
                    <a:pt x="580" y="235"/>
                    <a:pt x="565" y="184"/>
                    <a:pt x="539" y="1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2400" b="0" kern="0">
                <a:solidFill>
                  <a:srgbClr val="000000"/>
                </a:solidFill>
                <a:latin typeface="+mj-lt"/>
                <a:ea typeface="Microsoft YaHei UI" panose="020B0503020204020204" charset="-122"/>
              </a:endParaRPr>
            </a:p>
          </p:txBody>
        </p:sp>
        <p:sp>
          <p:nvSpPr>
            <p:cNvPr id="15" name="Freeform 79"/>
            <p:cNvSpPr/>
            <p:nvPr/>
          </p:nvSpPr>
          <p:spPr bwMode="auto">
            <a:xfrm>
              <a:off x="1381125" y="3781425"/>
              <a:ext cx="252413" cy="252413"/>
            </a:xfrm>
            <a:custGeom>
              <a:avLst/>
              <a:gdLst>
                <a:gd name="T0" fmla="*/ 186 w 329"/>
                <a:gd name="T1" fmla="*/ 67 h 328"/>
                <a:gd name="T2" fmla="*/ 249 w 329"/>
                <a:gd name="T3" fmla="*/ 4 h 328"/>
                <a:gd name="T4" fmla="*/ 257 w 329"/>
                <a:gd name="T5" fmla="*/ 7 h 328"/>
                <a:gd name="T6" fmla="*/ 263 w 329"/>
                <a:gd name="T7" fmla="*/ 66 h 328"/>
                <a:gd name="T8" fmla="*/ 322 w 329"/>
                <a:gd name="T9" fmla="*/ 71 h 328"/>
                <a:gd name="T10" fmla="*/ 325 w 329"/>
                <a:gd name="T11" fmla="*/ 80 h 328"/>
                <a:gd name="T12" fmla="*/ 262 w 329"/>
                <a:gd name="T13" fmla="*/ 142 h 328"/>
                <a:gd name="T14" fmla="*/ 245 w 329"/>
                <a:gd name="T15" fmla="*/ 149 h 328"/>
                <a:gd name="T16" fmla="*/ 207 w 329"/>
                <a:gd name="T17" fmla="*/ 145 h 328"/>
                <a:gd name="T18" fmla="*/ 99 w 329"/>
                <a:gd name="T19" fmla="*/ 253 h 328"/>
                <a:gd name="T20" fmla="*/ 89 w 329"/>
                <a:gd name="T21" fmla="*/ 309 h 328"/>
                <a:gd name="T22" fmla="*/ 19 w 329"/>
                <a:gd name="T23" fmla="*/ 309 h 328"/>
                <a:gd name="T24" fmla="*/ 19 w 329"/>
                <a:gd name="T25" fmla="*/ 239 h 328"/>
                <a:gd name="T26" fmla="*/ 75 w 329"/>
                <a:gd name="T27" fmla="*/ 230 h 328"/>
                <a:gd name="T28" fmla="*/ 184 w 329"/>
                <a:gd name="T29" fmla="*/ 121 h 328"/>
                <a:gd name="T30" fmla="*/ 180 w 329"/>
                <a:gd name="T31" fmla="*/ 84 h 328"/>
                <a:gd name="T32" fmla="*/ 186 w 329"/>
                <a:gd name="T33" fmla="*/ 6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9" h="328">
                  <a:moveTo>
                    <a:pt x="186" y="67"/>
                  </a:moveTo>
                  <a:cubicBezTo>
                    <a:pt x="249" y="4"/>
                    <a:pt x="249" y="4"/>
                    <a:pt x="249" y="4"/>
                  </a:cubicBezTo>
                  <a:cubicBezTo>
                    <a:pt x="253" y="0"/>
                    <a:pt x="256" y="1"/>
                    <a:pt x="257" y="7"/>
                  </a:cubicBezTo>
                  <a:cubicBezTo>
                    <a:pt x="263" y="66"/>
                    <a:pt x="263" y="66"/>
                    <a:pt x="263" y="66"/>
                  </a:cubicBezTo>
                  <a:cubicBezTo>
                    <a:pt x="322" y="71"/>
                    <a:pt x="322" y="71"/>
                    <a:pt x="322" y="71"/>
                  </a:cubicBezTo>
                  <a:cubicBezTo>
                    <a:pt x="327" y="72"/>
                    <a:pt x="329" y="76"/>
                    <a:pt x="325" y="80"/>
                  </a:cubicBezTo>
                  <a:cubicBezTo>
                    <a:pt x="262" y="142"/>
                    <a:pt x="262" y="142"/>
                    <a:pt x="262" y="142"/>
                  </a:cubicBezTo>
                  <a:cubicBezTo>
                    <a:pt x="258" y="146"/>
                    <a:pt x="250" y="149"/>
                    <a:pt x="245" y="149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99" y="253"/>
                    <a:pt x="99" y="253"/>
                    <a:pt x="99" y="253"/>
                  </a:cubicBezTo>
                  <a:cubicBezTo>
                    <a:pt x="107" y="272"/>
                    <a:pt x="104" y="294"/>
                    <a:pt x="89" y="309"/>
                  </a:cubicBezTo>
                  <a:cubicBezTo>
                    <a:pt x="70" y="328"/>
                    <a:pt x="39" y="328"/>
                    <a:pt x="19" y="309"/>
                  </a:cubicBezTo>
                  <a:cubicBezTo>
                    <a:pt x="0" y="290"/>
                    <a:pt x="0" y="259"/>
                    <a:pt x="19" y="239"/>
                  </a:cubicBezTo>
                  <a:cubicBezTo>
                    <a:pt x="34" y="224"/>
                    <a:pt x="57" y="221"/>
                    <a:pt x="75" y="230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179" y="78"/>
                    <a:pt x="182" y="71"/>
                    <a:pt x="186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2400" b="0" kern="0">
                <a:solidFill>
                  <a:srgbClr val="000000"/>
                </a:solidFill>
                <a:latin typeface="+mj-lt"/>
                <a:ea typeface="Microsoft YaHei UI" panose="020B0503020204020204" charset="-122"/>
              </a:endParaRPr>
            </a:p>
          </p:txBody>
        </p:sp>
        <p:sp>
          <p:nvSpPr>
            <p:cNvPr id="16" name="Freeform 80"/>
            <p:cNvSpPr/>
            <p:nvPr/>
          </p:nvSpPr>
          <p:spPr bwMode="auto">
            <a:xfrm>
              <a:off x="1292225" y="3860800"/>
              <a:ext cx="261938" cy="261938"/>
            </a:xfrm>
            <a:custGeom>
              <a:avLst/>
              <a:gdLst>
                <a:gd name="T0" fmla="*/ 170 w 340"/>
                <a:gd name="T1" fmla="*/ 73 h 340"/>
                <a:gd name="T2" fmla="*/ 212 w 340"/>
                <a:gd name="T3" fmla="*/ 83 h 340"/>
                <a:gd name="T4" fmla="*/ 266 w 340"/>
                <a:gd name="T5" fmla="*/ 30 h 340"/>
                <a:gd name="T6" fmla="*/ 170 w 340"/>
                <a:gd name="T7" fmla="*/ 0 h 340"/>
                <a:gd name="T8" fmla="*/ 0 w 340"/>
                <a:gd name="T9" fmla="*/ 170 h 340"/>
                <a:gd name="T10" fmla="*/ 170 w 340"/>
                <a:gd name="T11" fmla="*/ 340 h 340"/>
                <a:gd name="T12" fmla="*/ 340 w 340"/>
                <a:gd name="T13" fmla="*/ 170 h 340"/>
                <a:gd name="T14" fmla="*/ 311 w 340"/>
                <a:gd name="T15" fmla="*/ 76 h 340"/>
                <a:gd name="T16" fmla="*/ 258 w 340"/>
                <a:gd name="T17" fmla="*/ 130 h 340"/>
                <a:gd name="T18" fmla="*/ 267 w 340"/>
                <a:gd name="T19" fmla="*/ 170 h 340"/>
                <a:gd name="T20" fmla="*/ 170 w 340"/>
                <a:gd name="T21" fmla="*/ 267 h 340"/>
                <a:gd name="T22" fmla="*/ 73 w 340"/>
                <a:gd name="T23" fmla="*/ 170 h 340"/>
                <a:gd name="T24" fmla="*/ 170 w 340"/>
                <a:gd name="T25" fmla="*/ 7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0" h="340">
                  <a:moveTo>
                    <a:pt x="170" y="73"/>
                  </a:moveTo>
                  <a:cubicBezTo>
                    <a:pt x="185" y="73"/>
                    <a:pt x="199" y="77"/>
                    <a:pt x="212" y="83"/>
                  </a:cubicBezTo>
                  <a:cubicBezTo>
                    <a:pt x="266" y="30"/>
                    <a:pt x="266" y="30"/>
                    <a:pt x="266" y="30"/>
                  </a:cubicBezTo>
                  <a:cubicBezTo>
                    <a:pt x="238" y="11"/>
                    <a:pt x="205" y="0"/>
                    <a:pt x="170" y="0"/>
                  </a:cubicBezTo>
                  <a:cubicBezTo>
                    <a:pt x="76" y="0"/>
                    <a:pt x="0" y="76"/>
                    <a:pt x="0" y="170"/>
                  </a:cubicBezTo>
                  <a:cubicBezTo>
                    <a:pt x="0" y="264"/>
                    <a:pt x="76" y="340"/>
                    <a:pt x="170" y="340"/>
                  </a:cubicBezTo>
                  <a:cubicBezTo>
                    <a:pt x="264" y="340"/>
                    <a:pt x="340" y="264"/>
                    <a:pt x="340" y="170"/>
                  </a:cubicBezTo>
                  <a:cubicBezTo>
                    <a:pt x="340" y="135"/>
                    <a:pt x="329" y="103"/>
                    <a:pt x="311" y="76"/>
                  </a:cubicBezTo>
                  <a:cubicBezTo>
                    <a:pt x="258" y="130"/>
                    <a:pt x="258" y="130"/>
                    <a:pt x="258" y="130"/>
                  </a:cubicBezTo>
                  <a:cubicBezTo>
                    <a:pt x="264" y="142"/>
                    <a:pt x="267" y="156"/>
                    <a:pt x="267" y="170"/>
                  </a:cubicBezTo>
                  <a:cubicBezTo>
                    <a:pt x="267" y="223"/>
                    <a:pt x="223" y="267"/>
                    <a:pt x="170" y="267"/>
                  </a:cubicBezTo>
                  <a:cubicBezTo>
                    <a:pt x="117" y="267"/>
                    <a:pt x="73" y="223"/>
                    <a:pt x="73" y="170"/>
                  </a:cubicBezTo>
                  <a:cubicBezTo>
                    <a:pt x="73" y="117"/>
                    <a:pt x="117" y="73"/>
                    <a:pt x="170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2400" b="0" kern="0">
                <a:solidFill>
                  <a:srgbClr val="000000"/>
                </a:solidFill>
                <a:latin typeface="+mj-lt"/>
                <a:ea typeface="Microsoft YaHei UI" panose="020B0503020204020204" charset="-122"/>
              </a:endParaRPr>
            </a:p>
          </p:txBody>
        </p:sp>
      </p:grpSp>
      <p:sp>
        <p:nvSpPr>
          <p:cNvPr id="17" name="矩形 16" descr="e7d195523061f1c09e9d68d7cf438b91ef959ecb14fc25d26BBA7F7DBC18E55DFF4014AF651F0BF2569D4B6C1DA7F1A4683A481403BD872FC687266AD13265C1DE7C373772FD8728ABDD69ADD03BFF5BE2862BC891DBB79E3167AA958E421E779172D826D2446537DEDC7B2F67B33995BC096C17523CC3A2F4ED2053E8667E1C89AA5DF6E4CA4F72CBEEC4F85BDD7223"/>
          <p:cNvSpPr/>
          <p:nvPr/>
        </p:nvSpPr>
        <p:spPr>
          <a:xfrm flipH="1">
            <a:off x="860742" y="1252543"/>
            <a:ext cx="17139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altLang="zh-CN" sz="2400" dirty="0">
                <a:solidFill>
                  <a:srgbClr val="AF0B06">
                    <a:lumMod val="90000"/>
                    <a:lumOff val="10000"/>
                  </a:srgbClr>
                </a:solidFill>
                <a:latin typeface="+mj-lt"/>
                <a:ea typeface="微软雅黑" panose="020B0503020204020204" charset="-122"/>
              </a:rPr>
              <a:t>STEP HERE</a:t>
            </a:r>
            <a:endParaRPr lang="en-US" altLang="zh-CN" sz="3733" dirty="0">
              <a:solidFill>
                <a:srgbClr val="AF0B06">
                  <a:lumMod val="90000"/>
                  <a:lumOff val="10000"/>
                </a:srgbClr>
              </a:solidFill>
              <a:latin typeface="+mj-lt"/>
              <a:ea typeface="微软雅黑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491347" y="2083187"/>
            <a:ext cx="5837381" cy="3648363"/>
            <a:chOff x="3491347" y="2083187"/>
            <a:chExt cx="5837381" cy="3648363"/>
          </a:xfrm>
        </p:grpSpPr>
        <p:sp>
          <p:nvSpPr>
            <p:cNvPr id="18" name="形状 17"/>
            <p:cNvSpPr/>
            <p:nvPr/>
          </p:nvSpPr>
          <p:spPr>
            <a:xfrm>
              <a:off x="3491347" y="2083187"/>
              <a:ext cx="5837381" cy="3648363"/>
            </a:xfrm>
            <a:prstGeom prst="swooshArrow">
              <a:avLst>
                <a:gd name="adj1" fmla="val 25000"/>
                <a:gd name="adj2" fmla="val 25000"/>
              </a:avLst>
            </a:prstGeom>
            <a:gradFill>
              <a:gsLst>
                <a:gs pos="26000">
                  <a:srgbClr val="E61E18"/>
                </a:gs>
                <a:gs pos="100000">
                  <a:srgbClr val="9A1E23"/>
                </a:gs>
              </a:gsLst>
              <a:lin ang="5400000" scaled="1"/>
            </a:gradFill>
            <a:ln w="285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椭圆 18"/>
            <p:cNvSpPr/>
            <p:nvPr/>
          </p:nvSpPr>
          <p:spPr>
            <a:xfrm>
              <a:off x="4232695" y="4601287"/>
              <a:ext cx="151772" cy="1517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椭圆 19"/>
            <p:cNvSpPr/>
            <p:nvPr/>
          </p:nvSpPr>
          <p:spPr>
            <a:xfrm>
              <a:off x="5572374" y="3609662"/>
              <a:ext cx="274357" cy="2743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椭圆 20"/>
            <p:cNvSpPr/>
            <p:nvPr/>
          </p:nvSpPr>
          <p:spPr>
            <a:xfrm>
              <a:off x="7183491" y="3006223"/>
              <a:ext cx="379429" cy="3794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4" name="组合 3"/>
          <p:cNvGrpSpPr/>
          <p:nvPr/>
        </p:nvGrpSpPr>
        <p:grpSpPr>
          <a:xfrm>
            <a:off x="7370557" y="3860058"/>
            <a:ext cx="3916341" cy="1160832"/>
            <a:chOff x="7370557" y="3860058"/>
            <a:chExt cx="3916341" cy="1160832"/>
          </a:xfrm>
        </p:grpSpPr>
        <p:sp>
          <p:nvSpPr>
            <p:cNvPr id="24" name="矩形 23"/>
            <p:cNvSpPr/>
            <p:nvPr/>
          </p:nvSpPr>
          <p:spPr>
            <a:xfrm>
              <a:off x="7370558" y="4189893"/>
              <a:ext cx="391634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800"/>
                </a:spcBef>
                <a:spcAft>
                  <a:spcPts val="0"/>
                </a:spcAft>
              </a:pPr>
              <a:r>
                <a:rPr lang="en-US" altLang="zh-CN" sz="1600" b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+mj-lt"/>
                  <a:ea typeface="微软雅黑"/>
                </a:rPr>
                <a:t>Go ahead and replace it with your own text.</a:t>
              </a:r>
              <a:endParaRPr lang="zh-CN" altLang="en-US" sz="1600" b="0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ea typeface="微软雅黑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7370557" y="3860058"/>
              <a:ext cx="1766830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altLang="zh-CN" sz="2400" b="0" dirty="0">
                  <a:solidFill>
                    <a:srgbClr val="AF0B06"/>
                  </a:solidFill>
                  <a:latin typeface="+mj-lt"/>
                  <a:ea typeface="微软雅黑" panose="020B0503020204020204" charset="-122"/>
                </a:rPr>
                <a:t>STEP HERE</a:t>
              </a:r>
              <a:endParaRPr lang="zh-CN" altLang="en-US" sz="2400" b="0" dirty="0">
                <a:solidFill>
                  <a:srgbClr val="AF0B06"/>
                </a:solidFill>
                <a:latin typeface="+mj-lt"/>
                <a:ea typeface="微软雅黑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39301" y="3036828"/>
            <a:ext cx="3916340" cy="1160831"/>
            <a:chOff x="839301" y="3036828"/>
            <a:chExt cx="3916340" cy="1160831"/>
          </a:xfrm>
        </p:grpSpPr>
        <p:sp>
          <p:nvSpPr>
            <p:cNvPr id="26" name="矩形 25"/>
            <p:cNvSpPr/>
            <p:nvPr/>
          </p:nvSpPr>
          <p:spPr>
            <a:xfrm>
              <a:off x="839301" y="3366662"/>
              <a:ext cx="391634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auto">
                <a:lnSpc>
                  <a:spcPct val="150000"/>
                </a:lnSpc>
                <a:spcBef>
                  <a:spcPts val="800"/>
                </a:spcBef>
                <a:spcAft>
                  <a:spcPts val="0"/>
                </a:spcAft>
              </a:pPr>
              <a:r>
                <a:rPr lang="en-US" altLang="zh-CN" sz="1600" b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+mj-lt"/>
                  <a:ea typeface="微软雅黑"/>
                </a:rPr>
                <a:t>Go ahead and replace it with your own text.</a:t>
              </a:r>
              <a:endParaRPr lang="zh-CN" altLang="en-US" sz="1600" b="0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ea typeface="微软雅黑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2988812" y="3036828"/>
              <a:ext cx="1766829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altLang="zh-CN" sz="2400" b="0" dirty="0">
                  <a:solidFill>
                    <a:srgbClr val="AF0B06"/>
                  </a:solidFill>
                  <a:latin typeface="+mj-lt"/>
                  <a:ea typeface="微软雅黑" panose="020B0503020204020204" charset="-122"/>
                </a:rPr>
                <a:t>STEP HERE</a:t>
              </a:r>
              <a:endParaRPr lang="zh-CN" altLang="en-US" sz="2400" b="0" dirty="0">
                <a:solidFill>
                  <a:srgbClr val="AF0B06"/>
                </a:solidFill>
                <a:latin typeface="+mj-lt"/>
                <a:ea typeface="微软雅黑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384467" y="4816129"/>
            <a:ext cx="3916340" cy="1160831"/>
            <a:chOff x="4384467" y="4816129"/>
            <a:chExt cx="3916340" cy="1160831"/>
          </a:xfrm>
        </p:grpSpPr>
        <p:sp>
          <p:nvSpPr>
            <p:cNvPr id="30" name="矩形 29"/>
            <p:cNvSpPr/>
            <p:nvPr/>
          </p:nvSpPr>
          <p:spPr>
            <a:xfrm>
              <a:off x="4384467" y="5145963"/>
              <a:ext cx="391634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800"/>
                </a:spcBef>
                <a:spcAft>
                  <a:spcPts val="0"/>
                </a:spcAft>
              </a:pPr>
              <a:r>
                <a:rPr lang="en-US" altLang="zh-CN" sz="1600" b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+mj-lt"/>
                  <a:ea typeface="微软雅黑"/>
                </a:rPr>
                <a:t>Go ahead and replace it with your own text.</a:t>
              </a:r>
              <a:endParaRPr lang="zh-CN" altLang="en-US" sz="1600" b="0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ea typeface="微软雅黑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4384467" y="4816129"/>
              <a:ext cx="1766830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altLang="zh-CN" sz="2400" b="0" dirty="0">
                  <a:solidFill>
                    <a:srgbClr val="AF0B06"/>
                  </a:solidFill>
                  <a:latin typeface="+mj-lt"/>
                  <a:ea typeface="微软雅黑" panose="020B0503020204020204" charset="-122"/>
                </a:rPr>
                <a:t>STEP HERE</a:t>
              </a:r>
              <a:endParaRPr lang="zh-CN" altLang="en-US" sz="2400" b="0" dirty="0">
                <a:solidFill>
                  <a:srgbClr val="AF0B06"/>
                </a:solidFill>
                <a:latin typeface="+mj-lt"/>
                <a:ea typeface="微软雅黑"/>
              </a:endParaRPr>
            </a:p>
          </p:txBody>
        </p:sp>
      </p:grpSp>
      <p:sp>
        <p:nvSpPr>
          <p:cNvPr id="33" name="矩形 34"/>
          <p:cNvSpPr/>
          <p:nvPr/>
        </p:nvSpPr>
        <p:spPr>
          <a:xfrm>
            <a:off x="1006449" y="61557"/>
            <a:ext cx="35213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ln w="22225">
                  <a:noFill/>
                </a:ln>
                <a:gradFill flip="none" rotWithShape="1">
                  <a:gsLst>
                    <a:gs pos="0">
                      <a:srgbClr val="E61E18"/>
                    </a:gs>
                    <a:gs pos="100000">
                      <a:srgbClr val="9A1E23"/>
                    </a:gs>
                  </a:gsLst>
                  <a:lin ang="0" scaled="1"/>
                  <a:tileRect/>
                </a:gradFill>
                <a:latin typeface="+mj-lt"/>
                <a:ea typeface="微软雅黑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31337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/>
          <p:nvPr/>
        </p:nvCxnSpPr>
        <p:spPr>
          <a:xfrm flipV="1">
            <a:off x="0" y="685801"/>
            <a:ext cx="12204000" cy="846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0" y="6725468"/>
            <a:ext cx="12192000" cy="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b="0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0" y="0"/>
            <a:ext cx="1049867" cy="694267"/>
            <a:chOff x="0" y="0"/>
            <a:chExt cx="1049867" cy="694267"/>
          </a:xfrm>
        </p:grpSpPr>
        <p:sp>
          <p:nvSpPr>
            <p:cNvPr id="22" name="任意多边形 21"/>
            <p:cNvSpPr/>
            <p:nvPr/>
          </p:nvSpPr>
          <p:spPr>
            <a:xfrm>
              <a:off x="0" y="0"/>
              <a:ext cx="1049867" cy="694267"/>
            </a:xfrm>
            <a:custGeom>
              <a:avLst/>
              <a:gdLst>
                <a:gd name="connsiteX0" fmla="*/ 0 w 1066800"/>
                <a:gd name="connsiteY0" fmla="*/ 0 h 702734"/>
                <a:gd name="connsiteX1" fmla="*/ 16933 w 1066800"/>
                <a:gd name="connsiteY1" fmla="*/ 702734 h 702734"/>
                <a:gd name="connsiteX2" fmla="*/ 1066800 w 1066800"/>
                <a:gd name="connsiteY2" fmla="*/ 702734 h 702734"/>
                <a:gd name="connsiteX3" fmla="*/ 787400 w 1066800"/>
                <a:gd name="connsiteY3" fmla="*/ 16934 h 702734"/>
                <a:gd name="connsiteX4" fmla="*/ 0 w 1066800"/>
                <a:gd name="connsiteY4" fmla="*/ 0 h 702734"/>
                <a:gd name="connsiteX0-1" fmla="*/ 1 w 1049867"/>
                <a:gd name="connsiteY0-2" fmla="*/ 0 h 685801"/>
                <a:gd name="connsiteX1-3" fmla="*/ 0 w 1049867"/>
                <a:gd name="connsiteY1-4" fmla="*/ 685801 h 685801"/>
                <a:gd name="connsiteX2-5" fmla="*/ 1049867 w 1049867"/>
                <a:gd name="connsiteY2-6" fmla="*/ 685801 h 685801"/>
                <a:gd name="connsiteX3-7" fmla="*/ 770467 w 1049867"/>
                <a:gd name="connsiteY3-8" fmla="*/ 1 h 685801"/>
                <a:gd name="connsiteX4-9" fmla="*/ 1 w 1049867"/>
                <a:gd name="connsiteY4-10" fmla="*/ 0 h 68580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49867" h="685801">
                  <a:moveTo>
                    <a:pt x="1" y="0"/>
                  </a:moveTo>
                  <a:cubicBezTo>
                    <a:pt x="1" y="228600"/>
                    <a:pt x="0" y="457201"/>
                    <a:pt x="0" y="685801"/>
                  </a:cubicBezTo>
                  <a:lnTo>
                    <a:pt x="1049867" y="685801"/>
                  </a:lnTo>
                  <a:lnTo>
                    <a:pt x="770467" y="1"/>
                  </a:lnTo>
                  <a:lnTo>
                    <a:pt x="1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9" name="Freeform 43"/>
            <p:cNvSpPr/>
            <p:nvPr/>
          </p:nvSpPr>
          <p:spPr bwMode="auto">
            <a:xfrm>
              <a:off x="131959" y="26121"/>
              <a:ext cx="689307" cy="620210"/>
            </a:xfrm>
            <a:custGeom>
              <a:avLst/>
              <a:gdLst>
                <a:gd name="T0" fmla="*/ 167 w 390"/>
                <a:gd name="T1" fmla="*/ 3 h 350"/>
                <a:gd name="T2" fmla="*/ 260 w 390"/>
                <a:gd name="T3" fmla="*/ 222 h 350"/>
                <a:gd name="T4" fmla="*/ 151 w 390"/>
                <a:gd name="T5" fmla="*/ 112 h 350"/>
                <a:gd name="T6" fmla="*/ 193 w 390"/>
                <a:gd name="T7" fmla="*/ 71 h 350"/>
                <a:gd name="T8" fmla="*/ 167 w 390"/>
                <a:gd name="T9" fmla="*/ 45 h 350"/>
                <a:gd name="T10" fmla="*/ 114 w 390"/>
                <a:gd name="T11" fmla="*/ 56 h 350"/>
                <a:gd name="T12" fmla="*/ 31 w 390"/>
                <a:gd name="T13" fmla="*/ 138 h 350"/>
                <a:gd name="T14" fmla="*/ 78 w 390"/>
                <a:gd name="T15" fmla="*/ 185 h 350"/>
                <a:gd name="T16" fmla="*/ 109 w 390"/>
                <a:gd name="T17" fmla="*/ 154 h 350"/>
                <a:gd name="T18" fmla="*/ 218 w 390"/>
                <a:gd name="T19" fmla="*/ 264 h 350"/>
                <a:gd name="T20" fmla="*/ 36 w 390"/>
                <a:gd name="T21" fmla="*/ 227 h 350"/>
                <a:gd name="T22" fmla="*/ 10 w 390"/>
                <a:gd name="T23" fmla="*/ 253 h 350"/>
                <a:gd name="T24" fmla="*/ 33 w 390"/>
                <a:gd name="T25" fmla="*/ 283 h 350"/>
                <a:gd name="T26" fmla="*/ 30 w 390"/>
                <a:gd name="T27" fmla="*/ 285 h 350"/>
                <a:gd name="T28" fmla="*/ 25 w 390"/>
                <a:gd name="T29" fmla="*/ 285 h 350"/>
                <a:gd name="T30" fmla="*/ 0 w 390"/>
                <a:gd name="T31" fmla="*/ 311 h 350"/>
                <a:gd name="T32" fmla="*/ 25 w 390"/>
                <a:gd name="T33" fmla="*/ 336 h 350"/>
                <a:gd name="T34" fmla="*/ 52 w 390"/>
                <a:gd name="T35" fmla="*/ 311 h 350"/>
                <a:gd name="T36" fmla="*/ 51 w 390"/>
                <a:gd name="T37" fmla="*/ 306 h 350"/>
                <a:gd name="T38" fmla="*/ 55 w 390"/>
                <a:gd name="T39" fmla="*/ 302 h 350"/>
                <a:gd name="T40" fmla="*/ 260 w 390"/>
                <a:gd name="T41" fmla="*/ 305 h 350"/>
                <a:gd name="T42" fmla="*/ 291 w 390"/>
                <a:gd name="T43" fmla="*/ 336 h 350"/>
                <a:gd name="T44" fmla="*/ 333 w 390"/>
                <a:gd name="T45" fmla="*/ 295 h 350"/>
                <a:gd name="T46" fmla="*/ 302 w 390"/>
                <a:gd name="T47" fmla="*/ 264 h 350"/>
                <a:gd name="T48" fmla="*/ 167 w 390"/>
                <a:gd name="T49" fmla="*/ 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0" h="350">
                  <a:moveTo>
                    <a:pt x="167" y="3"/>
                  </a:moveTo>
                  <a:cubicBezTo>
                    <a:pt x="253" y="35"/>
                    <a:pt x="305" y="138"/>
                    <a:pt x="260" y="22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93" y="71"/>
                    <a:pt x="193" y="71"/>
                    <a:pt x="193" y="71"/>
                  </a:cubicBezTo>
                  <a:cubicBezTo>
                    <a:pt x="167" y="45"/>
                    <a:pt x="167" y="45"/>
                    <a:pt x="167" y="45"/>
                  </a:cubicBezTo>
                  <a:cubicBezTo>
                    <a:pt x="152" y="59"/>
                    <a:pt x="129" y="62"/>
                    <a:pt x="114" y="56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78" y="185"/>
                    <a:pt x="78" y="185"/>
                    <a:pt x="78" y="185"/>
                  </a:cubicBezTo>
                  <a:cubicBezTo>
                    <a:pt x="109" y="154"/>
                    <a:pt x="109" y="154"/>
                    <a:pt x="109" y="154"/>
                  </a:cubicBezTo>
                  <a:cubicBezTo>
                    <a:pt x="218" y="264"/>
                    <a:pt x="218" y="264"/>
                    <a:pt x="218" y="264"/>
                  </a:cubicBezTo>
                  <a:cubicBezTo>
                    <a:pt x="165" y="293"/>
                    <a:pt x="91" y="284"/>
                    <a:pt x="36" y="227"/>
                  </a:cubicBezTo>
                  <a:cubicBezTo>
                    <a:pt x="10" y="253"/>
                    <a:pt x="10" y="253"/>
                    <a:pt x="10" y="253"/>
                  </a:cubicBezTo>
                  <a:cubicBezTo>
                    <a:pt x="18" y="264"/>
                    <a:pt x="25" y="274"/>
                    <a:pt x="33" y="283"/>
                  </a:cubicBezTo>
                  <a:cubicBezTo>
                    <a:pt x="32" y="283"/>
                    <a:pt x="30" y="285"/>
                    <a:pt x="30" y="285"/>
                  </a:cubicBezTo>
                  <a:cubicBezTo>
                    <a:pt x="28" y="285"/>
                    <a:pt x="27" y="285"/>
                    <a:pt x="25" y="285"/>
                  </a:cubicBezTo>
                  <a:cubicBezTo>
                    <a:pt x="11" y="285"/>
                    <a:pt x="0" y="297"/>
                    <a:pt x="0" y="311"/>
                  </a:cubicBezTo>
                  <a:cubicBezTo>
                    <a:pt x="0" y="325"/>
                    <a:pt x="11" y="336"/>
                    <a:pt x="25" y="336"/>
                  </a:cubicBezTo>
                  <a:cubicBezTo>
                    <a:pt x="39" y="336"/>
                    <a:pt x="52" y="325"/>
                    <a:pt x="52" y="311"/>
                  </a:cubicBezTo>
                  <a:cubicBezTo>
                    <a:pt x="52" y="309"/>
                    <a:pt x="51" y="308"/>
                    <a:pt x="51" y="306"/>
                  </a:cubicBezTo>
                  <a:cubicBezTo>
                    <a:pt x="55" y="302"/>
                    <a:pt x="55" y="302"/>
                    <a:pt x="55" y="302"/>
                  </a:cubicBezTo>
                  <a:cubicBezTo>
                    <a:pt x="118" y="344"/>
                    <a:pt x="186" y="350"/>
                    <a:pt x="260" y="305"/>
                  </a:cubicBezTo>
                  <a:cubicBezTo>
                    <a:pt x="291" y="336"/>
                    <a:pt x="291" y="336"/>
                    <a:pt x="291" y="336"/>
                  </a:cubicBezTo>
                  <a:cubicBezTo>
                    <a:pt x="333" y="295"/>
                    <a:pt x="333" y="295"/>
                    <a:pt x="333" y="295"/>
                  </a:cubicBezTo>
                  <a:cubicBezTo>
                    <a:pt x="302" y="264"/>
                    <a:pt x="302" y="264"/>
                    <a:pt x="302" y="264"/>
                  </a:cubicBezTo>
                  <a:cubicBezTo>
                    <a:pt x="390" y="131"/>
                    <a:pt x="273" y="0"/>
                    <a:pt x="16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>
                <a:solidFill>
                  <a:prstClr val="black"/>
                </a:solidFill>
                <a:latin typeface="+mj-lt"/>
                <a:ea typeface="微软雅黑"/>
              </a:endParaRPr>
            </a:p>
          </p:txBody>
        </p:sp>
      </p:grpSp>
      <p:grpSp>
        <p:nvGrpSpPr>
          <p:cNvPr id="10" name="Group 85"/>
          <p:cNvGrpSpPr/>
          <p:nvPr/>
        </p:nvGrpSpPr>
        <p:grpSpPr>
          <a:xfrm>
            <a:off x="250843" y="1311203"/>
            <a:ext cx="605701" cy="605701"/>
            <a:chOff x="1200150" y="3768725"/>
            <a:chExt cx="446088" cy="446088"/>
          </a:xfrm>
          <a:solidFill>
            <a:schemeClr val="accent1"/>
          </a:solidFill>
        </p:grpSpPr>
        <p:sp>
          <p:nvSpPr>
            <p:cNvPr id="11" name="Freeform 78"/>
            <p:cNvSpPr/>
            <p:nvPr/>
          </p:nvSpPr>
          <p:spPr bwMode="auto">
            <a:xfrm>
              <a:off x="1200150" y="3768725"/>
              <a:ext cx="446088" cy="446088"/>
            </a:xfrm>
            <a:custGeom>
              <a:avLst/>
              <a:gdLst>
                <a:gd name="T0" fmla="*/ 539 w 580"/>
                <a:gd name="T1" fmla="*/ 141 h 580"/>
                <a:gd name="T2" fmla="*/ 509 w 580"/>
                <a:gd name="T3" fmla="*/ 171 h 580"/>
                <a:gd name="T4" fmla="*/ 489 w 580"/>
                <a:gd name="T5" fmla="*/ 181 h 580"/>
                <a:gd name="T6" fmla="*/ 517 w 580"/>
                <a:gd name="T7" fmla="*/ 290 h 580"/>
                <a:gd name="T8" fmla="*/ 290 w 580"/>
                <a:gd name="T9" fmla="*/ 517 h 580"/>
                <a:gd name="T10" fmla="*/ 63 w 580"/>
                <a:gd name="T11" fmla="*/ 290 h 580"/>
                <a:gd name="T12" fmla="*/ 290 w 580"/>
                <a:gd name="T13" fmla="*/ 63 h 580"/>
                <a:gd name="T14" fmla="*/ 401 w 580"/>
                <a:gd name="T15" fmla="*/ 92 h 580"/>
                <a:gd name="T16" fmla="*/ 411 w 580"/>
                <a:gd name="T17" fmla="*/ 72 h 580"/>
                <a:gd name="T18" fmla="*/ 441 w 580"/>
                <a:gd name="T19" fmla="*/ 42 h 580"/>
                <a:gd name="T20" fmla="*/ 290 w 580"/>
                <a:gd name="T21" fmla="*/ 0 h 580"/>
                <a:gd name="T22" fmla="*/ 0 w 580"/>
                <a:gd name="T23" fmla="*/ 290 h 580"/>
                <a:gd name="T24" fmla="*/ 290 w 580"/>
                <a:gd name="T25" fmla="*/ 580 h 580"/>
                <a:gd name="T26" fmla="*/ 580 w 580"/>
                <a:gd name="T27" fmla="*/ 290 h 580"/>
                <a:gd name="T28" fmla="*/ 539 w 580"/>
                <a:gd name="T29" fmla="*/ 141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0" h="580">
                  <a:moveTo>
                    <a:pt x="539" y="141"/>
                  </a:moveTo>
                  <a:cubicBezTo>
                    <a:pt x="509" y="171"/>
                    <a:pt x="509" y="171"/>
                    <a:pt x="509" y="171"/>
                  </a:cubicBezTo>
                  <a:cubicBezTo>
                    <a:pt x="504" y="176"/>
                    <a:pt x="496" y="179"/>
                    <a:pt x="489" y="181"/>
                  </a:cubicBezTo>
                  <a:cubicBezTo>
                    <a:pt x="506" y="213"/>
                    <a:pt x="517" y="250"/>
                    <a:pt x="517" y="290"/>
                  </a:cubicBezTo>
                  <a:cubicBezTo>
                    <a:pt x="517" y="415"/>
                    <a:pt x="415" y="517"/>
                    <a:pt x="290" y="517"/>
                  </a:cubicBezTo>
                  <a:cubicBezTo>
                    <a:pt x="165" y="517"/>
                    <a:pt x="63" y="415"/>
                    <a:pt x="63" y="290"/>
                  </a:cubicBezTo>
                  <a:cubicBezTo>
                    <a:pt x="63" y="165"/>
                    <a:pt x="165" y="63"/>
                    <a:pt x="290" y="63"/>
                  </a:cubicBezTo>
                  <a:cubicBezTo>
                    <a:pt x="330" y="63"/>
                    <a:pt x="368" y="74"/>
                    <a:pt x="401" y="92"/>
                  </a:cubicBezTo>
                  <a:cubicBezTo>
                    <a:pt x="402" y="85"/>
                    <a:pt x="406" y="78"/>
                    <a:pt x="411" y="72"/>
                  </a:cubicBezTo>
                  <a:cubicBezTo>
                    <a:pt x="441" y="42"/>
                    <a:pt x="441" y="42"/>
                    <a:pt x="441" y="42"/>
                  </a:cubicBezTo>
                  <a:cubicBezTo>
                    <a:pt x="397" y="15"/>
                    <a:pt x="345" y="0"/>
                    <a:pt x="290" y="0"/>
                  </a:cubicBezTo>
                  <a:cubicBezTo>
                    <a:pt x="130" y="0"/>
                    <a:pt x="0" y="130"/>
                    <a:pt x="0" y="290"/>
                  </a:cubicBezTo>
                  <a:cubicBezTo>
                    <a:pt x="0" y="450"/>
                    <a:pt x="130" y="580"/>
                    <a:pt x="290" y="580"/>
                  </a:cubicBezTo>
                  <a:cubicBezTo>
                    <a:pt x="450" y="580"/>
                    <a:pt x="580" y="450"/>
                    <a:pt x="580" y="290"/>
                  </a:cubicBezTo>
                  <a:cubicBezTo>
                    <a:pt x="580" y="235"/>
                    <a:pt x="565" y="184"/>
                    <a:pt x="539" y="1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2400" b="0" kern="0">
                <a:solidFill>
                  <a:srgbClr val="000000"/>
                </a:solidFill>
                <a:latin typeface="+mj-lt"/>
                <a:ea typeface="Microsoft YaHei UI" panose="020B0503020204020204" charset="-122"/>
              </a:endParaRPr>
            </a:p>
          </p:txBody>
        </p:sp>
        <p:sp>
          <p:nvSpPr>
            <p:cNvPr id="12" name="Freeform 79"/>
            <p:cNvSpPr/>
            <p:nvPr/>
          </p:nvSpPr>
          <p:spPr bwMode="auto">
            <a:xfrm>
              <a:off x="1381125" y="3781425"/>
              <a:ext cx="252413" cy="252413"/>
            </a:xfrm>
            <a:custGeom>
              <a:avLst/>
              <a:gdLst>
                <a:gd name="T0" fmla="*/ 186 w 329"/>
                <a:gd name="T1" fmla="*/ 67 h 328"/>
                <a:gd name="T2" fmla="*/ 249 w 329"/>
                <a:gd name="T3" fmla="*/ 4 h 328"/>
                <a:gd name="T4" fmla="*/ 257 w 329"/>
                <a:gd name="T5" fmla="*/ 7 h 328"/>
                <a:gd name="T6" fmla="*/ 263 w 329"/>
                <a:gd name="T7" fmla="*/ 66 h 328"/>
                <a:gd name="T8" fmla="*/ 322 w 329"/>
                <a:gd name="T9" fmla="*/ 71 h 328"/>
                <a:gd name="T10" fmla="*/ 325 w 329"/>
                <a:gd name="T11" fmla="*/ 80 h 328"/>
                <a:gd name="T12" fmla="*/ 262 w 329"/>
                <a:gd name="T13" fmla="*/ 142 h 328"/>
                <a:gd name="T14" fmla="*/ 245 w 329"/>
                <a:gd name="T15" fmla="*/ 149 h 328"/>
                <a:gd name="T16" fmla="*/ 207 w 329"/>
                <a:gd name="T17" fmla="*/ 145 h 328"/>
                <a:gd name="T18" fmla="*/ 99 w 329"/>
                <a:gd name="T19" fmla="*/ 253 h 328"/>
                <a:gd name="T20" fmla="*/ 89 w 329"/>
                <a:gd name="T21" fmla="*/ 309 h 328"/>
                <a:gd name="T22" fmla="*/ 19 w 329"/>
                <a:gd name="T23" fmla="*/ 309 h 328"/>
                <a:gd name="T24" fmla="*/ 19 w 329"/>
                <a:gd name="T25" fmla="*/ 239 h 328"/>
                <a:gd name="T26" fmla="*/ 75 w 329"/>
                <a:gd name="T27" fmla="*/ 230 h 328"/>
                <a:gd name="T28" fmla="*/ 184 w 329"/>
                <a:gd name="T29" fmla="*/ 121 h 328"/>
                <a:gd name="T30" fmla="*/ 180 w 329"/>
                <a:gd name="T31" fmla="*/ 84 h 328"/>
                <a:gd name="T32" fmla="*/ 186 w 329"/>
                <a:gd name="T33" fmla="*/ 6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9" h="328">
                  <a:moveTo>
                    <a:pt x="186" y="67"/>
                  </a:moveTo>
                  <a:cubicBezTo>
                    <a:pt x="249" y="4"/>
                    <a:pt x="249" y="4"/>
                    <a:pt x="249" y="4"/>
                  </a:cubicBezTo>
                  <a:cubicBezTo>
                    <a:pt x="253" y="0"/>
                    <a:pt x="256" y="1"/>
                    <a:pt x="257" y="7"/>
                  </a:cubicBezTo>
                  <a:cubicBezTo>
                    <a:pt x="263" y="66"/>
                    <a:pt x="263" y="66"/>
                    <a:pt x="263" y="66"/>
                  </a:cubicBezTo>
                  <a:cubicBezTo>
                    <a:pt x="322" y="71"/>
                    <a:pt x="322" y="71"/>
                    <a:pt x="322" y="71"/>
                  </a:cubicBezTo>
                  <a:cubicBezTo>
                    <a:pt x="327" y="72"/>
                    <a:pt x="329" y="76"/>
                    <a:pt x="325" y="80"/>
                  </a:cubicBezTo>
                  <a:cubicBezTo>
                    <a:pt x="262" y="142"/>
                    <a:pt x="262" y="142"/>
                    <a:pt x="262" y="142"/>
                  </a:cubicBezTo>
                  <a:cubicBezTo>
                    <a:pt x="258" y="146"/>
                    <a:pt x="250" y="149"/>
                    <a:pt x="245" y="149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99" y="253"/>
                    <a:pt x="99" y="253"/>
                    <a:pt x="99" y="253"/>
                  </a:cubicBezTo>
                  <a:cubicBezTo>
                    <a:pt x="107" y="272"/>
                    <a:pt x="104" y="294"/>
                    <a:pt x="89" y="309"/>
                  </a:cubicBezTo>
                  <a:cubicBezTo>
                    <a:pt x="70" y="328"/>
                    <a:pt x="39" y="328"/>
                    <a:pt x="19" y="309"/>
                  </a:cubicBezTo>
                  <a:cubicBezTo>
                    <a:pt x="0" y="290"/>
                    <a:pt x="0" y="259"/>
                    <a:pt x="19" y="239"/>
                  </a:cubicBezTo>
                  <a:cubicBezTo>
                    <a:pt x="34" y="224"/>
                    <a:pt x="57" y="221"/>
                    <a:pt x="75" y="230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179" y="78"/>
                    <a:pt x="182" y="71"/>
                    <a:pt x="186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2400" b="0" kern="0">
                <a:solidFill>
                  <a:srgbClr val="000000"/>
                </a:solidFill>
                <a:latin typeface="+mj-lt"/>
                <a:ea typeface="Microsoft YaHei UI" panose="020B0503020204020204" charset="-122"/>
              </a:endParaRPr>
            </a:p>
          </p:txBody>
        </p:sp>
        <p:sp>
          <p:nvSpPr>
            <p:cNvPr id="13" name="Freeform 80"/>
            <p:cNvSpPr/>
            <p:nvPr/>
          </p:nvSpPr>
          <p:spPr bwMode="auto">
            <a:xfrm>
              <a:off x="1292225" y="3860800"/>
              <a:ext cx="261938" cy="261938"/>
            </a:xfrm>
            <a:custGeom>
              <a:avLst/>
              <a:gdLst>
                <a:gd name="T0" fmla="*/ 170 w 340"/>
                <a:gd name="T1" fmla="*/ 73 h 340"/>
                <a:gd name="T2" fmla="*/ 212 w 340"/>
                <a:gd name="T3" fmla="*/ 83 h 340"/>
                <a:gd name="T4" fmla="*/ 266 w 340"/>
                <a:gd name="T5" fmla="*/ 30 h 340"/>
                <a:gd name="T6" fmla="*/ 170 w 340"/>
                <a:gd name="T7" fmla="*/ 0 h 340"/>
                <a:gd name="T8" fmla="*/ 0 w 340"/>
                <a:gd name="T9" fmla="*/ 170 h 340"/>
                <a:gd name="T10" fmla="*/ 170 w 340"/>
                <a:gd name="T11" fmla="*/ 340 h 340"/>
                <a:gd name="T12" fmla="*/ 340 w 340"/>
                <a:gd name="T13" fmla="*/ 170 h 340"/>
                <a:gd name="T14" fmla="*/ 311 w 340"/>
                <a:gd name="T15" fmla="*/ 76 h 340"/>
                <a:gd name="T16" fmla="*/ 258 w 340"/>
                <a:gd name="T17" fmla="*/ 130 h 340"/>
                <a:gd name="T18" fmla="*/ 267 w 340"/>
                <a:gd name="T19" fmla="*/ 170 h 340"/>
                <a:gd name="T20" fmla="*/ 170 w 340"/>
                <a:gd name="T21" fmla="*/ 267 h 340"/>
                <a:gd name="T22" fmla="*/ 73 w 340"/>
                <a:gd name="T23" fmla="*/ 170 h 340"/>
                <a:gd name="T24" fmla="*/ 170 w 340"/>
                <a:gd name="T25" fmla="*/ 7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0" h="340">
                  <a:moveTo>
                    <a:pt x="170" y="73"/>
                  </a:moveTo>
                  <a:cubicBezTo>
                    <a:pt x="185" y="73"/>
                    <a:pt x="199" y="77"/>
                    <a:pt x="212" y="83"/>
                  </a:cubicBezTo>
                  <a:cubicBezTo>
                    <a:pt x="266" y="30"/>
                    <a:pt x="266" y="30"/>
                    <a:pt x="266" y="30"/>
                  </a:cubicBezTo>
                  <a:cubicBezTo>
                    <a:pt x="238" y="11"/>
                    <a:pt x="205" y="0"/>
                    <a:pt x="170" y="0"/>
                  </a:cubicBezTo>
                  <a:cubicBezTo>
                    <a:pt x="76" y="0"/>
                    <a:pt x="0" y="76"/>
                    <a:pt x="0" y="170"/>
                  </a:cubicBezTo>
                  <a:cubicBezTo>
                    <a:pt x="0" y="264"/>
                    <a:pt x="76" y="340"/>
                    <a:pt x="170" y="340"/>
                  </a:cubicBezTo>
                  <a:cubicBezTo>
                    <a:pt x="264" y="340"/>
                    <a:pt x="340" y="264"/>
                    <a:pt x="340" y="170"/>
                  </a:cubicBezTo>
                  <a:cubicBezTo>
                    <a:pt x="340" y="135"/>
                    <a:pt x="329" y="103"/>
                    <a:pt x="311" y="76"/>
                  </a:cubicBezTo>
                  <a:cubicBezTo>
                    <a:pt x="258" y="130"/>
                    <a:pt x="258" y="130"/>
                    <a:pt x="258" y="130"/>
                  </a:cubicBezTo>
                  <a:cubicBezTo>
                    <a:pt x="264" y="142"/>
                    <a:pt x="267" y="156"/>
                    <a:pt x="267" y="170"/>
                  </a:cubicBezTo>
                  <a:cubicBezTo>
                    <a:pt x="267" y="223"/>
                    <a:pt x="223" y="267"/>
                    <a:pt x="170" y="267"/>
                  </a:cubicBezTo>
                  <a:cubicBezTo>
                    <a:pt x="117" y="267"/>
                    <a:pt x="73" y="223"/>
                    <a:pt x="73" y="170"/>
                  </a:cubicBezTo>
                  <a:cubicBezTo>
                    <a:pt x="73" y="117"/>
                    <a:pt x="117" y="73"/>
                    <a:pt x="170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2400" b="0" kern="0">
                <a:solidFill>
                  <a:srgbClr val="000000"/>
                </a:solidFill>
                <a:latin typeface="+mj-lt"/>
                <a:ea typeface="Microsoft YaHei UI" panose="020B0503020204020204" charset="-122"/>
              </a:endParaRPr>
            </a:p>
          </p:txBody>
        </p:sp>
      </p:grpSp>
      <p:sp>
        <p:nvSpPr>
          <p:cNvPr id="14" name="矩形 13" descr="e7d195523061f1c09e9d68d7cf438b91ef959ecb14fc25d26BBA7F7DBC18E55DFF4014AF651F0BF2569D4B6C1DA7F1A4683A481403BD872FC687266AD13265C1DE7C373772FD8728ABDD69ADD03BFF5BE2862BC891DBB79E3167AA958E421E779172D826D2446537DEDC7B2F67B33995BC096C17523CC3A2F4ED2053E8667E1C89AA5DF6E4CA4F72CBEEC4F85BDD7223"/>
          <p:cNvSpPr/>
          <p:nvPr/>
        </p:nvSpPr>
        <p:spPr>
          <a:xfrm flipH="1">
            <a:off x="860741" y="1252543"/>
            <a:ext cx="18838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altLang="zh-CN" sz="2400" dirty="0">
                <a:solidFill>
                  <a:srgbClr val="AF0B06">
                    <a:lumMod val="90000"/>
                    <a:lumOff val="10000"/>
                  </a:srgbClr>
                </a:solidFill>
                <a:latin typeface="+mj-lt"/>
                <a:ea typeface="微软雅黑" panose="020B0503020204020204" charset="-122"/>
              </a:rPr>
              <a:t>STAGE HERE</a:t>
            </a:r>
            <a:endParaRPr lang="en-US" altLang="zh-CN" sz="3733" dirty="0">
              <a:solidFill>
                <a:srgbClr val="AF0B06">
                  <a:lumMod val="90000"/>
                  <a:lumOff val="10000"/>
                </a:srgbClr>
              </a:solidFill>
              <a:latin typeface="+mj-lt"/>
              <a:ea typeface="微软雅黑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252171" y="1909379"/>
            <a:ext cx="4166496" cy="4431387"/>
            <a:chOff x="939128" y="1432034"/>
            <a:chExt cx="2884136" cy="3067499"/>
          </a:xfrm>
        </p:grpSpPr>
        <p:sp>
          <p:nvSpPr>
            <p:cNvPr id="16" name="任意多边形 15"/>
            <p:cNvSpPr/>
            <p:nvPr/>
          </p:nvSpPr>
          <p:spPr>
            <a:xfrm>
              <a:off x="2015691" y="2780523"/>
              <a:ext cx="1514968" cy="1514968"/>
            </a:xfrm>
            <a:custGeom>
              <a:avLst/>
              <a:gdLst>
                <a:gd name="connsiteX0" fmla="*/ 1075331 w 1514968"/>
                <a:gd name="connsiteY0" fmla="*/ 241544 h 1514968"/>
                <a:gd name="connsiteX1" fmla="*/ 1193171 w 1514968"/>
                <a:gd name="connsiteY1" fmla="*/ 142659 h 1514968"/>
                <a:gd name="connsiteX2" fmla="*/ 1287312 w 1514968"/>
                <a:gd name="connsiteY2" fmla="*/ 221653 h 1514968"/>
                <a:gd name="connsiteX3" fmla="*/ 1210392 w 1514968"/>
                <a:gd name="connsiteY3" fmla="*/ 354874 h 1514968"/>
                <a:gd name="connsiteX4" fmla="*/ 1332608 w 1514968"/>
                <a:gd name="connsiteY4" fmla="*/ 566559 h 1514968"/>
                <a:gd name="connsiteX5" fmla="*/ 1486442 w 1514968"/>
                <a:gd name="connsiteY5" fmla="*/ 566555 h 1514968"/>
                <a:gd name="connsiteX6" fmla="*/ 1507782 w 1514968"/>
                <a:gd name="connsiteY6" fmla="*/ 687580 h 1514968"/>
                <a:gd name="connsiteX7" fmla="*/ 1363224 w 1514968"/>
                <a:gd name="connsiteY7" fmla="*/ 740191 h 1514968"/>
                <a:gd name="connsiteX8" fmla="*/ 1320779 w 1514968"/>
                <a:gd name="connsiteY8" fmla="*/ 980910 h 1514968"/>
                <a:gd name="connsiteX9" fmla="*/ 1438625 w 1514968"/>
                <a:gd name="connsiteY9" fmla="*/ 1079789 h 1514968"/>
                <a:gd name="connsiteX10" fmla="*/ 1377179 w 1514968"/>
                <a:gd name="connsiteY10" fmla="*/ 1186217 h 1514968"/>
                <a:gd name="connsiteX11" fmla="*/ 1232624 w 1514968"/>
                <a:gd name="connsiteY11" fmla="*/ 1133599 h 1514968"/>
                <a:gd name="connsiteX12" fmla="*/ 1045378 w 1514968"/>
                <a:gd name="connsiteY12" fmla="*/ 1290717 h 1514968"/>
                <a:gd name="connsiteX13" fmla="*/ 1072094 w 1514968"/>
                <a:gd name="connsiteY13" fmla="*/ 1442213 h 1514968"/>
                <a:gd name="connsiteX14" fmla="*/ 956614 w 1514968"/>
                <a:gd name="connsiteY14" fmla="*/ 1484244 h 1514968"/>
                <a:gd name="connsiteX15" fmla="*/ 879700 w 1514968"/>
                <a:gd name="connsiteY15" fmla="*/ 1351019 h 1514968"/>
                <a:gd name="connsiteX16" fmla="*/ 635267 w 1514968"/>
                <a:gd name="connsiteY16" fmla="*/ 1351019 h 1514968"/>
                <a:gd name="connsiteX17" fmla="*/ 558354 w 1514968"/>
                <a:gd name="connsiteY17" fmla="*/ 1484244 h 1514968"/>
                <a:gd name="connsiteX18" fmla="*/ 442874 w 1514968"/>
                <a:gd name="connsiteY18" fmla="*/ 1442213 h 1514968"/>
                <a:gd name="connsiteX19" fmla="*/ 469590 w 1514968"/>
                <a:gd name="connsiteY19" fmla="*/ 1290717 h 1514968"/>
                <a:gd name="connsiteX20" fmla="*/ 282344 w 1514968"/>
                <a:gd name="connsiteY20" fmla="*/ 1133599 h 1514968"/>
                <a:gd name="connsiteX21" fmla="*/ 137789 w 1514968"/>
                <a:gd name="connsiteY21" fmla="*/ 1186217 h 1514968"/>
                <a:gd name="connsiteX22" fmla="*/ 76343 w 1514968"/>
                <a:gd name="connsiteY22" fmla="*/ 1079789 h 1514968"/>
                <a:gd name="connsiteX23" fmla="*/ 194189 w 1514968"/>
                <a:gd name="connsiteY23" fmla="*/ 980910 h 1514968"/>
                <a:gd name="connsiteX24" fmla="*/ 151744 w 1514968"/>
                <a:gd name="connsiteY24" fmla="*/ 740191 h 1514968"/>
                <a:gd name="connsiteX25" fmla="*/ 7186 w 1514968"/>
                <a:gd name="connsiteY25" fmla="*/ 687580 h 1514968"/>
                <a:gd name="connsiteX26" fmla="*/ 28526 w 1514968"/>
                <a:gd name="connsiteY26" fmla="*/ 566555 h 1514968"/>
                <a:gd name="connsiteX27" fmla="*/ 182360 w 1514968"/>
                <a:gd name="connsiteY27" fmla="*/ 566559 h 1514968"/>
                <a:gd name="connsiteX28" fmla="*/ 304576 w 1514968"/>
                <a:gd name="connsiteY28" fmla="*/ 354874 h 1514968"/>
                <a:gd name="connsiteX29" fmla="*/ 227656 w 1514968"/>
                <a:gd name="connsiteY29" fmla="*/ 221653 h 1514968"/>
                <a:gd name="connsiteX30" fmla="*/ 321797 w 1514968"/>
                <a:gd name="connsiteY30" fmla="*/ 142659 h 1514968"/>
                <a:gd name="connsiteX31" fmla="*/ 439637 w 1514968"/>
                <a:gd name="connsiteY31" fmla="*/ 241544 h 1514968"/>
                <a:gd name="connsiteX32" fmla="*/ 669329 w 1514968"/>
                <a:gd name="connsiteY32" fmla="*/ 157943 h 1514968"/>
                <a:gd name="connsiteX33" fmla="*/ 696038 w 1514968"/>
                <a:gd name="connsiteY33" fmla="*/ 6446 h 1514968"/>
                <a:gd name="connsiteX34" fmla="*/ 818930 w 1514968"/>
                <a:gd name="connsiteY34" fmla="*/ 6446 h 1514968"/>
                <a:gd name="connsiteX35" fmla="*/ 845639 w 1514968"/>
                <a:gd name="connsiteY35" fmla="*/ 157943 h 1514968"/>
                <a:gd name="connsiteX36" fmla="*/ 1075331 w 1514968"/>
                <a:gd name="connsiteY36" fmla="*/ 241544 h 1514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14968" h="1514968">
                  <a:moveTo>
                    <a:pt x="1075331" y="241544"/>
                  </a:moveTo>
                  <a:lnTo>
                    <a:pt x="1193171" y="142659"/>
                  </a:lnTo>
                  <a:lnTo>
                    <a:pt x="1287312" y="221653"/>
                  </a:lnTo>
                  <a:lnTo>
                    <a:pt x="1210392" y="354874"/>
                  </a:lnTo>
                  <a:cubicBezTo>
                    <a:pt x="1265087" y="416402"/>
                    <a:pt x="1306671" y="488428"/>
                    <a:pt x="1332608" y="566559"/>
                  </a:cubicBezTo>
                  <a:lnTo>
                    <a:pt x="1486442" y="566555"/>
                  </a:lnTo>
                  <a:lnTo>
                    <a:pt x="1507782" y="687580"/>
                  </a:lnTo>
                  <a:lnTo>
                    <a:pt x="1363224" y="740191"/>
                  </a:lnTo>
                  <a:cubicBezTo>
                    <a:pt x="1365573" y="822481"/>
                    <a:pt x="1351131" y="904387"/>
                    <a:pt x="1320779" y="980910"/>
                  </a:cubicBezTo>
                  <a:lnTo>
                    <a:pt x="1438625" y="1079789"/>
                  </a:lnTo>
                  <a:lnTo>
                    <a:pt x="1377179" y="1186217"/>
                  </a:lnTo>
                  <a:lnTo>
                    <a:pt x="1232624" y="1133599"/>
                  </a:lnTo>
                  <a:cubicBezTo>
                    <a:pt x="1181529" y="1198147"/>
                    <a:pt x="1117817" y="1251607"/>
                    <a:pt x="1045378" y="1290717"/>
                  </a:cubicBezTo>
                  <a:lnTo>
                    <a:pt x="1072094" y="1442213"/>
                  </a:lnTo>
                  <a:lnTo>
                    <a:pt x="956614" y="1484244"/>
                  </a:lnTo>
                  <a:lnTo>
                    <a:pt x="879700" y="1351019"/>
                  </a:lnTo>
                  <a:cubicBezTo>
                    <a:pt x="799068" y="1367622"/>
                    <a:pt x="715899" y="1367622"/>
                    <a:pt x="635267" y="1351019"/>
                  </a:cubicBezTo>
                  <a:lnTo>
                    <a:pt x="558354" y="1484244"/>
                  </a:lnTo>
                  <a:lnTo>
                    <a:pt x="442874" y="1442213"/>
                  </a:lnTo>
                  <a:lnTo>
                    <a:pt x="469590" y="1290717"/>
                  </a:lnTo>
                  <a:cubicBezTo>
                    <a:pt x="397150" y="1251607"/>
                    <a:pt x="333439" y="1198146"/>
                    <a:pt x="282344" y="1133599"/>
                  </a:cubicBezTo>
                  <a:lnTo>
                    <a:pt x="137789" y="1186217"/>
                  </a:lnTo>
                  <a:lnTo>
                    <a:pt x="76343" y="1079789"/>
                  </a:lnTo>
                  <a:lnTo>
                    <a:pt x="194189" y="980910"/>
                  </a:lnTo>
                  <a:cubicBezTo>
                    <a:pt x="163837" y="904386"/>
                    <a:pt x="149394" y="822481"/>
                    <a:pt x="151744" y="740191"/>
                  </a:cubicBezTo>
                  <a:lnTo>
                    <a:pt x="7186" y="687580"/>
                  </a:lnTo>
                  <a:lnTo>
                    <a:pt x="28526" y="566555"/>
                  </a:lnTo>
                  <a:lnTo>
                    <a:pt x="182360" y="566559"/>
                  </a:lnTo>
                  <a:cubicBezTo>
                    <a:pt x="208297" y="488428"/>
                    <a:pt x="249882" y="416402"/>
                    <a:pt x="304576" y="354874"/>
                  </a:cubicBezTo>
                  <a:lnTo>
                    <a:pt x="227656" y="221653"/>
                  </a:lnTo>
                  <a:lnTo>
                    <a:pt x="321797" y="142659"/>
                  </a:lnTo>
                  <a:lnTo>
                    <a:pt x="439637" y="241544"/>
                  </a:lnTo>
                  <a:cubicBezTo>
                    <a:pt x="509727" y="198364"/>
                    <a:pt x="587881" y="169919"/>
                    <a:pt x="669329" y="157943"/>
                  </a:cubicBezTo>
                  <a:lnTo>
                    <a:pt x="696038" y="6446"/>
                  </a:lnTo>
                  <a:lnTo>
                    <a:pt x="818930" y="6446"/>
                  </a:lnTo>
                  <a:lnTo>
                    <a:pt x="845639" y="157943"/>
                  </a:lnTo>
                  <a:cubicBezTo>
                    <a:pt x="927087" y="169919"/>
                    <a:pt x="1005240" y="198364"/>
                    <a:pt x="1075331" y="241544"/>
                  </a:cubicBezTo>
                  <a:close/>
                </a:path>
              </a:pathLst>
            </a:custGeom>
            <a:gradFill>
              <a:gsLst>
                <a:gs pos="26000">
                  <a:srgbClr val="E61E18"/>
                </a:gs>
                <a:gs pos="100000">
                  <a:srgbClr val="9A1E23"/>
                </a:gs>
              </a:gsLst>
              <a:lin ang="5400000" scaled="1"/>
            </a:gradFill>
            <a:ln w="285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2400" b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1134254" y="2422439"/>
              <a:ext cx="1101795" cy="1101795"/>
            </a:xfrm>
            <a:custGeom>
              <a:avLst/>
              <a:gdLst>
                <a:gd name="connsiteX0" fmla="*/ 824415 w 1101795"/>
                <a:gd name="connsiteY0" fmla="*/ 279057 h 1101795"/>
                <a:gd name="connsiteX1" fmla="*/ 986967 w 1101795"/>
                <a:gd name="connsiteY1" fmla="*/ 230067 h 1101795"/>
                <a:gd name="connsiteX2" fmla="*/ 1046780 w 1101795"/>
                <a:gd name="connsiteY2" fmla="*/ 333666 h 1101795"/>
                <a:gd name="connsiteX3" fmla="*/ 923077 w 1101795"/>
                <a:gd name="connsiteY3" fmla="*/ 449945 h 1101795"/>
                <a:gd name="connsiteX4" fmla="*/ 923077 w 1101795"/>
                <a:gd name="connsiteY4" fmla="*/ 651850 h 1101795"/>
                <a:gd name="connsiteX5" fmla="*/ 1046780 w 1101795"/>
                <a:gd name="connsiteY5" fmla="*/ 768129 h 1101795"/>
                <a:gd name="connsiteX6" fmla="*/ 986967 w 1101795"/>
                <a:gd name="connsiteY6" fmla="*/ 871728 h 1101795"/>
                <a:gd name="connsiteX7" fmla="*/ 824415 w 1101795"/>
                <a:gd name="connsiteY7" fmla="*/ 822738 h 1101795"/>
                <a:gd name="connsiteX8" fmla="*/ 649560 w 1101795"/>
                <a:gd name="connsiteY8" fmla="*/ 923690 h 1101795"/>
                <a:gd name="connsiteX9" fmla="*/ 610711 w 1101795"/>
                <a:gd name="connsiteY9" fmla="*/ 1088960 h 1101795"/>
                <a:gd name="connsiteX10" fmla="*/ 491084 w 1101795"/>
                <a:gd name="connsiteY10" fmla="*/ 1088960 h 1101795"/>
                <a:gd name="connsiteX11" fmla="*/ 452235 w 1101795"/>
                <a:gd name="connsiteY11" fmla="*/ 923691 h 1101795"/>
                <a:gd name="connsiteX12" fmla="*/ 277380 w 1101795"/>
                <a:gd name="connsiteY12" fmla="*/ 822739 h 1101795"/>
                <a:gd name="connsiteX13" fmla="*/ 114828 w 1101795"/>
                <a:gd name="connsiteY13" fmla="*/ 871728 h 1101795"/>
                <a:gd name="connsiteX14" fmla="*/ 55015 w 1101795"/>
                <a:gd name="connsiteY14" fmla="*/ 768129 h 1101795"/>
                <a:gd name="connsiteX15" fmla="*/ 178718 w 1101795"/>
                <a:gd name="connsiteY15" fmla="*/ 651850 h 1101795"/>
                <a:gd name="connsiteX16" fmla="*/ 178718 w 1101795"/>
                <a:gd name="connsiteY16" fmla="*/ 449945 h 1101795"/>
                <a:gd name="connsiteX17" fmla="*/ 55015 w 1101795"/>
                <a:gd name="connsiteY17" fmla="*/ 333666 h 1101795"/>
                <a:gd name="connsiteX18" fmla="*/ 114828 w 1101795"/>
                <a:gd name="connsiteY18" fmla="*/ 230067 h 1101795"/>
                <a:gd name="connsiteX19" fmla="*/ 277380 w 1101795"/>
                <a:gd name="connsiteY19" fmla="*/ 279057 h 1101795"/>
                <a:gd name="connsiteX20" fmla="*/ 452235 w 1101795"/>
                <a:gd name="connsiteY20" fmla="*/ 178105 h 1101795"/>
                <a:gd name="connsiteX21" fmla="*/ 491084 w 1101795"/>
                <a:gd name="connsiteY21" fmla="*/ 12835 h 1101795"/>
                <a:gd name="connsiteX22" fmla="*/ 610711 w 1101795"/>
                <a:gd name="connsiteY22" fmla="*/ 12835 h 1101795"/>
                <a:gd name="connsiteX23" fmla="*/ 649560 w 1101795"/>
                <a:gd name="connsiteY23" fmla="*/ 178104 h 1101795"/>
                <a:gd name="connsiteX24" fmla="*/ 824415 w 1101795"/>
                <a:gd name="connsiteY24" fmla="*/ 279056 h 1101795"/>
                <a:gd name="connsiteX25" fmla="*/ 824415 w 1101795"/>
                <a:gd name="connsiteY25" fmla="*/ 279057 h 1101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01795" h="1101795">
                  <a:moveTo>
                    <a:pt x="824415" y="279057"/>
                  </a:moveTo>
                  <a:lnTo>
                    <a:pt x="986967" y="230067"/>
                  </a:lnTo>
                  <a:lnTo>
                    <a:pt x="1046780" y="333666"/>
                  </a:lnTo>
                  <a:lnTo>
                    <a:pt x="923077" y="449945"/>
                  </a:lnTo>
                  <a:cubicBezTo>
                    <a:pt x="941008" y="516052"/>
                    <a:pt x="941008" y="585743"/>
                    <a:pt x="923077" y="651850"/>
                  </a:cubicBezTo>
                  <a:lnTo>
                    <a:pt x="1046780" y="768129"/>
                  </a:lnTo>
                  <a:lnTo>
                    <a:pt x="986967" y="871728"/>
                  </a:lnTo>
                  <a:lnTo>
                    <a:pt x="824415" y="822738"/>
                  </a:lnTo>
                  <a:cubicBezTo>
                    <a:pt x="776130" y="871321"/>
                    <a:pt x="715776" y="906166"/>
                    <a:pt x="649560" y="923690"/>
                  </a:cubicBezTo>
                  <a:lnTo>
                    <a:pt x="610711" y="1088960"/>
                  </a:lnTo>
                  <a:lnTo>
                    <a:pt x="491084" y="1088960"/>
                  </a:lnTo>
                  <a:lnTo>
                    <a:pt x="452235" y="923691"/>
                  </a:lnTo>
                  <a:cubicBezTo>
                    <a:pt x="386019" y="906166"/>
                    <a:pt x="325665" y="871321"/>
                    <a:pt x="277380" y="822739"/>
                  </a:cubicBezTo>
                  <a:lnTo>
                    <a:pt x="114828" y="871728"/>
                  </a:lnTo>
                  <a:lnTo>
                    <a:pt x="55015" y="768129"/>
                  </a:lnTo>
                  <a:lnTo>
                    <a:pt x="178718" y="651850"/>
                  </a:lnTo>
                  <a:cubicBezTo>
                    <a:pt x="160787" y="585743"/>
                    <a:pt x="160787" y="516052"/>
                    <a:pt x="178718" y="449945"/>
                  </a:cubicBezTo>
                  <a:lnTo>
                    <a:pt x="55015" y="333666"/>
                  </a:lnTo>
                  <a:lnTo>
                    <a:pt x="114828" y="230067"/>
                  </a:lnTo>
                  <a:lnTo>
                    <a:pt x="277380" y="279057"/>
                  </a:lnTo>
                  <a:cubicBezTo>
                    <a:pt x="325665" y="230474"/>
                    <a:pt x="386019" y="195629"/>
                    <a:pt x="452235" y="178105"/>
                  </a:cubicBezTo>
                  <a:lnTo>
                    <a:pt x="491084" y="12835"/>
                  </a:lnTo>
                  <a:lnTo>
                    <a:pt x="610711" y="12835"/>
                  </a:lnTo>
                  <a:lnTo>
                    <a:pt x="649560" y="178104"/>
                  </a:lnTo>
                  <a:cubicBezTo>
                    <a:pt x="715776" y="195629"/>
                    <a:pt x="776130" y="230474"/>
                    <a:pt x="824415" y="279056"/>
                  </a:cubicBezTo>
                  <a:lnTo>
                    <a:pt x="824415" y="279057"/>
                  </a:lnTo>
                  <a:close/>
                </a:path>
              </a:pathLst>
            </a:custGeom>
            <a:gradFill>
              <a:gsLst>
                <a:gs pos="26000">
                  <a:srgbClr val="E61E18"/>
                </a:gs>
                <a:gs pos="100000">
                  <a:srgbClr val="9A1E23"/>
                </a:gs>
              </a:gsLst>
              <a:lin ang="5400000" scaled="1"/>
            </a:gradFill>
            <a:ln w="285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2400" b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1630062" y="1541002"/>
              <a:ext cx="1322154" cy="1322154"/>
            </a:xfrm>
            <a:custGeom>
              <a:avLst/>
              <a:gdLst>
                <a:gd name="connsiteX0" fmla="*/ 807758 w 1079534"/>
                <a:gd name="connsiteY0" fmla="*/ 273419 h 1079534"/>
                <a:gd name="connsiteX1" fmla="*/ 967026 w 1079534"/>
                <a:gd name="connsiteY1" fmla="*/ 225418 h 1079534"/>
                <a:gd name="connsiteX2" fmla="*/ 1025630 w 1079534"/>
                <a:gd name="connsiteY2" fmla="*/ 326924 h 1079534"/>
                <a:gd name="connsiteX3" fmla="*/ 904427 w 1079534"/>
                <a:gd name="connsiteY3" fmla="*/ 440854 h 1079534"/>
                <a:gd name="connsiteX4" fmla="*/ 904427 w 1079534"/>
                <a:gd name="connsiteY4" fmla="*/ 638680 h 1079534"/>
                <a:gd name="connsiteX5" fmla="*/ 1025630 w 1079534"/>
                <a:gd name="connsiteY5" fmla="*/ 752610 h 1079534"/>
                <a:gd name="connsiteX6" fmla="*/ 967026 w 1079534"/>
                <a:gd name="connsiteY6" fmla="*/ 854116 h 1079534"/>
                <a:gd name="connsiteX7" fmla="*/ 807758 w 1079534"/>
                <a:gd name="connsiteY7" fmla="*/ 806115 h 1079534"/>
                <a:gd name="connsiteX8" fmla="*/ 636436 w 1079534"/>
                <a:gd name="connsiteY8" fmla="*/ 905028 h 1079534"/>
                <a:gd name="connsiteX9" fmla="*/ 598372 w 1079534"/>
                <a:gd name="connsiteY9" fmla="*/ 1066958 h 1079534"/>
                <a:gd name="connsiteX10" fmla="*/ 481162 w 1079534"/>
                <a:gd name="connsiteY10" fmla="*/ 1066958 h 1079534"/>
                <a:gd name="connsiteX11" fmla="*/ 443098 w 1079534"/>
                <a:gd name="connsiteY11" fmla="*/ 905028 h 1079534"/>
                <a:gd name="connsiteX12" fmla="*/ 271776 w 1079534"/>
                <a:gd name="connsiteY12" fmla="*/ 806115 h 1079534"/>
                <a:gd name="connsiteX13" fmla="*/ 112508 w 1079534"/>
                <a:gd name="connsiteY13" fmla="*/ 854116 h 1079534"/>
                <a:gd name="connsiteX14" fmla="*/ 53904 w 1079534"/>
                <a:gd name="connsiteY14" fmla="*/ 752610 h 1079534"/>
                <a:gd name="connsiteX15" fmla="*/ 175107 w 1079534"/>
                <a:gd name="connsiteY15" fmla="*/ 638680 h 1079534"/>
                <a:gd name="connsiteX16" fmla="*/ 175107 w 1079534"/>
                <a:gd name="connsiteY16" fmla="*/ 440854 h 1079534"/>
                <a:gd name="connsiteX17" fmla="*/ 53904 w 1079534"/>
                <a:gd name="connsiteY17" fmla="*/ 326924 h 1079534"/>
                <a:gd name="connsiteX18" fmla="*/ 112508 w 1079534"/>
                <a:gd name="connsiteY18" fmla="*/ 225418 h 1079534"/>
                <a:gd name="connsiteX19" fmla="*/ 271776 w 1079534"/>
                <a:gd name="connsiteY19" fmla="*/ 273419 h 1079534"/>
                <a:gd name="connsiteX20" fmla="*/ 443098 w 1079534"/>
                <a:gd name="connsiteY20" fmla="*/ 174506 h 1079534"/>
                <a:gd name="connsiteX21" fmla="*/ 481162 w 1079534"/>
                <a:gd name="connsiteY21" fmla="*/ 12576 h 1079534"/>
                <a:gd name="connsiteX22" fmla="*/ 598372 w 1079534"/>
                <a:gd name="connsiteY22" fmla="*/ 12576 h 1079534"/>
                <a:gd name="connsiteX23" fmla="*/ 636436 w 1079534"/>
                <a:gd name="connsiteY23" fmla="*/ 174506 h 1079534"/>
                <a:gd name="connsiteX24" fmla="*/ 807758 w 1079534"/>
                <a:gd name="connsiteY24" fmla="*/ 273419 h 1079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79534" h="1079534">
                  <a:moveTo>
                    <a:pt x="694839" y="273072"/>
                  </a:moveTo>
                  <a:lnTo>
                    <a:pt x="810306" y="201557"/>
                  </a:lnTo>
                  <a:lnTo>
                    <a:pt x="877976" y="269228"/>
                  </a:lnTo>
                  <a:lnTo>
                    <a:pt x="806462" y="384695"/>
                  </a:lnTo>
                  <a:cubicBezTo>
                    <a:pt x="834007" y="432066"/>
                    <a:pt x="848436" y="485919"/>
                    <a:pt x="848268" y="540715"/>
                  </a:cubicBezTo>
                  <a:lnTo>
                    <a:pt x="967934" y="604956"/>
                  </a:lnTo>
                  <a:lnTo>
                    <a:pt x="943165" y="697396"/>
                  </a:lnTo>
                  <a:lnTo>
                    <a:pt x="807411" y="693196"/>
                  </a:lnTo>
                  <a:cubicBezTo>
                    <a:pt x="780159" y="740735"/>
                    <a:pt x="740735" y="780158"/>
                    <a:pt x="693196" y="807411"/>
                  </a:cubicBezTo>
                  <a:lnTo>
                    <a:pt x="697396" y="943165"/>
                  </a:lnTo>
                  <a:lnTo>
                    <a:pt x="604955" y="967934"/>
                  </a:lnTo>
                  <a:lnTo>
                    <a:pt x="540715" y="848268"/>
                  </a:lnTo>
                  <a:cubicBezTo>
                    <a:pt x="485919" y="848436"/>
                    <a:pt x="432066" y="834006"/>
                    <a:pt x="384695" y="806462"/>
                  </a:cubicBezTo>
                  <a:lnTo>
                    <a:pt x="269228" y="877977"/>
                  </a:lnTo>
                  <a:lnTo>
                    <a:pt x="201558" y="810306"/>
                  </a:lnTo>
                  <a:lnTo>
                    <a:pt x="273072" y="694839"/>
                  </a:lnTo>
                  <a:cubicBezTo>
                    <a:pt x="245527" y="647468"/>
                    <a:pt x="231098" y="593615"/>
                    <a:pt x="231266" y="538819"/>
                  </a:cubicBezTo>
                  <a:lnTo>
                    <a:pt x="111600" y="474578"/>
                  </a:lnTo>
                  <a:lnTo>
                    <a:pt x="136369" y="382138"/>
                  </a:lnTo>
                  <a:lnTo>
                    <a:pt x="272123" y="386338"/>
                  </a:lnTo>
                  <a:cubicBezTo>
                    <a:pt x="299375" y="338799"/>
                    <a:pt x="338799" y="299376"/>
                    <a:pt x="386338" y="272123"/>
                  </a:cubicBezTo>
                  <a:lnTo>
                    <a:pt x="382138" y="136369"/>
                  </a:lnTo>
                  <a:lnTo>
                    <a:pt x="474579" y="111600"/>
                  </a:lnTo>
                  <a:lnTo>
                    <a:pt x="538819" y="231266"/>
                  </a:lnTo>
                  <a:cubicBezTo>
                    <a:pt x="593615" y="231098"/>
                    <a:pt x="647468" y="245528"/>
                    <a:pt x="694839" y="273072"/>
                  </a:cubicBezTo>
                  <a:close/>
                </a:path>
              </a:pathLst>
            </a:custGeom>
            <a:gradFill>
              <a:gsLst>
                <a:gs pos="26000">
                  <a:srgbClr val="E61E18"/>
                </a:gs>
                <a:gs pos="100000">
                  <a:srgbClr val="9A1E23"/>
                </a:gs>
              </a:gsLst>
              <a:lin ang="5400000" scaled="1"/>
            </a:gradFill>
            <a:ln w="285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2400" b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9" name="环形箭头 18"/>
            <p:cNvSpPr/>
            <p:nvPr/>
          </p:nvSpPr>
          <p:spPr>
            <a:xfrm>
              <a:off x="1884104" y="2560373"/>
              <a:ext cx="1939160" cy="1939160"/>
            </a:xfrm>
            <a:prstGeom prst="circularArrow">
              <a:avLst>
                <a:gd name="adj1" fmla="val 4688"/>
                <a:gd name="adj2" fmla="val 299029"/>
                <a:gd name="adj3" fmla="val 2467748"/>
                <a:gd name="adj4" fmla="val 15969825"/>
                <a:gd name="adj5" fmla="val 5469"/>
              </a:avLst>
            </a:prstGeom>
            <a:gradFill>
              <a:gsLst>
                <a:gs pos="26000">
                  <a:srgbClr val="E61E18"/>
                </a:gs>
                <a:gs pos="100000">
                  <a:srgbClr val="9A1E23"/>
                </a:gs>
              </a:gsLst>
              <a:lin ang="5400000" scaled="1"/>
            </a:gradFill>
            <a:ln w="2857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形状 19"/>
            <p:cNvSpPr/>
            <p:nvPr/>
          </p:nvSpPr>
          <p:spPr>
            <a:xfrm>
              <a:off x="939128" y="2184832"/>
              <a:ext cx="1408921" cy="1408921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  <a:gradFill>
              <a:gsLst>
                <a:gs pos="26000">
                  <a:srgbClr val="E61E18"/>
                </a:gs>
                <a:gs pos="100000">
                  <a:srgbClr val="9A1E23"/>
                </a:gs>
              </a:gsLst>
              <a:lin ang="5400000" scaled="1"/>
            </a:gradFill>
            <a:ln w="2857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环形箭头 20"/>
            <p:cNvSpPr/>
            <p:nvPr/>
          </p:nvSpPr>
          <p:spPr>
            <a:xfrm>
              <a:off x="1501665" y="1432034"/>
              <a:ext cx="1519100" cy="1519100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  <a:gradFill>
              <a:gsLst>
                <a:gs pos="26000">
                  <a:srgbClr val="E61E18"/>
                </a:gs>
                <a:gs pos="100000">
                  <a:srgbClr val="9A1E23"/>
                </a:gs>
              </a:gsLst>
              <a:lin ang="5400000" scaled="1"/>
            </a:gradFill>
            <a:ln w="2857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grpSp>
        <p:nvGrpSpPr>
          <p:cNvPr id="2" name="组合 1"/>
          <p:cNvGrpSpPr/>
          <p:nvPr/>
        </p:nvGrpSpPr>
        <p:grpSpPr>
          <a:xfrm>
            <a:off x="6425972" y="2073006"/>
            <a:ext cx="5495096" cy="760849"/>
            <a:chOff x="6425972" y="2073006"/>
            <a:chExt cx="5495096" cy="760849"/>
          </a:xfrm>
        </p:grpSpPr>
        <p:sp>
          <p:nvSpPr>
            <p:cNvPr id="24" name="矩形 23"/>
            <p:cNvSpPr/>
            <p:nvPr/>
          </p:nvSpPr>
          <p:spPr>
            <a:xfrm>
              <a:off x="6425973" y="2402840"/>
              <a:ext cx="5495095" cy="4310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800"/>
                </a:spcBef>
                <a:spcAft>
                  <a:spcPts val="0"/>
                </a:spcAft>
              </a:pPr>
              <a:r>
                <a:rPr lang="en-US" altLang="zh-CN" sz="1467" b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+mj-lt"/>
                  <a:ea typeface="微软雅黑"/>
                </a:rPr>
                <a:t>Go ahead and replace it with your own text.</a:t>
              </a:r>
              <a:endParaRPr lang="zh-CN" altLang="en-US" sz="1467" b="0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ea typeface="微软雅黑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6425972" y="2073006"/>
              <a:ext cx="1883849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altLang="zh-CN" sz="2400" b="0" dirty="0">
                  <a:solidFill>
                    <a:srgbClr val="AF0B06"/>
                  </a:solidFill>
                  <a:latin typeface="+mj-lt"/>
                  <a:ea typeface="微软雅黑" panose="020B0503020204020204" charset="-122"/>
                </a:rPr>
                <a:t>STAGE HERE</a:t>
              </a:r>
              <a:endParaRPr lang="zh-CN" altLang="en-US" sz="2400" b="0" dirty="0">
                <a:solidFill>
                  <a:srgbClr val="AF0B06"/>
                </a:solidFill>
                <a:latin typeface="+mj-lt"/>
                <a:ea typeface="微软雅黑"/>
              </a:endParaRPr>
            </a:p>
          </p:txBody>
        </p:sp>
      </p:grpSp>
      <p:sp>
        <p:nvSpPr>
          <p:cNvPr id="26" name="椭圆 25"/>
          <p:cNvSpPr/>
          <p:nvPr/>
        </p:nvSpPr>
        <p:spPr>
          <a:xfrm>
            <a:off x="5931252" y="2073006"/>
            <a:ext cx="494721" cy="494721"/>
          </a:xfrm>
          <a:prstGeom prst="ellipse">
            <a:avLst/>
          </a:prstGeom>
          <a:gradFill>
            <a:gsLst>
              <a:gs pos="26000">
                <a:srgbClr val="E61E18"/>
              </a:gs>
              <a:gs pos="100000">
                <a:srgbClr val="9A1E23"/>
              </a:gs>
            </a:gsLst>
            <a:lin ang="5400000" scaled="1"/>
          </a:gra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867" b="0" dirty="0">
                <a:solidFill>
                  <a:prstClr val="white"/>
                </a:solidFill>
                <a:latin typeface="+mj-lt"/>
              </a:rPr>
              <a:t>1</a:t>
            </a:r>
            <a:endParaRPr lang="zh-CN" altLang="en-US" sz="1867" b="0" dirty="0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425972" y="3490850"/>
            <a:ext cx="5495096" cy="760849"/>
            <a:chOff x="6425972" y="3490850"/>
            <a:chExt cx="5495096" cy="760849"/>
          </a:xfrm>
        </p:grpSpPr>
        <p:sp>
          <p:nvSpPr>
            <p:cNvPr id="28" name="矩形 27"/>
            <p:cNvSpPr/>
            <p:nvPr/>
          </p:nvSpPr>
          <p:spPr>
            <a:xfrm>
              <a:off x="6425973" y="3820684"/>
              <a:ext cx="5495095" cy="4310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800"/>
                </a:spcBef>
                <a:spcAft>
                  <a:spcPts val="0"/>
                </a:spcAft>
              </a:pPr>
              <a:r>
                <a:rPr lang="en-US" altLang="zh-CN" sz="1467" b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+mj-lt"/>
                  <a:ea typeface="微软雅黑"/>
                </a:rPr>
                <a:t>Go ahead and replace it with your own text.</a:t>
              </a:r>
              <a:endParaRPr lang="zh-CN" altLang="en-US" sz="1467" b="0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ea typeface="微软雅黑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6425972" y="3490850"/>
              <a:ext cx="1883849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altLang="zh-CN" sz="2400" b="0" dirty="0">
                  <a:solidFill>
                    <a:srgbClr val="AF0B06"/>
                  </a:solidFill>
                  <a:latin typeface="+mj-lt"/>
                  <a:ea typeface="微软雅黑" panose="020B0503020204020204" charset="-122"/>
                </a:rPr>
                <a:t>STAGE HERE</a:t>
              </a:r>
              <a:endParaRPr lang="zh-CN" altLang="en-US" sz="2400" b="0" dirty="0">
                <a:solidFill>
                  <a:srgbClr val="AF0B06"/>
                </a:solidFill>
                <a:latin typeface="+mj-lt"/>
                <a:ea typeface="微软雅黑"/>
              </a:endParaRPr>
            </a:p>
          </p:txBody>
        </p:sp>
      </p:grpSp>
      <p:sp>
        <p:nvSpPr>
          <p:cNvPr id="32" name="椭圆 31"/>
          <p:cNvSpPr/>
          <p:nvPr/>
        </p:nvSpPr>
        <p:spPr>
          <a:xfrm>
            <a:off x="5931252" y="3490850"/>
            <a:ext cx="494721" cy="494721"/>
          </a:xfrm>
          <a:prstGeom prst="ellipse">
            <a:avLst/>
          </a:prstGeom>
          <a:gradFill>
            <a:gsLst>
              <a:gs pos="26000">
                <a:srgbClr val="E61E18"/>
              </a:gs>
              <a:gs pos="100000">
                <a:srgbClr val="9A1E23"/>
              </a:gs>
            </a:gsLst>
            <a:lin ang="5400000" scaled="1"/>
          </a:gra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867" b="0">
                <a:solidFill>
                  <a:prstClr val="white"/>
                </a:solidFill>
                <a:latin typeface="+mj-lt"/>
              </a:rPr>
              <a:t>2</a:t>
            </a:r>
            <a:endParaRPr lang="zh-CN" altLang="en-US" sz="1867" b="0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425972" y="4818425"/>
            <a:ext cx="5495096" cy="760849"/>
            <a:chOff x="6425972" y="4818425"/>
            <a:chExt cx="5495096" cy="760849"/>
          </a:xfrm>
        </p:grpSpPr>
        <p:sp>
          <p:nvSpPr>
            <p:cNvPr id="33" name="矩形 32"/>
            <p:cNvSpPr/>
            <p:nvPr/>
          </p:nvSpPr>
          <p:spPr>
            <a:xfrm>
              <a:off x="6425973" y="5148259"/>
              <a:ext cx="5495095" cy="4310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800"/>
                </a:spcBef>
                <a:spcAft>
                  <a:spcPts val="0"/>
                </a:spcAft>
              </a:pPr>
              <a:r>
                <a:rPr lang="en-US" altLang="zh-CN" sz="1467" b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+mj-lt"/>
                  <a:ea typeface="微软雅黑"/>
                </a:rPr>
                <a:t>Go ahead and replace it with your own text.</a:t>
              </a:r>
              <a:endParaRPr lang="zh-CN" altLang="en-US" sz="1467" b="0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ea typeface="微软雅黑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425972" y="4818425"/>
              <a:ext cx="1883849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altLang="zh-CN" sz="2400" b="0" dirty="0">
                  <a:solidFill>
                    <a:srgbClr val="AF0B06"/>
                  </a:solidFill>
                  <a:latin typeface="+mj-lt"/>
                  <a:ea typeface="微软雅黑" panose="020B0503020204020204" charset="-122"/>
                </a:rPr>
                <a:t>STAGE HERE</a:t>
              </a:r>
              <a:endParaRPr lang="zh-CN" altLang="en-US" sz="2400" b="0" dirty="0">
                <a:solidFill>
                  <a:srgbClr val="AF0B06"/>
                </a:solidFill>
                <a:latin typeface="+mj-lt"/>
                <a:ea typeface="微软雅黑"/>
              </a:endParaRPr>
            </a:p>
          </p:txBody>
        </p:sp>
      </p:grpSp>
      <p:sp>
        <p:nvSpPr>
          <p:cNvPr id="35" name="椭圆 34"/>
          <p:cNvSpPr/>
          <p:nvPr/>
        </p:nvSpPr>
        <p:spPr>
          <a:xfrm>
            <a:off x="5931252" y="4818425"/>
            <a:ext cx="494721" cy="494721"/>
          </a:xfrm>
          <a:prstGeom prst="ellipse">
            <a:avLst/>
          </a:prstGeom>
          <a:gradFill>
            <a:gsLst>
              <a:gs pos="26000">
                <a:srgbClr val="E61E18"/>
              </a:gs>
              <a:gs pos="100000">
                <a:srgbClr val="9A1E23"/>
              </a:gs>
            </a:gsLst>
            <a:lin ang="5400000" scaled="1"/>
          </a:gra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867" b="0">
                <a:solidFill>
                  <a:prstClr val="white"/>
                </a:solidFill>
                <a:latin typeface="+mj-lt"/>
              </a:rPr>
              <a:t>3</a:t>
            </a:r>
            <a:endParaRPr lang="zh-CN" altLang="en-US" sz="1867" b="0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36" name="Group 85"/>
          <p:cNvGrpSpPr/>
          <p:nvPr/>
        </p:nvGrpSpPr>
        <p:grpSpPr>
          <a:xfrm>
            <a:off x="2001331" y="3806517"/>
            <a:ext cx="594784" cy="594784"/>
            <a:chOff x="1200150" y="3768725"/>
            <a:chExt cx="446088" cy="446088"/>
          </a:xfrm>
          <a:solidFill>
            <a:schemeClr val="bg1"/>
          </a:solidFill>
        </p:grpSpPr>
        <p:sp>
          <p:nvSpPr>
            <p:cNvPr id="37" name="Freeform 78"/>
            <p:cNvSpPr/>
            <p:nvPr/>
          </p:nvSpPr>
          <p:spPr bwMode="auto">
            <a:xfrm>
              <a:off x="1200150" y="3768725"/>
              <a:ext cx="446088" cy="446088"/>
            </a:xfrm>
            <a:custGeom>
              <a:avLst/>
              <a:gdLst>
                <a:gd name="T0" fmla="*/ 539 w 580"/>
                <a:gd name="T1" fmla="*/ 141 h 580"/>
                <a:gd name="T2" fmla="*/ 509 w 580"/>
                <a:gd name="T3" fmla="*/ 171 h 580"/>
                <a:gd name="T4" fmla="*/ 489 w 580"/>
                <a:gd name="T5" fmla="*/ 181 h 580"/>
                <a:gd name="T6" fmla="*/ 517 w 580"/>
                <a:gd name="T7" fmla="*/ 290 h 580"/>
                <a:gd name="T8" fmla="*/ 290 w 580"/>
                <a:gd name="T9" fmla="*/ 517 h 580"/>
                <a:gd name="T10" fmla="*/ 63 w 580"/>
                <a:gd name="T11" fmla="*/ 290 h 580"/>
                <a:gd name="T12" fmla="*/ 290 w 580"/>
                <a:gd name="T13" fmla="*/ 63 h 580"/>
                <a:gd name="T14" fmla="*/ 401 w 580"/>
                <a:gd name="T15" fmla="*/ 92 h 580"/>
                <a:gd name="T16" fmla="*/ 411 w 580"/>
                <a:gd name="T17" fmla="*/ 72 h 580"/>
                <a:gd name="T18" fmla="*/ 441 w 580"/>
                <a:gd name="T19" fmla="*/ 42 h 580"/>
                <a:gd name="T20" fmla="*/ 290 w 580"/>
                <a:gd name="T21" fmla="*/ 0 h 580"/>
                <a:gd name="T22" fmla="*/ 0 w 580"/>
                <a:gd name="T23" fmla="*/ 290 h 580"/>
                <a:gd name="T24" fmla="*/ 290 w 580"/>
                <a:gd name="T25" fmla="*/ 580 h 580"/>
                <a:gd name="T26" fmla="*/ 580 w 580"/>
                <a:gd name="T27" fmla="*/ 290 h 580"/>
                <a:gd name="T28" fmla="*/ 539 w 580"/>
                <a:gd name="T29" fmla="*/ 141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0" h="580">
                  <a:moveTo>
                    <a:pt x="539" y="141"/>
                  </a:moveTo>
                  <a:cubicBezTo>
                    <a:pt x="509" y="171"/>
                    <a:pt x="509" y="171"/>
                    <a:pt x="509" y="171"/>
                  </a:cubicBezTo>
                  <a:cubicBezTo>
                    <a:pt x="504" y="176"/>
                    <a:pt x="496" y="179"/>
                    <a:pt x="489" y="181"/>
                  </a:cubicBezTo>
                  <a:cubicBezTo>
                    <a:pt x="506" y="213"/>
                    <a:pt x="517" y="250"/>
                    <a:pt x="517" y="290"/>
                  </a:cubicBezTo>
                  <a:cubicBezTo>
                    <a:pt x="517" y="415"/>
                    <a:pt x="415" y="517"/>
                    <a:pt x="290" y="517"/>
                  </a:cubicBezTo>
                  <a:cubicBezTo>
                    <a:pt x="165" y="517"/>
                    <a:pt x="63" y="415"/>
                    <a:pt x="63" y="290"/>
                  </a:cubicBezTo>
                  <a:cubicBezTo>
                    <a:pt x="63" y="165"/>
                    <a:pt x="165" y="63"/>
                    <a:pt x="290" y="63"/>
                  </a:cubicBezTo>
                  <a:cubicBezTo>
                    <a:pt x="330" y="63"/>
                    <a:pt x="368" y="74"/>
                    <a:pt x="401" y="92"/>
                  </a:cubicBezTo>
                  <a:cubicBezTo>
                    <a:pt x="402" y="85"/>
                    <a:pt x="406" y="78"/>
                    <a:pt x="411" y="72"/>
                  </a:cubicBezTo>
                  <a:cubicBezTo>
                    <a:pt x="441" y="42"/>
                    <a:pt x="441" y="42"/>
                    <a:pt x="441" y="42"/>
                  </a:cubicBezTo>
                  <a:cubicBezTo>
                    <a:pt x="397" y="15"/>
                    <a:pt x="345" y="0"/>
                    <a:pt x="290" y="0"/>
                  </a:cubicBezTo>
                  <a:cubicBezTo>
                    <a:pt x="130" y="0"/>
                    <a:pt x="0" y="130"/>
                    <a:pt x="0" y="290"/>
                  </a:cubicBezTo>
                  <a:cubicBezTo>
                    <a:pt x="0" y="450"/>
                    <a:pt x="130" y="580"/>
                    <a:pt x="290" y="580"/>
                  </a:cubicBezTo>
                  <a:cubicBezTo>
                    <a:pt x="450" y="580"/>
                    <a:pt x="580" y="450"/>
                    <a:pt x="580" y="290"/>
                  </a:cubicBezTo>
                  <a:cubicBezTo>
                    <a:pt x="580" y="235"/>
                    <a:pt x="565" y="184"/>
                    <a:pt x="539" y="1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2400" b="0" kern="0">
                <a:solidFill>
                  <a:srgbClr val="000000"/>
                </a:solidFill>
                <a:latin typeface="+mj-lt"/>
                <a:ea typeface="Microsoft YaHei UI" panose="020B0503020204020204" charset="-122"/>
              </a:endParaRPr>
            </a:p>
          </p:txBody>
        </p:sp>
        <p:sp>
          <p:nvSpPr>
            <p:cNvPr id="38" name="Freeform 79"/>
            <p:cNvSpPr/>
            <p:nvPr/>
          </p:nvSpPr>
          <p:spPr bwMode="auto">
            <a:xfrm>
              <a:off x="1381125" y="3781425"/>
              <a:ext cx="252413" cy="252413"/>
            </a:xfrm>
            <a:custGeom>
              <a:avLst/>
              <a:gdLst>
                <a:gd name="T0" fmla="*/ 186 w 329"/>
                <a:gd name="T1" fmla="*/ 67 h 328"/>
                <a:gd name="T2" fmla="*/ 249 w 329"/>
                <a:gd name="T3" fmla="*/ 4 h 328"/>
                <a:gd name="T4" fmla="*/ 257 w 329"/>
                <a:gd name="T5" fmla="*/ 7 h 328"/>
                <a:gd name="T6" fmla="*/ 263 w 329"/>
                <a:gd name="T7" fmla="*/ 66 h 328"/>
                <a:gd name="T8" fmla="*/ 322 w 329"/>
                <a:gd name="T9" fmla="*/ 71 h 328"/>
                <a:gd name="T10" fmla="*/ 325 w 329"/>
                <a:gd name="T11" fmla="*/ 80 h 328"/>
                <a:gd name="T12" fmla="*/ 262 w 329"/>
                <a:gd name="T13" fmla="*/ 142 h 328"/>
                <a:gd name="T14" fmla="*/ 245 w 329"/>
                <a:gd name="T15" fmla="*/ 149 h 328"/>
                <a:gd name="T16" fmla="*/ 207 w 329"/>
                <a:gd name="T17" fmla="*/ 145 h 328"/>
                <a:gd name="T18" fmla="*/ 99 w 329"/>
                <a:gd name="T19" fmla="*/ 253 h 328"/>
                <a:gd name="T20" fmla="*/ 89 w 329"/>
                <a:gd name="T21" fmla="*/ 309 h 328"/>
                <a:gd name="T22" fmla="*/ 19 w 329"/>
                <a:gd name="T23" fmla="*/ 309 h 328"/>
                <a:gd name="T24" fmla="*/ 19 w 329"/>
                <a:gd name="T25" fmla="*/ 239 h 328"/>
                <a:gd name="T26" fmla="*/ 75 w 329"/>
                <a:gd name="T27" fmla="*/ 230 h 328"/>
                <a:gd name="T28" fmla="*/ 184 w 329"/>
                <a:gd name="T29" fmla="*/ 121 h 328"/>
                <a:gd name="T30" fmla="*/ 180 w 329"/>
                <a:gd name="T31" fmla="*/ 84 h 328"/>
                <a:gd name="T32" fmla="*/ 186 w 329"/>
                <a:gd name="T33" fmla="*/ 6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9" h="328">
                  <a:moveTo>
                    <a:pt x="186" y="67"/>
                  </a:moveTo>
                  <a:cubicBezTo>
                    <a:pt x="249" y="4"/>
                    <a:pt x="249" y="4"/>
                    <a:pt x="249" y="4"/>
                  </a:cubicBezTo>
                  <a:cubicBezTo>
                    <a:pt x="253" y="0"/>
                    <a:pt x="256" y="1"/>
                    <a:pt x="257" y="7"/>
                  </a:cubicBezTo>
                  <a:cubicBezTo>
                    <a:pt x="263" y="66"/>
                    <a:pt x="263" y="66"/>
                    <a:pt x="263" y="66"/>
                  </a:cubicBezTo>
                  <a:cubicBezTo>
                    <a:pt x="322" y="71"/>
                    <a:pt x="322" y="71"/>
                    <a:pt x="322" y="71"/>
                  </a:cubicBezTo>
                  <a:cubicBezTo>
                    <a:pt x="327" y="72"/>
                    <a:pt x="329" y="76"/>
                    <a:pt x="325" y="80"/>
                  </a:cubicBezTo>
                  <a:cubicBezTo>
                    <a:pt x="262" y="142"/>
                    <a:pt x="262" y="142"/>
                    <a:pt x="262" y="142"/>
                  </a:cubicBezTo>
                  <a:cubicBezTo>
                    <a:pt x="258" y="146"/>
                    <a:pt x="250" y="149"/>
                    <a:pt x="245" y="149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99" y="253"/>
                    <a:pt x="99" y="253"/>
                    <a:pt x="99" y="253"/>
                  </a:cubicBezTo>
                  <a:cubicBezTo>
                    <a:pt x="107" y="272"/>
                    <a:pt x="104" y="294"/>
                    <a:pt x="89" y="309"/>
                  </a:cubicBezTo>
                  <a:cubicBezTo>
                    <a:pt x="70" y="328"/>
                    <a:pt x="39" y="328"/>
                    <a:pt x="19" y="309"/>
                  </a:cubicBezTo>
                  <a:cubicBezTo>
                    <a:pt x="0" y="290"/>
                    <a:pt x="0" y="259"/>
                    <a:pt x="19" y="239"/>
                  </a:cubicBezTo>
                  <a:cubicBezTo>
                    <a:pt x="34" y="224"/>
                    <a:pt x="57" y="221"/>
                    <a:pt x="75" y="230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179" y="78"/>
                    <a:pt x="182" y="71"/>
                    <a:pt x="186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2400" b="0" kern="0">
                <a:solidFill>
                  <a:srgbClr val="000000"/>
                </a:solidFill>
                <a:latin typeface="+mj-lt"/>
                <a:ea typeface="Microsoft YaHei UI" panose="020B0503020204020204" charset="-122"/>
              </a:endParaRPr>
            </a:p>
          </p:txBody>
        </p:sp>
        <p:sp>
          <p:nvSpPr>
            <p:cNvPr id="39" name="Freeform 80"/>
            <p:cNvSpPr/>
            <p:nvPr/>
          </p:nvSpPr>
          <p:spPr bwMode="auto">
            <a:xfrm>
              <a:off x="1292225" y="3860800"/>
              <a:ext cx="261938" cy="261938"/>
            </a:xfrm>
            <a:custGeom>
              <a:avLst/>
              <a:gdLst>
                <a:gd name="T0" fmla="*/ 170 w 340"/>
                <a:gd name="T1" fmla="*/ 73 h 340"/>
                <a:gd name="T2" fmla="*/ 212 w 340"/>
                <a:gd name="T3" fmla="*/ 83 h 340"/>
                <a:gd name="T4" fmla="*/ 266 w 340"/>
                <a:gd name="T5" fmla="*/ 30 h 340"/>
                <a:gd name="T6" fmla="*/ 170 w 340"/>
                <a:gd name="T7" fmla="*/ 0 h 340"/>
                <a:gd name="T8" fmla="*/ 0 w 340"/>
                <a:gd name="T9" fmla="*/ 170 h 340"/>
                <a:gd name="T10" fmla="*/ 170 w 340"/>
                <a:gd name="T11" fmla="*/ 340 h 340"/>
                <a:gd name="T12" fmla="*/ 340 w 340"/>
                <a:gd name="T13" fmla="*/ 170 h 340"/>
                <a:gd name="T14" fmla="*/ 311 w 340"/>
                <a:gd name="T15" fmla="*/ 76 h 340"/>
                <a:gd name="T16" fmla="*/ 258 w 340"/>
                <a:gd name="T17" fmla="*/ 130 h 340"/>
                <a:gd name="T18" fmla="*/ 267 w 340"/>
                <a:gd name="T19" fmla="*/ 170 h 340"/>
                <a:gd name="T20" fmla="*/ 170 w 340"/>
                <a:gd name="T21" fmla="*/ 267 h 340"/>
                <a:gd name="T22" fmla="*/ 73 w 340"/>
                <a:gd name="T23" fmla="*/ 170 h 340"/>
                <a:gd name="T24" fmla="*/ 170 w 340"/>
                <a:gd name="T25" fmla="*/ 7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0" h="340">
                  <a:moveTo>
                    <a:pt x="170" y="73"/>
                  </a:moveTo>
                  <a:cubicBezTo>
                    <a:pt x="185" y="73"/>
                    <a:pt x="199" y="77"/>
                    <a:pt x="212" y="83"/>
                  </a:cubicBezTo>
                  <a:cubicBezTo>
                    <a:pt x="266" y="30"/>
                    <a:pt x="266" y="30"/>
                    <a:pt x="266" y="30"/>
                  </a:cubicBezTo>
                  <a:cubicBezTo>
                    <a:pt x="238" y="11"/>
                    <a:pt x="205" y="0"/>
                    <a:pt x="170" y="0"/>
                  </a:cubicBezTo>
                  <a:cubicBezTo>
                    <a:pt x="76" y="0"/>
                    <a:pt x="0" y="76"/>
                    <a:pt x="0" y="170"/>
                  </a:cubicBezTo>
                  <a:cubicBezTo>
                    <a:pt x="0" y="264"/>
                    <a:pt x="76" y="340"/>
                    <a:pt x="170" y="340"/>
                  </a:cubicBezTo>
                  <a:cubicBezTo>
                    <a:pt x="264" y="340"/>
                    <a:pt x="340" y="264"/>
                    <a:pt x="340" y="170"/>
                  </a:cubicBezTo>
                  <a:cubicBezTo>
                    <a:pt x="340" y="135"/>
                    <a:pt x="329" y="103"/>
                    <a:pt x="311" y="76"/>
                  </a:cubicBezTo>
                  <a:cubicBezTo>
                    <a:pt x="258" y="130"/>
                    <a:pt x="258" y="130"/>
                    <a:pt x="258" y="130"/>
                  </a:cubicBezTo>
                  <a:cubicBezTo>
                    <a:pt x="264" y="142"/>
                    <a:pt x="267" y="156"/>
                    <a:pt x="267" y="170"/>
                  </a:cubicBezTo>
                  <a:cubicBezTo>
                    <a:pt x="267" y="223"/>
                    <a:pt x="223" y="267"/>
                    <a:pt x="170" y="267"/>
                  </a:cubicBezTo>
                  <a:cubicBezTo>
                    <a:pt x="117" y="267"/>
                    <a:pt x="73" y="223"/>
                    <a:pt x="73" y="170"/>
                  </a:cubicBezTo>
                  <a:cubicBezTo>
                    <a:pt x="73" y="117"/>
                    <a:pt x="117" y="73"/>
                    <a:pt x="170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2400" b="0" kern="0">
                <a:solidFill>
                  <a:srgbClr val="000000"/>
                </a:solidFill>
                <a:latin typeface="+mj-lt"/>
                <a:ea typeface="Microsoft YaHei UI" panose="020B0503020204020204" charset="-122"/>
              </a:endParaRPr>
            </a:p>
          </p:txBody>
        </p:sp>
      </p:grpSp>
      <p:grpSp>
        <p:nvGrpSpPr>
          <p:cNvPr id="40" name="Group 213"/>
          <p:cNvGrpSpPr/>
          <p:nvPr/>
        </p:nvGrpSpPr>
        <p:grpSpPr>
          <a:xfrm>
            <a:off x="3474307" y="4586711"/>
            <a:ext cx="829792" cy="766656"/>
            <a:chOff x="2900363" y="5486400"/>
            <a:chExt cx="438150" cy="404813"/>
          </a:xfrm>
          <a:solidFill>
            <a:schemeClr val="bg1"/>
          </a:solidFill>
        </p:grpSpPr>
        <p:sp>
          <p:nvSpPr>
            <p:cNvPr id="41" name="Freeform 203"/>
            <p:cNvSpPr>
              <a:spLocks noEditPoints="1"/>
            </p:cNvSpPr>
            <p:nvPr/>
          </p:nvSpPr>
          <p:spPr bwMode="auto">
            <a:xfrm>
              <a:off x="3151188" y="5486400"/>
              <a:ext cx="187325" cy="195263"/>
            </a:xfrm>
            <a:custGeom>
              <a:avLst/>
              <a:gdLst>
                <a:gd name="T0" fmla="*/ 240 w 245"/>
                <a:gd name="T1" fmla="*/ 155 h 254"/>
                <a:gd name="T2" fmla="*/ 211 w 245"/>
                <a:gd name="T3" fmla="*/ 137 h 254"/>
                <a:gd name="T4" fmla="*/ 211 w 245"/>
                <a:gd name="T5" fmla="*/ 118 h 254"/>
                <a:gd name="T6" fmla="*/ 207 w 245"/>
                <a:gd name="T7" fmla="*/ 100 h 254"/>
                <a:gd name="T8" fmla="*/ 231 w 245"/>
                <a:gd name="T9" fmla="*/ 76 h 254"/>
                <a:gd name="T10" fmla="*/ 232 w 245"/>
                <a:gd name="T11" fmla="*/ 64 h 254"/>
                <a:gd name="T12" fmla="*/ 217 w 245"/>
                <a:gd name="T13" fmla="*/ 43 h 254"/>
                <a:gd name="T14" fmla="*/ 205 w 245"/>
                <a:gd name="T15" fmla="*/ 40 h 254"/>
                <a:gd name="T16" fmla="*/ 175 w 245"/>
                <a:gd name="T17" fmla="*/ 55 h 254"/>
                <a:gd name="T18" fmla="*/ 141 w 245"/>
                <a:gd name="T19" fmla="*/ 40 h 254"/>
                <a:gd name="T20" fmla="*/ 133 w 245"/>
                <a:gd name="T21" fmla="*/ 7 h 254"/>
                <a:gd name="T22" fmla="*/ 123 w 245"/>
                <a:gd name="T23" fmla="*/ 1 h 254"/>
                <a:gd name="T24" fmla="*/ 96 w 245"/>
                <a:gd name="T25" fmla="*/ 3 h 254"/>
                <a:gd name="T26" fmla="*/ 88 w 245"/>
                <a:gd name="T27" fmla="*/ 12 h 254"/>
                <a:gd name="T28" fmla="*/ 86 w 245"/>
                <a:gd name="T29" fmla="*/ 46 h 254"/>
                <a:gd name="T30" fmla="*/ 57 w 245"/>
                <a:gd name="T31" fmla="*/ 68 h 254"/>
                <a:gd name="T32" fmla="*/ 24 w 245"/>
                <a:gd name="T33" fmla="*/ 59 h 254"/>
                <a:gd name="T34" fmla="*/ 13 w 245"/>
                <a:gd name="T35" fmla="*/ 64 h 254"/>
                <a:gd name="T36" fmla="*/ 2 w 245"/>
                <a:gd name="T37" fmla="*/ 88 h 254"/>
                <a:gd name="T38" fmla="*/ 6 w 245"/>
                <a:gd name="T39" fmla="*/ 99 h 254"/>
                <a:gd name="T40" fmla="*/ 34 w 245"/>
                <a:gd name="T41" fmla="*/ 118 h 254"/>
                <a:gd name="T42" fmla="*/ 34 w 245"/>
                <a:gd name="T43" fmla="*/ 136 h 254"/>
                <a:gd name="T44" fmla="*/ 38 w 245"/>
                <a:gd name="T45" fmla="*/ 155 h 254"/>
                <a:gd name="T46" fmla="*/ 14 w 245"/>
                <a:gd name="T47" fmla="*/ 179 h 254"/>
                <a:gd name="T48" fmla="*/ 13 w 245"/>
                <a:gd name="T49" fmla="*/ 190 h 254"/>
                <a:gd name="T50" fmla="*/ 28 w 245"/>
                <a:gd name="T51" fmla="*/ 212 h 254"/>
                <a:gd name="T52" fmla="*/ 40 w 245"/>
                <a:gd name="T53" fmla="*/ 215 h 254"/>
                <a:gd name="T54" fmla="*/ 70 w 245"/>
                <a:gd name="T55" fmla="*/ 199 h 254"/>
                <a:gd name="T56" fmla="*/ 104 w 245"/>
                <a:gd name="T57" fmla="*/ 214 h 254"/>
                <a:gd name="T58" fmla="*/ 113 w 245"/>
                <a:gd name="T59" fmla="*/ 247 h 254"/>
                <a:gd name="T60" fmla="*/ 122 w 245"/>
                <a:gd name="T61" fmla="*/ 254 h 254"/>
                <a:gd name="T62" fmla="*/ 149 w 245"/>
                <a:gd name="T63" fmla="*/ 251 h 254"/>
                <a:gd name="T64" fmla="*/ 157 w 245"/>
                <a:gd name="T65" fmla="*/ 243 h 254"/>
                <a:gd name="T66" fmla="*/ 159 w 245"/>
                <a:gd name="T67" fmla="*/ 209 h 254"/>
                <a:gd name="T68" fmla="*/ 188 w 245"/>
                <a:gd name="T69" fmla="*/ 187 h 254"/>
                <a:gd name="T70" fmla="*/ 221 w 245"/>
                <a:gd name="T71" fmla="*/ 196 h 254"/>
                <a:gd name="T72" fmla="*/ 232 w 245"/>
                <a:gd name="T73" fmla="*/ 191 h 254"/>
                <a:gd name="T74" fmla="*/ 243 w 245"/>
                <a:gd name="T75" fmla="*/ 167 h 254"/>
                <a:gd name="T76" fmla="*/ 240 w 245"/>
                <a:gd name="T77" fmla="*/ 155 h 254"/>
                <a:gd name="T78" fmla="*/ 127 w 245"/>
                <a:gd name="T79" fmla="*/ 174 h 254"/>
                <a:gd name="T80" fmla="*/ 76 w 245"/>
                <a:gd name="T81" fmla="*/ 132 h 254"/>
                <a:gd name="T82" fmla="*/ 118 w 245"/>
                <a:gd name="T83" fmla="*/ 80 h 254"/>
                <a:gd name="T84" fmla="*/ 170 w 245"/>
                <a:gd name="T85" fmla="*/ 123 h 254"/>
                <a:gd name="T86" fmla="*/ 127 w 245"/>
                <a:gd name="T87" fmla="*/ 17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5" h="254">
                  <a:moveTo>
                    <a:pt x="240" y="155"/>
                  </a:moveTo>
                  <a:cubicBezTo>
                    <a:pt x="211" y="137"/>
                    <a:pt x="211" y="137"/>
                    <a:pt x="211" y="137"/>
                  </a:cubicBezTo>
                  <a:cubicBezTo>
                    <a:pt x="212" y="131"/>
                    <a:pt x="212" y="124"/>
                    <a:pt x="211" y="118"/>
                  </a:cubicBezTo>
                  <a:cubicBezTo>
                    <a:pt x="210" y="112"/>
                    <a:pt x="209" y="106"/>
                    <a:pt x="207" y="100"/>
                  </a:cubicBezTo>
                  <a:cubicBezTo>
                    <a:pt x="231" y="76"/>
                    <a:pt x="231" y="76"/>
                    <a:pt x="231" y="76"/>
                  </a:cubicBezTo>
                  <a:cubicBezTo>
                    <a:pt x="234" y="73"/>
                    <a:pt x="235" y="68"/>
                    <a:pt x="232" y="64"/>
                  </a:cubicBezTo>
                  <a:cubicBezTo>
                    <a:pt x="217" y="43"/>
                    <a:pt x="217" y="43"/>
                    <a:pt x="217" y="43"/>
                  </a:cubicBezTo>
                  <a:cubicBezTo>
                    <a:pt x="214" y="39"/>
                    <a:pt x="209" y="38"/>
                    <a:pt x="205" y="40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65" y="48"/>
                    <a:pt x="154" y="43"/>
                    <a:pt x="141" y="40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2" y="3"/>
                    <a:pt x="127" y="0"/>
                    <a:pt x="123" y="1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2" y="4"/>
                    <a:pt x="89" y="8"/>
                    <a:pt x="88" y="12"/>
                  </a:cubicBezTo>
                  <a:cubicBezTo>
                    <a:pt x="86" y="46"/>
                    <a:pt x="86" y="46"/>
                    <a:pt x="86" y="46"/>
                  </a:cubicBezTo>
                  <a:cubicBezTo>
                    <a:pt x="75" y="51"/>
                    <a:pt x="65" y="59"/>
                    <a:pt x="57" y="68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0" y="58"/>
                    <a:pt x="15" y="60"/>
                    <a:pt x="13" y="64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0" y="92"/>
                    <a:pt x="2" y="97"/>
                    <a:pt x="6" y="99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4" y="124"/>
                    <a:pt x="34" y="130"/>
                    <a:pt x="34" y="136"/>
                  </a:cubicBezTo>
                  <a:cubicBezTo>
                    <a:pt x="35" y="143"/>
                    <a:pt x="36" y="149"/>
                    <a:pt x="38" y="155"/>
                  </a:cubicBezTo>
                  <a:cubicBezTo>
                    <a:pt x="14" y="179"/>
                    <a:pt x="14" y="179"/>
                    <a:pt x="14" y="179"/>
                  </a:cubicBezTo>
                  <a:cubicBezTo>
                    <a:pt x="11" y="182"/>
                    <a:pt x="10" y="187"/>
                    <a:pt x="13" y="190"/>
                  </a:cubicBezTo>
                  <a:cubicBezTo>
                    <a:pt x="28" y="212"/>
                    <a:pt x="28" y="212"/>
                    <a:pt x="28" y="212"/>
                  </a:cubicBezTo>
                  <a:cubicBezTo>
                    <a:pt x="31" y="215"/>
                    <a:pt x="36" y="217"/>
                    <a:pt x="40" y="215"/>
                  </a:cubicBezTo>
                  <a:cubicBezTo>
                    <a:pt x="70" y="199"/>
                    <a:pt x="70" y="199"/>
                    <a:pt x="70" y="199"/>
                  </a:cubicBezTo>
                  <a:cubicBezTo>
                    <a:pt x="80" y="206"/>
                    <a:pt x="92" y="212"/>
                    <a:pt x="104" y="214"/>
                  </a:cubicBezTo>
                  <a:cubicBezTo>
                    <a:pt x="113" y="247"/>
                    <a:pt x="113" y="247"/>
                    <a:pt x="113" y="247"/>
                  </a:cubicBezTo>
                  <a:cubicBezTo>
                    <a:pt x="114" y="251"/>
                    <a:pt x="118" y="254"/>
                    <a:pt x="122" y="254"/>
                  </a:cubicBezTo>
                  <a:cubicBezTo>
                    <a:pt x="149" y="251"/>
                    <a:pt x="149" y="251"/>
                    <a:pt x="149" y="251"/>
                  </a:cubicBezTo>
                  <a:cubicBezTo>
                    <a:pt x="153" y="251"/>
                    <a:pt x="157" y="247"/>
                    <a:pt x="157" y="243"/>
                  </a:cubicBezTo>
                  <a:cubicBezTo>
                    <a:pt x="159" y="209"/>
                    <a:pt x="159" y="209"/>
                    <a:pt x="159" y="209"/>
                  </a:cubicBezTo>
                  <a:cubicBezTo>
                    <a:pt x="170" y="203"/>
                    <a:pt x="180" y="196"/>
                    <a:pt x="188" y="187"/>
                  </a:cubicBezTo>
                  <a:cubicBezTo>
                    <a:pt x="221" y="196"/>
                    <a:pt x="221" y="196"/>
                    <a:pt x="221" y="196"/>
                  </a:cubicBezTo>
                  <a:cubicBezTo>
                    <a:pt x="226" y="197"/>
                    <a:pt x="230" y="195"/>
                    <a:pt x="232" y="191"/>
                  </a:cubicBezTo>
                  <a:cubicBezTo>
                    <a:pt x="243" y="167"/>
                    <a:pt x="243" y="167"/>
                    <a:pt x="243" y="167"/>
                  </a:cubicBezTo>
                  <a:cubicBezTo>
                    <a:pt x="245" y="163"/>
                    <a:pt x="243" y="158"/>
                    <a:pt x="240" y="155"/>
                  </a:cubicBezTo>
                  <a:close/>
                  <a:moveTo>
                    <a:pt x="127" y="174"/>
                  </a:moveTo>
                  <a:cubicBezTo>
                    <a:pt x="102" y="177"/>
                    <a:pt x="78" y="158"/>
                    <a:pt x="76" y="132"/>
                  </a:cubicBezTo>
                  <a:cubicBezTo>
                    <a:pt x="73" y="106"/>
                    <a:pt x="92" y="83"/>
                    <a:pt x="118" y="80"/>
                  </a:cubicBezTo>
                  <a:cubicBezTo>
                    <a:pt x="144" y="78"/>
                    <a:pt x="167" y="97"/>
                    <a:pt x="170" y="123"/>
                  </a:cubicBezTo>
                  <a:cubicBezTo>
                    <a:pt x="172" y="148"/>
                    <a:pt x="153" y="172"/>
                    <a:pt x="127" y="1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2400" b="0" kern="0">
                <a:solidFill>
                  <a:srgbClr val="000000"/>
                </a:solidFill>
                <a:latin typeface="+mj-lt"/>
                <a:ea typeface="Microsoft YaHei UI" panose="020B0503020204020204" charset="-122"/>
              </a:endParaRPr>
            </a:p>
          </p:txBody>
        </p:sp>
        <p:sp>
          <p:nvSpPr>
            <p:cNvPr id="42" name="Freeform 204"/>
            <p:cNvSpPr>
              <a:spLocks noEditPoints="1"/>
            </p:cNvSpPr>
            <p:nvPr/>
          </p:nvSpPr>
          <p:spPr bwMode="auto">
            <a:xfrm>
              <a:off x="2900363" y="5572125"/>
              <a:ext cx="317500" cy="319088"/>
            </a:xfrm>
            <a:custGeom>
              <a:avLst/>
              <a:gdLst>
                <a:gd name="T0" fmla="*/ 413 w 414"/>
                <a:gd name="T1" fmla="*/ 171 h 415"/>
                <a:gd name="T2" fmla="*/ 398 w 414"/>
                <a:gd name="T3" fmla="*/ 124 h 415"/>
                <a:gd name="T4" fmla="*/ 385 w 414"/>
                <a:gd name="T5" fmla="*/ 116 h 415"/>
                <a:gd name="T6" fmla="*/ 331 w 414"/>
                <a:gd name="T7" fmla="*/ 125 h 415"/>
                <a:gd name="T8" fmla="*/ 312 w 414"/>
                <a:gd name="T9" fmla="*/ 102 h 415"/>
                <a:gd name="T10" fmla="*/ 332 w 414"/>
                <a:gd name="T11" fmla="*/ 51 h 415"/>
                <a:gd name="T12" fmla="*/ 327 w 414"/>
                <a:gd name="T13" fmla="*/ 36 h 415"/>
                <a:gd name="T14" fmla="*/ 283 w 414"/>
                <a:gd name="T15" fmla="*/ 13 h 415"/>
                <a:gd name="T16" fmla="*/ 268 w 414"/>
                <a:gd name="T17" fmla="*/ 17 h 415"/>
                <a:gd name="T18" fmla="*/ 236 w 414"/>
                <a:gd name="T19" fmla="*/ 62 h 415"/>
                <a:gd name="T20" fmla="*/ 207 w 414"/>
                <a:gd name="T21" fmla="*/ 59 h 415"/>
                <a:gd name="T22" fmla="*/ 184 w 414"/>
                <a:gd name="T23" fmla="*/ 8 h 415"/>
                <a:gd name="T24" fmla="*/ 171 w 414"/>
                <a:gd name="T25" fmla="*/ 2 h 415"/>
                <a:gd name="T26" fmla="*/ 124 w 414"/>
                <a:gd name="T27" fmla="*/ 16 h 415"/>
                <a:gd name="T28" fmla="*/ 116 w 414"/>
                <a:gd name="T29" fmla="*/ 29 h 415"/>
                <a:gd name="T30" fmla="*/ 125 w 414"/>
                <a:gd name="T31" fmla="*/ 84 h 415"/>
                <a:gd name="T32" fmla="*/ 102 w 414"/>
                <a:gd name="T33" fmla="*/ 102 h 415"/>
                <a:gd name="T34" fmla="*/ 50 w 414"/>
                <a:gd name="T35" fmla="*/ 83 h 415"/>
                <a:gd name="T36" fmla="*/ 36 w 414"/>
                <a:gd name="T37" fmla="*/ 88 h 415"/>
                <a:gd name="T38" fmla="*/ 13 w 414"/>
                <a:gd name="T39" fmla="*/ 131 h 415"/>
                <a:gd name="T40" fmla="*/ 16 w 414"/>
                <a:gd name="T41" fmla="*/ 146 h 415"/>
                <a:gd name="T42" fmla="*/ 61 w 414"/>
                <a:gd name="T43" fmla="*/ 178 h 415"/>
                <a:gd name="T44" fmla="*/ 58 w 414"/>
                <a:gd name="T45" fmla="*/ 208 h 415"/>
                <a:gd name="T46" fmla="*/ 8 w 414"/>
                <a:gd name="T47" fmla="*/ 230 h 415"/>
                <a:gd name="T48" fmla="*/ 2 w 414"/>
                <a:gd name="T49" fmla="*/ 244 h 415"/>
                <a:gd name="T50" fmla="*/ 16 w 414"/>
                <a:gd name="T51" fmla="*/ 291 h 415"/>
                <a:gd name="T52" fmla="*/ 29 w 414"/>
                <a:gd name="T53" fmla="*/ 299 h 415"/>
                <a:gd name="T54" fmla="*/ 83 w 414"/>
                <a:gd name="T55" fmla="*/ 290 h 415"/>
                <a:gd name="T56" fmla="*/ 102 w 414"/>
                <a:gd name="T57" fmla="*/ 313 h 415"/>
                <a:gd name="T58" fmla="*/ 82 w 414"/>
                <a:gd name="T59" fmla="*/ 364 h 415"/>
                <a:gd name="T60" fmla="*/ 88 w 414"/>
                <a:gd name="T61" fmla="*/ 379 h 415"/>
                <a:gd name="T62" fmla="*/ 131 w 414"/>
                <a:gd name="T63" fmla="*/ 402 h 415"/>
                <a:gd name="T64" fmla="*/ 146 w 414"/>
                <a:gd name="T65" fmla="*/ 398 h 415"/>
                <a:gd name="T66" fmla="*/ 178 w 414"/>
                <a:gd name="T67" fmla="*/ 353 h 415"/>
                <a:gd name="T68" fmla="*/ 207 w 414"/>
                <a:gd name="T69" fmla="*/ 356 h 415"/>
                <a:gd name="T70" fmla="*/ 230 w 414"/>
                <a:gd name="T71" fmla="*/ 407 h 415"/>
                <a:gd name="T72" fmla="*/ 244 w 414"/>
                <a:gd name="T73" fmla="*/ 413 h 415"/>
                <a:gd name="T74" fmla="*/ 291 w 414"/>
                <a:gd name="T75" fmla="*/ 399 h 415"/>
                <a:gd name="T76" fmla="*/ 299 w 414"/>
                <a:gd name="T77" fmla="*/ 386 h 415"/>
                <a:gd name="T78" fmla="*/ 290 w 414"/>
                <a:gd name="T79" fmla="*/ 331 h 415"/>
                <a:gd name="T80" fmla="*/ 312 w 414"/>
                <a:gd name="T81" fmla="*/ 312 h 415"/>
                <a:gd name="T82" fmla="*/ 364 w 414"/>
                <a:gd name="T83" fmla="*/ 332 h 415"/>
                <a:gd name="T84" fmla="*/ 378 w 414"/>
                <a:gd name="T85" fmla="*/ 327 h 415"/>
                <a:gd name="T86" fmla="*/ 401 w 414"/>
                <a:gd name="T87" fmla="*/ 284 h 415"/>
                <a:gd name="T88" fmla="*/ 398 w 414"/>
                <a:gd name="T89" fmla="*/ 269 h 415"/>
                <a:gd name="T90" fmla="*/ 353 w 414"/>
                <a:gd name="T91" fmla="*/ 237 h 415"/>
                <a:gd name="T92" fmla="*/ 356 w 414"/>
                <a:gd name="T93" fmla="*/ 207 h 415"/>
                <a:gd name="T94" fmla="*/ 406 w 414"/>
                <a:gd name="T95" fmla="*/ 185 h 415"/>
                <a:gd name="T96" fmla="*/ 413 w 414"/>
                <a:gd name="T97" fmla="*/ 171 h 415"/>
                <a:gd name="T98" fmla="*/ 233 w 414"/>
                <a:gd name="T99" fmla="*/ 293 h 415"/>
                <a:gd name="T100" fmla="*/ 122 w 414"/>
                <a:gd name="T101" fmla="*/ 233 h 415"/>
                <a:gd name="T102" fmla="*/ 181 w 414"/>
                <a:gd name="T103" fmla="*/ 122 h 415"/>
                <a:gd name="T104" fmla="*/ 293 w 414"/>
                <a:gd name="T105" fmla="*/ 182 h 415"/>
                <a:gd name="T106" fmla="*/ 233 w 414"/>
                <a:gd name="T107" fmla="*/ 293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4" h="415">
                  <a:moveTo>
                    <a:pt x="413" y="171"/>
                  </a:moveTo>
                  <a:cubicBezTo>
                    <a:pt x="398" y="124"/>
                    <a:pt x="398" y="124"/>
                    <a:pt x="398" y="124"/>
                  </a:cubicBezTo>
                  <a:cubicBezTo>
                    <a:pt x="397" y="119"/>
                    <a:pt x="391" y="115"/>
                    <a:pt x="385" y="116"/>
                  </a:cubicBezTo>
                  <a:cubicBezTo>
                    <a:pt x="331" y="125"/>
                    <a:pt x="331" y="125"/>
                    <a:pt x="331" y="125"/>
                  </a:cubicBezTo>
                  <a:cubicBezTo>
                    <a:pt x="325" y="117"/>
                    <a:pt x="319" y="109"/>
                    <a:pt x="312" y="102"/>
                  </a:cubicBezTo>
                  <a:cubicBezTo>
                    <a:pt x="332" y="51"/>
                    <a:pt x="332" y="51"/>
                    <a:pt x="332" y="51"/>
                  </a:cubicBezTo>
                  <a:cubicBezTo>
                    <a:pt x="334" y="45"/>
                    <a:pt x="332" y="39"/>
                    <a:pt x="327" y="36"/>
                  </a:cubicBezTo>
                  <a:cubicBezTo>
                    <a:pt x="283" y="13"/>
                    <a:pt x="283" y="13"/>
                    <a:pt x="283" y="13"/>
                  </a:cubicBezTo>
                  <a:cubicBezTo>
                    <a:pt x="278" y="10"/>
                    <a:pt x="272" y="12"/>
                    <a:pt x="268" y="17"/>
                  </a:cubicBezTo>
                  <a:cubicBezTo>
                    <a:pt x="236" y="62"/>
                    <a:pt x="236" y="62"/>
                    <a:pt x="236" y="62"/>
                  </a:cubicBezTo>
                  <a:cubicBezTo>
                    <a:pt x="227" y="60"/>
                    <a:pt x="217" y="59"/>
                    <a:pt x="207" y="59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82" y="3"/>
                    <a:pt x="176" y="0"/>
                    <a:pt x="171" y="2"/>
                  </a:cubicBezTo>
                  <a:cubicBezTo>
                    <a:pt x="124" y="16"/>
                    <a:pt x="124" y="16"/>
                    <a:pt x="124" y="16"/>
                  </a:cubicBezTo>
                  <a:cubicBezTo>
                    <a:pt x="118" y="18"/>
                    <a:pt x="115" y="24"/>
                    <a:pt x="116" y="29"/>
                  </a:cubicBezTo>
                  <a:cubicBezTo>
                    <a:pt x="125" y="84"/>
                    <a:pt x="125" y="84"/>
                    <a:pt x="125" y="84"/>
                  </a:cubicBezTo>
                  <a:cubicBezTo>
                    <a:pt x="116" y="89"/>
                    <a:pt x="109" y="95"/>
                    <a:pt x="102" y="102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45" y="81"/>
                    <a:pt x="39" y="83"/>
                    <a:pt x="36" y="88"/>
                  </a:cubicBezTo>
                  <a:cubicBezTo>
                    <a:pt x="13" y="131"/>
                    <a:pt x="13" y="131"/>
                    <a:pt x="13" y="131"/>
                  </a:cubicBezTo>
                  <a:cubicBezTo>
                    <a:pt x="10" y="136"/>
                    <a:pt x="12" y="143"/>
                    <a:pt x="16" y="146"/>
                  </a:cubicBezTo>
                  <a:cubicBezTo>
                    <a:pt x="61" y="178"/>
                    <a:pt x="61" y="178"/>
                    <a:pt x="61" y="178"/>
                  </a:cubicBezTo>
                  <a:cubicBezTo>
                    <a:pt x="59" y="188"/>
                    <a:pt x="58" y="198"/>
                    <a:pt x="58" y="208"/>
                  </a:cubicBezTo>
                  <a:cubicBezTo>
                    <a:pt x="8" y="230"/>
                    <a:pt x="8" y="230"/>
                    <a:pt x="8" y="230"/>
                  </a:cubicBezTo>
                  <a:cubicBezTo>
                    <a:pt x="3" y="232"/>
                    <a:pt x="0" y="239"/>
                    <a:pt x="2" y="244"/>
                  </a:cubicBezTo>
                  <a:cubicBezTo>
                    <a:pt x="16" y="291"/>
                    <a:pt x="16" y="291"/>
                    <a:pt x="16" y="291"/>
                  </a:cubicBezTo>
                  <a:cubicBezTo>
                    <a:pt x="18" y="296"/>
                    <a:pt x="23" y="300"/>
                    <a:pt x="29" y="299"/>
                  </a:cubicBezTo>
                  <a:cubicBezTo>
                    <a:pt x="83" y="290"/>
                    <a:pt x="83" y="290"/>
                    <a:pt x="83" y="290"/>
                  </a:cubicBezTo>
                  <a:cubicBezTo>
                    <a:pt x="89" y="298"/>
                    <a:pt x="95" y="306"/>
                    <a:pt x="102" y="313"/>
                  </a:cubicBezTo>
                  <a:cubicBezTo>
                    <a:pt x="82" y="364"/>
                    <a:pt x="82" y="364"/>
                    <a:pt x="82" y="364"/>
                  </a:cubicBezTo>
                  <a:cubicBezTo>
                    <a:pt x="80" y="370"/>
                    <a:pt x="83" y="376"/>
                    <a:pt x="88" y="379"/>
                  </a:cubicBezTo>
                  <a:cubicBezTo>
                    <a:pt x="131" y="402"/>
                    <a:pt x="131" y="402"/>
                    <a:pt x="131" y="402"/>
                  </a:cubicBezTo>
                  <a:cubicBezTo>
                    <a:pt x="136" y="404"/>
                    <a:pt x="143" y="403"/>
                    <a:pt x="146" y="398"/>
                  </a:cubicBezTo>
                  <a:cubicBezTo>
                    <a:pt x="178" y="353"/>
                    <a:pt x="178" y="353"/>
                    <a:pt x="178" y="353"/>
                  </a:cubicBezTo>
                  <a:cubicBezTo>
                    <a:pt x="187" y="355"/>
                    <a:pt x="197" y="356"/>
                    <a:pt x="207" y="356"/>
                  </a:cubicBezTo>
                  <a:cubicBezTo>
                    <a:pt x="230" y="407"/>
                    <a:pt x="230" y="407"/>
                    <a:pt x="230" y="407"/>
                  </a:cubicBezTo>
                  <a:cubicBezTo>
                    <a:pt x="232" y="412"/>
                    <a:pt x="238" y="415"/>
                    <a:pt x="244" y="413"/>
                  </a:cubicBezTo>
                  <a:cubicBezTo>
                    <a:pt x="291" y="399"/>
                    <a:pt x="291" y="399"/>
                    <a:pt x="291" y="399"/>
                  </a:cubicBezTo>
                  <a:cubicBezTo>
                    <a:pt x="296" y="397"/>
                    <a:pt x="300" y="391"/>
                    <a:pt x="299" y="386"/>
                  </a:cubicBezTo>
                  <a:cubicBezTo>
                    <a:pt x="290" y="331"/>
                    <a:pt x="290" y="331"/>
                    <a:pt x="290" y="331"/>
                  </a:cubicBezTo>
                  <a:cubicBezTo>
                    <a:pt x="298" y="326"/>
                    <a:pt x="306" y="319"/>
                    <a:pt x="312" y="312"/>
                  </a:cubicBezTo>
                  <a:cubicBezTo>
                    <a:pt x="364" y="332"/>
                    <a:pt x="364" y="332"/>
                    <a:pt x="364" y="332"/>
                  </a:cubicBezTo>
                  <a:cubicBezTo>
                    <a:pt x="369" y="334"/>
                    <a:pt x="376" y="332"/>
                    <a:pt x="378" y="327"/>
                  </a:cubicBezTo>
                  <a:cubicBezTo>
                    <a:pt x="401" y="284"/>
                    <a:pt x="401" y="284"/>
                    <a:pt x="401" y="284"/>
                  </a:cubicBezTo>
                  <a:cubicBezTo>
                    <a:pt x="404" y="279"/>
                    <a:pt x="403" y="272"/>
                    <a:pt x="398" y="269"/>
                  </a:cubicBezTo>
                  <a:cubicBezTo>
                    <a:pt x="353" y="237"/>
                    <a:pt x="353" y="237"/>
                    <a:pt x="353" y="237"/>
                  </a:cubicBezTo>
                  <a:cubicBezTo>
                    <a:pt x="355" y="227"/>
                    <a:pt x="356" y="217"/>
                    <a:pt x="356" y="207"/>
                  </a:cubicBezTo>
                  <a:cubicBezTo>
                    <a:pt x="406" y="185"/>
                    <a:pt x="406" y="185"/>
                    <a:pt x="406" y="185"/>
                  </a:cubicBezTo>
                  <a:cubicBezTo>
                    <a:pt x="411" y="182"/>
                    <a:pt x="414" y="176"/>
                    <a:pt x="413" y="171"/>
                  </a:cubicBezTo>
                  <a:close/>
                  <a:moveTo>
                    <a:pt x="233" y="293"/>
                  </a:moveTo>
                  <a:cubicBezTo>
                    <a:pt x="186" y="307"/>
                    <a:pt x="136" y="280"/>
                    <a:pt x="122" y="233"/>
                  </a:cubicBezTo>
                  <a:cubicBezTo>
                    <a:pt x="108" y="186"/>
                    <a:pt x="134" y="136"/>
                    <a:pt x="181" y="122"/>
                  </a:cubicBezTo>
                  <a:cubicBezTo>
                    <a:pt x="228" y="108"/>
                    <a:pt x="278" y="134"/>
                    <a:pt x="293" y="182"/>
                  </a:cubicBezTo>
                  <a:cubicBezTo>
                    <a:pt x="307" y="229"/>
                    <a:pt x="280" y="278"/>
                    <a:pt x="233" y="2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2400" b="0" kern="0">
                <a:solidFill>
                  <a:srgbClr val="000000"/>
                </a:solidFill>
                <a:latin typeface="+mj-lt"/>
                <a:ea typeface="Microsoft YaHei UI" panose="020B0503020204020204" charset="-122"/>
              </a:endParaRPr>
            </a:p>
          </p:txBody>
        </p:sp>
      </p:grpSp>
      <p:grpSp>
        <p:nvGrpSpPr>
          <p:cNvPr id="43" name="Group 242"/>
          <p:cNvGrpSpPr/>
          <p:nvPr/>
        </p:nvGrpSpPr>
        <p:grpSpPr>
          <a:xfrm>
            <a:off x="2877407" y="2732441"/>
            <a:ext cx="596900" cy="455084"/>
            <a:chOff x="2908300" y="2946400"/>
            <a:chExt cx="447675" cy="341313"/>
          </a:xfrm>
          <a:solidFill>
            <a:schemeClr val="bg1"/>
          </a:solidFill>
        </p:grpSpPr>
        <p:sp>
          <p:nvSpPr>
            <p:cNvPr id="44" name="Freeform 227"/>
            <p:cNvSpPr/>
            <p:nvPr/>
          </p:nvSpPr>
          <p:spPr bwMode="auto">
            <a:xfrm>
              <a:off x="2957513" y="2946400"/>
              <a:ext cx="349250" cy="115888"/>
            </a:xfrm>
            <a:custGeom>
              <a:avLst/>
              <a:gdLst>
                <a:gd name="T0" fmla="*/ 0 w 454"/>
                <a:gd name="T1" fmla="*/ 136 h 152"/>
                <a:gd name="T2" fmla="*/ 16 w 454"/>
                <a:gd name="T3" fmla="*/ 119 h 152"/>
                <a:gd name="T4" fmla="*/ 30 w 454"/>
                <a:gd name="T5" fmla="*/ 127 h 152"/>
                <a:gd name="T6" fmla="*/ 141 w 454"/>
                <a:gd name="T7" fmla="*/ 79 h 152"/>
                <a:gd name="T8" fmla="*/ 140 w 454"/>
                <a:gd name="T9" fmla="*/ 75 h 152"/>
                <a:gd name="T10" fmla="*/ 157 w 454"/>
                <a:gd name="T11" fmla="*/ 58 h 152"/>
                <a:gd name="T12" fmla="*/ 173 w 454"/>
                <a:gd name="T13" fmla="*/ 75 h 152"/>
                <a:gd name="T14" fmla="*/ 282 w 454"/>
                <a:gd name="T15" fmla="*/ 97 h 152"/>
                <a:gd name="T16" fmla="*/ 297 w 454"/>
                <a:gd name="T17" fmla="*/ 86 h 152"/>
                <a:gd name="T18" fmla="*/ 309 w 454"/>
                <a:gd name="T19" fmla="*/ 92 h 152"/>
                <a:gd name="T20" fmla="*/ 422 w 454"/>
                <a:gd name="T21" fmla="*/ 22 h 152"/>
                <a:gd name="T22" fmla="*/ 421 w 454"/>
                <a:gd name="T23" fmla="*/ 17 h 152"/>
                <a:gd name="T24" fmla="*/ 437 w 454"/>
                <a:gd name="T25" fmla="*/ 0 h 152"/>
                <a:gd name="T26" fmla="*/ 454 w 454"/>
                <a:gd name="T27" fmla="*/ 17 h 152"/>
                <a:gd name="T28" fmla="*/ 437 w 454"/>
                <a:gd name="T29" fmla="*/ 33 h 152"/>
                <a:gd name="T30" fmla="*/ 425 w 454"/>
                <a:gd name="T31" fmla="*/ 27 h 152"/>
                <a:gd name="T32" fmla="*/ 312 w 454"/>
                <a:gd name="T33" fmla="*/ 97 h 152"/>
                <a:gd name="T34" fmla="*/ 313 w 454"/>
                <a:gd name="T35" fmla="*/ 103 h 152"/>
                <a:gd name="T36" fmla="*/ 297 w 454"/>
                <a:gd name="T37" fmla="*/ 119 h 152"/>
                <a:gd name="T38" fmla="*/ 281 w 454"/>
                <a:gd name="T39" fmla="*/ 103 h 152"/>
                <a:gd name="T40" fmla="*/ 172 w 454"/>
                <a:gd name="T41" fmla="*/ 81 h 152"/>
                <a:gd name="T42" fmla="*/ 157 w 454"/>
                <a:gd name="T43" fmla="*/ 91 h 152"/>
                <a:gd name="T44" fmla="*/ 144 w 454"/>
                <a:gd name="T45" fmla="*/ 84 h 152"/>
                <a:gd name="T46" fmla="*/ 32 w 454"/>
                <a:gd name="T47" fmla="*/ 132 h 152"/>
                <a:gd name="T48" fmla="*/ 33 w 454"/>
                <a:gd name="T49" fmla="*/ 136 h 152"/>
                <a:gd name="T50" fmla="*/ 16 w 454"/>
                <a:gd name="T51" fmla="*/ 152 h 152"/>
                <a:gd name="T52" fmla="*/ 0 w 454"/>
                <a:gd name="T53" fmla="*/ 13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4" h="152">
                  <a:moveTo>
                    <a:pt x="0" y="136"/>
                  </a:moveTo>
                  <a:cubicBezTo>
                    <a:pt x="0" y="127"/>
                    <a:pt x="7" y="119"/>
                    <a:pt x="16" y="119"/>
                  </a:cubicBezTo>
                  <a:cubicBezTo>
                    <a:pt x="22" y="119"/>
                    <a:pt x="27" y="122"/>
                    <a:pt x="30" y="127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41" y="77"/>
                    <a:pt x="140" y="76"/>
                    <a:pt x="140" y="75"/>
                  </a:cubicBezTo>
                  <a:cubicBezTo>
                    <a:pt x="140" y="66"/>
                    <a:pt x="148" y="58"/>
                    <a:pt x="157" y="58"/>
                  </a:cubicBezTo>
                  <a:cubicBezTo>
                    <a:pt x="166" y="58"/>
                    <a:pt x="173" y="66"/>
                    <a:pt x="173" y="75"/>
                  </a:cubicBezTo>
                  <a:cubicBezTo>
                    <a:pt x="282" y="97"/>
                    <a:pt x="282" y="97"/>
                    <a:pt x="282" y="97"/>
                  </a:cubicBezTo>
                  <a:cubicBezTo>
                    <a:pt x="284" y="91"/>
                    <a:pt x="290" y="86"/>
                    <a:pt x="297" y="86"/>
                  </a:cubicBezTo>
                  <a:cubicBezTo>
                    <a:pt x="302" y="86"/>
                    <a:pt x="306" y="88"/>
                    <a:pt x="309" y="92"/>
                  </a:cubicBezTo>
                  <a:cubicBezTo>
                    <a:pt x="422" y="22"/>
                    <a:pt x="422" y="22"/>
                    <a:pt x="422" y="22"/>
                  </a:cubicBezTo>
                  <a:cubicBezTo>
                    <a:pt x="421" y="20"/>
                    <a:pt x="421" y="18"/>
                    <a:pt x="421" y="17"/>
                  </a:cubicBezTo>
                  <a:cubicBezTo>
                    <a:pt x="421" y="8"/>
                    <a:pt x="428" y="0"/>
                    <a:pt x="437" y="0"/>
                  </a:cubicBezTo>
                  <a:cubicBezTo>
                    <a:pt x="446" y="0"/>
                    <a:pt x="454" y="8"/>
                    <a:pt x="454" y="17"/>
                  </a:cubicBezTo>
                  <a:cubicBezTo>
                    <a:pt x="454" y="26"/>
                    <a:pt x="446" y="33"/>
                    <a:pt x="437" y="33"/>
                  </a:cubicBezTo>
                  <a:cubicBezTo>
                    <a:pt x="432" y="33"/>
                    <a:pt x="428" y="31"/>
                    <a:pt x="425" y="27"/>
                  </a:cubicBezTo>
                  <a:cubicBezTo>
                    <a:pt x="312" y="97"/>
                    <a:pt x="312" y="97"/>
                    <a:pt x="312" y="97"/>
                  </a:cubicBezTo>
                  <a:cubicBezTo>
                    <a:pt x="313" y="99"/>
                    <a:pt x="313" y="101"/>
                    <a:pt x="313" y="103"/>
                  </a:cubicBezTo>
                  <a:cubicBezTo>
                    <a:pt x="313" y="112"/>
                    <a:pt x="306" y="119"/>
                    <a:pt x="297" y="119"/>
                  </a:cubicBezTo>
                  <a:cubicBezTo>
                    <a:pt x="288" y="119"/>
                    <a:pt x="281" y="112"/>
                    <a:pt x="281" y="103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70" y="87"/>
                    <a:pt x="164" y="91"/>
                    <a:pt x="157" y="91"/>
                  </a:cubicBezTo>
                  <a:cubicBezTo>
                    <a:pt x="151" y="91"/>
                    <a:pt x="147" y="88"/>
                    <a:pt x="144" y="84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33" y="134"/>
                    <a:pt x="33" y="134"/>
                    <a:pt x="33" y="136"/>
                  </a:cubicBezTo>
                  <a:cubicBezTo>
                    <a:pt x="33" y="145"/>
                    <a:pt x="26" y="152"/>
                    <a:pt x="16" y="152"/>
                  </a:cubicBezTo>
                  <a:cubicBezTo>
                    <a:pt x="7" y="152"/>
                    <a:pt x="0" y="145"/>
                    <a:pt x="0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2400" b="0" kern="0">
                <a:solidFill>
                  <a:srgbClr val="000000"/>
                </a:solidFill>
                <a:latin typeface="+mj-lt"/>
                <a:ea typeface="Microsoft YaHei UI" panose="020B0503020204020204" charset="-122"/>
              </a:endParaRPr>
            </a:p>
          </p:txBody>
        </p:sp>
        <p:sp>
          <p:nvSpPr>
            <p:cNvPr id="45" name="Freeform 228"/>
            <p:cNvSpPr/>
            <p:nvPr/>
          </p:nvSpPr>
          <p:spPr bwMode="auto">
            <a:xfrm>
              <a:off x="2908300" y="2987675"/>
              <a:ext cx="447675" cy="300038"/>
            </a:xfrm>
            <a:custGeom>
              <a:avLst/>
              <a:gdLst>
                <a:gd name="T0" fmla="*/ 568 w 581"/>
                <a:gd name="T1" fmla="*/ 367 h 392"/>
                <a:gd name="T2" fmla="*/ 550 w 581"/>
                <a:gd name="T3" fmla="*/ 367 h 392"/>
                <a:gd name="T4" fmla="*/ 550 w 581"/>
                <a:gd name="T5" fmla="*/ 32 h 392"/>
                <a:gd name="T6" fmla="*/ 518 w 581"/>
                <a:gd name="T7" fmla="*/ 0 h 392"/>
                <a:gd name="T8" fmla="*/ 483 w 581"/>
                <a:gd name="T9" fmla="*/ 0 h 392"/>
                <a:gd name="T10" fmla="*/ 451 w 581"/>
                <a:gd name="T11" fmla="*/ 32 h 392"/>
                <a:gd name="T12" fmla="*/ 451 w 581"/>
                <a:gd name="T13" fmla="*/ 367 h 392"/>
                <a:gd name="T14" fmla="*/ 410 w 581"/>
                <a:gd name="T15" fmla="*/ 367 h 392"/>
                <a:gd name="T16" fmla="*/ 410 w 581"/>
                <a:gd name="T17" fmla="*/ 120 h 392"/>
                <a:gd name="T18" fmla="*/ 379 w 581"/>
                <a:gd name="T19" fmla="*/ 88 h 392"/>
                <a:gd name="T20" fmla="*/ 343 w 581"/>
                <a:gd name="T21" fmla="*/ 88 h 392"/>
                <a:gd name="T22" fmla="*/ 311 w 581"/>
                <a:gd name="T23" fmla="*/ 120 h 392"/>
                <a:gd name="T24" fmla="*/ 311 w 581"/>
                <a:gd name="T25" fmla="*/ 367 h 392"/>
                <a:gd name="T26" fmla="*/ 270 w 581"/>
                <a:gd name="T27" fmla="*/ 367 h 392"/>
                <a:gd name="T28" fmla="*/ 270 w 581"/>
                <a:gd name="T29" fmla="*/ 92 h 392"/>
                <a:gd name="T30" fmla="*/ 239 w 581"/>
                <a:gd name="T31" fmla="*/ 61 h 392"/>
                <a:gd name="T32" fmla="*/ 203 w 581"/>
                <a:gd name="T33" fmla="*/ 61 h 392"/>
                <a:gd name="T34" fmla="*/ 171 w 581"/>
                <a:gd name="T35" fmla="*/ 92 h 392"/>
                <a:gd name="T36" fmla="*/ 171 w 581"/>
                <a:gd name="T37" fmla="*/ 367 h 392"/>
                <a:gd name="T38" fmla="*/ 131 w 581"/>
                <a:gd name="T39" fmla="*/ 367 h 392"/>
                <a:gd name="T40" fmla="*/ 131 w 581"/>
                <a:gd name="T41" fmla="*/ 160 h 392"/>
                <a:gd name="T42" fmla="*/ 99 w 581"/>
                <a:gd name="T43" fmla="*/ 128 h 392"/>
                <a:gd name="T44" fmla="*/ 63 w 581"/>
                <a:gd name="T45" fmla="*/ 128 h 392"/>
                <a:gd name="T46" fmla="*/ 32 w 581"/>
                <a:gd name="T47" fmla="*/ 160 h 392"/>
                <a:gd name="T48" fmla="*/ 32 w 581"/>
                <a:gd name="T49" fmla="*/ 367 h 392"/>
                <a:gd name="T50" fmla="*/ 11 w 581"/>
                <a:gd name="T51" fmla="*/ 367 h 392"/>
                <a:gd name="T52" fmla="*/ 0 w 581"/>
                <a:gd name="T53" fmla="*/ 378 h 392"/>
                <a:gd name="T54" fmla="*/ 0 w 581"/>
                <a:gd name="T55" fmla="*/ 381 h 392"/>
                <a:gd name="T56" fmla="*/ 11 w 581"/>
                <a:gd name="T57" fmla="*/ 392 h 392"/>
                <a:gd name="T58" fmla="*/ 568 w 581"/>
                <a:gd name="T59" fmla="*/ 392 h 392"/>
                <a:gd name="T60" fmla="*/ 581 w 581"/>
                <a:gd name="T61" fmla="*/ 381 h 392"/>
                <a:gd name="T62" fmla="*/ 581 w 581"/>
                <a:gd name="T63" fmla="*/ 378 h 392"/>
                <a:gd name="T64" fmla="*/ 568 w 581"/>
                <a:gd name="T65" fmla="*/ 36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1" h="392">
                  <a:moveTo>
                    <a:pt x="568" y="367"/>
                  </a:moveTo>
                  <a:cubicBezTo>
                    <a:pt x="550" y="367"/>
                    <a:pt x="550" y="367"/>
                    <a:pt x="550" y="367"/>
                  </a:cubicBezTo>
                  <a:cubicBezTo>
                    <a:pt x="550" y="32"/>
                    <a:pt x="550" y="32"/>
                    <a:pt x="550" y="32"/>
                  </a:cubicBezTo>
                  <a:cubicBezTo>
                    <a:pt x="550" y="14"/>
                    <a:pt x="536" y="0"/>
                    <a:pt x="518" y="0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65" y="0"/>
                    <a:pt x="451" y="14"/>
                    <a:pt x="451" y="32"/>
                  </a:cubicBezTo>
                  <a:cubicBezTo>
                    <a:pt x="451" y="367"/>
                    <a:pt x="451" y="367"/>
                    <a:pt x="451" y="367"/>
                  </a:cubicBezTo>
                  <a:cubicBezTo>
                    <a:pt x="410" y="367"/>
                    <a:pt x="410" y="367"/>
                    <a:pt x="410" y="367"/>
                  </a:cubicBezTo>
                  <a:cubicBezTo>
                    <a:pt x="410" y="120"/>
                    <a:pt x="410" y="120"/>
                    <a:pt x="410" y="120"/>
                  </a:cubicBezTo>
                  <a:cubicBezTo>
                    <a:pt x="410" y="102"/>
                    <a:pt x="396" y="88"/>
                    <a:pt x="379" y="88"/>
                  </a:cubicBezTo>
                  <a:cubicBezTo>
                    <a:pt x="343" y="88"/>
                    <a:pt x="343" y="88"/>
                    <a:pt x="343" y="88"/>
                  </a:cubicBezTo>
                  <a:cubicBezTo>
                    <a:pt x="325" y="88"/>
                    <a:pt x="311" y="102"/>
                    <a:pt x="311" y="120"/>
                  </a:cubicBezTo>
                  <a:cubicBezTo>
                    <a:pt x="311" y="367"/>
                    <a:pt x="311" y="367"/>
                    <a:pt x="311" y="367"/>
                  </a:cubicBezTo>
                  <a:cubicBezTo>
                    <a:pt x="270" y="367"/>
                    <a:pt x="270" y="367"/>
                    <a:pt x="270" y="367"/>
                  </a:cubicBezTo>
                  <a:cubicBezTo>
                    <a:pt x="270" y="92"/>
                    <a:pt x="270" y="92"/>
                    <a:pt x="270" y="92"/>
                  </a:cubicBezTo>
                  <a:cubicBezTo>
                    <a:pt x="270" y="75"/>
                    <a:pt x="256" y="61"/>
                    <a:pt x="239" y="61"/>
                  </a:cubicBezTo>
                  <a:cubicBezTo>
                    <a:pt x="203" y="61"/>
                    <a:pt x="203" y="61"/>
                    <a:pt x="203" y="61"/>
                  </a:cubicBezTo>
                  <a:cubicBezTo>
                    <a:pt x="186" y="61"/>
                    <a:pt x="171" y="75"/>
                    <a:pt x="171" y="92"/>
                  </a:cubicBezTo>
                  <a:cubicBezTo>
                    <a:pt x="171" y="367"/>
                    <a:pt x="171" y="367"/>
                    <a:pt x="171" y="367"/>
                  </a:cubicBezTo>
                  <a:cubicBezTo>
                    <a:pt x="131" y="367"/>
                    <a:pt x="131" y="367"/>
                    <a:pt x="131" y="367"/>
                  </a:cubicBezTo>
                  <a:cubicBezTo>
                    <a:pt x="131" y="160"/>
                    <a:pt x="131" y="160"/>
                    <a:pt x="131" y="160"/>
                  </a:cubicBezTo>
                  <a:cubicBezTo>
                    <a:pt x="131" y="143"/>
                    <a:pt x="117" y="128"/>
                    <a:pt x="99" y="128"/>
                  </a:cubicBezTo>
                  <a:cubicBezTo>
                    <a:pt x="63" y="128"/>
                    <a:pt x="63" y="128"/>
                    <a:pt x="63" y="128"/>
                  </a:cubicBezTo>
                  <a:cubicBezTo>
                    <a:pt x="46" y="128"/>
                    <a:pt x="32" y="143"/>
                    <a:pt x="32" y="160"/>
                  </a:cubicBezTo>
                  <a:cubicBezTo>
                    <a:pt x="32" y="367"/>
                    <a:pt x="32" y="367"/>
                    <a:pt x="32" y="367"/>
                  </a:cubicBezTo>
                  <a:cubicBezTo>
                    <a:pt x="11" y="367"/>
                    <a:pt x="11" y="367"/>
                    <a:pt x="11" y="367"/>
                  </a:cubicBezTo>
                  <a:cubicBezTo>
                    <a:pt x="4" y="367"/>
                    <a:pt x="0" y="372"/>
                    <a:pt x="0" y="378"/>
                  </a:cubicBezTo>
                  <a:cubicBezTo>
                    <a:pt x="0" y="381"/>
                    <a:pt x="0" y="381"/>
                    <a:pt x="0" y="381"/>
                  </a:cubicBezTo>
                  <a:cubicBezTo>
                    <a:pt x="0" y="387"/>
                    <a:pt x="4" y="392"/>
                    <a:pt x="11" y="392"/>
                  </a:cubicBezTo>
                  <a:cubicBezTo>
                    <a:pt x="568" y="392"/>
                    <a:pt x="568" y="392"/>
                    <a:pt x="568" y="392"/>
                  </a:cubicBezTo>
                  <a:cubicBezTo>
                    <a:pt x="575" y="392"/>
                    <a:pt x="581" y="387"/>
                    <a:pt x="581" y="381"/>
                  </a:cubicBezTo>
                  <a:cubicBezTo>
                    <a:pt x="581" y="378"/>
                    <a:pt x="581" y="378"/>
                    <a:pt x="581" y="378"/>
                  </a:cubicBezTo>
                  <a:cubicBezTo>
                    <a:pt x="581" y="372"/>
                    <a:pt x="575" y="367"/>
                    <a:pt x="568" y="3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2400" b="0" kern="0">
                <a:solidFill>
                  <a:srgbClr val="000000"/>
                </a:solidFill>
                <a:latin typeface="+mj-lt"/>
                <a:ea typeface="Microsoft YaHei UI" panose="020B0503020204020204" charset="-122"/>
              </a:endParaRPr>
            </a:p>
          </p:txBody>
        </p:sp>
      </p:grpSp>
      <p:sp>
        <p:nvSpPr>
          <p:cNvPr id="46" name="矩形 34"/>
          <p:cNvSpPr/>
          <p:nvPr/>
        </p:nvSpPr>
        <p:spPr>
          <a:xfrm>
            <a:off x="1006449" y="61557"/>
            <a:ext cx="35213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ln w="22225">
                  <a:noFill/>
                </a:ln>
                <a:gradFill flip="none" rotWithShape="1">
                  <a:gsLst>
                    <a:gs pos="0">
                      <a:srgbClr val="E61E18"/>
                    </a:gs>
                    <a:gs pos="100000">
                      <a:srgbClr val="9A1E23"/>
                    </a:gs>
                  </a:gsLst>
                  <a:lin ang="0" scaled="1"/>
                  <a:tileRect/>
                </a:gradFill>
                <a:latin typeface="+mj-lt"/>
                <a:ea typeface="微软雅黑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85463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" grpId="0" animBg="1"/>
      <p:bldP spid="32" grpId="0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/>
          <p:nvPr/>
        </p:nvCxnSpPr>
        <p:spPr>
          <a:xfrm flipV="1">
            <a:off x="0" y="685801"/>
            <a:ext cx="12204000" cy="846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0" y="6725468"/>
            <a:ext cx="12192000" cy="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b="0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0" y="0"/>
            <a:ext cx="1049867" cy="694267"/>
            <a:chOff x="0" y="0"/>
            <a:chExt cx="1049867" cy="694267"/>
          </a:xfrm>
        </p:grpSpPr>
        <p:sp>
          <p:nvSpPr>
            <p:cNvPr id="22" name="任意多边形 21"/>
            <p:cNvSpPr/>
            <p:nvPr/>
          </p:nvSpPr>
          <p:spPr>
            <a:xfrm>
              <a:off x="0" y="0"/>
              <a:ext cx="1049867" cy="694267"/>
            </a:xfrm>
            <a:custGeom>
              <a:avLst/>
              <a:gdLst>
                <a:gd name="connsiteX0" fmla="*/ 0 w 1066800"/>
                <a:gd name="connsiteY0" fmla="*/ 0 h 702734"/>
                <a:gd name="connsiteX1" fmla="*/ 16933 w 1066800"/>
                <a:gd name="connsiteY1" fmla="*/ 702734 h 702734"/>
                <a:gd name="connsiteX2" fmla="*/ 1066800 w 1066800"/>
                <a:gd name="connsiteY2" fmla="*/ 702734 h 702734"/>
                <a:gd name="connsiteX3" fmla="*/ 787400 w 1066800"/>
                <a:gd name="connsiteY3" fmla="*/ 16934 h 702734"/>
                <a:gd name="connsiteX4" fmla="*/ 0 w 1066800"/>
                <a:gd name="connsiteY4" fmla="*/ 0 h 702734"/>
                <a:gd name="connsiteX0-1" fmla="*/ 1 w 1049867"/>
                <a:gd name="connsiteY0-2" fmla="*/ 0 h 685801"/>
                <a:gd name="connsiteX1-3" fmla="*/ 0 w 1049867"/>
                <a:gd name="connsiteY1-4" fmla="*/ 685801 h 685801"/>
                <a:gd name="connsiteX2-5" fmla="*/ 1049867 w 1049867"/>
                <a:gd name="connsiteY2-6" fmla="*/ 685801 h 685801"/>
                <a:gd name="connsiteX3-7" fmla="*/ 770467 w 1049867"/>
                <a:gd name="connsiteY3-8" fmla="*/ 1 h 685801"/>
                <a:gd name="connsiteX4-9" fmla="*/ 1 w 1049867"/>
                <a:gd name="connsiteY4-10" fmla="*/ 0 h 68580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49867" h="685801">
                  <a:moveTo>
                    <a:pt x="1" y="0"/>
                  </a:moveTo>
                  <a:cubicBezTo>
                    <a:pt x="1" y="228600"/>
                    <a:pt x="0" y="457201"/>
                    <a:pt x="0" y="685801"/>
                  </a:cubicBezTo>
                  <a:lnTo>
                    <a:pt x="1049867" y="685801"/>
                  </a:lnTo>
                  <a:lnTo>
                    <a:pt x="770467" y="1"/>
                  </a:lnTo>
                  <a:lnTo>
                    <a:pt x="1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9" name="Freeform 43"/>
            <p:cNvSpPr/>
            <p:nvPr/>
          </p:nvSpPr>
          <p:spPr bwMode="auto">
            <a:xfrm>
              <a:off x="131959" y="26121"/>
              <a:ext cx="689307" cy="620210"/>
            </a:xfrm>
            <a:custGeom>
              <a:avLst/>
              <a:gdLst>
                <a:gd name="T0" fmla="*/ 167 w 390"/>
                <a:gd name="T1" fmla="*/ 3 h 350"/>
                <a:gd name="T2" fmla="*/ 260 w 390"/>
                <a:gd name="T3" fmla="*/ 222 h 350"/>
                <a:gd name="T4" fmla="*/ 151 w 390"/>
                <a:gd name="T5" fmla="*/ 112 h 350"/>
                <a:gd name="T6" fmla="*/ 193 w 390"/>
                <a:gd name="T7" fmla="*/ 71 h 350"/>
                <a:gd name="T8" fmla="*/ 167 w 390"/>
                <a:gd name="T9" fmla="*/ 45 h 350"/>
                <a:gd name="T10" fmla="*/ 114 w 390"/>
                <a:gd name="T11" fmla="*/ 56 h 350"/>
                <a:gd name="T12" fmla="*/ 31 w 390"/>
                <a:gd name="T13" fmla="*/ 138 h 350"/>
                <a:gd name="T14" fmla="*/ 78 w 390"/>
                <a:gd name="T15" fmla="*/ 185 h 350"/>
                <a:gd name="T16" fmla="*/ 109 w 390"/>
                <a:gd name="T17" fmla="*/ 154 h 350"/>
                <a:gd name="T18" fmla="*/ 218 w 390"/>
                <a:gd name="T19" fmla="*/ 264 h 350"/>
                <a:gd name="T20" fmla="*/ 36 w 390"/>
                <a:gd name="T21" fmla="*/ 227 h 350"/>
                <a:gd name="T22" fmla="*/ 10 w 390"/>
                <a:gd name="T23" fmla="*/ 253 h 350"/>
                <a:gd name="T24" fmla="*/ 33 w 390"/>
                <a:gd name="T25" fmla="*/ 283 h 350"/>
                <a:gd name="T26" fmla="*/ 30 w 390"/>
                <a:gd name="T27" fmla="*/ 285 h 350"/>
                <a:gd name="T28" fmla="*/ 25 w 390"/>
                <a:gd name="T29" fmla="*/ 285 h 350"/>
                <a:gd name="T30" fmla="*/ 0 w 390"/>
                <a:gd name="T31" fmla="*/ 311 h 350"/>
                <a:gd name="T32" fmla="*/ 25 w 390"/>
                <a:gd name="T33" fmla="*/ 336 h 350"/>
                <a:gd name="T34" fmla="*/ 52 w 390"/>
                <a:gd name="T35" fmla="*/ 311 h 350"/>
                <a:gd name="T36" fmla="*/ 51 w 390"/>
                <a:gd name="T37" fmla="*/ 306 h 350"/>
                <a:gd name="T38" fmla="*/ 55 w 390"/>
                <a:gd name="T39" fmla="*/ 302 h 350"/>
                <a:gd name="T40" fmla="*/ 260 w 390"/>
                <a:gd name="T41" fmla="*/ 305 h 350"/>
                <a:gd name="T42" fmla="*/ 291 w 390"/>
                <a:gd name="T43" fmla="*/ 336 h 350"/>
                <a:gd name="T44" fmla="*/ 333 w 390"/>
                <a:gd name="T45" fmla="*/ 295 h 350"/>
                <a:gd name="T46" fmla="*/ 302 w 390"/>
                <a:gd name="T47" fmla="*/ 264 h 350"/>
                <a:gd name="T48" fmla="*/ 167 w 390"/>
                <a:gd name="T49" fmla="*/ 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0" h="350">
                  <a:moveTo>
                    <a:pt x="167" y="3"/>
                  </a:moveTo>
                  <a:cubicBezTo>
                    <a:pt x="253" y="35"/>
                    <a:pt x="305" y="138"/>
                    <a:pt x="260" y="22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93" y="71"/>
                    <a:pt x="193" y="71"/>
                    <a:pt x="193" y="71"/>
                  </a:cubicBezTo>
                  <a:cubicBezTo>
                    <a:pt x="167" y="45"/>
                    <a:pt x="167" y="45"/>
                    <a:pt x="167" y="45"/>
                  </a:cubicBezTo>
                  <a:cubicBezTo>
                    <a:pt x="152" y="59"/>
                    <a:pt x="129" y="62"/>
                    <a:pt x="114" y="56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78" y="185"/>
                    <a:pt x="78" y="185"/>
                    <a:pt x="78" y="185"/>
                  </a:cubicBezTo>
                  <a:cubicBezTo>
                    <a:pt x="109" y="154"/>
                    <a:pt x="109" y="154"/>
                    <a:pt x="109" y="154"/>
                  </a:cubicBezTo>
                  <a:cubicBezTo>
                    <a:pt x="218" y="264"/>
                    <a:pt x="218" y="264"/>
                    <a:pt x="218" y="264"/>
                  </a:cubicBezTo>
                  <a:cubicBezTo>
                    <a:pt x="165" y="293"/>
                    <a:pt x="91" y="284"/>
                    <a:pt x="36" y="227"/>
                  </a:cubicBezTo>
                  <a:cubicBezTo>
                    <a:pt x="10" y="253"/>
                    <a:pt x="10" y="253"/>
                    <a:pt x="10" y="253"/>
                  </a:cubicBezTo>
                  <a:cubicBezTo>
                    <a:pt x="18" y="264"/>
                    <a:pt x="25" y="274"/>
                    <a:pt x="33" y="283"/>
                  </a:cubicBezTo>
                  <a:cubicBezTo>
                    <a:pt x="32" y="283"/>
                    <a:pt x="30" y="285"/>
                    <a:pt x="30" y="285"/>
                  </a:cubicBezTo>
                  <a:cubicBezTo>
                    <a:pt x="28" y="285"/>
                    <a:pt x="27" y="285"/>
                    <a:pt x="25" y="285"/>
                  </a:cubicBezTo>
                  <a:cubicBezTo>
                    <a:pt x="11" y="285"/>
                    <a:pt x="0" y="297"/>
                    <a:pt x="0" y="311"/>
                  </a:cubicBezTo>
                  <a:cubicBezTo>
                    <a:pt x="0" y="325"/>
                    <a:pt x="11" y="336"/>
                    <a:pt x="25" y="336"/>
                  </a:cubicBezTo>
                  <a:cubicBezTo>
                    <a:pt x="39" y="336"/>
                    <a:pt x="52" y="325"/>
                    <a:pt x="52" y="311"/>
                  </a:cubicBezTo>
                  <a:cubicBezTo>
                    <a:pt x="52" y="309"/>
                    <a:pt x="51" y="308"/>
                    <a:pt x="51" y="306"/>
                  </a:cubicBezTo>
                  <a:cubicBezTo>
                    <a:pt x="55" y="302"/>
                    <a:pt x="55" y="302"/>
                    <a:pt x="55" y="302"/>
                  </a:cubicBezTo>
                  <a:cubicBezTo>
                    <a:pt x="118" y="344"/>
                    <a:pt x="186" y="350"/>
                    <a:pt x="260" y="305"/>
                  </a:cubicBezTo>
                  <a:cubicBezTo>
                    <a:pt x="291" y="336"/>
                    <a:pt x="291" y="336"/>
                    <a:pt x="291" y="336"/>
                  </a:cubicBezTo>
                  <a:cubicBezTo>
                    <a:pt x="333" y="295"/>
                    <a:pt x="333" y="295"/>
                    <a:pt x="333" y="295"/>
                  </a:cubicBezTo>
                  <a:cubicBezTo>
                    <a:pt x="302" y="264"/>
                    <a:pt x="302" y="264"/>
                    <a:pt x="302" y="264"/>
                  </a:cubicBezTo>
                  <a:cubicBezTo>
                    <a:pt x="390" y="131"/>
                    <a:pt x="273" y="0"/>
                    <a:pt x="16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>
                <a:solidFill>
                  <a:prstClr val="black"/>
                </a:solidFill>
                <a:latin typeface="+mj-lt"/>
                <a:ea typeface="微软雅黑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-672752" y="2204864"/>
            <a:ext cx="399512" cy="1394613"/>
          </a:xfrm>
          <a:prstGeom prst="rect">
            <a:avLst/>
          </a:prstGeom>
          <a:gradFill>
            <a:gsLst>
              <a:gs pos="26000">
                <a:srgbClr val="E61E18"/>
              </a:gs>
              <a:gs pos="100000">
                <a:srgbClr val="9A1E2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618194" y="1463223"/>
            <a:ext cx="2224315" cy="2224315"/>
            <a:chOff x="3044371" y="1807933"/>
            <a:chExt cx="2299609" cy="2299609"/>
          </a:xfrm>
        </p:grpSpPr>
        <p:sp>
          <p:nvSpPr>
            <p:cNvPr id="48" name="椭圆 47"/>
            <p:cNvSpPr/>
            <p:nvPr/>
          </p:nvSpPr>
          <p:spPr>
            <a:xfrm>
              <a:off x="3228975" y="1992537"/>
              <a:ext cx="1930400" cy="1930400"/>
            </a:xfrm>
            <a:prstGeom prst="ellipse">
              <a:avLst/>
            </a:prstGeom>
            <a:gradFill>
              <a:gsLst>
                <a:gs pos="26000">
                  <a:srgbClr val="E61E18"/>
                </a:gs>
                <a:gs pos="100000">
                  <a:srgbClr val="9A1E2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altLang="zh-CN" sz="2000" dirty="0">
                  <a:latin typeface="+mj-lt"/>
                  <a:ea typeface="微软雅黑" panose="020B0503020204020204" pitchFamily="34" charset="-122"/>
                </a:rPr>
                <a:t>OPTION HERE</a:t>
              </a:r>
              <a:endParaRPr lang="zh-CN" altLang="en-US" sz="2000" b="1" dirty="0"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3044371" y="1807933"/>
              <a:ext cx="2299609" cy="2299609"/>
            </a:xfrm>
            <a:prstGeom prst="ellipse">
              <a:avLst/>
            </a:prstGeom>
            <a:noFill/>
            <a:ln w="19050">
              <a:solidFill>
                <a:srgbClr val="AD1E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+mj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528627" y="1463223"/>
            <a:ext cx="2224315" cy="2224315"/>
            <a:chOff x="3044371" y="1807933"/>
            <a:chExt cx="2299609" cy="2299609"/>
          </a:xfrm>
        </p:grpSpPr>
        <p:sp>
          <p:nvSpPr>
            <p:cNvPr id="51" name="椭圆 50"/>
            <p:cNvSpPr/>
            <p:nvPr/>
          </p:nvSpPr>
          <p:spPr>
            <a:xfrm>
              <a:off x="3228975" y="1992537"/>
              <a:ext cx="1930400" cy="1930400"/>
            </a:xfrm>
            <a:prstGeom prst="ellipse">
              <a:avLst/>
            </a:prstGeom>
            <a:gradFill>
              <a:gsLst>
                <a:gs pos="26000">
                  <a:srgbClr val="E61E18"/>
                </a:gs>
                <a:gs pos="100000">
                  <a:srgbClr val="9A1E2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altLang="zh-CN" sz="2000" dirty="0">
                  <a:latin typeface="+mj-lt"/>
                  <a:ea typeface="微软雅黑" panose="020B0503020204020204" pitchFamily="34" charset="-122"/>
                </a:rPr>
                <a:t>OPTION HERE</a:t>
              </a:r>
              <a:endParaRPr lang="zh-CN" altLang="en-US" sz="2000" b="1" dirty="0"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3044371" y="1807933"/>
              <a:ext cx="2299609" cy="2299609"/>
            </a:xfrm>
            <a:prstGeom prst="ellipse">
              <a:avLst/>
            </a:prstGeom>
            <a:noFill/>
            <a:ln w="19050">
              <a:solidFill>
                <a:srgbClr val="AD1E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+mj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439060" y="1463223"/>
            <a:ext cx="2224315" cy="2224315"/>
            <a:chOff x="3044371" y="1807933"/>
            <a:chExt cx="2299609" cy="2299609"/>
          </a:xfrm>
        </p:grpSpPr>
        <p:sp>
          <p:nvSpPr>
            <p:cNvPr id="54" name="椭圆 53"/>
            <p:cNvSpPr/>
            <p:nvPr/>
          </p:nvSpPr>
          <p:spPr>
            <a:xfrm>
              <a:off x="3228975" y="1992537"/>
              <a:ext cx="1930400" cy="1930400"/>
            </a:xfrm>
            <a:prstGeom prst="ellipse">
              <a:avLst/>
            </a:prstGeom>
            <a:gradFill>
              <a:gsLst>
                <a:gs pos="26000">
                  <a:srgbClr val="E61E18"/>
                </a:gs>
                <a:gs pos="100000">
                  <a:srgbClr val="9A1E2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altLang="zh-CN" sz="2000" dirty="0">
                  <a:latin typeface="+mj-lt"/>
                  <a:ea typeface="微软雅黑" panose="020B0503020204020204" pitchFamily="34" charset="-122"/>
                </a:rPr>
                <a:t>OPTION HERE</a:t>
              </a:r>
              <a:endParaRPr lang="zh-CN" altLang="en-US" sz="2000" b="1" dirty="0"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3044371" y="1807933"/>
              <a:ext cx="2299609" cy="2299609"/>
            </a:xfrm>
            <a:prstGeom prst="ellipse">
              <a:avLst/>
            </a:prstGeom>
            <a:noFill/>
            <a:ln w="19050">
              <a:solidFill>
                <a:srgbClr val="AD1E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+mj-lt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9349492" y="1463223"/>
            <a:ext cx="2224315" cy="2224315"/>
            <a:chOff x="3044371" y="1807933"/>
            <a:chExt cx="2299609" cy="2299609"/>
          </a:xfrm>
        </p:grpSpPr>
        <p:sp>
          <p:nvSpPr>
            <p:cNvPr id="57" name="椭圆 56"/>
            <p:cNvSpPr/>
            <p:nvPr/>
          </p:nvSpPr>
          <p:spPr>
            <a:xfrm>
              <a:off x="3228975" y="1992537"/>
              <a:ext cx="1930400" cy="1930400"/>
            </a:xfrm>
            <a:prstGeom prst="ellipse">
              <a:avLst/>
            </a:prstGeom>
            <a:gradFill>
              <a:gsLst>
                <a:gs pos="26000">
                  <a:srgbClr val="E61E18"/>
                </a:gs>
                <a:gs pos="100000">
                  <a:srgbClr val="9A1E2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altLang="zh-CN" sz="2000" dirty="0">
                  <a:latin typeface="+mj-lt"/>
                  <a:ea typeface="微软雅黑" panose="020B0503020204020204" pitchFamily="34" charset="-122"/>
                </a:rPr>
                <a:t>OPTION HERE</a:t>
              </a:r>
              <a:endParaRPr lang="zh-CN" altLang="en-US" sz="2000" b="1" dirty="0"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3044371" y="1807933"/>
              <a:ext cx="2299609" cy="2299609"/>
            </a:xfrm>
            <a:prstGeom prst="ellipse">
              <a:avLst/>
            </a:prstGeom>
            <a:noFill/>
            <a:ln w="19050">
              <a:solidFill>
                <a:srgbClr val="AD1E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+mj-lt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723711" y="3985086"/>
            <a:ext cx="2013280" cy="1760532"/>
            <a:chOff x="723711" y="3985086"/>
            <a:chExt cx="2013280" cy="1760532"/>
          </a:xfrm>
        </p:grpSpPr>
        <p:sp>
          <p:nvSpPr>
            <p:cNvPr id="60" name="矩形 59"/>
            <p:cNvSpPr/>
            <p:nvPr/>
          </p:nvSpPr>
          <p:spPr>
            <a:xfrm>
              <a:off x="812991" y="3985086"/>
              <a:ext cx="1834720" cy="4247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tr-TR" altLang="zh-CN" dirty="0">
                  <a:solidFill>
                    <a:srgbClr val="AD1E24"/>
                  </a:solidFill>
                  <a:latin typeface="+mj-lt"/>
                </a:rPr>
                <a:t>OPTION HERE</a:t>
              </a:r>
              <a:endParaRPr lang="zh-CN" altLang="en-US" dirty="0">
                <a:solidFill>
                  <a:srgbClr val="AD1E24"/>
                </a:solidFill>
                <a:latin typeface="+mj-lt"/>
              </a:endParaRPr>
            </a:p>
          </p:txBody>
        </p:sp>
        <p:cxnSp>
          <p:nvCxnSpPr>
            <p:cNvPr id="61" name="直接连接符 60"/>
            <p:cNvCxnSpPr/>
            <p:nvPr/>
          </p:nvCxnSpPr>
          <p:spPr>
            <a:xfrm>
              <a:off x="1452686" y="4670476"/>
              <a:ext cx="555330" cy="0"/>
            </a:xfrm>
            <a:prstGeom prst="line">
              <a:avLst/>
            </a:prstGeom>
            <a:ln>
              <a:solidFill>
                <a:srgbClr val="AD1E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矩形 61"/>
            <p:cNvSpPr/>
            <p:nvPr/>
          </p:nvSpPr>
          <p:spPr>
            <a:xfrm>
              <a:off x="723711" y="4766889"/>
              <a:ext cx="2013280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Go ahead and replace it with your own text.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625121" y="3985087"/>
            <a:ext cx="2031325" cy="1760531"/>
            <a:chOff x="3625121" y="3985087"/>
            <a:chExt cx="2031325" cy="1760531"/>
          </a:xfrm>
        </p:grpSpPr>
        <p:sp>
          <p:nvSpPr>
            <p:cNvPr id="64" name="矩形 63"/>
            <p:cNvSpPr/>
            <p:nvPr/>
          </p:nvSpPr>
          <p:spPr>
            <a:xfrm>
              <a:off x="3625121" y="3985087"/>
              <a:ext cx="2031325" cy="4247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tr-TR" altLang="zh-CN" dirty="0">
                  <a:solidFill>
                    <a:srgbClr val="AD1E24"/>
                  </a:solidFill>
                  <a:latin typeface="+mj-lt"/>
                </a:rPr>
                <a:t>OPTION HERE</a:t>
              </a:r>
              <a:endParaRPr lang="zh-CN" altLang="en-US" dirty="0">
                <a:solidFill>
                  <a:srgbClr val="AD1E24"/>
                </a:solidFill>
                <a:latin typeface="+mj-lt"/>
              </a:endParaRPr>
            </a:p>
          </p:txBody>
        </p:sp>
        <p:cxnSp>
          <p:nvCxnSpPr>
            <p:cNvPr id="65" name="直接连接符 64"/>
            <p:cNvCxnSpPr/>
            <p:nvPr/>
          </p:nvCxnSpPr>
          <p:spPr>
            <a:xfrm>
              <a:off x="4363118" y="4670476"/>
              <a:ext cx="555330" cy="0"/>
            </a:xfrm>
            <a:prstGeom prst="line">
              <a:avLst/>
            </a:prstGeom>
            <a:ln>
              <a:solidFill>
                <a:srgbClr val="AD1E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矩形 65"/>
            <p:cNvSpPr/>
            <p:nvPr/>
          </p:nvSpPr>
          <p:spPr>
            <a:xfrm>
              <a:off x="3625121" y="4766889"/>
              <a:ext cx="2013280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Go ahead and replace it with your own text.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6535554" y="3985087"/>
            <a:ext cx="2078105" cy="1760531"/>
            <a:chOff x="6535554" y="3985087"/>
            <a:chExt cx="2078105" cy="1760531"/>
          </a:xfrm>
        </p:grpSpPr>
        <p:cxnSp>
          <p:nvCxnSpPr>
            <p:cNvPr id="68" name="直接连接符 67"/>
            <p:cNvCxnSpPr/>
            <p:nvPr/>
          </p:nvCxnSpPr>
          <p:spPr>
            <a:xfrm>
              <a:off x="7329354" y="4670476"/>
              <a:ext cx="555330" cy="0"/>
            </a:xfrm>
            <a:prstGeom prst="line">
              <a:avLst/>
            </a:prstGeom>
            <a:ln>
              <a:solidFill>
                <a:srgbClr val="AD1E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矩形 68"/>
            <p:cNvSpPr/>
            <p:nvPr/>
          </p:nvSpPr>
          <p:spPr>
            <a:xfrm>
              <a:off x="6600379" y="4766889"/>
              <a:ext cx="2013280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Go ahead and replace it with your own text.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6535554" y="3985087"/>
              <a:ext cx="2031325" cy="4247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tr-TR" altLang="zh-CN" dirty="0">
                  <a:solidFill>
                    <a:srgbClr val="AD1E24"/>
                  </a:solidFill>
                  <a:latin typeface="+mj-lt"/>
                </a:rPr>
                <a:t>OPTION HERE</a:t>
              </a:r>
              <a:endParaRPr lang="zh-CN" altLang="en-US" dirty="0">
                <a:solidFill>
                  <a:srgbClr val="AD1E24"/>
                </a:solidFill>
                <a:latin typeface="+mj-lt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9415525" y="3945613"/>
            <a:ext cx="2061786" cy="1800005"/>
            <a:chOff x="9415525" y="3945613"/>
            <a:chExt cx="2061786" cy="1800005"/>
          </a:xfrm>
        </p:grpSpPr>
        <p:cxnSp>
          <p:nvCxnSpPr>
            <p:cNvPr id="72" name="直接连接符 71"/>
            <p:cNvCxnSpPr/>
            <p:nvPr/>
          </p:nvCxnSpPr>
          <p:spPr>
            <a:xfrm>
              <a:off x="10130971" y="4658116"/>
              <a:ext cx="555330" cy="0"/>
            </a:xfrm>
            <a:prstGeom prst="line">
              <a:avLst/>
            </a:prstGeom>
            <a:ln>
              <a:solidFill>
                <a:srgbClr val="AD1E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矩形 72"/>
            <p:cNvSpPr/>
            <p:nvPr/>
          </p:nvSpPr>
          <p:spPr>
            <a:xfrm>
              <a:off x="9415525" y="4766889"/>
              <a:ext cx="2013280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Go ahead and replace it with your own text.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9445986" y="3945613"/>
              <a:ext cx="2031325" cy="4247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tr-TR" altLang="zh-CN" dirty="0">
                  <a:solidFill>
                    <a:srgbClr val="AD1E24"/>
                  </a:solidFill>
                  <a:latin typeface="+mj-lt"/>
                </a:rPr>
                <a:t>OPTION HERE</a:t>
              </a:r>
              <a:endParaRPr lang="zh-CN" altLang="en-US" dirty="0">
                <a:solidFill>
                  <a:srgbClr val="AD1E24"/>
                </a:solidFill>
                <a:latin typeface="+mj-lt"/>
              </a:endParaRPr>
            </a:p>
          </p:txBody>
        </p:sp>
      </p:grpSp>
      <p:sp>
        <p:nvSpPr>
          <p:cNvPr id="39" name="矩形 34"/>
          <p:cNvSpPr/>
          <p:nvPr/>
        </p:nvSpPr>
        <p:spPr>
          <a:xfrm>
            <a:off x="1006449" y="61557"/>
            <a:ext cx="35213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ln w="22225">
                  <a:noFill/>
                </a:ln>
                <a:gradFill flip="none" rotWithShape="1">
                  <a:gsLst>
                    <a:gs pos="0">
                      <a:srgbClr val="E61E18"/>
                    </a:gs>
                    <a:gs pos="100000">
                      <a:srgbClr val="9A1E23"/>
                    </a:gs>
                  </a:gsLst>
                  <a:lin ang="0" scaled="1"/>
                  <a:tileRect/>
                </a:gradFill>
                <a:latin typeface="+mj-lt"/>
                <a:ea typeface="微软雅黑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20787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圆角矩形 27"/>
          <p:cNvSpPr/>
          <p:nvPr/>
        </p:nvSpPr>
        <p:spPr>
          <a:xfrm>
            <a:off x="7608168" y="908720"/>
            <a:ext cx="3610778" cy="595941"/>
          </a:xfrm>
          <a:prstGeom prst="roundRect">
            <a:avLst/>
          </a:prstGeom>
          <a:gradFill>
            <a:gsLst>
              <a:gs pos="26000">
                <a:srgbClr val="E61E18"/>
              </a:gs>
              <a:gs pos="100000">
                <a:srgbClr val="9A1E23"/>
              </a:gs>
            </a:gsLst>
            <a:lin ang="5400000" scaled="1"/>
          </a:gra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CN" sz="2400" b="1" dirty="0">
                <a:ln w="22225">
                  <a:noFill/>
                </a:ln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01 . </a:t>
            </a:r>
            <a:r>
              <a:rPr lang="tr-TR" altLang="zh-CN" sz="2400" b="1" dirty="0">
                <a:ln w="22225">
                  <a:noFill/>
                </a:ln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CHINA</a:t>
            </a:r>
            <a:endParaRPr lang="en-US" altLang="zh-CN" sz="2400" b="1" dirty="0">
              <a:ln w="22225">
                <a:noFill/>
              </a:ln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219128" y="1941254"/>
            <a:ext cx="2768043" cy="913007"/>
            <a:chOff x="1702478" y="3027918"/>
            <a:chExt cx="2768043" cy="913007"/>
          </a:xfrm>
        </p:grpSpPr>
        <p:sp>
          <p:nvSpPr>
            <p:cNvPr id="32" name="矩形 31"/>
            <p:cNvSpPr/>
            <p:nvPr/>
          </p:nvSpPr>
          <p:spPr>
            <a:xfrm>
              <a:off x="1702478" y="3027918"/>
              <a:ext cx="2305563" cy="9130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altLang="zh-CN" sz="5333" b="1" dirty="0">
                <a:ln w="57150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E61E18"/>
                    </a:gs>
                    <a:gs pos="100000">
                      <a:srgbClr val="9A1E23"/>
                    </a:gs>
                  </a:gsLst>
                  <a:lin ang="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843046" y="3200813"/>
              <a:ext cx="26274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altLang="zh-CN" sz="3600" b="1" dirty="0">
                  <a:ln w="57150">
                    <a:noFill/>
                  </a:ln>
                  <a:gradFill flip="none" rotWithShape="1">
                    <a:gsLst>
                      <a:gs pos="0">
                        <a:srgbClr val="E61E18"/>
                      </a:gs>
                      <a:gs pos="100000">
                        <a:srgbClr val="9A1E23"/>
                      </a:gs>
                    </a:gsLst>
                    <a:lin ang="0" scaled="1"/>
                    <a:tileRect/>
                  </a:gradFill>
                  <a:latin typeface="+mj-ea"/>
                  <a:ea typeface="+mj-ea"/>
                </a:rPr>
                <a:t>CONTENT</a:t>
              </a:r>
              <a:endParaRPr lang="en-US" altLang="zh-CN" sz="3600" b="1" dirty="0">
                <a:ln w="57150">
                  <a:noFill/>
                </a:ln>
                <a:gradFill flip="none" rotWithShape="1">
                  <a:gsLst>
                    <a:gs pos="0">
                      <a:srgbClr val="E61E18"/>
                    </a:gs>
                    <a:gs pos="100000">
                      <a:srgbClr val="9A1E23"/>
                    </a:gs>
                  </a:gsLst>
                  <a:lin ang="0" scaled="1"/>
                  <a:tileRect/>
                </a:gradFill>
                <a:latin typeface="+mj-ea"/>
                <a:ea typeface="+mj-ea"/>
              </a:endParaRPr>
            </a:p>
          </p:txBody>
        </p:sp>
      </p:grpSp>
      <p:sp>
        <p:nvSpPr>
          <p:cNvPr id="34" name="圆角矩形 33"/>
          <p:cNvSpPr/>
          <p:nvPr/>
        </p:nvSpPr>
        <p:spPr>
          <a:xfrm>
            <a:off x="7608168" y="2098137"/>
            <a:ext cx="3610778" cy="595941"/>
          </a:xfrm>
          <a:prstGeom prst="roundRect">
            <a:avLst/>
          </a:prstGeom>
          <a:gradFill>
            <a:gsLst>
              <a:gs pos="26000">
                <a:srgbClr val="E61E18"/>
              </a:gs>
              <a:gs pos="100000">
                <a:srgbClr val="9A1E23"/>
              </a:gs>
            </a:gsLst>
            <a:lin ang="5400000" scaled="1"/>
          </a:gra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CN" sz="2400" b="1" dirty="0">
                <a:ln w="22225">
                  <a:noFill/>
                </a:ln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02 . </a:t>
            </a:r>
            <a:r>
              <a:rPr lang="tr-TR" altLang="zh-CN" sz="2400" b="1" dirty="0">
                <a:ln w="22225">
                  <a:noFill/>
                </a:ln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RUSSIA</a:t>
            </a:r>
            <a:endParaRPr lang="en-US" altLang="zh-CN" sz="2400" b="1" dirty="0">
              <a:ln w="22225">
                <a:noFill/>
              </a:ln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7608168" y="3287554"/>
            <a:ext cx="3610778" cy="595941"/>
          </a:xfrm>
          <a:prstGeom prst="roundRect">
            <a:avLst/>
          </a:prstGeom>
          <a:gradFill>
            <a:gsLst>
              <a:gs pos="26000">
                <a:srgbClr val="E61E18"/>
              </a:gs>
              <a:gs pos="100000">
                <a:srgbClr val="9A1E23"/>
              </a:gs>
            </a:gsLst>
            <a:lin ang="5400000" scaled="1"/>
          </a:gra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CN" sz="2400" b="1" dirty="0">
                <a:ln w="22225">
                  <a:noFill/>
                </a:ln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03 . </a:t>
            </a:r>
            <a:r>
              <a:rPr lang="tr-TR" altLang="zh-CN" sz="2400" b="1" dirty="0">
                <a:ln w="22225">
                  <a:noFill/>
                </a:ln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CUBA</a:t>
            </a:r>
            <a:endParaRPr lang="en-US" altLang="zh-CN" sz="2400" b="1" dirty="0">
              <a:ln w="22225">
                <a:noFill/>
              </a:ln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31793" y="907115"/>
            <a:ext cx="804836" cy="58475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31793" y="2102820"/>
            <a:ext cx="804836" cy="584751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31793" y="3262136"/>
            <a:ext cx="804836" cy="584751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  <p:bldP spid="3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/>
          <p:nvPr/>
        </p:nvCxnSpPr>
        <p:spPr>
          <a:xfrm flipV="1">
            <a:off x="0" y="685801"/>
            <a:ext cx="12204000" cy="846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0" y="6725468"/>
            <a:ext cx="12192000" cy="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b="0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0" y="0"/>
            <a:ext cx="1049867" cy="694267"/>
            <a:chOff x="0" y="0"/>
            <a:chExt cx="1049867" cy="694267"/>
          </a:xfrm>
        </p:grpSpPr>
        <p:sp>
          <p:nvSpPr>
            <p:cNvPr id="22" name="任意多边形 21"/>
            <p:cNvSpPr/>
            <p:nvPr/>
          </p:nvSpPr>
          <p:spPr>
            <a:xfrm>
              <a:off x="0" y="0"/>
              <a:ext cx="1049867" cy="694267"/>
            </a:xfrm>
            <a:custGeom>
              <a:avLst/>
              <a:gdLst>
                <a:gd name="connsiteX0" fmla="*/ 0 w 1066800"/>
                <a:gd name="connsiteY0" fmla="*/ 0 h 702734"/>
                <a:gd name="connsiteX1" fmla="*/ 16933 w 1066800"/>
                <a:gd name="connsiteY1" fmla="*/ 702734 h 702734"/>
                <a:gd name="connsiteX2" fmla="*/ 1066800 w 1066800"/>
                <a:gd name="connsiteY2" fmla="*/ 702734 h 702734"/>
                <a:gd name="connsiteX3" fmla="*/ 787400 w 1066800"/>
                <a:gd name="connsiteY3" fmla="*/ 16934 h 702734"/>
                <a:gd name="connsiteX4" fmla="*/ 0 w 1066800"/>
                <a:gd name="connsiteY4" fmla="*/ 0 h 702734"/>
                <a:gd name="connsiteX0-1" fmla="*/ 1 w 1049867"/>
                <a:gd name="connsiteY0-2" fmla="*/ 0 h 685801"/>
                <a:gd name="connsiteX1-3" fmla="*/ 0 w 1049867"/>
                <a:gd name="connsiteY1-4" fmla="*/ 685801 h 685801"/>
                <a:gd name="connsiteX2-5" fmla="*/ 1049867 w 1049867"/>
                <a:gd name="connsiteY2-6" fmla="*/ 685801 h 685801"/>
                <a:gd name="connsiteX3-7" fmla="*/ 770467 w 1049867"/>
                <a:gd name="connsiteY3-8" fmla="*/ 1 h 685801"/>
                <a:gd name="connsiteX4-9" fmla="*/ 1 w 1049867"/>
                <a:gd name="connsiteY4-10" fmla="*/ 0 h 68580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49867" h="685801">
                  <a:moveTo>
                    <a:pt x="1" y="0"/>
                  </a:moveTo>
                  <a:cubicBezTo>
                    <a:pt x="1" y="228600"/>
                    <a:pt x="0" y="457201"/>
                    <a:pt x="0" y="685801"/>
                  </a:cubicBezTo>
                  <a:lnTo>
                    <a:pt x="1049867" y="685801"/>
                  </a:lnTo>
                  <a:lnTo>
                    <a:pt x="770467" y="1"/>
                  </a:lnTo>
                  <a:lnTo>
                    <a:pt x="1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9" name="Freeform 43"/>
            <p:cNvSpPr/>
            <p:nvPr/>
          </p:nvSpPr>
          <p:spPr bwMode="auto">
            <a:xfrm>
              <a:off x="131959" y="26121"/>
              <a:ext cx="689307" cy="620210"/>
            </a:xfrm>
            <a:custGeom>
              <a:avLst/>
              <a:gdLst>
                <a:gd name="T0" fmla="*/ 167 w 390"/>
                <a:gd name="T1" fmla="*/ 3 h 350"/>
                <a:gd name="T2" fmla="*/ 260 w 390"/>
                <a:gd name="T3" fmla="*/ 222 h 350"/>
                <a:gd name="T4" fmla="*/ 151 w 390"/>
                <a:gd name="T5" fmla="*/ 112 h 350"/>
                <a:gd name="T6" fmla="*/ 193 w 390"/>
                <a:gd name="T7" fmla="*/ 71 h 350"/>
                <a:gd name="T8" fmla="*/ 167 w 390"/>
                <a:gd name="T9" fmla="*/ 45 h 350"/>
                <a:gd name="T10" fmla="*/ 114 w 390"/>
                <a:gd name="T11" fmla="*/ 56 h 350"/>
                <a:gd name="T12" fmla="*/ 31 w 390"/>
                <a:gd name="T13" fmla="*/ 138 h 350"/>
                <a:gd name="T14" fmla="*/ 78 w 390"/>
                <a:gd name="T15" fmla="*/ 185 h 350"/>
                <a:gd name="T16" fmla="*/ 109 w 390"/>
                <a:gd name="T17" fmla="*/ 154 h 350"/>
                <a:gd name="T18" fmla="*/ 218 w 390"/>
                <a:gd name="T19" fmla="*/ 264 h 350"/>
                <a:gd name="T20" fmla="*/ 36 w 390"/>
                <a:gd name="T21" fmla="*/ 227 h 350"/>
                <a:gd name="T22" fmla="*/ 10 w 390"/>
                <a:gd name="T23" fmla="*/ 253 h 350"/>
                <a:gd name="T24" fmla="*/ 33 w 390"/>
                <a:gd name="T25" fmla="*/ 283 h 350"/>
                <a:gd name="T26" fmla="*/ 30 w 390"/>
                <a:gd name="T27" fmla="*/ 285 h 350"/>
                <a:gd name="T28" fmla="*/ 25 w 390"/>
                <a:gd name="T29" fmla="*/ 285 h 350"/>
                <a:gd name="T30" fmla="*/ 0 w 390"/>
                <a:gd name="T31" fmla="*/ 311 h 350"/>
                <a:gd name="T32" fmla="*/ 25 w 390"/>
                <a:gd name="T33" fmla="*/ 336 h 350"/>
                <a:gd name="T34" fmla="*/ 52 w 390"/>
                <a:gd name="T35" fmla="*/ 311 h 350"/>
                <a:gd name="T36" fmla="*/ 51 w 390"/>
                <a:gd name="T37" fmla="*/ 306 h 350"/>
                <a:gd name="T38" fmla="*/ 55 w 390"/>
                <a:gd name="T39" fmla="*/ 302 h 350"/>
                <a:gd name="T40" fmla="*/ 260 w 390"/>
                <a:gd name="T41" fmla="*/ 305 h 350"/>
                <a:gd name="T42" fmla="*/ 291 w 390"/>
                <a:gd name="T43" fmla="*/ 336 h 350"/>
                <a:gd name="T44" fmla="*/ 333 w 390"/>
                <a:gd name="T45" fmla="*/ 295 h 350"/>
                <a:gd name="T46" fmla="*/ 302 w 390"/>
                <a:gd name="T47" fmla="*/ 264 h 350"/>
                <a:gd name="T48" fmla="*/ 167 w 390"/>
                <a:gd name="T49" fmla="*/ 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0" h="350">
                  <a:moveTo>
                    <a:pt x="167" y="3"/>
                  </a:moveTo>
                  <a:cubicBezTo>
                    <a:pt x="253" y="35"/>
                    <a:pt x="305" y="138"/>
                    <a:pt x="260" y="22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93" y="71"/>
                    <a:pt x="193" y="71"/>
                    <a:pt x="193" y="71"/>
                  </a:cubicBezTo>
                  <a:cubicBezTo>
                    <a:pt x="167" y="45"/>
                    <a:pt x="167" y="45"/>
                    <a:pt x="167" y="45"/>
                  </a:cubicBezTo>
                  <a:cubicBezTo>
                    <a:pt x="152" y="59"/>
                    <a:pt x="129" y="62"/>
                    <a:pt x="114" y="56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78" y="185"/>
                    <a:pt x="78" y="185"/>
                    <a:pt x="78" y="185"/>
                  </a:cubicBezTo>
                  <a:cubicBezTo>
                    <a:pt x="109" y="154"/>
                    <a:pt x="109" y="154"/>
                    <a:pt x="109" y="154"/>
                  </a:cubicBezTo>
                  <a:cubicBezTo>
                    <a:pt x="218" y="264"/>
                    <a:pt x="218" y="264"/>
                    <a:pt x="218" y="264"/>
                  </a:cubicBezTo>
                  <a:cubicBezTo>
                    <a:pt x="165" y="293"/>
                    <a:pt x="91" y="284"/>
                    <a:pt x="36" y="227"/>
                  </a:cubicBezTo>
                  <a:cubicBezTo>
                    <a:pt x="10" y="253"/>
                    <a:pt x="10" y="253"/>
                    <a:pt x="10" y="253"/>
                  </a:cubicBezTo>
                  <a:cubicBezTo>
                    <a:pt x="18" y="264"/>
                    <a:pt x="25" y="274"/>
                    <a:pt x="33" y="283"/>
                  </a:cubicBezTo>
                  <a:cubicBezTo>
                    <a:pt x="32" y="283"/>
                    <a:pt x="30" y="285"/>
                    <a:pt x="30" y="285"/>
                  </a:cubicBezTo>
                  <a:cubicBezTo>
                    <a:pt x="28" y="285"/>
                    <a:pt x="27" y="285"/>
                    <a:pt x="25" y="285"/>
                  </a:cubicBezTo>
                  <a:cubicBezTo>
                    <a:pt x="11" y="285"/>
                    <a:pt x="0" y="297"/>
                    <a:pt x="0" y="311"/>
                  </a:cubicBezTo>
                  <a:cubicBezTo>
                    <a:pt x="0" y="325"/>
                    <a:pt x="11" y="336"/>
                    <a:pt x="25" y="336"/>
                  </a:cubicBezTo>
                  <a:cubicBezTo>
                    <a:pt x="39" y="336"/>
                    <a:pt x="52" y="325"/>
                    <a:pt x="52" y="311"/>
                  </a:cubicBezTo>
                  <a:cubicBezTo>
                    <a:pt x="52" y="309"/>
                    <a:pt x="51" y="308"/>
                    <a:pt x="51" y="306"/>
                  </a:cubicBezTo>
                  <a:cubicBezTo>
                    <a:pt x="55" y="302"/>
                    <a:pt x="55" y="302"/>
                    <a:pt x="55" y="302"/>
                  </a:cubicBezTo>
                  <a:cubicBezTo>
                    <a:pt x="118" y="344"/>
                    <a:pt x="186" y="350"/>
                    <a:pt x="260" y="305"/>
                  </a:cubicBezTo>
                  <a:cubicBezTo>
                    <a:pt x="291" y="336"/>
                    <a:pt x="291" y="336"/>
                    <a:pt x="291" y="336"/>
                  </a:cubicBezTo>
                  <a:cubicBezTo>
                    <a:pt x="333" y="295"/>
                    <a:pt x="333" y="295"/>
                    <a:pt x="333" y="295"/>
                  </a:cubicBezTo>
                  <a:cubicBezTo>
                    <a:pt x="302" y="264"/>
                    <a:pt x="302" y="264"/>
                    <a:pt x="302" y="264"/>
                  </a:cubicBezTo>
                  <a:cubicBezTo>
                    <a:pt x="390" y="131"/>
                    <a:pt x="273" y="0"/>
                    <a:pt x="16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>
                <a:solidFill>
                  <a:prstClr val="black"/>
                </a:solidFill>
                <a:latin typeface="+mj-lt"/>
                <a:ea typeface="微软雅黑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247773" y="1479924"/>
            <a:ext cx="2583543" cy="4119555"/>
            <a:chOff x="1247773" y="1479924"/>
            <a:chExt cx="2583543" cy="4119555"/>
          </a:xfrm>
        </p:grpSpPr>
        <p:sp>
          <p:nvSpPr>
            <p:cNvPr id="11" name="矩形 10"/>
            <p:cNvSpPr/>
            <p:nvPr/>
          </p:nvSpPr>
          <p:spPr>
            <a:xfrm>
              <a:off x="1247773" y="1479924"/>
              <a:ext cx="2583543" cy="4119555"/>
            </a:xfrm>
            <a:prstGeom prst="rect">
              <a:avLst/>
            </a:prstGeom>
            <a:gradFill>
              <a:gsLst>
                <a:gs pos="26000">
                  <a:srgbClr val="E61E18"/>
                </a:gs>
                <a:gs pos="100000">
                  <a:srgbClr val="9A1E2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937201" y="1971582"/>
              <a:ext cx="1204686" cy="1204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altLang="zh-CN" sz="2000" dirty="0">
                  <a:solidFill>
                    <a:srgbClr val="AD1E24"/>
                  </a:solidFill>
                  <a:latin typeface="+mj-lt"/>
                  <a:ea typeface="微软雅黑" panose="020B0503020204020204" pitchFamily="34" charset="-122"/>
                </a:rPr>
                <a:t>TITLE HERE</a:t>
              </a:r>
              <a:endParaRPr lang="zh-CN" altLang="en-US" sz="2000" b="1" dirty="0">
                <a:solidFill>
                  <a:srgbClr val="AD1E24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396067" y="3413621"/>
              <a:ext cx="14510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altLang="zh-CN" dirty="0">
                  <a:solidFill>
                    <a:schemeClr val="bg1"/>
                  </a:solidFill>
                  <a:latin typeface="+mj-lt"/>
                </a:rPr>
                <a:t>TITLE HERE</a:t>
              </a:r>
              <a:endParaRPr lang="zh-CN" altLang="en-US" dirty="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2279987" y="4060857"/>
              <a:ext cx="51911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矩形 14"/>
            <p:cNvSpPr/>
            <p:nvPr/>
          </p:nvSpPr>
          <p:spPr>
            <a:xfrm>
              <a:off x="1532904" y="4114267"/>
              <a:ext cx="2013280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latin typeface="+mj-lt"/>
                </a:rPr>
                <a:t>Go ahead and replace it with your own text.</a:t>
              </a:r>
              <a:endParaRPr lang="zh-CN" altLang="en-US" sz="16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702837" y="1479924"/>
            <a:ext cx="2583543" cy="4119555"/>
            <a:chOff x="4702837" y="1479924"/>
            <a:chExt cx="2583543" cy="4119555"/>
          </a:xfrm>
        </p:grpSpPr>
        <p:sp>
          <p:nvSpPr>
            <p:cNvPr id="17" name="矩形 16"/>
            <p:cNvSpPr/>
            <p:nvPr/>
          </p:nvSpPr>
          <p:spPr>
            <a:xfrm>
              <a:off x="4702837" y="1479924"/>
              <a:ext cx="2583543" cy="4119555"/>
            </a:xfrm>
            <a:prstGeom prst="rect">
              <a:avLst/>
            </a:prstGeom>
            <a:gradFill>
              <a:gsLst>
                <a:gs pos="26000">
                  <a:srgbClr val="E61E18"/>
                </a:gs>
                <a:gs pos="100000">
                  <a:srgbClr val="9A1E2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5392265" y="1971582"/>
              <a:ext cx="1204686" cy="1204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altLang="zh-CN" sz="2000" dirty="0">
                  <a:solidFill>
                    <a:srgbClr val="AD1E24"/>
                  </a:solidFill>
                  <a:latin typeface="+mj-lt"/>
                  <a:ea typeface="微软雅黑" panose="020B0503020204020204" pitchFamily="34" charset="-122"/>
                </a:rPr>
                <a:t>TITLE HERE</a:t>
              </a:r>
              <a:endParaRPr lang="zh-CN" altLang="en-US" sz="2000" b="1" dirty="0">
                <a:solidFill>
                  <a:srgbClr val="AD1E24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4991884" y="3268267"/>
              <a:ext cx="14510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altLang="zh-CN" dirty="0">
                  <a:solidFill>
                    <a:schemeClr val="bg1"/>
                  </a:solidFill>
                  <a:latin typeface="+mj-lt"/>
                </a:rPr>
                <a:t>TITLE HERE</a:t>
              </a:r>
              <a:endParaRPr lang="zh-CN" altLang="en-US" dirty="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5735051" y="4060857"/>
              <a:ext cx="51911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矩形 20"/>
            <p:cNvSpPr/>
            <p:nvPr/>
          </p:nvSpPr>
          <p:spPr>
            <a:xfrm>
              <a:off x="4987968" y="4114267"/>
              <a:ext cx="2013280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latin typeface="+mj-lt"/>
                </a:rPr>
                <a:t>Go ahead and replace it with your own text.</a:t>
              </a:r>
              <a:endParaRPr lang="zh-CN" altLang="en-US" sz="16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157901" y="1479924"/>
            <a:ext cx="2583543" cy="4119555"/>
            <a:chOff x="8157901" y="1479924"/>
            <a:chExt cx="2583543" cy="4119555"/>
          </a:xfrm>
        </p:grpSpPr>
        <p:sp>
          <p:nvSpPr>
            <p:cNvPr id="25" name="矩形 24"/>
            <p:cNvSpPr/>
            <p:nvPr/>
          </p:nvSpPr>
          <p:spPr>
            <a:xfrm>
              <a:off x="8157901" y="1479924"/>
              <a:ext cx="2583543" cy="4119555"/>
            </a:xfrm>
            <a:prstGeom prst="rect">
              <a:avLst/>
            </a:prstGeom>
            <a:gradFill>
              <a:gsLst>
                <a:gs pos="26000">
                  <a:srgbClr val="E61E18"/>
                </a:gs>
                <a:gs pos="100000">
                  <a:srgbClr val="9A1E2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8847329" y="1971582"/>
              <a:ext cx="1204686" cy="1204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altLang="zh-CN" sz="2000" dirty="0">
                  <a:solidFill>
                    <a:srgbClr val="AD1E24"/>
                  </a:solidFill>
                  <a:latin typeface="+mj-lt"/>
                  <a:ea typeface="微软雅黑" panose="020B0503020204020204" pitchFamily="34" charset="-122"/>
                </a:rPr>
                <a:t>TITLE HERE</a:t>
              </a:r>
              <a:endParaRPr lang="zh-CN" altLang="en-US" sz="2000" b="1" dirty="0">
                <a:solidFill>
                  <a:srgbClr val="AD1E24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8443874" y="3444984"/>
              <a:ext cx="14510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altLang="zh-CN" dirty="0">
                  <a:solidFill>
                    <a:schemeClr val="bg1"/>
                  </a:solidFill>
                  <a:latin typeface="+mj-lt"/>
                </a:rPr>
                <a:t>TITLE HERE</a:t>
              </a:r>
              <a:endParaRPr lang="zh-CN" altLang="en-US" dirty="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9190115" y="4060857"/>
              <a:ext cx="51911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矩形 31"/>
            <p:cNvSpPr/>
            <p:nvPr/>
          </p:nvSpPr>
          <p:spPr>
            <a:xfrm>
              <a:off x="8443032" y="4114267"/>
              <a:ext cx="2013280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latin typeface="+mj-lt"/>
                </a:rPr>
                <a:t>Go ahead and replace it with your own text.</a:t>
              </a:r>
              <a:endParaRPr lang="zh-CN" altLang="en-US" sz="16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33" name="矩形 34"/>
          <p:cNvSpPr/>
          <p:nvPr/>
        </p:nvSpPr>
        <p:spPr>
          <a:xfrm>
            <a:off x="1006449" y="61557"/>
            <a:ext cx="35213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ln w="22225">
                  <a:noFill/>
                </a:ln>
                <a:gradFill flip="none" rotWithShape="1">
                  <a:gsLst>
                    <a:gs pos="0">
                      <a:srgbClr val="E61E18"/>
                    </a:gs>
                    <a:gs pos="100000">
                      <a:srgbClr val="9A1E23"/>
                    </a:gs>
                  </a:gsLst>
                  <a:lin ang="0" scaled="1"/>
                  <a:tileRect/>
                </a:gradFill>
                <a:latin typeface="+mj-lt"/>
                <a:ea typeface="微软雅黑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20130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6992590" y="1137902"/>
            <a:ext cx="3999954" cy="1107996"/>
            <a:chOff x="1944451" y="1919268"/>
            <a:chExt cx="8412749" cy="830997"/>
          </a:xfrm>
        </p:grpSpPr>
        <p:sp>
          <p:nvSpPr>
            <p:cNvPr id="10" name="矩形 9"/>
            <p:cNvSpPr/>
            <p:nvPr/>
          </p:nvSpPr>
          <p:spPr>
            <a:xfrm>
              <a:off x="1944455" y="1919268"/>
              <a:ext cx="538013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altLang="zh-CN" sz="6600" dirty="0">
                <a:ln w="57150">
                  <a:solidFill>
                    <a:prstClr val="white"/>
                  </a:solidFill>
                </a:ln>
                <a:gradFill flip="none" rotWithShape="1">
                  <a:gsLst>
                    <a:gs pos="0">
                      <a:srgbClr val="E61E18"/>
                    </a:gs>
                    <a:gs pos="100000">
                      <a:srgbClr val="9A1E23"/>
                    </a:gs>
                  </a:gsLst>
                  <a:lin ang="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微软雅黑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944451" y="1919268"/>
              <a:ext cx="841274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altLang="zh-CN" sz="6600" dirty="0">
                  <a:ln w="22225">
                    <a:noFill/>
                  </a:ln>
                  <a:gradFill flip="none" rotWithShape="1">
                    <a:gsLst>
                      <a:gs pos="0">
                        <a:srgbClr val="E61E18"/>
                      </a:gs>
                      <a:gs pos="100000">
                        <a:srgbClr val="9A1E23"/>
                      </a:gs>
                    </a:gsLst>
                    <a:lin ang="0" scaled="1"/>
                    <a:tileRect/>
                  </a:gradFill>
                  <a:latin typeface="+mj-lt"/>
                  <a:ea typeface="微软雅黑"/>
                </a:rPr>
                <a:t>PART III</a:t>
              </a:r>
              <a:endParaRPr lang="en-US" altLang="zh-CN" sz="6600" dirty="0">
                <a:ln w="22225">
                  <a:noFill/>
                </a:ln>
                <a:gradFill flip="none" rotWithShape="1">
                  <a:gsLst>
                    <a:gs pos="0">
                      <a:srgbClr val="E61E18"/>
                    </a:gs>
                    <a:gs pos="100000">
                      <a:srgbClr val="9A1E23"/>
                    </a:gs>
                  </a:gsLst>
                  <a:lin ang="0" scaled="1"/>
                  <a:tileRect/>
                </a:gradFill>
                <a:latin typeface="+mj-lt"/>
                <a:ea typeface="微软雅黑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655840" y="2780927"/>
            <a:ext cx="5916499" cy="1026479"/>
            <a:chOff x="-6178554" y="1254899"/>
            <a:chExt cx="15024403" cy="769860"/>
          </a:xfrm>
        </p:grpSpPr>
        <p:sp>
          <p:nvSpPr>
            <p:cNvPr id="13" name="矩形 12"/>
            <p:cNvSpPr/>
            <p:nvPr/>
          </p:nvSpPr>
          <p:spPr>
            <a:xfrm>
              <a:off x="-2839075" y="1254899"/>
              <a:ext cx="11684924" cy="761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altLang="zh-CN" sz="6000" dirty="0">
                <a:ln w="57150">
                  <a:solidFill>
                    <a:prstClr val="white"/>
                  </a:solidFill>
                </a:ln>
                <a:gradFill flip="none" rotWithShape="1">
                  <a:gsLst>
                    <a:gs pos="0">
                      <a:srgbClr val="E61E18"/>
                    </a:gs>
                    <a:gs pos="100000">
                      <a:srgbClr val="9A1E23"/>
                    </a:gs>
                  </a:gsLst>
                  <a:lin ang="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微软雅黑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-6178554" y="1263011"/>
              <a:ext cx="12878141" cy="761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altLang="zh-CN" sz="6000" dirty="0">
                  <a:ln w="22225">
                    <a:noFill/>
                  </a:ln>
                  <a:gradFill flip="none" rotWithShape="1">
                    <a:gsLst>
                      <a:gs pos="0">
                        <a:srgbClr val="E61E18"/>
                      </a:gs>
                      <a:gs pos="100000">
                        <a:srgbClr val="9A1E23"/>
                      </a:gs>
                    </a:gsLst>
                    <a:lin ang="0" scaled="1"/>
                    <a:tileRect/>
                  </a:gradFill>
                  <a:latin typeface="+mj-lt"/>
                  <a:ea typeface="微软雅黑"/>
                </a:rPr>
                <a:t>CUBA</a:t>
              </a:r>
              <a:endParaRPr lang="en-US" altLang="zh-CN" sz="6000" dirty="0">
                <a:ln w="22225">
                  <a:noFill/>
                </a:ln>
                <a:gradFill flip="none" rotWithShape="1">
                  <a:gsLst>
                    <a:gs pos="0">
                      <a:srgbClr val="E61E18"/>
                    </a:gs>
                    <a:gs pos="100000">
                      <a:srgbClr val="9A1E23"/>
                    </a:gs>
                  </a:gsLst>
                  <a:lin ang="0" scaled="1"/>
                  <a:tileRect/>
                </a:gradFill>
                <a:latin typeface="+mj-lt"/>
                <a:ea typeface="微软雅黑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68683" y="1081755"/>
            <a:ext cx="1524337" cy="110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/>
          <p:nvPr/>
        </p:nvCxnSpPr>
        <p:spPr>
          <a:xfrm flipV="1">
            <a:off x="0" y="685801"/>
            <a:ext cx="12204000" cy="846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0" y="6725468"/>
            <a:ext cx="12192000" cy="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b="0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0" y="0"/>
            <a:ext cx="1049867" cy="694267"/>
            <a:chOff x="0" y="0"/>
            <a:chExt cx="1049867" cy="694267"/>
          </a:xfrm>
        </p:grpSpPr>
        <p:sp>
          <p:nvSpPr>
            <p:cNvPr id="22" name="任意多边形 21"/>
            <p:cNvSpPr/>
            <p:nvPr/>
          </p:nvSpPr>
          <p:spPr>
            <a:xfrm>
              <a:off x="0" y="0"/>
              <a:ext cx="1049867" cy="694267"/>
            </a:xfrm>
            <a:custGeom>
              <a:avLst/>
              <a:gdLst>
                <a:gd name="connsiteX0" fmla="*/ 0 w 1066800"/>
                <a:gd name="connsiteY0" fmla="*/ 0 h 702734"/>
                <a:gd name="connsiteX1" fmla="*/ 16933 w 1066800"/>
                <a:gd name="connsiteY1" fmla="*/ 702734 h 702734"/>
                <a:gd name="connsiteX2" fmla="*/ 1066800 w 1066800"/>
                <a:gd name="connsiteY2" fmla="*/ 702734 h 702734"/>
                <a:gd name="connsiteX3" fmla="*/ 787400 w 1066800"/>
                <a:gd name="connsiteY3" fmla="*/ 16934 h 702734"/>
                <a:gd name="connsiteX4" fmla="*/ 0 w 1066800"/>
                <a:gd name="connsiteY4" fmla="*/ 0 h 702734"/>
                <a:gd name="connsiteX0-1" fmla="*/ 1 w 1049867"/>
                <a:gd name="connsiteY0-2" fmla="*/ 0 h 685801"/>
                <a:gd name="connsiteX1-3" fmla="*/ 0 w 1049867"/>
                <a:gd name="connsiteY1-4" fmla="*/ 685801 h 685801"/>
                <a:gd name="connsiteX2-5" fmla="*/ 1049867 w 1049867"/>
                <a:gd name="connsiteY2-6" fmla="*/ 685801 h 685801"/>
                <a:gd name="connsiteX3-7" fmla="*/ 770467 w 1049867"/>
                <a:gd name="connsiteY3-8" fmla="*/ 1 h 685801"/>
                <a:gd name="connsiteX4-9" fmla="*/ 1 w 1049867"/>
                <a:gd name="connsiteY4-10" fmla="*/ 0 h 68580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49867" h="685801">
                  <a:moveTo>
                    <a:pt x="1" y="0"/>
                  </a:moveTo>
                  <a:cubicBezTo>
                    <a:pt x="1" y="228600"/>
                    <a:pt x="0" y="457201"/>
                    <a:pt x="0" y="685801"/>
                  </a:cubicBezTo>
                  <a:lnTo>
                    <a:pt x="1049867" y="685801"/>
                  </a:lnTo>
                  <a:lnTo>
                    <a:pt x="770467" y="1"/>
                  </a:lnTo>
                  <a:lnTo>
                    <a:pt x="1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9" name="Freeform 43"/>
            <p:cNvSpPr/>
            <p:nvPr/>
          </p:nvSpPr>
          <p:spPr bwMode="auto">
            <a:xfrm>
              <a:off x="131959" y="26121"/>
              <a:ext cx="689307" cy="620210"/>
            </a:xfrm>
            <a:custGeom>
              <a:avLst/>
              <a:gdLst>
                <a:gd name="T0" fmla="*/ 167 w 390"/>
                <a:gd name="T1" fmla="*/ 3 h 350"/>
                <a:gd name="T2" fmla="*/ 260 w 390"/>
                <a:gd name="T3" fmla="*/ 222 h 350"/>
                <a:gd name="T4" fmla="*/ 151 w 390"/>
                <a:gd name="T5" fmla="*/ 112 h 350"/>
                <a:gd name="T6" fmla="*/ 193 w 390"/>
                <a:gd name="T7" fmla="*/ 71 h 350"/>
                <a:gd name="T8" fmla="*/ 167 w 390"/>
                <a:gd name="T9" fmla="*/ 45 h 350"/>
                <a:gd name="T10" fmla="*/ 114 w 390"/>
                <a:gd name="T11" fmla="*/ 56 h 350"/>
                <a:gd name="T12" fmla="*/ 31 w 390"/>
                <a:gd name="T13" fmla="*/ 138 h 350"/>
                <a:gd name="T14" fmla="*/ 78 w 390"/>
                <a:gd name="T15" fmla="*/ 185 h 350"/>
                <a:gd name="T16" fmla="*/ 109 w 390"/>
                <a:gd name="T17" fmla="*/ 154 h 350"/>
                <a:gd name="T18" fmla="*/ 218 w 390"/>
                <a:gd name="T19" fmla="*/ 264 h 350"/>
                <a:gd name="T20" fmla="*/ 36 w 390"/>
                <a:gd name="T21" fmla="*/ 227 h 350"/>
                <a:gd name="T22" fmla="*/ 10 w 390"/>
                <a:gd name="T23" fmla="*/ 253 h 350"/>
                <a:gd name="T24" fmla="*/ 33 w 390"/>
                <a:gd name="T25" fmla="*/ 283 h 350"/>
                <a:gd name="T26" fmla="*/ 30 w 390"/>
                <a:gd name="T27" fmla="*/ 285 h 350"/>
                <a:gd name="T28" fmla="*/ 25 w 390"/>
                <a:gd name="T29" fmla="*/ 285 h 350"/>
                <a:gd name="T30" fmla="*/ 0 w 390"/>
                <a:gd name="T31" fmla="*/ 311 h 350"/>
                <a:gd name="T32" fmla="*/ 25 w 390"/>
                <a:gd name="T33" fmla="*/ 336 h 350"/>
                <a:gd name="T34" fmla="*/ 52 w 390"/>
                <a:gd name="T35" fmla="*/ 311 h 350"/>
                <a:gd name="T36" fmla="*/ 51 w 390"/>
                <a:gd name="T37" fmla="*/ 306 h 350"/>
                <a:gd name="T38" fmla="*/ 55 w 390"/>
                <a:gd name="T39" fmla="*/ 302 h 350"/>
                <a:gd name="T40" fmla="*/ 260 w 390"/>
                <a:gd name="T41" fmla="*/ 305 h 350"/>
                <a:gd name="T42" fmla="*/ 291 w 390"/>
                <a:gd name="T43" fmla="*/ 336 h 350"/>
                <a:gd name="T44" fmla="*/ 333 w 390"/>
                <a:gd name="T45" fmla="*/ 295 h 350"/>
                <a:gd name="T46" fmla="*/ 302 w 390"/>
                <a:gd name="T47" fmla="*/ 264 h 350"/>
                <a:gd name="T48" fmla="*/ 167 w 390"/>
                <a:gd name="T49" fmla="*/ 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0" h="350">
                  <a:moveTo>
                    <a:pt x="167" y="3"/>
                  </a:moveTo>
                  <a:cubicBezTo>
                    <a:pt x="253" y="35"/>
                    <a:pt x="305" y="138"/>
                    <a:pt x="260" y="22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93" y="71"/>
                    <a:pt x="193" y="71"/>
                    <a:pt x="193" y="71"/>
                  </a:cubicBezTo>
                  <a:cubicBezTo>
                    <a:pt x="167" y="45"/>
                    <a:pt x="167" y="45"/>
                    <a:pt x="167" y="45"/>
                  </a:cubicBezTo>
                  <a:cubicBezTo>
                    <a:pt x="152" y="59"/>
                    <a:pt x="129" y="62"/>
                    <a:pt x="114" y="56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78" y="185"/>
                    <a:pt x="78" y="185"/>
                    <a:pt x="78" y="185"/>
                  </a:cubicBezTo>
                  <a:cubicBezTo>
                    <a:pt x="109" y="154"/>
                    <a:pt x="109" y="154"/>
                    <a:pt x="109" y="154"/>
                  </a:cubicBezTo>
                  <a:cubicBezTo>
                    <a:pt x="218" y="264"/>
                    <a:pt x="218" y="264"/>
                    <a:pt x="218" y="264"/>
                  </a:cubicBezTo>
                  <a:cubicBezTo>
                    <a:pt x="165" y="293"/>
                    <a:pt x="91" y="284"/>
                    <a:pt x="36" y="227"/>
                  </a:cubicBezTo>
                  <a:cubicBezTo>
                    <a:pt x="10" y="253"/>
                    <a:pt x="10" y="253"/>
                    <a:pt x="10" y="253"/>
                  </a:cubicBezTo>
                  <a:cubicBezTo>
                    <a:pt x="18" y="264"/>
                    <a:pt x="25" y="274"/>
                    <a:pt x="33" y="283"/>
                  </a:cubicBezTo>
                  <a:cubicBezTo>
                    <a:pt x="32" y="283"/>
                    <a:pt x="30" y="285"/>
                    <a:pt x="30" y="285"/>
                  </a:cubicBezTo>
                  <a:cubicBezTo>
                    <a:pt x="28" y="285"/>
                    <a:pt x="27" y="285"/>
                    <a:pt x="25" y="285"/>
                  </a:cubicBezTo>
                  <a:cubicBezTo>
                    <a:pt x="11" y="285"/>
                    <a:pt x="0" y="297"/>
                    <a:pt x="0" y="311"/>
                  </a:cubicBezTo>
                  <a:cubicBezTo>
                    <a:pt x="0" y="325"/>
                    <a:pt x="11" y="336"/>
                    <a:pt x="25" y="336"/>
                  </a:cubicBezTo>
                  <a:cubicBezTo>
                    <a:pt x="39" y="336"/>
                    <a:pt x="52" y="325"/>
                    <a:pt x="52" y="311"/>
                  </a:cubicBezTo>
                  <a:cubicBezTo>
                    <a:pt x="52" y="309"/>
                    <a:pt x="51" y="308"/>
                    <a:pt x="51" y="306"/>
                  </a:cubicBezTo>
                  <a:cubicBezTo>
                    <a:pt x="55" y="302"/>
                    <a:pt x="55" y="302"/>
                    <a:pt x="55" y="302"/>
                  </a:cubicBezTo>
                  <a:cubicBezTo>
                    <a:pt x="118" y="344"/>
                    <a:pt x="186" y="350"/>
                    <a:pt x="260" y="305"/>
                  </a:cubicBezTo>
                  <a:cubicBezTo>
                    <a:pt x="291" y="336"/>
                    <a:pt x="291" y="336"/>
                    <a:pt x="291" y="336"/>
                  </a:cubicBezTo>
                  <a:cubicBezTo>
                    <a:pt x="333" y="295"/>
                    <a:pt x="333" y="295"/>
                    <a:pt x="333" y="295"/>
                  </a:cubicBezTo>
                  <a:cubicBezTo>
                    <a:pt x="302" y="264"/>
                    <a:pt x="302" y="264"/>
                    <a:pt x="302" y="264"/>
                  </a:cubicBezTo>
                  <a:cubicBezTo>
                    <a:pt x="390" y="131"/>
                    <a:pt x="273" y="0"/>
                    <a:pt x="16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>
                <a:solidFill>
                  <a:prstClr val="black"/>
                </a:solidFill>
                <a:latin typeface="+mj-lt"/>
                <a:ea typeface="微软雅黑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437956" y="3843460"/>
            <a:ext cx="2371162" cy="1126127"/>
            <a:chOff x="1437956" y="3843460"/>
            <a:chExt cx="2371162" cy="1126127"/>
          </a:xfrm>
        </p:grpSpPr>
        <p:sp>
          <p:nvSpPr>
            <p:cNvPr id="13" name="矩形 12"/>
            <p:cNvSpPr/>
            <p:nvPr/>
          </p:nvSpPr>
          <p:spPr>
            <a:xfrm>
              <a:off x="1437956" y="4230923"/>
              <a:ext cx="2371162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400" b="0" dirty="0">
                  <a:solidFill>
                    <a:prstClr val="black"/>
                  </a:solidFill>
                  <a:latin typeface="+mj-lt"/>
                  <a:ea typeface="微软雅黑"/>
                </a:rPr>
                <a:t>Go ahead and replace </a:t>
              </a:r>
              <a:endParaRPr lang="tr-TR" altLang="zh-CN" sz="1400" b="0" dirty="0">
                <a:solidFill>
                  <a:prstClr val="black"/>
                </a:solidFill>
                <a:latin typeface="+mj-lt"/>
                <a:ea typeface="微软雅黑"/>
              </a:endParaRPr>
            </a:p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400" b="0" dirty="0">
                  <a:solidFill>
                    <a:prstClr val="black"/>
                  </a:solidFill>
                  <a:latin typeface="+mj-lt"/>
                  <a:ea typeface="微软雅黑"/>
                </a:rPr>
                <a:t>it with your own text.</a:t>
              </a:r>
              <a:endParaRPr lang="zh-CN" altLang="en-US" sz="1400" b="0" dirty="0">
                <a:solidFill>
                  <a:prstClr val="black"/>
                </a:solidFill>
                <a:latin typeface="+mj-lt"/>
                <a:ea typeface="微软雅黑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853134" y="3843460"/>
              <a:ext cx="1540806" cy="4205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altLang="zh-CN" sz="2133" dirty="0">
                  <a:solidFill>
                    <a:srgbClr val="AF0B06"/>
                  </a:solidFill>
                  <a:latin typeface="+mj-lt"/>
                  <a:ea typeface="微软雅黑"/>
                </a:rPr>
                <a:t>STEP HERE</a:t>
              </a:r>
              <a:endParaRPr lang="zh-CN" altLang="en-US" sz="2133" dirty="0">
                <a:solidFill>
                  <a:srgbClr val="AF0B06"/>
                </a:solidFill>
                <a:latin typeface="+mj-lt"/>
                <a:ea typeface="微软雅黑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639192" y="3843460"/>
            <a:ext cx="2913617" cy="1135722"/>
            <a:chOff x="4639192" y="3843460"/>
            <a:chExt cx="2913617" cy="1135722"/>
          </a:xfrm>
        </p:grpSpPr>
        <p:sp>
          <p:nvSpPr>
            <p:cNvPr id="16" name="矩形 15"/>
            <p:cNvSpPr/>
            <p:nvPr/>
          </p:nvSpPr>
          <p:spPr>
            <a:xfrm>
              <a:off x="4639192" y="4240518"/>
              <a:ext cx="291361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400" b="0" dirty="0">
                  <a:solidFill>
                    <a:prstClr val="black"/>
                  </a:solidFill>
                  <a:latin typeface="+mj-lt"/>
                  <a:ea typeface="微软雅黑"/>
                </a:rPr>
                <a:t>Go ahead and replace it with your own text.</a:t>
              </a:r>
              <a:endParaRPr lang="zh-CN" altLang="en-US" sz="1400" b="0" dirty="0">
                <a:solidFill>
                  <a:prstClr val="black"/>
                </a:solidFill>
                <a:latin typeface="+mj-lt"/>
                <a:ea typeface="微软雅黑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5325597" y="3843460"/>
              <a:ext cx="1540806" cy="4205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altLang="zh-CN" sz="2133" dirty="0">
                  <a:solidFill>
                    <a:srgbClr val="AF0B06"/>
                  </a:solidFill>
                  <a:latin typeface="+mj-lt"/>
                  <a:ea typeface="微软雅黑"/>
                </a:rPr>
                <a:t>STEP HERE</a:t>
              </a:r>
              <a:endParaRPr lang="zh-CN" altLang="en-US" sz="2133" dirty="0">
                <a:solidFill>
                  <a:srgbClr val="AF0B06"/>
                </a:solidFill>
                <a:latin typeface="+mj-lt"/>
                <a:ea typeface="微软雅黑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382883" y="3843460"/>
            <a:ext cx="2371162" cy="1135722"/>
            <a:chOff x="8382883" y="3843460"/>
            <a:chExt cx="2371162" cy="1135722"/>
          </a:xfrm>
        </p:grpSpPr>
        <p:sp>
          <p:nvSpPr>
            <p:cNvPr id="19" name="矩形 18"/>
            <p:cNvSpPr/>
            <p:nvPr/>
          </p:nvSpPr>
          <p:spPr>
            <a:xfrm>
              <a:off x="8382883" y="4240518"/>
              <a:ext cx="2371162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400" b="0" dirty="0">
                  <a:solidFill>
                    <a:prstClr val="black"/>
                  </a:solidFill>
                  <a:latin typeface="+mj-lt"/>
                  <a:ea typeface="微软雅黑"/>
                </a:rPr>
                <a:t>Go ahead and replace </a:t>
              </a:r>
              <a:endParaRPr lang="tr-TR" altLang="zh-CN" sz="1400" b="0" dirty="0">
                <a:solidFill>
                  <a:prstClr val="black"/>
                </a:solidFill>
                <a:latin typeface="+mj-lt"/>
                <a:ea typeface="微软雅黑"/>
              </a:endParaRPr>
            </a:p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400" b="0" dirty="0">
                  <a:solidFill>
                    <a:prstClr val="black"/>
                  </a:solidFill>
                  <a:latin typeface="+mj-lt"/>
                  <a:ea typeface="微软雅黑"/>
                </a:rPr>
                <a:t>it with your own text.</a:t>
              </a:r>
              <a:endParaRPr lang="zh-CN" altLang="en-US" sz="1400" b="0" dirty="0">
                <a:solidFill>
                  <a:prstClr val="black"/>
                </a:solidFill>
                <a:latin typeface="+mj-lt"/>
                <a:ea typeface="微软雅黑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8798060" y="3843460"/>
              <a:ext cx="1540806" cy="4205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altLang="zh-CN" sz="2133" dirty="0">
                  <a:solidFill>
                    <a:srgbClr val="AF0B06"/>
                  </a:solidFill>
                  <a:latin typeface="+mj-lt"/>
                  <a:ea typeface="微软雅黑"/>
                </a:rPr>
                <a:t>STEP HERE</a:t>
              </a:r>
              <a:endParaRPr lang="zh-CN" altLang="en-US" sz="2133" dirty="0">
                <a:solidFill>
                  <a:srgbClr val="AF0B06"/>
                </a:solidFill>
                <a:latin typeface="+mj-lt"/>
                <a:ea typeface="微软雅黑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625600" y="1775173"/>
            <a:ext cx="1995875" cy="1995875"/>
            <a:chOff x="1625600" y="1775173"/>
            <a:chExt cx="1995875" cy="1995875"/>
          </a:xfrm>
        </p:grpSpPr>
        <p:sp>
          <p:nvSpPr>
            <p:cNvPr id="14" name="椭圆 13"/>
            <p:cNvSpPr/>
            <p:nvPr/>
          </p:nvSpPr>
          <p:spPr>
            <a:xfrm>
              <a:off x="1625600" y="1775173"/>
              <a:ext cx="1995875" cy="1995875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2400" b="0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64336" y="1931329"/>
              <a:ext cx="1718400" cy="1718400"/>
            </a:xfrm>
            <a:prstGeom prst="ellipse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5098063" y="1775173"/>
            <a:ext cx="1995875" cy="1995875"/>
            <a:chOff x="5098063" y="1775173"/>
            <a:chExt cx="1995875" cy="1995875"/>
          </a:xfrm>
        </p:grpSpPr>
        <p:sp>
          <p:nvSpPr>
            <p:cNvPr id="17" name="椭圆 16"/>
            <p:cNvSpPr/>
            <p:nvPr/>
          </p:nvSpPr>
          <p:spPr>
            <a:xfrm>
              <a:off x="5098063" y="1775173"/>
              <a:ext cx="1995875" cy="1995875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2400" b="0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99"/>
            <a:stretch>
              <a:fillRect/>
            </a:stretch>
          </p:blipFill>
          <p:spPr>
            <a:xfrm>
              <a:off x="5237281" y="1914393"/>
              <a:ext cx="1717436" cy="1717436"/>
            </a:xfrm>
            <a:prstGeom prst="ellipse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8570525" y="1775173"/>
            <a:ext cx="1995875" cy="1995875"/>
            <a:chOff x="8570525" y="1775173"/>
            <a:chExt cx="1995875" cy="1995875"/>
          </a:xfrm>
        </p:grpSpPr>
        <p:sp>
          <p:nvSpPr>
            <p:cNvPr id="20" name="椭圆 19"/>
            <p:cNvSpPr/>
            <p:nvPr/>
          </p:nvSpPr>
          <p:spPr>
            <a:xfrm>
              <a:off x="8570525" y="1775173"/>
              <a:ext cx="1995875" cy="1995875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2400" b="0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709261" y="1946001"/>
              <a:ext cx="1718400" cy="1718400"/>
            </a:xfrm>
            <a:prstGeom prst="ellipse">
              <a:avLst/>
            </a:prstGeom>
          </p:spPr>
        </p:pic>
      </p:grpSp>
      <p:sp>
        <p:nvSpPr>
          <p:cNvPr id="28" name="矩形 34"/>
          <p:cNvSpPr/>
          <p:nvPr/>
        </p:nvSpPr>
        <p:spPr>
          <a:xfrm>
            <a:off x="1006449" y="61557"/>
            <a:ext cx="35213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ln w="22225">
                  <a:noFill/>
                </a:ln>
                <a:gradFill flip="none" rotWithShape="1">
                  <a:gsLst>
                    <a:gs pos="0">
                      <a:srgbClr val="E61E18"/>
                    </a:gs>
                    <a:gs pos="100000">
                      <a:srgbClr val="9A1E23"/>
                    </a:gs>
                  </a:gsLst>
                  <a:lin ang="0" scaled="1"/>
                  <a:tileRect/>
                </a:gradFill>
                <a:latin typeface="+mj-lt"/>
                <a:ea typeface="微软雅黑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7861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/>
          <p:nvPr/>
        </p:nvCxnSpPr>
        <p:spPr>
          <a:xfrm flipV="1">
            <a:off x="0" y="685801"/>
            <a:ext cx="12204000" cy="846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>
            <a:off x="0" y="0"/>
            <a:ext cx="1049867" cy="694267"/>
            <a:chOff x="0" y="0"/>
            <a:chExt cx="1049867" cy="694267"/>
          </a:xfrm>
        </p:grpSpPr>
        <p:sp>
          <p:nvSpPr>
            <p:cNvPr id="22" name="任意多边形 21"/>
            <p:cNvSpPr/>
            <p:nvPr/>
          </p:nvSpPr>
          <p:spPr>
            <a:xfrm>
              <a:off x="0" y="0"/>
              <a:ext cx="1049867" cy="694267"/>
            </a:xfrm>
            <a:custGeom>
              <a:avLst/>
              <a:gdLst>
                <a:gd name="connsiteX0" fmla="*/ 0 w 1066800"/>
                <a:gd name="connsiteY0" fmla="*/ 0 h 702734"/>
                <a:gd name="connsiteX1" fmla="*/ 16933 w 1066800"/>
                <a:gd name="connsiteY1" fmla="*/ 702734 h 702734"/>
                <a:gd name="connsiteX2" fmla="*/ 1066800 w 1066800"/>
                <a:gd name="connsiteY2" fmla="*/ 702734 h 702734"/>
                <a:gd name="connsiteX3" fmla="*/ 787400 w 1066800"/>
                <a:gd name="connsiteY3" fmla="*/ 16934 h 702734"/>
                <a:gd name="connsiteX4" fmla="*/ 0 w 1066800"/>
                <a:gd name="connsiteY4" fmla="*/ 0 h 702734"/>
                <a:gd name="connsiteX0-1" fmla="*/ 1 w 1049867"/>
                <a:gd name="connsiteY0-2" fmla="*/ 0 h 685801"/>
                <a:gd name="connsiteX1-3" fmla="*/ 0 w 1049867"/>
                <a:gd name="connsiteY1-4" fmla="*/ 685801 h 685801"/>
                <a:gd name="connsiteX2-5" fmla="*/ 1049867 w 1049867"/>
                <a:gd name="connsiteY2-6" fmla="*/ 685801 h 685801"/>
                <a:gd name="connsiteX3-7" fmla="*/ 770467 w 1049867"/>
                <a:gd name="connsiteY3-8" fmla="*/ 1 h 685801"/>
                <a:gd name="connsiteX4-9" fmla="*/ 1 w 1049867"/>
                <a:gd name="connsiteY4-10" fmla="*/ 0 h 68580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49867" h="685801">
                  <a:moveTo>
                    <a:pt x="1" y="0"/>
                  </a:moveTo>
                  <a:cubicBezTo>
                    <a:pt x="1" y="228600"/>
                    <a:pt x="0" y="457201"/>
                    <a:pt x="0" y="685801"/>
                  </a:cubicBezTo>
                  <a:lnTo>
                    <a:pt x="1049867" y="685801"/>
                  </a:lnTo>
                  <a:lnTo>
                    <a:pt x="770467" y="1"/>
                  </a:lnTo>
                  <a:lnTo>
                    <a:pt x="1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9" name="Freeform 43"/>
            <p:cNvSpPr/>
            <p:nvPr/>
          </p:nvSpPr>
          <p:spPr bwMode="auto">
            <a:xfrm>
              <a:off x="131959" y="26121"/>
              <a:ext cx="689307" cy="620210"/>
            </a:xfrm>
            <a:custGeom>
              <a:avLst/>
              <a:gdLst>
                <a:gd name="T0" fmla="*/ 167 w 390"/>
                <a:gd name="T1" fmla="*/ 3 h 350"/>
                <a:gd name="T2" fmla="*/ 260 w 390"/>
                <a:gd name="T3" fmla="*/ 222 h 350"/>
                <a:gd name="T4" fmla="*/ 151 w 390"/>
                <a:gd name="T5" fmla="*/ 112 h 350"/>
                <a:gd name="T6" fmla="*/ 193 w 390"/>
                <a:gd name="T7" fmla="*/ 71 h 350"/>
                <a:gd name="T8" fmla="*/ 167 w 390"/>
                <a:gd name="T9" fmla="*/ 45 h 350"/>
                <a:gd name="T10" fmla="*/ 114 w 390"/>
                <a:gd name="T11" fmla="*/ 56 h 350"/>
                <a:gd name="T12" fmla="*/ 31 w 390"/>
                <a:gd name="T13" fmla="*/ 138 h 350"/>
                <a:gd name="T14" fmla="*/ 78 w 390"/>
                <a:gd name="T15" fmla="*/ 185 h 350"/>
                <a:gd name="T16" fmla="*/ 109 w 390"/>
                <a:gd name="T17" fmla="*/ 154 h 350"/>
                <a:gd name="T18" fmla="*/ 218 w 390"/>
                <a:gd name="T19" fmla="*/ 264 h 350"/>
                <a:gd name="T20" fmla="*/ 36 w 390"/>
                <a:gd name="T21" fmla="*/ 227 h 350"/>
                <a:gd name="T22" fmla="*/ 10 w 390"/>
                <a:gd name="T23" fmla="*/ 253 h 350"/>
                <a:gd name="T24" fmla="*/ 33 w 390"/>
                <a:gd name="T25" fmla="*/ 283 h 350"/>
                <a:gd name="T26" fmla="*/ 30 w 390"/>
                <a:gd name="T27" fmla="*/ 285 h 350"/>
                <a:gd name="T28" fmla="*/ 25 w 390"/>
                <a:gd name="T29" fmla="*/ 285 h 350"/>
                <a:gd name="T30" fmla="*/ 0 w 390"/>
                <a:gd name="T31" fmla="*/ 311 h 350"/>
                <a:gd name="T32" fmla="*/ 25 w 390"/>
                <a:gd name="T33" fmla="*/ 336 h 350"/>
                <a:gd name="T34" fmla="*/ 52 w 390"/>
                <a:gd name="T35" fmla="*/ 311 h 350"/>
                <a:gd name="T36" fmla="*/ 51 w 390"/>
                <a:gd name="T37" fmla="*/ 306 h 350"/>
                <a:gd name="T38" fmla="*/ 55 w 390"/>
                <a:gd name="T39" fmla="*/ 302 h 350"/>
                <a:gd name="T40" fmla="*/ 260 w 390"/>
                <a:gd name="T41" fmla="*/ 305 h 350"/>
                <a:gd name="T42" fmla="*/ 291 w 390"/>
                <a:gd name="T43" fmla="*/ 336 h 350"/>
                <a:gd name="T44" fmla="*/ 333 w 390"/>
                <a:gd name="T45" fmla="*/ 295 h 350"/>
                <a:gd name="T46" fmla="*/ 302 w 390"/>
                <a:gd name="T47" fmla="*/ 264 h 350"/>
                <a:gd name="T48" fmla="*/ 167 w 390"/>
                <a:gd name="T49" fmla="*/ 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0" h="350">
                  <a:moveTo>
                    <a:pt x="167" y="3"/>
                  </a:moveTo>
                  <a:cubicBezTo>
                    <a:pt x="253" y="35"/>
                    <a:pt x="305" y="138"/>
                    <a:pt x="260" y="22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93" y="71"/>
                    <a:pt x="193" y="71"/>
                    <a:pt x="193" y="71"/>
                  </a:cubicBezTo>
                  <a:cubicBezTo>
                    <a:pt x="167" y="45"/>
                    <a:pt x="167" y="45"/>
                    <a:pt x="167" y="45"/>
                  </a:cubicBezTo>
                  <a:cubicBezTo>
                    <a:pt x="152" y="59"/>
                    <a:pt x="129" y="62"/>
                    <a:pt x="114" y="56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78" y="185"/>
                    <a:pt x="78" y="185"/>
                    <a:pt x="78" y="185"/>
                  </a:cubicBezTo>
                  <a:cubicBezTo>
                    <a:pt x="109" y="154"/>
                    <a:pt x="109" y="154"/>
                    <a:pt x="109" y="154"/>
                  </a:cubicBezTo>
                  <a:cubicBezTo>
                    <a:pt x="218" y="264"/>
                    <a:pt x="218" y="264"/>
                    <a:pt x="218" y="264"/>
                  </a:cubicBezTo>
                  <a:cubicBezTo>
                    <a:pt x="165" y="293"/>
                    <a:pt x="91" y="284"/>
                    <a:pt x="36" y="227"/>
                  </a:cubicBezTo>
                  <a:cubicBezTo>
                    <a:pt x="10" y="253"/>
                    <a:pt x="10" y="253"/>
                    <a:pt x="10" y="253"/>
                  </a:cubicBezTo>
                  <a:cubicBezTo>
                    <a:pt x="18" y="264"/>
                    <a:pt x="25" y="274"/>
                    <a:pt x="33" y="283"/>
                  </a:cubicBezTo>
                  <a:cubicBezTo>
                    <a:pt x="32" y="283"/>
                    <a:pt x="30" y="285"/>
                    <a:pt x="30" y="285"/>
                  </a:cubicBezTo>
                  <a:cubicBezTo>
                    <a:pt x="28" y="285"/>
                    <a:pt x="27" y="285"/>
                    <a:pt x="25" y="285"/>
                  </a:cubicBezTo>
                  <a:cubicBezTo>
                    <a:pt x="11" y="285"/>
                    <a:pt x="0" y="297"/>
                    <a:pt x="0" y="311"/>
                  </a:cubicBezTo>
                  <a:cubicBezTo>
                    <a:pt x="0" y="325"/>
                    <a:pt x="11" y="336"/>
                    <a:pt x="25" y="336"/>
                  </a:cubicBezTo>
                  <a:cubicBezTo>
                    <a:pt x="39" y="336"/>
                    <a:pt x="52" y="325"/>
                    <a:pt x="52" y="311"/>
                  </a:cubicBezTo>
                  <a:cubicBezTo>
                    <a:pt x="52" y="309"/>
                    <a:pt x="51" y="308"/>
                    <a:pt x="51" y="306"/>
                  </a:cubicBezTo>
                  <a:cubicBezTo>
                    <a:pt x="55" y="302"/>
                    <a:pt x="55" y="302"/>
                    <a:pt x="55" y="302"/>
                  </a:cubicBezTo>
                  <a:cubicBezTo>
                    <a:pt x="118" y="344"/>
                    <a:pt x="186" y="350"/>
                    <a:pt x="260" y="305"/>
                  </a:cubicBezTo>
                  <a:cubicBezTo>
                    <a:pt x="291" y="336"/>
                    <a:pt x="291" y="336"/>
                    <a:pt x="291" y="336"/>
                  </a:cubicBezTo>
                  <a:cubicBezTo>
                    <a:pt x="333" y="295"/>
                    <a:pt x="333" y="295"/>
                    <a:pt x="333" y="295"/>
                  </a:cubicBezTo>
                  <a:cubicBezTo>
                    <a:pt x="302" y="264"/>
                    <a:pt x="302" y="264"/>
                    <a:pt x="302" y="264"/>
                  </a:cubicBezTo>
                  <a:cubicBezTo>
                    <a:pt x="390" y="131"/>
                    <a:pt x="273" y="0"/>
                    <a:pt x="16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>
                <a:solidFill>
                  <a:prstClr val="black"/>
                </a:solidFill>
                <a:latin typeface="+mj-lt"/>
                <a:ea typeface="微软雅黑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437956" y="3843460"/>
            <a:ext cx="2371162" cy="1126127"/>
            <a:chOff x="1437956" y="3843460"/>
            <a:chExt cx="2371162" cy="1126127"/>
          </a:xfrm>
        </p:grpSpPr>
        <p:sp>
          <p:nvSpPr>
            <p:cNvPr id="28" name="矩形 27"/>
            <p:cNvSpPr/>
            <p:nvPr/>
          </p:nvSpPr>
          <p:spPr>
            <a:xfrm>
              <a:off x="1437956" y="4230923"/>
              <a:ext cx="2371162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400" b="0" dirty="0">
                  <a:solidFill>
                    <a:prstClr val="black"/>
                  </a:solidFill>
                  <a:latin typeface="+mj-lt"/>
                  <a:ea typeface="微软雅黑"/>
                </a:rPr>
                <a:t>Go ahead and replace </a:t>
              </a:r>
              <a:endParaRPr lang="tr-TR" altLang="zh-CN" sz="1400" b="0" dirty="0">
                <a:solidFill>
                  <a:prstClr val="black"/>
                </a:solidFill>
                <a:latin typeface="+mj-lt"/>
                <a:ea typeface="微软雅黑"/>
              </a:endParaRPr>
            </a:p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400" b="0" dirty="0">
                  <a:solidFill>
                    <a:prstClr val="black"/>
                  </a:solidFill>
                  <a:latin typeface="+mj-lt"/>
                  <a:ea typeface="微软雅黑"/>
                </a:rPr>
                <a:t>it with your own text.</a:t>
              </a:r>
              <a:endParaRPr lang="zh-CN" altLang="en-US" sz="1400" b="0" dirty="0">
                <a:solidFill>
                  <a:prstClr val="black"/>
                </a:solidFill>
                <a:latin typeface="+mj-lt"/>
                <a:ea typeface="微软雅黑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641003" y="3843460"/>
              <a:ext cx="1691489" cy="4205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altLang="zh-CN" sz="2133" dirty="0">
                  <a:solidFill>
                    <a:srgbClr val="AF0B06"/>
                  </a:solidFill>
                  <a:latin typeface="+mj-lt"/>
                  <a:ea typeface="微软雅黑"/>
                </a:rPr>
                <a:t>STAGE HERE</a:t>
              </a:r>
              <a:endParaRPr lang="zh-CN" altLang="en-US" sz="2133" dirty="0">
                <a:solidFill>
                  <a:srgbClr val="AF0B06"/>
                </a:solidFill>
                <a:latin typeface="+mj-lt"/>
                <a:ea typeface="微软雅黑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639192" y="3843460"/>
            <a:ext cx="2913617" cy="1135722"/>
            <a:chOff x="4639192" y="3843460"/>
            <a:chExt cx="2913617" cy="1135722"/>
          </a:xfrm>
        </p:grpSpPr>
        <p:sp>
          <p:nvSpPr>
            <p:cNvPr id="33" name="矩形 32"/>
            <p:cNvSpPr/>
            <p:nvPr/>
          </p:nvSpPr>
          <p:spPr>
            <a:xfrm>
              <a:off x="4639192" y="4240518"/>
              <a:ext cx="291361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400" b="0" dirty="0">
                  <a:solidFill>
                    <a:prstClr val="black"/>
                  </a:solidFill>
                  <a:latin typeface="+mj-lt"/>
                  <a:ea typeface="微软雅黑"/>
                </a:rPr>
                <a:t>Go ahead and replace it with your own text.</a:t>
              </a:r>
              <a:endParaRPr lang="zh-CN" altLang="en-US" sz="1400" b="0" dirty="0">
                <a:solidFill>
                  <a:prstClr val="black"/>
                </a:solidFill>
                <a:latin typeface="+mj-lt"/>
                <a:ea typeface="微软雅黑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5250255" y="3843460"/>
              <a:ext cx="1691489" cy="4205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altLang="zh-CN" sz="2133" dirty="0">
                  <a:solidFill>
                    <a:srgbClr val="AF0B06"/>
                  </a:solidFill>
                  <a:latin typeface="+mj-lt"/>
                  <a:ea typeface="微软雅黑"/>
                </a:rPr>
                <a:t>STAGE HERE</a:t>
              </a:r>
              <a:endParaRPr lang="zh-CN" altLang="en-US" sz="2133" dirty="0">
                <a:solidFill>
                  <a:srgbClr val="AF0B06"/>
                </a:solidFill>
                <a:latin typeface="+mj-lt"/>
                <a:ea typeface="微软雅黑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382881" y="3843460"/>
            <a:ext cx="2371162" cy="1135722"/>
            <a:chOff x="8382881" y="3843460"/>
            <a:chExt cx="2371162" cy="1135722"/>
          </a:xfrm>
        </p:grpSpPr>
        <p:sp>
          <p:nvSpPr>
            <p:cNvPr id="36" name="矩形 35"/>
            <p:cNvSpPr/>
            <p:nvPr/>
          </p:nvSpPr>
          <p:spPr>
            <a:xfrm>
              <a:off x="8382881" y="4240518"/>
              <a:ext cx="2371162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400" b="0" dirty="0">
                  <a:solidFill>
                    <a:prstClr val="black"/>
                  </a:solidFill>
                  <a:latin typeface="+mj-lt"/>
                  <a:ea typeface="微软雅黑"/>
                </a:rPr>
                <a:t>Go ahead and replace </a:t>
              </a:r>
              <a:endParaRPr lang="tr-TR" altLang="zh-CN" sz="1400" b="0" dirty="0">
                <a:solidFill>
                  <a:prstClr val="black"/>
                </a:solidFill>
                <a:latin typeface="+mj-lt"/>
                <a:ea typeface="微软雅黑"/>
              </a:endParaRPr>
            </a:p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400" b="0" dirty="0">
                  <a:solidFill>
                    <a:prstClr val="black"/>
                  </a:solidFill>
                  <a:latin typeface="+mj-lt"/>
                  <a:ea typeface="微软雅黑"/>
                </a:rPr>
                <a:t>it with your own text.</a:t>
              </a:r>
              <a:endParaRPr lang="zh-CN" altLang="en-US" sz="1400" b="0" dirty="0">
                <a:solidFill>
                  <a:prstClr val="black"/>
                </a:solidFill>
                <a:latin typeface="+mj-lt"/>
                <a:ea typeface="微软雅黑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8722716" y="3843460"/>
              <a:ext cx="1691489" cy="4205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altLang="zh-CN" sz="2133" dirty="0">
                  <a:solidFill>
                    <a:srgbClr val="AF0B06"/>
                  </a:solidFill>
                  <a:latin typeface="+mj-lt"/>
                  <a:ea typeface="微软雅黑"/>
                </a:rPr>
                <a:t>STAGE HERE</a:t>
              </a:r>
              <a:endParaRPr lang="zh-CN" altLang="en-US" sz="2133" dirty="0">
                <a:solidFill>
                  <a:srgbClr val="AF0B06"/>
                </a:solidFill>
                <a:latin typeface="+mj-lt"/>
                <a:ea typeface="微软雅黑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625600" y="1775173"/>
            <a:ext cx="1995875" cy="1995875"/>
            <a:chOff x="1625600" y="1775173"/>
            <a:chExt cx="1995875" cy="1995875"/>
          </a:xfrm>
        </p:grpSpPr>
        <p:sp>
          <p:nvSpPr>
            <p:cNvPr id="30" name="椭圆 29"/>
            <p:cNvSpPr/>
            <p:nvPr/>
          </p:nvSpPr>
          <p:spPr>
            <a:xfrm>
              <a:off x="1625600" y="1775173"/>
              <a:ext cx="1995875" cy="1995875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2400" b="0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64336" y="1913428"/>
              <a:ext cx="1718400" cy="1718400"/>
            </a:xfrm>
            <a:prstGeom prst="ellipse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5098063" y="1775173"/>
            <a:ext cx="1995875" cy="1995875"/>
            <a:chOff x="5098063" y="1775173"/>
            <a:chExt cx="1995875" cy="1995875"/>
          </a:xfrm>
        </p:grpSpPr>
        <p:sp>
          <p:nvSpPr>
            <p:cNvPr id="34" name="椭圆 33"/>
            <p:cNvSpPr/>
            <p:nvPr/>
          </p:nvSpPr>
          <p:spPr>
            <a:xfrm>
              <a:off x="5098063" y="1775173"/>
              <a:ext cx="1995875" cy="1995875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2400" b="0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184000" y="1860628"/>
              <a:ext cx="1824000" cy="1824000"/>
            </a:xfrm>
            <a:prstGeom prst="ellipse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8570525" y="1775173"/>
            <a:ext cx="1995875" cy="1995875"/>
            <a:chOff x="8570525" y="1775173"/>
            <a:chExt cx="1995875" cy="1995875"/>
          </a:xfrm>
        </p:grpSpPr>
        <p:sp>
          <p:nvSpPr>
            <p:cNvPr id="37" name="椭圆 36"/>
            <p:cNvSpPr/>
            <p:nvPr/>
          </p:nvSpPr>
          <p:spPr>
            <a:xfrm>
              <a:off x="8570525" y="1775173"/>
              <a:ext cx="1995875" cy="1995875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2400" b="0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41" name="图片 40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709261" y="1926532"/>
              <a:ext cx="1718400" cy="1718400"/>
            </a:xfrm>
            <a:prstGeom prst="ellipse">
              <a:avLst/>
            </a:prstGeom>
          </p:spPr>
        </p:pic>
      </p:grpSp>
      <p:sp>
        <p:nvSpPr>
          <p:cNvPr id="27" name="矩形 34"/>
          <p:cNvSpPr/>
          <p:nvPr/>
        </p:nvSpPr>
        <p:spPr>
          <a:xfrm>
            <a:off x="1006449" y="61557"/>
            <a:ext cx="35213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ln w="22225">
                  <a:noFill/>
                </a:ln>
                <a:gradFill flip="none" rotWithShape="1">
                  <a:gsLst>
                    <a:gs pos="0">
                      <a:srgbClr val="E61E18"/>
                    </a:gs>
                    <a:gs pos="100000">
                      <a:srgbClr val="9A1E23"/>
                    </a:gs>
                  </a:gsLst>
                  <a:lin ang="0" scaled="1"/>
                  <a:tileRect/>
                </a:gradFill>
                <a:latin typeface="+mj-lt"/>
                <a:ea typeface="微软雅黑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29498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/>
          <p:nvPr/>
        </p:nvCxnSpPr>
        <p:spPr>
          <a:xfrm flipV="1">
            <a:off x="0" y="685801"/>
            <a:ext cx="12204000" cy="846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>
            <a:off x="0" y="0"/>
            <a:ext cx="1049867" cy="694267"/>
            <a:chOff x="0" y="0"/>
            <a:chExt cx="1049867" cy="694267"/>
          </a:xfrm>
        </p:grpSpPr>
        <p:sp>
          <p:nvSpPr>
            <p:cNvPr id="22" name="任意多边形 21"/>
            <p:cNvSpPr/>
            <p:nvPr/>
          </p:nvSpPr>
          <p:spPr>
            <a:xfrm>
              <a:off x="0" y="0"/>
              <a:ext cx="1049867" cy="694267"/>
            </a:xfrm>
            <a:custGeom>
              <a:avLst/>
              <a:gdLst>
                <a:gd name="connsiteX0" fmla="*/ 0 w 1066800"/>
                <a:gd name="connsiteY0" fmla="*/ 0 h 702734"/>
                <a:gd name="connsiteX1" fmla="*/ 16933 w 1066800"/>
                <a:gd name="connsiteY1" fmla="*/ 702734 h 702734"/>
                <a:gd name="connsiteX2" fmla="*/ 1066800 w 1066800"/>
                <a:gd name="connsiteY2" fmla="*/ 702734 h 702734"/>
                <a:gd name="connsiteX3" fmla="*/ 787400 w 1066800"/>
                <a:gd name="connsiteY3" fmla="*/ 16934 h 702734"/>
                <a:gd name="connsiteX4" fmla="*/ 0 w 1066800"/>
                <a:gd name="connsiteY4" fmla="*/ 0 h 702734"/>
                <a:gd name="connsiteX0-1" fmla="*/ 1 w 1049867"/>
                <a:gd name="connsiteY0-2" fmla="*/ 0 h 685801"/>
                <a:gd name="connsiteX1-3" fmla="*/ 0 w 1049867"/>
                <a:gd name="connsiteY1-4" fmla="*/ 685801 h 685801"/>
                <a:gd name="connsiteX2-5" fmla="*/ 1049867 w 1049867"/>
                <a:gd name="connsiteY2-6" fmla="*/ 685801 h 685801"/>
                <a:gd name="connsiteX3-7" fmla="*/ 770467 w 1049867"/>
                <a:gd name="connsiteY3-8" fmla="*/ 1 h 685801"/>
                <a:gd name="connsiteX4-9" fmla="*/ 1 w 1049867"/>
                <a:gd name="connsiteY4-10" fmla="*/ 0 h 68580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49867" h="685801">
                  <a:moveTo>
                    <a:pt x="1" y="0"/>
                  </a:moveTo>
                  <a:cubicBezTo>
                    <a:pt x="1" y="228600"/>
                    <a:pt x="0" y="457201"/>
                    <a:pt x="0" y="685801"/>
                  </a:cubicBezTo>
                  <a:lnTo>
                    <a:pt x="1049867" y="685801"/>
                  </a:lnTo>
                  <a:lnTo>
                    <a:pt x="770467" y="1"/>
                  </a:lnTo>
                  <a:lnTo>
                    <a:pt x="1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9" name="Freeform 43"/>
            <p:cNvSpPr/>
            <p:nvPr/>
          </p:nvSpPr>
          <p:spPr bwMode="auto">
            <a:xfrm>
              <a:off x="131959" y="26121"/>
              <a:ext cx="689307" cy="620210"/>
            </a:xfrm>
            <a:custGeom>
              <a:avLst/>
              <a:gdLst>
                <a:gd name="T0" fmla="*/ 167 w 390"/>
                <a:gd name="T1" fmla="*/ 3 h 350"/>
                <a:gd name="T2" fmla="*/ 260 w 390"/>
                <a:gd name="T3" fmla="*/ 222 h 350"/>
                <a:gd name="T4" fmla="*/ 151 w 390"/>
                <a:gd name="T5" fmla="*/ 112 h 350"/>
                <a:gd name="T6" fmla="*/ 193 w 390"/>
                <a:gd name="T7" fmla="*/ 71 h 350"/>
                <a:gd name="T8" fmla="*/ 167 w 390"/>
                <a:gd name="T9" fmla="*/ 45 h 350"/>
                <a:gd name="T10" fmla="*/ 114 w 390"/>
                <a:gd name="T11" fmla="*/ 56 h 350"/>
                <a:gd name="T12" fmla="*/ 31 w 390"/>
                <a:gd name="T13" fmla="*/ 138 h 350"/>
                <a:gd name="T14" fmla="*/ 78 w 390"/>
                <a:gd name="T15" fmla="*/ 185 h 350"/>
                <a:gd name="T16" fmla="*/ 109 w 390"/>
                <a:gd name="T17" fmla="*/ 154 h 350"/>
                <a:gd name="T18" fmla="*/ 218 w 390"/>
                <a:gd name="T19" fmla="*/ 264 h 350"/>
                <a:gd name="T20" fmla="*/ 36 w 390"/>
                <a:gd name="T21" fmla="*/ 227 h 350"/>
                <a:gd name="T22" fmla="*/ 10 w 390"/>
                <a:gd name="T23" fmla="*/ 253 h 350"/>
                <a:gd name="T24" fmla="*/ 33 w 390"/>
                <a:gd name="T25" fmla="*/ 283 h 350"/>
                <a:gd name="T26" fmla="*/ 30 w 390"/>
                <a:gd name="T27" fmla="*/ 285 h 350"/>
                <a:gd name="T28" fmla="*/ 25 w 390"/>
                <a:gd name="T29" fmla="*/ 285 h 350"/>
                <a:gd name="T30" fmla="*/ 0 w 390"/>
                <a:gd name="T31" fmla="*/ 311 h 350"/>
                <a:gd name="T32" fmla="*/ 25 w 390"/>
                <a:gd name="T33" fmla="*/ 336 h 350"/>
                <a:gd name="T34" fmla="*/ 52 w 390"/>
                <a:gd name="T35" fmla="*/ 311 h 350"/>
                <a:gd name="T36" fmla="*/ 51 w 390"/>
                <a:gd name="T37" fmla="*/ 306 h 350"/>
                <a:gd name="T38" fmla="*/ 55 w 390"/>
                <a:gd name="T39" fmla="*/ 302 h 350"/>
                <a:gd name="T40" fmla="*/ 260 w 390"/>
                <a:gd name="T41" fmla="*/ 305 h 350"/>
                <a:gd name="T42" fmla="*/ 291 w 390"/>
                <a:gd name="T43" fmla="*/ 336 h 350"/>
                <a:gd name="T44" fmla="*/ 333 w 390"/>
                <a:gd name="T45" fmla="*/ 295 h 350"/>
                <a:gd name="T46" fmla="*/ 302 w 390"/>
                <a:gd name="T47" fmla="*/ 264 h 350"/>
                <a:gd name="T48" fmla="*/ 167 w 390"/>
                <a:gd name="T49" fmla="*/ 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0" h="350">
                  <a:moveTo>
                    <a:pt x="167" y="3"/>
                  </a:moveTo>
                  <a:cubicBezTo>
                    <a:pt x="253" y="35"/>
                    <a:pt x="305" y="138"/>
                    <a:pt x="260" y="22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93" y="71"/>
                    <a:pt x="193" y="71"/>
                    <a:pt x="193" y="71"/>
                  </a:cubicBezTo>
                  <a:cubicBezTo>
                    <a:pt x="167" y="45"/>
                    <a:pt x="167" y="45"/>
                    <a:pt x="167" y="45"/>
                  </a:cubicBezTo>
                  <a:cubicBezTo>
                    <a:pt x="152" y="59"/>
                    <a:pt x="129" y="62"/>
                    <a:pt x="114" y="56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78" y="185"/>
                    <a:pt x="78" y="185"/>
                    <a:pt x="78" y="185"/>
                  </a:cubicBezTo>
                  <a:cubicBezTo>
                    <a:pt x="109" y="154"/>
                    <a:pt x="109" y="154"/>
                    <a:pt x="109" y="154"/>
                  </a:cubicBezTo>
                  <a:cubicBezTo>
                    <a:pt x="218" y="264"/>
                    <a:pt x="218" y="264"/>
                    <a:pt x="218" y="264"/>
                  </a:cubicBezTo>
                  <a:cubicBezTo>
                    <a:pt x="165" y="293"/>
                    <a:pt x="91" y="284"/>
                    <a:pt x="36" y="227"/>
                  </a:cubicBezTo>
                  <a:cubicBezTo>
                    <a:pt x="10" y="253"/>
                    <a:pt x="10" y="253"/>
                    <a:pt x="10" y="253"/>
                  </a:cubicBezTo>
                  <a:cubicBezTo>
                    <a:pt x="18" y="264"/>
                    <a:pt x="25" y="274"/>
                    <a:pt x="33" y="283"/>
                  </a:cubicBezTo>
                  <a:cubicBezTo>
                    <a:pt x="32" y="283"/>
                    <a:pt x="30" y="285"/>
                    <a:pt x="30" y="285"/>
                  </a:cubicBezTo>
                  <a:cubicBezTo>
                    <a:pt x="28" y="285"/>
                    <a:pt x="27" y="285"/>
                    <a:pt x="25" y="285"/>
                  </a:cubicBezTo>
                  <a:cubicBezTo>
                    <a:pt x="11" y="285"/>
                    <a:pt x="0" y="297"/>
                    <a:pt x="0" y="311"/>
                  </a:cubicBezTo>
                  <a:cubicBezTo>
                    <a:pt x="0" y="325"/>
                    <a:pt x="11" y="336"/>
                    <a:pt x="25" y="336"/>
                  </a:cubicBezTo>
                  <a:cubicBezTo>
                    <a:pt x="39" y="336"/>
                    <a:pt x="52" y="325"/>
                    <a:pt x="52" y="311"/>
                  </a:cubicBezTo>
                  <a:cubicBezTo>
                    <a:pt x="52" y="309"/>
                    <a:pt x="51" y="308"/>
                    <a:pt x="51" y="306"/>
                  </a:cubicBezTo>
                  <a:cubicBezTo>
                    <a:pt x="55" y="302"/>
                    <a:pt x="55" y="302"/>
                    <a:pt x="55" y="302"/>
                  </a:cubicBezTo>
                  <a:cubicBezTo>
                    <a:pt x="118" y="344"/>
                    <a:pt x="186" y="350"/>
                    <a:pt x="260" y="305"/>
                  </a:cubicBezTo>
                  <a:cubicBezTo>
                    <a:pt x="291" y="336"/>
                    <a:pt x="291" y="336"/>
                    <a:pt x="291" y="336"/>
                  </a:cubicBezTo>
                  <a:cubicBezTo>
                    <a:pt x="333" y="295"/>
                    <a:pt x="333" y="295"/>
                    <a:pt x="333" y="295"/>
                  </a:cubicBezTo>
                  <a:cubicBezTo>
                    <a:pt x="302" y="264"/>
                    <a:pt x="302" y="264"/>
                    <a:pt x="302" y="264"/>
                  </a:cubicBezTo>
                  <a:cubicBezTo>
                    <a:pt x="390" y="131"/>
                    <a:pt x="273" y="0"/>
                    <a:pt x="16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>
                <a:solidFill>
                  <a:prstClr val="black"/>
                </a:solidFill>
                <a:latin typeface="+mj-lt"/>
                <a:ea typeface="微软雅黑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437957" y="3843460"/>
            <a:ext cx="2371162" cy="1126127"/>
            <a:chOff x="1437957" y="3843460"/>
            <a:chExt cx="2371162" cy="1126127"/>
          </a:xfrm>
        </p:grpSpPr>
        <p:sp>
          <p:nvSpPr>
            <p:cNvPr id="9" name="矩形 8"/>
            <p:cNvSpPr/>
            <p:nvPr/>
          </p:nvSpPr>
          <p:spPr>
            <a:xfrm>
              <a:off x="1437957" y="4230923"/>
              <a:ext cx="2371162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400" b="0" dirty="0">
                  <a:solidFill>
                    <a:prstClr val="black"/>
                  </a:solidFill>
                  <a:latin typeface="+mj-lt"/>
                  <a:ea typeface="微软雅黑"/>
                </a:rPr>
                <a:t>Go ahead and replace </a:t>
              </a:r>
              <a:endParaRPr lang="tr-TR" altLang="zh-CN" sz="1400" b="0" dirty="0">
                <a:solidFill>
                  <a:prstClr val="black"/>
                </a:solidFill>
                <a:latin typeface="+mj-lt"/>
                <a:ea typeface="微软雅黑"/>
              </a:endParaRPr>
            </a:p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400" b="0" dirty="0">
                  <a:solidFill>
                    <a:prstClr val="black"/>
                  </a:solidFill>
                  <a:latin typeface="+mj-lt"/>
                  <a:ea typeface="微软雅黑"/>
                </a:rPr>
                <a:t>it with your own text.</a:t>
              </a:r>
              <a:endParaRPr lang="zh-CN" altLang="en-US" sz="1400" b="0" dirty="0">
                <a:solidFill>
                  <a:prstClr val="black"/>
                </a:solidFill>
                <a:latin typeface="+mj-lt"/>
                <a:ea typeface="微软雅黑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618562" y="3843460"/>
              <a:ext cx="1736373" cy="4205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altLang="zh-CN" sz="2133" dirty="0">
                  <a:solidFill>
                    <a:srgbClr val="AF0B06"/>
                  </a:solidFill>
                  <a:latin typeface="+mj-lt"/>
                  <a:ea typeface="微软雅黑"/>
                </a:rPr>
                <a:t>TITLE HERE</a:t>
              </a:r>
              <a:endParaRPr lang="zh-CN" altLang="en-US" sz="2133" dirty="0">
                <a:solidFill>
                  <a:srgbClr val="AF0B06"/>
                </a:solidFill>
                <a:latin typeface="+mj-lt"/>
                <a:ea typeface="微软雅黑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426910" y="3843460"/>
            <a:ext cx="3592717" cy="1135722"/>
            <a:chOff x="4426910" y="3843460"/>
            <a:chExt cx="3592717" cy="1135722"/>
          </a:xfrm>
        </p:grpSpPr>
        <p:sp>
          <p:nvSpPr>
            <p:cNvPr id="15" name="矩形 14"/>
            <p:cNvSpPr/>
            <p:nvPr/>
          </p:nvSpPr>
          <p:spPr>
            <a:xfrm>
              <a:off x="4426910" y="4240518"/>
              <a:ext cx="359271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400" b="0" dirty="0">
                  <a:solidFill>
                    <a:prstClr val="black"/>
                  </a:solidFill>
                  <a:latin typeface="+mj-lt"/>
                  <a:ea typeface="微软雅黑"/>
                </a:rPr>
                <a:t>Go ahead and replace </a:t>
              </a:r>
              <a:endParaRPr lang="tr-TR" altLang="zh-CN" sz="1400" b="0" dirty="0">
                <a:solidFill>
                  <a:prstClr val="black"/>
                </a:solidFill>
                <a:latin typeface="+mj-lt"/>
                <a:ea typeface="微软雅黑"/>
              </a:endParaRPr>
            </a:p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400" b="0" dirty="0">
                  <a:solidFill>
                    <a:prstClr val="black"/>
                  </a:solidFill>
                  <a:latin typeface="+mj-lt"/>
                  <a:ea typeface="微软雅黑"/>
                </a:rPr>
                <a:t>it with your own text.</a:t>
              </a:r>
              <a:endParaRPr lang="zh-CN" altLang="en-US" sz="1400" b="0" dirty="0">
                <a:solidFill>
                  <a:prstClr val="black"/>
                </a:solidFill>
                <a:latin typeface="+mj-lt"/>
                <a:ea typeface="微软雅黑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5227813" y="3843460"/>
              <a:ext cx="1736374" cy="4205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altLang="zh-CN" sz="2133" dirty="0">
                  <a:solidFill>
                    <a:srgbClr val="AF0B06"/>
                  </a:solidFill>
                  <a:latin typeface="+mj-lt"/>
                  <a:ea typeface="微软雅黑"/>
                </a:rPr>
                <a:t>TITLE HERE</a:t>
              </a:r>
              <a:endParaRPr lang="zh-CN" altLang="en-US" sz="2133" dirty="0">
                <a:solidFill>
                  <a:srgbClr val="AF0B06"/>
                </a:solidFill>
                <a:latin typeface="+mj-lt"/>
                <a:ea typeface="微软雅黑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382884" y="3843460"/>
            <a:ext cx="2371162" cy="1135722"/>
            <a:chOff x="8382884" y="3843460"/>
            <a:chExt cx="2371162" cy="1135722"/>
          </a:xfrm>
        </p:grpSpPr>
        <p:sp>
          <p:nvSpPr>
            <p:cNvPr id="18" name="矩形 17"/>
            <p:cNvSpPr/>
            <p:nvPr/>
          </p:nvSpPr>
          <p:spPr>
            <a:xfrm>
              <a:off x="8382884" y="4240518"/>
              <a:ext cx="2371162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400" b="0" dirty="0">
                  <a:solidFill>
                    <a:prstClr val="black"/>
                  </a:solidFill>
                  <a:latin typeface="+mj-lt"/>
                  <a:ea typeface="微软雅黑"/>
                </a:rPr>
                <a:t>Go ahead and replace </a:t>
              </a:r>
              <a:endParaRPr lang="tr-TR" altLang="zh-CN" sz="1400" b="0" dirty="0">
                <a:solidFill>
                  <a:prstClr val="black"/>
                </a:solidFill>
                <a:latin typeface="+mj-lt"/>
                <a:ea typeface="微软雅黑"/>
              </a:endParaRPr>
            </a:p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400" b="0" dirty="0">
                  <a:solidFill>
                    <a:prstClr val="black"/>
                  </a:solidFill>
                  <a:latin typeface="+mj-lt"/>
                  <a:ea typeface="微软雅黑"/>
                </a:rPr>
                <a:t>it with your own text.</a:t>
              </a:r>
              <a:endParaRPr lang="zh-CN" altLang="en-US" sz="1400" b="0" dirty="0">
                <a:solidFill>
                  <a:prstClr val="black"/>
                </a:solidFill>
                <a:latin typeface="+mj-lt"/>
                <a:ea typeface="微软雅黑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8700274" y="3843460"/>
              <a:ext cx="1736374" cy="4205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altLang="zh-CN" sz="2133" dirty="0">
                  <a:solidFill>
                    <a:srgbClr val="AF0B06"/>
                  </a:solidFill>
                  <a:latin typeface="+mj-lt"/>
                  <a:ea typeface="微软雅黑"/>
                </a:rPr>
                <a:t>TITLE HERE</a:t>
              </a:r>
              <a:endParaRPr lang="zh-CN" altLang="en-US" sz="2133" dirty="0">
                <a:solidFill>
                  <a:srgbClr val="AF0B06"/>
                </a:solidFill>
                <a:latin typeface="+mj-lt"/>
                <a:ea typeface="微软雅黑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625600" y="1775173"/>
            <a:ext cx="1995875" cy="1995875"/>
            <a:chOff x="1625600" y="1775173"/>
            <a:chExt cx="1995875" cy="1995875"/>
          </a:xfrm>
        </p:grpSpPr>
        <p:sp>
          <p:nvSpPr>
            <p:cNvPr id="13" name="椭圆 12"/>
            <p:cNvSpPr/>
            <p:nvPr/>
          </p:nvSpPr>
          <p:spPr>
            <a:xfrm>
              <a:off x="1625600" y="1775173"/>
              <a:ext cx="1995875" cy="1995875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2400" b="0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59175" y="1913911"/>
              <a:ext cx="1718400" cy="1718400"/>
            </a:xfrm>
            <a:prstGeom prst="ellipse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5098063" y="1775173"/>
            <a:ext cx="1995875" cy="1995875"/>
            <a:chOff x="5098063" y="1775173"/>
            <a:chExt cx="1995875" cy="1995875"/>
          </a:xfrm>
        </p:grpSpPr>
        <p:sp>
          <p:nvSpPr>
            <p:cNvPr id="16" name="椭圆 15"/>
            <p:cNvSpPr/>
            <p:nvPr/>
          </p:nvSpPr>
          <p:spPr>
            <a:xfrm>
              <a:off x="5098063" y="1775173"/>
              <a:ext cx="1995875" cy="1995875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2400" b="0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236799" y="1926532"/>
              <a:ext cx="1718400" cy="1718400"/>
            </a:xfrm>
            <a:prstGeom prst="ellipse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8570525" y="1775173"/>
            <a:ext cx="1995875" cy="1995875"/>
            <a:chOff x="8570525" y="1775173"/>
            <a:chExt cx="1995875" cy="1995875"/>
          </a:xfrm>
        </p:grpSpPr>
        <p:sp>
          <p:nvSpPr>
            <p:cNvPr id="19" name="椭圆 18"/>
            <p:cNvSpPr/>
            <p:nvPr/>
          </p:nvSpPr>
          <p:spPr>
            <a:xfrm>
              <a:off x="8570525" y="1775173"/>
              <a:ext cx="1995875" cy="1995875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2400" b="0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709261" y="1926532"/>
              <a:ext cx="1718400" cy="1718400"/>
            </a:xfrm>
            <a:prstGeom prst="ellipse">
              <a:avLst/>
            </a:prstGeom>
          </p:spPr>
        </p:pic>
      </p:grpSp>
      <p:sp>
        <p:nvSpPr>
          <p:cNvPr id="27" name="矩形 34"/>
          <p:cNvSpPr/>
          <p:nvPr/>
        </p:nvSpPr>
        <p:spPr>
          <a:xfrm>
            <a:off x="1006449" y="61557"/>
            <a:ext cx="35213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ln w="22225">
                  <a:noFill/>
                </a:ln>
                <a:gradFill flip="none" rotWithShape="1">
                  <a:gsLst>
                    <a:gs pos="0">
                      <a:srgbClr val="E61E18"/>
                    </a:gs>
                    <a:gs pos="100000">
                      <a:srgbClr val="9A1E23"/>
                    </a:gs>
                  </a:gsLst>
                  <a:lin ang="0" scaled="1"/>
                  <a:tileRect/>
                </a:gradFill>
                <a:latin typeface="+mj-lt"/>
                <a:ea typeface="微软雅黑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79885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/>
          <p:nvPr/>
        </p:nvCxnSpPr>
        <p:spPr>
          <a:xfrm flipV="1">
            <a:off x="0" y="685801"/>
            <a:ext cx="12204000" cy="846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>
            <a:off x="0" y="0"/>
            <a:ext cx="1049867" cy="694267"/>
            <a:chOff x="0" y="0"/>
            <a:chExt cx="1049867" cy="694267"/>
          </a:xfrm>
        </p:grpSpPr>
        <p:sp>
          <p:nvSpPr>
            <p:cNvPr id="22" name="任意多边形 21"/>
            <p:cNvSpPr/>
            <p:nvPr/>
          </p:nvSpPr>
          <p:spPr>
            <a:xfrm>
              <a:off x="0" y="0"/>
              <a:ext cx="1049867" cy="694267"/>
            </a:xfrm>
            <a:custGeom>
              <a:avLst/>
              <a:gdLst>
                <a:gd name="connsiteX0" fmla="*/ 0 w 1066800"/>
                <a:gd name="connsiteY0" fmla="*/ 0 h 702734"/>
                <a:gd name="connsiteX1" fmla="*/ 16933 w 1066800"/>
                <a:gd name="connsiteY1" fmla="*/ 702734 h 702734"/>
                <a:gd name="connsiteX2" fmla="*/ 1066800 w 1066800"/>
                <a:gd name="connsiteY2" fmla="*/ 702734 h 702734"/>
                <a:gd name="connsiteX3" fmla="*/ 787400 w 1066800"/>
                <a:gd name="connsiteY3" fmla="*/ 16934 h 702734"/>
                <a:gd name="connsiteX4" fmla="*/ 0 w 1066800"/>
                <a:gd name="connsiteY4" fmla="*/ 0 h 702734"/>
                <a:gd name="connsiteX0-1" fmla="*/ 1 w 1049867"/>
                <a:gd name="connsiteY0-2" fmla="*/ 0 h 685801"/>
                <a:gd name="connsiteX1-3" fmla="*/ 0 w 1049867"/>
                <a:gd name="connsiteY1-4" fmla="*/ 685801 h 685801"/>
                <a:gd name="connsiteX2-5" fmla="*/ 1049867 w 1049867"/>
                <a:gd name="connsiteY2-6" fmla="*/ 685801 h 685801"/>
                <a:gd name="connsiteX3-7" fmla="*/ 770467 w 1049867"/>
                <a:gd name="connsiteY3-8" fmla="*/ 1 h 685801"/>
                <a:gd name="connsiteX4-9" fmla="*/ 1 w 1049867"/>
                <a:gd name="connsiteY4-10" fmla="*/ 0 h 68580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49867" h="685801">
                  <a:moveTo>
                    <a:pt x="1" y="0"/>
                  </a:moveTo>
                  <a:cubicBezTo>
                    <a:pt x="1" y="228600"/>
                    <a:pt x="0" y="457201"/>
                    <a:pt x="0" y="685801"/>
                  </a:cubicBezTo>
                  <a:lnTo>
                    <a:pt x="1049867" y="685801"/>
                  </a:lnTo>
                  <a:lnTo>
                    <a:pt x="770467" y="1"/>
                  </a:lnTo>
                  <a:lnTo>
                    <a:pt x="1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9" name="Freeform 43"/>
            <p:cNvSpPr/>
            <p:nvPr/>
          </p:nvSpPr>
          <p:spPr bwMode="auto">
            <a:xfrm>
              <a:off x="131959" y="26121"/>
              <a:ext cx="689307" cy="620210"/>
            </a:xfrm>
            <a:custGeom>
              <a:avLst/>
              <a:gdLst>
                <a:gd name="T0" fmla="*/ 167 w 390"/>
                <a:gd name="T1" fmla="*/ 3 h 350"/>
                <a:gd name="T2" fmla="*/ 260 w 390"/>
                <a:gd name="T3" fmla="*/ 222 h 350"/>
                <a:gd name="T4" fmla="*/ 151 w 390"/>
                <a:gd name="T5" fmla="*/ 112 h 350"/>
                <a:gd name="T6" fmla="*/ 193 w 390"/>
                <a:gd name="T7" fmla="*/ 71 h 350"/>
                <a:gd name="T8" fmla="*/ 167 w 390"/>
                <a:gd name="T9" fmla="*/ 45 h 350"/>
                <a:gd name="T10" fmla="*/ 114 w 390"/>
                <a:gd name="T11" fmla="*/ 56 h 350"/>
                <a:gd name="T12" fmla="*/ 31 w 390"/>
                <a:gd name="T13" fmla="*/ 138 h 350"/>
                <a:gd name="T14" fmla="*/ 78 w 390"/>
                <a:gd name="T15" fmla="*/ 185 h 350"/>
                <a:gd name="T16" fmla="*/ 109 w 390"/>
                <a:gd name="T17" fmla="*/ 154 h 350"/>
                <a:gd name="T18" fmla="*/ 218 w 390"/>
                <a:gd name="T19" fmla="*/ 264 h 350"/>
                <a:gd name="T20" fmla="*/ 36 w 390"/>
                <a:gd name="T21" fmla="*/ 227 h 350"/>
                <a:gd name="T22" fmla="*/ 10 w 390"/>
                <a:gd name="T23" fmla="*/ 253 h 350"/>
                <a:gd name="T24" fmla="*/ 33 w 390"/>
                <a:gd name="T25" fmla="*/ 283 h 350"/>
                <a:gd name="T26" fmla="*/ 30 w 390"/>
                <a:gd name="T27" fmla="*/ 285 h 350"/>
                <a:gd name="T28" fmla="*/ 25 w 390"/>
                <a:gd name="T29" fmla="*/ 285 h 350"/>
                <a:gd name="T30" fmla="*/ 0 w 390"/>
                <a:gd name="T31" fmla="*/ 311 h 350"/>
                <a:gd name="T32" fmla="*/ 25 w 390"/>
                <a:gd name="T33" fmla="*/ 336 h 350"/>
                <a:gd name="T34" fmla="*/ 52 w 390"/>
                <a:gd name="T35" fmla="*/ 311 h 350"/>
                <a:gd name="T36" fmla="*/ 51 w 390"/>
                <a:gd name="T37" fmla="*/ 306 h 350"/>
                <a:gd name="T38" fmla="*/ 55 w 390"/>
                <a:gd name="T39" fmla="*/ 302 h 350"/>
                <a:gd name="T40" fmla="*/ 260 w 390"/>
                <a:gd name="T41" fmla="*/ 305 h 350"/>
                <a:gd name="T42" fmla="*/ 291 w 390"/>
                <a:gd name="T43" fmla="*/ 336 h 350"/>
                <a:gd name="T44" fmla="*/ 333 w 390"/>
                <a:gd name="T45" fmla="*/ 295 h 350"/>
                <a:gd name="T46" fmla="*/ 302 w 390"/>
                <a:gd name="T47" fmla="*/ 264 h 350"/>
                <a:gd name="T48" fmla="*/ 167 w 390"/>
                <a:gd name="T49" fmla="*/ 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0" h="350">
                  <a:moveTo>
                    <a:pt x="167" y="3"/>
                  </a:moveTo>
                  <a:cubicBezTo>
                    <a:pt x="253" y="35"/>
                    <a:pt x="305" y="138"/>
                    <a:pt x="260" y="22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93" y="71"/>
                    <a:pt x="193" y="71"/>
                    <a:pt x="193" y="71"/>
                  </a:cubicBezTo>
                  <a:cubicBezTo>
                    <a:pt x="167" y="45"/>
                    <a:pt x="167" y="45"/>
                    <a:pt x="167" y="45"/>
                  </a:cubicBezTo>
                  <a:cubicBezTo>
                    <a:pt x="152" y="59"/>
                    <a:pt x="129" y="62"/>
                    <a:pt x="114" y="56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78" y="185"/>
                    <a:pt x="78" y="185"/>
                    <a:pt x="78" y="185"/>
                  </a:cubicBezTo>
                  <a:cubicBezTo>
                    <a:pt x="109" y="154"/>
                    <a:pt x="109" y="154"/>
                    <a:pt x="109" y="154"/>
                  </a:cubicBezTo>
                  <a:cubicBezTo>
                    <a:pt x="218" y="264"/>
                    <a:pt x="218" y="264"/>
                    <a:pt x="218" y="264"/>
                  </a:cubicBezTo>
                  <a:cubicBezTo>
                    <a:pt x="165" y="293"/>
                    <a:pt x="91" y="284"/>
                    <a:pt x="36" y="227"/>
                  </a:cubicBezTo>
                  <a:cubicBezTo>
                    <a:pt x="10" y="253"/>
                    <a:pt x="10" y="253"/>
                    <a:pt x="10" y="253"/>
                  </a:cubicBezTo>
                  <a:cubicBezTo>
                    <a:pt x="18" y="264"/>
                    <a:pt x="25" y="274"/>
                    <a:pt x="33" y="283"/>
                  </a:cubicBezTo>
                  <a:cubicBezTo>
                    <a:pt x="32" y="283"/>
                    <a:pt x="30" y="285"/>
                    <a:pt x="30" y="285"/>
                  </a:cubicBezTo>
                  <a:cubicBezTo>
                    <a:pt x="28" y="285"/>
                    <a:pt x="27" y="285"/>
                    <a:pt x="25" y="285"/>
                  </a:cubicBezTo>
                  <a:cubicBezTo>
                    <a:pt x="11" y="285"/>
                    <a:pt x="0" y="297"/>
                    <a:pt x="0" y="311"/>
                  </a:cubicBezTo>
                  <a:cubicBezTo>
                    <a:pt x="0" y="325"/>
                    <a:pt x="11" y="336"/>
                    <a:pt x="25" y="336"/>
                  </a:cubicBezTo>
                  <a:cubicBezTo>
                    <a:pt x="39" y="336"/>
                    <a:pt x="52" y="325"/>
                    <a:pt x="52" y="311"/>
                  </a:cubicBezTo>
                  <a:cubicBezTo>
                    <a:pt x="52" y="309"/>
                    <a:pt x="51" y="308"/>
                    <a:pt x="51" y="306"/>
                  </a:cubicBezTo>
                  <a:cubicBezTo>
                    <a:pt x="55" y="302"/>
                    <a:pt x="55" y="302"/>
                    <a:pt x="55" y="302"/>
                  </a:cubicBezTo>
                  <a:cubicBezTo>
                    <a:pt x="118" y="344"/>
                    <a:pt x="186" y="350"/>
                    <a:pt x="260" y="305"/>
                  </a:cubicBezTo>
                  <a:cubicBezTo>
                    <a:pt x="291" y="336"/>
                    <a:pt x="291" y="336"/>
                    <a:pt x="291" y="336"/>
                  </a:cubicBezTo>
                  <a:cubicBezTo>
                    <a:pt x="333" y="295"/>
                    <a:pt x="333" y="295"/>
                    <a:pt x="333" y="295"/>
                  </a:cubicBezTo>
                  <a:cubicBezTo>
                    <a:pt x="302" y="264"/>
                    <a:pt x="302" y="264"/>
                    <a:pt x="302" y="264"/>
                  </a:cubicBezTo>
                  <a:cubicBezTo>
                    <a:pt x="390" y="131"/>
                    <a:pt x="273" y="0"/>
                    <a:pt x="16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>
                <a:solidFill>
                  <a:prstClr val="black"/>
                </a:solidFill>
                <a:latin typeface="+mj-lt"/>
                <a:ea typeface="微软雅黑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31686" y="1559247"/>
            <a:ext cx="4689612" cy="3113772"/>
            <a:chOff x="248764" y="1806151"/>
            <a:chExt cx="2749550" cy="1825625"/>
          </a:xfr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Freeform 141"/>
            <p:cNvSpPr>
              <a:spLocks noEditPoints="1"/>
            </p:cNvSpPr>
            <p:nvPr/>
          </p:nvSpPr>
          <p:spPr bwMode="auto">
            <a:xfrm>
              <a:off x="248764" y="2533226"/>
              <a:ext cx="1517650" cy="377825"/>
            </a:xfrm>
            <a:custGeom>
              <a:avLst/>
              <a:gdLst>
                <a:gd name="T0" fmla="*/ 465 w 478"/>
                <a:gd name="T1" fmla="*/ 46 h 119"/>
                <a:gd name="T2" fmla="*/ 142 w 478"/>
                <a:gd name="T3" fmla="*/ 46 h 119"/>
                <a:gd name="T4" fmla="*/ 111 w 478"/>
                <a:gd name="T5" fmla="*/ 6 h 119"/>
                <a:gd name="T6" fmla="*/ 101 w 478"/>
                <a:gd name="T7" fmla="*/ 0 h 119"/>
                <a:gd name="T8" fmla="*/ 13 w 478"/>
                <a:gd name="T9" fmla="*/ 0 h 119"/>
                <a:gd name="T10" fmla="*/ 2 w 478"/>
                <a:gd name="T11" fmla="*/ 8 h 119"/>
                <a:gd name="T12" fmla="*/ 3 w 478"/>
                <a:gd name="T13" fmla="*/ 21 h 119"/>
                <a:gd name="T14" fmla="*/ 32 w 478"/>
                <a:gd name="T15" fmla="*/ 60 h 119"/>
                <a:gd name="T16" fmla="*/ 3 w 478"/>
                <a:gd name="T17" fmla="*/ 98 h 119"/>
                <a:gd name="T18" fmla="*/ 2 w 478"/>
                <a:gd name="T19" fmla="*/ 112 h 119"/>
                <a:gd name="T20" fmla="*/ 13 w 478"/>
                <a:gd name="T21" fmla="*/ 119 h 119"/>
                <a:gd name="T22" fmla="*/ 101 w 478"/>
                <a:gd name="T23" fmla="*/ 119 h 119"/>
                <a:gd name="T24" fmla="*/ 111 w 478"/>
                <a:gd name="T25" fmla="*/ 114 h 119"/>
                <a:gd name="T26" fmla="*/ 143 w 478"/>
                <a:gd name="T27" fmla="*/ 72 h 119"/>
                <a:gd name="T28" fmla="*/ 465 w 478"/>
                <a:gd name="T29" fmla="*/ 72 h 119"/>
                <a:gd name="T30" fmla="*/ 478 w 478"/>
                <a:gd name="T31" fmla="*/ 59 h 119"/>
                <a:gd name="T32" fmla="*/ 465 w 478"/>
                <a:gd name="T33" fmla="*/ 46 h 119"/>
                <a:gd name="T34" fmla="*/ 95 w 478"/>
                <a:gd name="T35" fmla="*/ 26 h 119"/>
                <a:gd name="T36" fmla="*/ 109 w 478"/>
                <a:gd name="T37" fmla="*/ 46 h 119"/>
                <a:gd name="T38" fmla="*/ 59 w 478"/>
                <a:gd name="T39" fmla="*/ 46 h 119"/>
                <a:gd name="T40" fmla="*/ 59 w 478"/>
                <a:gd name="T41" fmla="*/ 46 h 119"/>
                <a:gd name="T42" fmla="*/ 54 w 478"/>
                <a:gd name="T43" fmla="*/ 46 h 119"/>
                <a:gd name="T44" fmla="*/ 40 w 478"/>
                <a:gd name="T45" fmla="*/ 26 h 119"/>
                <a:gd name="T46" fmla="*/ 95 w 478"/>
                <a:gd name="T47" fmla="*/ 26 h 119"/>
                <a:gd name="T48" fmla="*/ 95 w 478"/>
                <a:gd name="T49" fmla="*/ 93 h 119"/>
                <a:gd name="T50" fmla="*/ 40 w 478"/>
                <a:gd name="T51" fmla="*/ 93 h 119"/>
                <a:gd name="T52" fmla="*/ 54 w 478"/>
                <a:gd name="T53" fmla="*/ 73 h 119"/>
                <a:gd name="T54" fmla="*/ 109 w 478"/>
                <a:gd name="T55" fmla="*/ 73 h 119"/>
                <a:gd name="T56" fmla="*/ 95 w 478"/>
                <a:gd name="T57" fmla="*/ 9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78" h="119">
                  <a:moveTo>
                    <a:pt x="465" y="46"/>
                  </a:moveTo>
                  <a:cubicBezTo>
                    <a:pt x="142" y="46"/>
                    <a:pt x="142" y="46"/>
                    <a:pt x="142" y="4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9" y="2"/>
                    <a:pt x="105" y="0"/>
                    <a:pt x="10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8" y="0"/>
                    <a:pt x="4" y="3"/>
                    <a:pt x="2" y="8"/>
                  </a:cubicBezTo>
                  <a:cubicBezTo>
                    <a:pt x="0" y="12"/>
                    <a:pt x="0" y="17"/>
                    <a:pt x="3" y="21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0" y="102"/>
                    <a:pt x="0" y="107"/>
                    <a:pt x="2" y="112"/>
                  </a:cubicBezTo>
                  <a:cubicBezTo>
                    <a:pt x="4" y="116"/>
                    <a:pt x="8" y="119"/>
                    <a:pt x="13" y="119"/>
                  </a:cubicBezTo>
                  <a:cubicBezTo>
                    <a:pt x="101" y="119"/>
                    <a:pt x="101" y="119"/>
                    <a:pt x="101" y="119"/>
                  </a:cubicBezTo>
                  <a:cubicBezTo>
                    <a:pt x="105" y="119"/>
                    <a:pt x="109" y="117"/>
                    <a:pt x="111" y="114"/>
                  </a:cubicBezTo>
                  <a:cubicBezTo>
                    <a:pt x="143" y="72"/>
                    <a:pt x="143" y="72"/>
                    <a:pt x="143" y="72"/>
                  </a:cubicBezTo>
                  <a:cubicBezTo>
                    <a:pt x="465" y="72"/>
                    <a:pt x="465" y="72"/>
                    <a:pt x="465" y="72"/>
                  </a:cubicBezTo>
                  <a:cubicBezTo>
                    <a:pt x="472" y="72"/>
                    <a:pt x="478" y="66"/>
                    <a:pt x="478" y="59"/>
                  </a:cubicBezTo>
                  <a:cubicBezTo>
                    <a:pt x="478" y="52"/>
                    <a:pt x="472" y="46"/>
                    <a:pt x="465" y="46"/>
                  </a:cubicBezTo>
                  <a:close/>
                  <a:moveTo>
                    <a:pt x="95" y="26"/>
                  </a:moveTo>
                  <a:cubicBezTo>
                    <a:pt x="109" y="46"/>
                    <a:pt x="109" y="46"/>
                    <a:pt x="10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40" y="26"/>
                    <a:pt x="40" y="26"/>
                    <a:pt x="40" y="26"/>
                  </a:cubicBezTo>
                  <a:lnTo>
                    <a:pt x="95" y="26"/>
                  </a:lnTo>
                  <a:close/>
                  <a:moveTo>
                    <a:pt x="95" y="93"/>
                  </a:moveTo>
                  <a:cubicBezTo>
                    <a:pt x="40" y="93"/>
                    <a:pt x="40" y="93"/>
                    <a:pt x="40" y="93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109" y="73"/>
                    <a:pt x="109" y="73"/>
                    <a:pt x="109" y="73"/>
                  </a:cubicBezTo>
                  <a:lnTo>
                    <a:pt x="95" y="93"/>
                  </a:lnTo>
                  <a:close/>
                </a:path>
              </a:pathLst>
            </a:custGeom>
            <a:gradFill>
              <a:gsLst>
                <a:gs pos="26000">
                  <a:srgbClr val="E61E18"/>
                </a:gs>
                <a:gs pos="100000">
                  <a:srgbClr val="9A1E23"/>
                </a:gs>
              </a:gsLst>
              <a:lin ang="5400000" scaled="1"/>
            </a:gradFill>
            <a:ln w="127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4" name="Freeform 142"/>
            <p:cNvSpPr/>
            <p:nvPr/>
          </p:nvSpPr>
          <p:spPr bwMode="auto">
            <a:xfrm>
              <a:off x="2553814" y="2545926"/>
              <a:ext cx="444500" cy="342900"/>
            </a:xfrm>
            <a:custGeom>
              <a:avLst/>
              <a:gdLst>
                <a:gd name="T0" fmla="*/ 140 w 140"/>
                <a:gd name="T1" fmla="*/ 55 h 108"/>
                <a:gd name="T2" fmla="*/ 131 w 140"/>
                <a:gd name="T3" fmla="*/ 64 h 108"/>
                <a:gd name="T4" fmla="*/ 90 w 140"/>
                <a:gd name="T5" fmla="*/ 105 h 108"/>
                <a:gd name="T6" fmla="*/ 86 w 140"/>
                <a:gd name="T7" fmla="*/ 107 h 108"/>
                <a:gd name="T8" fmla="*/ 80 w 140"/>
                <a:gd name="T9" fmla="*/ 108 h 108"/>
                <a:gd name="T10" fmla="*/ 71 w 140"/>
                <a:gd name="T11" fmla="*/ 105 h 108"/>
                <a:gd name="T12" fmla="*/ 71 w 140"/>
                <a:gd name="T13" fmla="*/ 86 h 108"/>
                <a:gd name="T14" fmla="*/ 90 w 140"/>
                <a:gd name="T15" fmla="*/ 68 h 108"/>
                <a:gd name="T16" fmla="*/ 13 w 140"/>
                <a:gd name="T17" fmla="*/ 68 h 108"/>
                <a:gd name="T18" fmla="*/ 1 w 140"/>
                <a:gd name="T19" fmla="*/ 60 h 108"/>
                <a:gd name="T20" fmla="*/ 0 w 140"/>
                <a:gd name="T21" fmla="*/ 55 h 108"/>
                <a:gd name="T22" fmla="*/ 13 w 140"/>
                <a:gd name="T23" fmla="*/ 42 h 108"/>
                <a:gd name="T24" fmla="*/ 90 w 140"/>
                <a:gd name="T25" fmla="*/ 42 h 108"/>
                <a:gd name="T26" fmla="*/ 71 w 140"/>
                <a:gd name="T27" fmla="*/ 23 h 108"/>
                <a:gd name="T28" fmla="*/ 68 w 140"/>
                <a:gd name="T29" fmla="*/ 19 h 108"/>
                <a:gd name="T30" fmla="*/ 71 w 140"/>
                <a:gd name="T31" fmla="*/ 5 h 108"/>
                <a:gd name="T32" fmla="*/ 90 w 140"/>
                <a:gd name="T33" fmla="*/ 5 h 108"/>
                <a:gd name="T34" fmla="*/ 130 w 140"/>
                <a:gd name="T35" fmla="*/ 46 h 108"/>
                <a:gd name="T36" fmla="*/ 140 w 140"/>
                <a:gd name="T37" fmla="*/ 5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0" h="108">
                  <a:moveTo>
                    <a:pt x="140" y="55"/>
                  </a:moveTo>
                  <a:cubicBezTo>
                    <a:pt x="131" y="64"/>
                    <a:pt x="131" y="64"/>
                    <a:pt x="131" y="64"/>
                  </a:cubicBezTo>
                  <a:cubicBezTo>
                    <a:pt x="90" y="105"/>
                    <a:pt x="90" y="105"/>
                    <a:pt x="90" y="105"/>
                  </a:cubicBezTo>
                  <a:cubicBezTo>
                    <a:pt x="88" y="106"/>
                    <a:pt x="87" y="107"/>
                    <a:pt x="86" y="107"/>
                  </a:cubicBezTo>
                  <a:cubicBezTo>
                    <a:pt x="84" y="108"/>
                    <a:pt x="82" y="108"/>
                    <a:pt x="80" y="108"/>
                  </a:cubicBezTo>
                  <a:cubicBezTo>
                    <a:pt x="77" y="108"/>
                    <a:pt x="74" y="107"/>
                    <a:pt x="71" y="105"/>
                  </a:cubicBezTo>
                  <a:cubicBezTo>
                    <a:pt x="66" y="100"/>
                    <a:pt x="66" y="91"/>
                    <a:pt x="71" y="86"/>
                  </a:cubicBezTo>
                  <a:cubicBezTo>
                    <a:pt x="90" y="68"/>
                    <a:pt x="90" y="68"/>
                    <a:pt x="90" y="68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7" y="68"/>
                    <a:pt x="3" y="64"/>
                    <a:pt x="1" y="60"/>
                  </a:cubicBezTo>
                  <a:cubicBezTo>
                    <a:pt x="0" y="58"/>
                    <a:pt x="0" y="57"/>
                    <a:pt x="0" y="55"/>
                  </a:cubicBezTo>
                  <a:cubicBezTo>
                    <a:pt x="0" y="48"/>
                    <a:pt x="5" y="42"/>
                    <a:pt x="13" y="42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0" y="22"/>
                    <a:pt x="69" y="21"/>
                    <a:pt x="68" y="19"/>
                  </a:cubicBezTo>
                  <a:cubicBezTo>
                    <a:pt x="66" y="14"/>
                    <a:pt x="67" y="9"/>
                    <a:pt x="71" y="5"/>
                  </a:cubicBezTo>
                  <a:cubicBezTo>
                    <a:pt x="76" y="0"/>
                    <a:pt x="85" y="0"/>
                    <a:pt x="90" y="5"/>
                  </a:cubicBezTo>
                  <a:cubicBezTo>
                    <a:pt x="130" y="46"/>
                    <a:pt x="130" y="46"/>
                    <a:pt x="130" y="46"/>
                  </a:cubicBezTo>
                  <a:lnTo>
                    <a:pt x="140" y="55"/>
                  </a:lnTo>
                  <a:close/>
                </a:path>
              </a:pathLst>
            </a:custGeom>
            <a:gradFill>
              <a:gsLst>
                <a:gs pos="26000">
                  <a:srgbClr val="E61E18"/>
                </a:gs>
                <a:gs pos="100000">
                  <a:srgbClr val="9A1E23"/>
                </a:gs>
              </a:gsLst>
              <a:lin ang="5400000" scaled="1"/>
            </a:gradFill>
            <a:ln w="127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5" name="Freeform 143"/>
            <p:cNvSpPr/>
            <p:nvPr/>
          </p:nvSpPr>
          <p:spPr bwMode="auto">
            <a:xfrm>
              <a:off x="1540989" y="2507826"/>
              <a:ext cx="393700" cy="425450"/>
            </a:xfrm>
            <a:custGeom>
              <a:avLst/>
              <a:gdLst>
                <a:gd name="T0" fmla="*/ 57 w 124"/>
                <a:gd name="T1" fmla="*/ 134 h 134"/>
                <a:gd name="T2" fmla="*/ 124 w 124"/>
                <a:gd name="T3" fmla="*/ 67 h 134"/>
                <a:gd name="T4" fmla="*/ 57 w 124"/>
                <a:gd name="T5" fmla="*/ 0 h 134"/>
                <a:gd name="T6" fmla="*/ 5 w 124"/>
                <a:gd name="T7" fmla="*/ 25 h 134"/>
                <a:gd name="T8" fmla="*/ 7 w 124"/>
                <a:gd name="T9" fmla="*/ 43 h 134"/>
                <a:gd name="T10" fmla="*/ 25 w 124"/>
                <a:gd name="T11" fmla="*/ 41 h 134"/>
                <a:gd name="T12" fmla="*/ 57 w 124"/>
                <a:gd name="T13" fmla="*/ 26 h 134"/>
                <a:gd name="T14" fmla="*/ 98 w 124"/>
                <a:gd name="T15" fmla="*/ 67 h 134"/>
                <a:gd name="T16" fmla="*/ 57 w 124"/>
                <a:gd name="T17" fmla="*/ 108 h 134"/>
                <a:gd name="T18" fmla="*/ 25 w 124"/>
                <a:gd name="T19" fmla="*/ 92 h 134"/>
                <a:gd name="T20" fmla="*/ 7 w 124"/>
                <a:gd name="T21" fmla="*/ 90 h 134"/>
                <a:gd name="T22" fmla="*/ 5 w 124"/>
                <a:gd name="T23" fmla="*/ 109 h 134"/>
                <a:gd name="T24" fmla="*/ 57 w 124"/>
                <a:gd name="T25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34">
                  <a:moveTo>
                    <a:pt x="57" y="134"/>
                  </a:moveTo>
                  <a:cubicBezTo>
                    <a:pt x="94" y="134"/>
                    <a:pt x="124" y="104"/>
                    <a:pt x="124" y="67"/>
                  </a:cubicBezTo>
                  <a:cubicBezTo>
                    <a:pt x="124" y="30"/>
                    <a:pt x="94" y="0"/>
                    <a:pt x="57" y="0"/>
                  </a:cubicBezTo>
                  <a:cubicBezTo>
                    <a:pt x="36" y="0"/>
                    <a:pt x="17" y="10"/>
                    <a:pt x="5" y="25"/>
                  </a:cubicBezTo>
                  <a:cubicBezTo>
                    <a:pt x="0" y="31"/>
                    <a:pt x="1" y="39"/>
                    <a:pt x="7" y="43"/>
                  </a:cubicBezTo>
                  <a:cubicBezTo>
                    <a:pt x="12" y="48"/>
                    <a:pt x="21" y="47"/>
                    <a:pt x="25" y="41"/>
                  </a:cubicBezTo>
                  <a:cubicBezTo>
                    <a:pt x="33" y="32"/>
                    <a:pt x="44" y="26"/>
                    <a:pt x="57" y="26"/>
                  </a:cubicBezTo>
                  <a:cubicBezTo>
                    <a:pt x="80" y="26"/>
                    <a:pt x="98" y="44"/>
                    <a:pt x="98" y="67"/>
                  </a:cubicBezTo>
                  <a:cubicBezTo>
                    <a:pt x="98" y="89"/>
                    <a:pt x="80" y="108"/>
                    <a:pt x="57" y="108"/>
                  </a:cubicBezTo>
                  <a:cubicBezTo>
                    <a:pt x="44" y="108"/>
                    <a:pt x="33" y="102"/>
                    <a:pt x="25" y="92"/>
                  </a:cubicBezTo>
                  <a:cubicBezTo>
                    <a:pt x="21" y="87"/>
                    <a:pt x="12" y="86"/>
                    <a:pt x="7" y="90"/>
                  </a:cubicBezTo>
                  <a:cubicBezTo>
                    <a:pt x="1" y="95"/>
                    <a:pt x="0" y="103"/>
                    <a:pt x="5" y="109"/>
                  </a:cubicBezTo>
                  <a:cubicBezTo>
                    <a:pt x="17" y="124"/>
                    <a:pt x="36" y="134"/>
                    <a:pt x="57" y="134"/>
                  </a:cubicBezTo>
                  <a:close/>
                </a:path>
              </a:pathLst>
            </a:custGeom>
            <a:gradFill>
              <a:gsLst>
                <a:gs pos="26000">
                  <a:srgbClr val="E61E18"/>
                </a:gs>
                <a:gs pos="100000">
                  <a:srgbClr val="9A1E23"/>
                </a:gs>
              </a:gsLst>
              <a:lin ang="5400000" scaled="1"/>
            </a:gradFill>
            <a:ln w="127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6" name="Freeform 144"/>
            <p:cNvSpPr/>
            <p:nvPr/>
          </p:nvSpPr>
          <p:spPr bwMode="auto">
            <a:xfrm>
              <a:off x="1312389" y="2298276"/>
              <a:ext cx="831850" cy="841375"/>
            </a:xfrm>
            <a:custGeom>
              <a:avLst/>
              <a:gdLst>
                <a:gd name="T0" fmla="*/ 129 w 262"/>
                <a:gd name="T1" fmla="*/ 0 h 265"/>
                <a:gd name="T2" fmla="*/ 129 w 262"/>
                <a:gd name="T3" fmla="*/ 0 h 265"/>
                <a:gd name="T4" fmla="*/ 2 w 262"/>
                <a:gd name="T5" fmla="*/ 96 h 265"/>
                <a:gd name="T6" fmla="*/ 11 w 262"/>
                <a:gd name="T7" fmla="*/ 112 h 265"/>
                <a:gd name="T8" fmla="*/ 14 w 262"/>
                <a:gd name="T9" fmla="*/ 112 h 265"/>
                <a:gd name="T10" fmla="*/ 27 w 262"/>
                <a:gd name="T11" fmla="*/ 103 h 265"/>
                <a:gd name="T12" fmla="*/ 129 w 262"/>
                <a:gd name="T13" fmla="*/ 26 h 265"/>
                <a:gd name="T14" fmla="*/ 129 w 262"/>
                <a:gd name="T15" fmla="*/ 26 h 265"/>
                <a:gd name="T16" fmla="*/ 129 w 262"/>
                <a:gd name="T17" fmla="*/ 26 h 265"/>
                <a:gd name="T18" fmla="*/ 204 w 262"/>
                <a:gd name="T19" fmla="*/ 57 h 265"/>
                <a:gd name="T20" fmla="*/ 236 w 262"/>
                <a:gd name="T21" fmla="*/ 133 h 265"/>
                <a:gd name="T22" fmla="*/ 205 w 262"/>
                <a:gd name="T23" fmla="*/ 208 h 265"/>
                <a:gd name="T24" fmla="*/ 129 w 262"/>
                <a:gd name="T25" fmla="*/ 239 h 265"/>
                <a:gd name="T26" fmla="*/ 129 w 262"/>
                <a:gd name="T27" fmla="*/ 239 h 265"/>
                <a:gd name="T28" fmla="*/ 27 w 262"/>
                <a:gd name="T29" fmla="*/ 163 h 265"/>
                <a:gd name="T30" fmla="*/ 14 w 262"/>
                <a:gd name="T31" fmla="*/ 153 h 265"/>
                <a:gd name="T32" fmla="*/ 11 w 262"/>
                <a:gd name="T33" fmla="*/ 154 h 265"/>
                <a:gd name="T34" fmla="*/ 2 w 262"/>
                <a:gd name="T35" fmla="*/ 170 h 265"/>
                <a:gd name="T36" fmla="*/ 129 w 262"/>
                <a:gd name="T37" fmla="*/ 265 h 265"/>
                <a:gd name="T38" fmla="*/ 262 w 262"/>
                <a:gd name="T39" fmla="*/ 133 h 265"/>
                <a:gd name="T40" fmla="*/ 129 w 262"/>
                <a:gd name="T41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2" h="265">
                  <a:moveTo>
                    <a:pt x="129" y="0"/>
                  </a:moveTo>
                  <a:cubicBezTo>
                    <a:pt x="129" y="0"/>
                    <a:pt x="129" y="0"/>
                    <a:pt x="129" y="0"/>
                  </a:cubicBezTo>
                  <a:cubicBezTo>
                    <a:pt x="69" y="0"/>
                    <a:pt x="18" y="40"/>
                    <a:pt x="2" y="96"/>
                  </a:cubicBezTo>
                  <a:cubicBezTo>
                    <a:pt x="0" y="102"/>
                    <a:pt x="4" y="110"/>
                    <a:pt x="11" y="112"/>
                  </a:cubicBezTo>
                  <a:cubicBezTo>
                    <a:pt x="12" y="112"/>
                    <a:pt x="13" y="112"/>
                    <a:pt x="14" y="112"/>
                  </a:cubicBezTo>
                  <a:cubicBezTo>
                    <a:pt x="20" y="112"/>
                    <a:pt x="25" y="108"/>
                    <a:pt x="27" y="103"/>
                  </a:cubicBezTo>
                  <a:cubicBezTo>
                    <a:pt x="40" y="59"/>
                    <a:pt x="81" y="26"/>
                    <a:pt x="129" y="26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159" y="26"/>
                    <a:pt x="185" y="38"/>
                    <a:pt x="204" y="57"/>
                  </a:cubicBezTo>
                  <a:cubicBezTo>
                    <a:pt x="224" y="77"/>
                    <a:pt x="236" y="103"/>
                    <a:pt x="236" y="133"/>
                  </a:cubicBezTo>
                  <a:cubicBezTo>
                    <a:pt x="236" y="162"/>
                    <a:pt x="224" y="189"/>
                    <a:pt x="205" y="208"/>
                  </a:cubicBezTo>
                  <a:cubicBezTo>
                    <a:pt x="185" y="228"/>
                    <a:pt x="159" y="239"/>
                    <a:pt x="129" y="239"/>
                  </a:cubicBezTo>
                  <a:cubicBezTo>
                    <a:pt x="129" y="239"/>
                    <a:pt x="129" y="239"/>
                    <a:pt x="129" y="239"/>
                  </a:cubicBezTo>
                  <a:cubicBezTo>
                    <a:pt x="81" y="239"/>
                    <a:pt x="40" y="207"/>
                    <a:pt x="27" y="163"/>
                  </a:cubicBezTo>
                  <a:cubicBezTo>
                    <a:pt x="25" y="157"/>
                    <a:pt x="20" y="153"/>
                    <a:pt x="14" y="153"/>
                  </a:cubicBezTo>
                  <a:cubicBezTo>
                    <a:pt x="13" y="153"/>
                    <a:pt x="12" y="154"/>
                    <a:pt x="11" y="154"/>
                  </a:cubicBezTo>
                  <a:cubicBezTo>
                    <a:pt x="4" y="156"/>
                    <a:pt x="0" y="163"/>
                    <a:pt x="2" y="170"/>
                  </a:cubicBezTo>
                  <a:cubicBezTo>
                    <a:pt x="18" y="225"/>
                    <a:pt x="69" y="265"/>
                    <a:pt x="129" y="265"/>
                  </a:cubicBezTo>
                  <a:cubicBezTo>
                    <a:pt x="202" y="265"/>
                    <a:pt x="262" y="206"/>
                    <a:pt x="262" y="133"/>
                  </a:cubicBezTo>
                  <a:cubicBezTo>
                    <a:pt x="262" y="60"/>
                    <a:pt x="202" y="0"/>
                    <a:pt x="129" y="0"/>
                  </a:cubicBezTo>
                </a:path>
              </a:pathLst>
            </a:custGeom>
            <a:gradFill>
              <a:gsLst>
                <a:gs pos="26000">
                  <a:srgbClr val="E61E18"/>
                </a:gs>
                <a:gs pos="100000">
                  <a:srgbClr val="9A1E23"/>
                </a:gs>
              </a:gsLst>
              <a:lin ang="5400000" scaled="1"/>
            </a:gradFill>
            <a:ln w="127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7" name="Freeform 145"/>
            <p:cNvSpPr/>
            <p:nvPr/>
          </p:nvSpPr>
          <p:spPr bwMode="auto">
            <a:xfrm>
              <a:off x="1052039" y="2044276"/>
              <a:ext cx="1346200" cy="1349375"/>
            </a:xfrm>
            <a:custGeom>
              <a:avLst/>
              <a:gdLst>
                <a:gd name="T0" fmla="*/ 211 w 424"/>
                <a:gd name="T1" fmla="*/ 0 h 425"/>
                <a:gd name="T2" fmla="*/ 211 w 424"/>
                <a:gd name="T3" fmla="*/ 0 h 425"/>
                <a:gd name="T4" fmla="*/ 2 w 424"/>
                <a:gd name="T5" fmla="*/ 177 h 425"/>
                <a:gd name="T6" fmla="*/ 12 w 424"/>
                <a:gd name="T7" fmla="*/ 192 h 425"/>
                <a:gd name="T8" fmla="*/ 14 w 424"/>
                <a:gd name="T9" fmla="*/ 192 h 425"/>
                <a:gd name="T10" fmla="*/ 27 w 424"/>
                <a:gd name="T11" fmla="*/ 181 h 425"/>
                <a:gd name="T12" fmla="*/ 211 w 424"/>
                <a:gd name="T13" fmla="*/ 26 h 425"/>
                <a:gd name="T14" fmla="*/ 211 w 424"/>
                <a:gd name="T15" fmla="*/ 26 h 425"/>
                <a:gd name="T16" fmla="*/ 343 w 424"/>
                <a:gd name="T17" fmla="*/ 81 h 425"/>
                <a:gd name="T18" fmla="*/ 398 w 424"/>
                <a:gd name="T19" fmla="*/ 213 h 425"/>
                <a:gd name="T20" fmla="*/ 343 w 424"/>
                <a:gd name="T21" fmla="*/ 345 h 425"/>
                <a:gd name="T22" fmla="*/ 211 w 424"/>
                <a:gd name="T23" fmla="*/ 399 h 425"/>
                <a:gd name="T24" fmla="*/ 211 w 424"/>
                <a:gd name="T25" fmla="*/ 399 h 425"/>
                <a:gd name="T26" fmla="*/ 27 w 424"/>
                <a:gd name="T27" fmla="*/ 244 h 425"/>
                <a:gd name="T28" fmla="*/ 14 w 424"/>
                <a:gd name="T29" fmla="*/ 233 h 425"/>
                <a:gd name="T30" fmla="*/ 12 w 424"/>
                <a:gd name="T31" fmla="*/ 234 h 425"/>
                <a:gd name="T32" fmla="*/ 2 w 424"/>
                <a:gd name="T33" fmla="*/ 249 h 425"/>
                <a:gd name="T34" fmla="*/ 211 w 424"/>
                <a:gd name="T35" fmla="*/ 425 h 425"/>
                <a:gd name="T36" fmla="*/ 424 w 424"/>
                <a:gd name="T37" fmla="*/ 213 h 425"/>
                <a:gd name="T38" fmla="*/ 211 w 424"/>
                <a:gd name="T39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4" h="425">
                  <a:moveTo>
                    <a:pt x="211" y="0"/>
                  </a:moveTo>
                  <a:cubicBezTo>
                    <a:pt x="211" y="0"/>
                    <a:pt x="211" y="0"/>
                    <a:pt x="211" y="0"/>
                  </a:cubicBezTo>
                  <a:cubicBezTo>
                    <a:pt x="106" y="0"/>
                    <a:pt x="19" y="77"/>
                    <a:pt x="2" y="177"/>
                  </a:cubicBezTo>
                  <a:cubicBezTo>
                    <a:pt x="0" y="184"/>
                    <a:pt x="5" y="191"/>
                    <a:pt x="12" y="192"/>
                  </a:cubicBezTo>
                  <a:cubicBezTo>
                    <a:pt x="13" y="192"/>
                    <a:pt x="14" y="192"/>
                    <a:pt x="14" y="192"/>
                  </a:cubicBezTo>
                  <a:cubicBezTo>
                    <a:pt x="21" y="192"/>
                    <a:pt x="26" y="188"/>
                    <a:pt x="27" y="181"/>
                  </a:cubicBezTo>
                  <a:cubicBezTo>
                    <a:pt x="42" y="93"/>
                    <a:pt x="119" y="26"/>
                    <a:pt x="211" y="26"/>
                  </a:cubicBezTo>
                  <a:cubicBezTo>
                    <a:pt x="211" y="26"/>
                    <a:pt x="211" y="26"/>
                    <a:pt x="211" y="26"/>
                  </a:cubicBezTo>
                  <a:cubicBezTo>
                    <a:pt x="263" y="26"/>
                    <a:pt x="309" y="47"/>
                    <a:pt x="343" y="81"/>
                  </a:cubicBezTo>
                  <a:cubicBezTo>
                    <a:pt x="377" y="115"/>
                    <a:pt x="398" y="161"/>
                    <a:pt x="398" y="213"/>
                  </a:cubicBezTo>
                  <a:cubicBezTo>
                    <a:pt x="398" y="264"/>
                    <a:pt x="377" y="311"/>
                    <a:pt x="343" y="345"/>
                  </a:cubicBezTo>
                  <a:cubicBezTo>
                    <a:pt x="309" y="378"/>
                    <a:pt x="263" y="399"/>
                    <a:pt x="211" y="399"/>
                  </a:cubicBezTo>
                  <a:cubicBezTo>
                    <a:pt x="211" y="399"/>
                    <a:pt x="211" y="399"/>
                    <a:pt x="211" y="399"/>
                  </a:cubicBezTo>
                  <a:cubicBezTo>
                    <a:pt x="119" y="399"/>
                    <a:pt x="42" y="332"/>
                    <a:pt x="27" y="244"/>
                  </a:cubicBezTo>
                  <a:cubicBezTo>
                    <a:pt x="26" y="238"/>
                    <a:pt x="21" y="233"/>
                    <a:pt x="14" y="233"/>
                  </a:cubicBezTo>
                  <a:cubicBezTo>
                    <a:pt x="14" y="233"/>
                    <a:pt x="13" y="234"/>
                    <a:pt x="12" y="234"/>
                  </a:cubicBezTo>
                  <a:cubicBezTo>
                    <a:pt x="5" y="235"/>
                    <a:pt x="0" y="242"/>
                    <a:pt x="2" y="249"/>
                  </a:cubicBezTo>
                  <a:cubicBezTo>
                    <a:pt x="19" y="349"/>
                    <a:pt x="106" y="425"/>
                    <a:pt x="211" y="425"/>
                  </a:cubicBezTo>
                  <a:cubicBezTo>
                    <a:pt x="328" y="425"/>
                    <a:pt x="424" y="330"/>
                    <a:pt x="424" y="213"/>
                  </a:cubicBezTo>
                  <a:cubicBezTo>
                    <a:pt x="423" y="95"/>
                    <a:pt x="328" y="0"/>
                    <a:pt x="211" y="0"/>
                  </a:cubicBezTo>
                </a:path>
              </a:pathLst>
            </a:custGeom>
            <a:gradFill>
              <a:gsLst>
                <a:gs pos="26000">
                  <a:srgbClr val="E61E18"/>
                </a:gs>
                <a:gs pos="100000">
                  <a:srgbClr val="9A1E23"/>
                </a:gs>
              </a:gsLst>
              <a:lin ang="5400000" scaled="1"/>
            </a:gradFill>
            <a:ln w="127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8" name="Freeform 146"/>
            <p:cNvSpPr/>
            <p:nvPr/>
          </p:nvSpPr>
          <p:spPr bwMode="auto">
            <a:xfrm>
              <a:off x="813914" y="1806151"/>
              <a:ext cx="1822450" cy="1825625"/>
            </a:xfrm>
            <a:custGeom>
              <a:avLst/>
              <a:gdLst>
                <a:gd name="T0" fmla="*/ 574 w 574"/>
                <a:gd name="T1" fmla="*/ 288 h 575"/>
                <a:gd name="T2" fmla="*/ 286 w 574"/>
                <a:gd name="T3" fmla="*/ 0 h 575"/>
                <a:gd name="T4" fmla="*/ 1 w 574"/>
                <a:gd name="T5" fmla="*/ 253 h 575"/>
                <a:gd name="T6" fmla="*/ 12 w 574"/>
                <a:gd name="T7" fmla="*/ 267 h 575"/>
                <a:gd name="T8" fmla="*/ 26 w 574"/>
                <a:gd name="T9" fmla="*/ 256 h 575"/>
                <a:gd name="T10" fmla="*/ 286 w 574"/>
                <a:gd name="T11" fmla="*/ 26 h 575"/>
                <a:gd name="T12" fmla="*/ 471 w 574"/>
                <a:gd name="T13" fmla="*/ 103 h 575"/>
                <a:gd name="T14" fmla="*/ 548 w 574"/>
                <a:gd name="T15" fmla="*/ 288 h 575"/>
                <a:gd name="T16" fmla="*/ 471 w 574"/>
                <a:gd name="T17" fmla="*/ 473 h 575"/>
                <a:gd name="T18" fmla="*/ 286 w 574"/>
                <a:gd name="T19" fmla="*/ 549 h 575"/>
                <a:gd name="T20" fmla="*/ 27 w 574"/>
                <a:gd name="T21" fmla="*/ 320 h 575"/>
                <a:gd name="T22" fmla="*/ 12 w 574"/>
                <a:gd name="T23" fmla="*/ 309 h 575"/>
                <a:gd name="T24" fmla="*/ 1 w 574"/>
                <a:gd name="T25" fmla="*/ 323 h 575"/>
                <a:gd name="T26" fmla="*/ 286 w 574"/>
                <a:gd name="T27" fmla="*/ 575 h 575"/>
                <a:gd name="T28" fmla="*/ 574 w 574"/>
                <a:gd name="T29" fmla="*/ 288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4" h="575">
                  <a:moveTo>
                    <a:pt x="574" y="288"/>
                  </a:moveTo>
                  <a:cubicBezTo>
                    <a:pt x="574" y="129"/>
                    <a:pt x="445" y="0"/>
                    <a:pt x="286" y="0"/>
                  </a:cubicBezTo>
                  <a:cubicBezTo>
                    <a:pt x="139" y="0"/>
                    <a:pt x="18" y="110"/>
                    <a:pt x="1" y="253"/>
                  </a:cubicBezTo>
                  <a:cubicBezTo>
                    <a:pt x="0" y="260"/>
                    <a:pt x="5" y="266"/>
                    <a:pt x="12" y="267"/>
                  </a:cubicBezTo>
                  <a:cubicBezTo>
                    <a:pt x="19" y="268"/>
                    <a:pt x="26" y="263"/>
                    <a:pt x="26" y="256"/>
                  </a:cubicBezTo>
                  <a:cubicBezTo>
                    <a:pt x="42" y="127"/>
                    <a:pt x="152" y="26"/>
                    <a:pt x="286" y="26"/>
                  </a:cubicBezTo>
                  <a:cubicBezTo>
                    <a:pt x="358" y="26"/>
                    <a:pt x="424" y="56"/>
                    <a:pt x="471" y="103"/>
                  </a:cubicBezTo>
                  <a:cubicBezTo>
                    <a:pt x="518" y="150"/>
                    <a:pt x="548" y="215"/>
                    <a:pt x="548" y="288"/>
                  </a:cubicBezTo>
                  <a:cubicBezTo>
                    <a:pt x="548" y="360"/>
                    <a:pt x="518" y="425"/>
                    <a:pt x="471" y="473"/>
                  </a:cubicBezTo>
                  <a:cubicBezTo>
                    <a:pt x="424" y="520"/>
                    <a:pt x="358" y="549"/>
                    <a:pt x="286" y="549"/>
                  </a:cubicBezTo>
                  <a:cubicBezTo>
                    <a:pt x="153" y="549"/>
                    <a:pt x="42" y="449"/>
                    <a:pt x="27" y="320"/>
                  </a:cubicBezTo>
                  <a:cubicBezTo>
                    <a:pt x="26" y="313"/>
                    <a:pt x="19" y="308"/>
                    <a:pt x="12" y="309"/>
                  </a:cubicBezTo>
                  <a:cubicBezTo>
                    <a:pt x="5" y="309"/>
                    <a:pt x="0" y="316"/>
                    <a:pt x="1" y="323"/>
                  </a:cubicBezTo>
                  <a:cubicBezTo>
                    <a:pt x="18" y="465"/>
                    <a:pt x="139" y="575"/>
                    <a:pt x="286" y="575"/>
                  </a:cubicBezTo>
                  <a:cubicBezTo>
                    <a:pt x="445" y="575"/>
                    <a:pt x="574" y="447"/>
                    <a:pt x="574" y="288"/>
                  </a:cubicBezTo>
                  <a:close/>
                </a:path>
              </a:pathLst>
            </a:custGeom>
            <a:gradFill>
              <a:gsLst>
                <a:gs pos="26000">
                  <a:srgbClr val="E61E18"/>
                </a:gs>
                <a:gs pos="100000">
                  <a:srgbClr val="9A1E23"/>
                </a:gs>
              </a:gsLst>
              <a:lin ang="5400000" scaled="1"/>
            </a:gradFill>
            <a:ln w="127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white"/>
                </a:solidFill>
                <a:latin typeface="+mj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439207" y="964189"/>
            <a:ext cx="463483" cy="463483"/>
            <a:chOff x="6439207" y="964189"/>
            <a:chExt cx="463483" cy="463483"/>
          </a:xfrm>
        </p:grpSpPr>
        <p:sp>
          <p:nvSpPr>
            <p:cNvPr id="19" name="椭圆 18"/>
            <p:cNvSpPr/>
            <p:nvPr/>
          </p:nvSpPr>
          <p:spPr>
            <a:xfrm>
              <a:off x="6439207" y="964189"/>
              <a:ext cx="463483" cy="463483"/>
            </a:xfrm>
            <a:prstGeom prst="ellipse">
              <a:avLst/>
            </a:prstGeom>
            <a:gradFill>
              <a:gsLst>
                <a:gs pos="26000">
                  <a:srgbClr val="E61E18"/>
                </a:gs>
                <a:gs pos="100000">
                  <a:srgbClr val="9A1E23"/>
                </a:gs>
              </a:gsLst>
              <a:lin ang="5400000" scaled="1"/>
            </a:gradFill>
            <a:ln w="127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2400" b="0">
                <a:solidFill>
                  <a:prstClr val="white"/>
                </a:solidFill>
                <a:latin typeface="+mj-lt"/>
              </a:endParaRPr>
            </a:p>
          </p:txBody>
        </p:sp>
        <p:grpSp>
          <p:nvGrpSpPr>
            <p:cNvPr id="21" name="Group 216"/>
            <p:cNvGrpSpPr/>
            <p:nvPr/>
          </p:nvGrpSpPr>
          <p:grpSpPr>
            <a:xfrm>
              <a:off x="6503156" y="1068915"/>
              <a:ext cx="335584" cy="271551"/>
              <a:chOff x="1209675" y="6354763"/>
              <a:chExt cx="449263" cy="363538"/>
            </a:xfrm>
            <a:solidFill>
              <a:schemeClr val="bg1"/>
            </a:solidFill>
          </p:grpSpPr>
          <p:sp>
            <p:nvSpPr>
              <p:cNvPr id="24" name="Freeform 205"/>
              <p:cNvSpPr/>
              <p:nvPr/>
            </p:nvSpPr>
            <p:spPr bwMode="auto">
              <a:xfrm>
                <a:off x="1560513" y="6529388"/>
                <a:ext cx="96838" cy="188913"/>
              </a:xfrm>
              <a:custGeom>
                <a:avLst/>
                <a:gdLst>
                  <a:gd name="T0" fmla="*/ 31 w 126"/>
                  <a:gd name="T1" fmla="*/ 0 h 245"/>
                  <a:gd name="T2" fmla="*/ 0 w 126"/>
                  <a:gd name="T3" fmla="*/ 39 h 245"/>
                  <a:gd name="T4" fmla="*/ 0 w 126"/>
                  <a:gd name="T5" fmla="*/ 245 h 245"/>
                  <a:gd name="T6" fmla="*/ 126 w 126"/>
                  <a:gd name="T7" fmla="*/ 245 h 245"/>
                  <a:gd name="T8" fmla="*/ 125 w 126"/>
                  <a:gd name="T9" fmla="*/ 74 h 245"/>
                  <a:gd name="T10" fmla="*/ 31 w 126"/>
                  <a:gd name="T11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6" h="245">
                    <a:moveTo>
                      <a:pt x="31" y="0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245"/>
                      <a:pt x="0" y="245"/>
                      <a:pt x="0" y="245"/>
                    </a:cubicBezTo>
                    <a:cubicBezTo>
                      <a:pt x="126" y="245"/>
                      <a:pt x="126" y="245"/>
                      <a:pt x="126" y="245"/>
                    </a:cubicBezTo>
                    <a:cubicBezTo>
                      <a:pt x="125" y="74"/>
                      <a:pt x="125" y="74"/>
                      <a:pt x="125" y="74"/>
                    </a:cubicBezTo>
                    <a:cubicBezTo>
                      <a:pt x="99" y="52"/>
                      <a:pt x="31" y="0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25" name="Freeform 207"/>
              <p:cNvSpPr/>
              <p:nvPr/>
            </p:nvSpPr>
            <p:spPr bwMode="auto">
              <a:xfrm>
                <a:off x="1209675" y="6354763"/>
                <a:ext cx="449263" cy="339725"/>
              </a:xfrm>
              <a:custGeom>
                <a:avLst/>
                <a:gdLst>
                  <a:gd name="T0" fmla="*/ 236 w 585"/>
                  <a:gd name="T1" fmla="*/ 248 h 442"/>
                  <a:gd name="T2" fmla="*/ 76 w 585"/>
                  <a:gd name="T3" fmla="*/ 428 h 442"/>
                  <a:gd name="T4" fmla="*/ 46 w 585"/>
                  <a:gd name="T5" fmla="*/ 442 h 442"/>
                  <a:gd name="T6" fmla="*/ 18 w 585"/>
                  <a:gd name="T7" fmla="*/ 432 h 442"/>
                  <a:gd name="T8" fmla="*/ 15 w 585"/>
                  <a:gd name="T9" fmla="*/ 374 h 442"/>
                  <a:gd name="T10" fmla="*/ 206 w 585"/>
                  <a:gd name="T11" fmla="*/ 158 h 442"/>
                  <a:gd name="T12" fmla="*/ 237 w 585"/>
                  <a:gd name="T13" fmla="*/ 144 h 442"/>
                  <a:gd name="T14" fmla="*/ 268 w 585"/>
                  <a:gd name="T15" fmla="*/ 158 h 442"/>
                  <a:gd name="T16" fmla="*/ 323 w 585"/>
                  <a:gd name="T17" fmla="*/ 224 h 442"/>
                  <a:gd name="T18" fmla="*/ 425 w 585"/>
                  <a:gd name="T19" fmla="*/ 101 h 442"/>
                  <a:gd name="T20" fmla="*/ 330 w 585"/>
                  <a:gd name="T21" fmla="*/ 19 h 442"/>
                  <a:gd name="T22" fmla="*/ 566 w 585"/>
                  <a:gd name="T23" fmla="*/ 0 h 442"/>
                  <a:gd name="T24" fmla="*/ 585 w 585"/>
                  <a:gd name="T25" fmla="*/ 239 h 442"/>
                  <a:gd name="T26" fmla="*/ 487 w 585"/>
                  <a:gd name="T27" fmla="*/ 154 h 442"/>
                  <a:gd name="T28" fmla="*/ 355 w 585"/>
                  <a:gd name="T29" fmla="*/ 314 h 442"/>
                  <a:gd name="T30" fmla="*/ 324 w 585"/>
                  <a:gd name="T31" fmla="*/ 329 h 442"/>
                  <a:gd name="T32" fmla="*/ 292 w 585"/>
                  <a:gd name="T33" fmla="*/ 314 h 442"/>
                  <a:gd name="T34" fmla="*/ 236 w 585"/>
                  <a:gd name="T35" fmla="*/ 248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85" h="442">
                    <a:moveTo>
                      <a:pt x="236" y="248"/>
                    </a:moveTo>
                    <a:cubicBezTo>
                      <a:pt x="76" y="428"/>
                      <a:pt x="76" y="428"/>
                      <a:pt x="76" y="428"/>
                    </a:cubicBezTo>
                    <a:cubicBezTo>
                      <a:pt x="68" y="438"/>
                      <a:pt x="57" y="442"/>
                      <a:pt x="46" y="442"/>
                    </a:cubicBezTo>
                    <a:cubicBezTo>
                      <a:pt x="36" y="442"/>
                      <a:pt x="26" y="439"/>
                      <a:pt x="18" y="432"/>
                    </a:cubicBezTo>
                    <a:cubicBezTo>
                      <a:pt x="1" y="417"/>
                      <a:pt x="0" y="391"/>
                      <a:pt x="15" y="374"/>
                    </a:cubicBezTo>
                    <a:cubicBezTo>
                      <a:pt x="206" y="158"/>
                      <a:pt x="206" y="158"/>
                      <a:pt x="206" y="158"/>
                    </a:cubicBezTo>
                    <a:cubicBezTo>
                      <a:pt x="214" y="149"/>
                      <a:pt x="225" y="143"/>
                      <a:pt x="237" y="144"/>
                    </a:cubicBezTo>
                    <a:cubicBezTo>
                      <a:pt x="249" y="144"/>
                      <a:pt x="260" y="149"/>
                      <a:pt x="268" y="158"/>
                    </a:cubicBezTo>
                    <a:cubicBezTo>
                      <a:pt x="323" y="224"/>
                      <a:pt x="323" y="224"/>
                      <a:pt x="323" y="224"/>
                    </a:cubicBezTo>
                    <a:cubicBezTo>
                      <a:pt x="425" y="101"/>
                      <a:pt x="425" y="101"/>
                      <a:pt x="425" y="101"/>
                    </a:cubicBezTo>
                    <a:cubicBezTo>
                      <a:pt x="330" y="19"/>
                      <a:pt x="330" y="19"/>
                      <a:pt x="330" y="19"/>
                    </a:cubicBezTo>
                    <a:cubicBezTo>
                      <a:pt x="566" y="0"/>
                      <a:pt x="566" y="0"/>
                      <a:pt x="566" y="0"/>
                    </a:cubicBezTo>
                    <a:cubicBezTo>
                      <a:pt x="585" y="239"/>
                      <a:pt x="585" y="239"/>
                      <a:pt x="585" y="239"/>
                    </a:cubicBezTo>
                    <a:cubicBezTo>
                      <a:pt x="487" y="154"/>
                      <a:pt x="487" y="154"/>
                      <a:pt x="487" y="154"/>
                    </a:cubicBezTo>
                    <a:cubicBezTo>
                      <a:pt x="355" y="314"/>
                      <a:pt x="355" y="314"/>
                      <a:pt x="355" y="314"/>
                    </a:cubicBezTo>
                    <a:cubicBezTo>
                      <a:pt x="348" y="323"/>
                      <a:pt x="336" y="329"/>
                      <a:pt x="324" y="329"/>
                    </a:cubicBezTo>
                    <a:cubicBezTo>
                      <a:pt x="311" y="329"/>
                      <a:pt x="300" y="324"/>
                      <a:pt x="292" y="314"/>
                    </a:cubicBezTo>
                    <a:lnTo>
                      <a:pt x="236" y="24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26" name="Freeform 208"/>
              <p:cNvSpPr/>
              <p:nvPr/>
            </p:nvSpPr>
            <p:spPr bwMode="auto">
              <a:xfrm>
                <a:off x="1417638" y="6589713"/>
                <a:ext cx="119063" cy="127000"/>
              </a:xfrm>
              <a:custGeom>
                <a:avLst/>
                <a:gdLst>
                  <a:gd name="T0" fmla="*/ 98 w 153"/>
                  <a:gd name="T1" fmla="*/ 64 h 167"/>
                  <a:gd name="T2" fmla="*/ 62 w 153"/>
                  <a:gd name="T3" fmla="*/ 83 h 167"/>
                  <a:gd name="T4" fmla="*/ 1 w 153"/>
                  <a:gd name="T5" fmla="*/ 56 h 167"/>
                  <a:gd name="T6" fmla="*/ 0 w 153"/>
                  <a:gd name="T7" fmla="*/ 167 h 167"/>
                  <a:gd name="T8" fmla="*/ 150 w 153"/>
                  <a:gd name="T9" fmla="*/ 167 h 167"/>
                  <a:gd name="T10" fmla="*/ 153 w 153"/>
                  <a:gd name="T11" fmla="*/ 0 h 167"/>
                  <a:gd name="T12" fmla="*/ 98 w 153"/>
                  <a:gd name="T13" fmla="*/ 6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3" h="167">
                    <a:moveTo>
                      <a:pt x="98" y="64"/>
                    </a:moveTo>
                    <a:cubicBezTo>
                      <a:pt x="76" y="83"/>
                      <a:pt x="62" y="83"/>
                      <a:pt x="62" y="83"/>
                    </a:cubicBezTo>
                    <a:cubicBezTo>
                      <a:pt x="43" y="86"/>
                      <a:pt x="15" y="67"/>
                      <a:pt x="1" y="56"/>
                    </a:cubicBezTo>
                    <a:cubicBezTo>
                      <a:pt x="0" y="167"/>
                      <a:pt x="0" y="167"/>
                      <a:pt x="0" y="167"/>
                    </a:cubicBezTo>
                    <a:cubicBezTo>
                      <a:pt x="150" y="167"/>
                      <a:pt x="150" y="167"/>
                      <a:pt x="150" y="167"/>
                    </a:cubicBezTo>
                    <a:cubicBezTo>
                      <a:pt x="153" y="0"/>
                      <a:pt x="153" y="0"/>
                      <a:pt x="153" y="0"/>
                    </a:cubicBezTo>
                    <a:cubicBezTo>
                      <a:pt x="132" y="24"/>
                      <a:pt x="116" y="47"/>
                      <a:pt x="98" y="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27" name="Freeform 209"/>
              <p:cNvSpPr/>
              <p:nvPr/>
            </p:nvSpPr>
            <p:spPr bwMode="auto">
              <a:xfrm>
                <a:off x="1295400" y="6600825"/>
                <a:ext cx="96838" cy="115888"/>
              </a:xfrm>
              <a:custGeom>
                <a:avLst/>
                <a:gdLst>
                  <a:gd name="T0" fmla="*/ 0 w 61"/>
                  <a:gd name="T1" fmla="*/ 73 h 73"/>
                  <a:gd name="T2" fmla="*/ 61 w 61"/>
                  <a:gd name="T3" fmla="*/ 73 h 73"/>
                  <a:gd name="T4" fmla="*/ 61 w 61"/>
                  <a:gd name="T5" fmla="*/ 0 h 73"/>
                  <a:gd name="T6" fmla="*/ 0 w 61"/>
                  <a:gd name="T7" fmla="*/ 70 h 73"/>
                  <a:gd name="T8" fmla="*/ 0 w 61"/>
                  <a:gd name="T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73">
                    <a:moveTo>
                      <a:pt x="0" y="73"/>
                    </a:moveTo>
                    <a:lnTo>
                      <a:pt x="61" y="73"/>
                    </a:lnTo>
                    <a:lnTo>
                      <a:pt x="61" y="0"/>
                    </a:lnTo>
                    <a:lnTo>
                      <a:pt x="0" y="70"/>
                    </a:lnTo>
                    <a:lnTo>
                      <a:pt x="0" y="7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6439207" y="3407778"/>
            <a:ext cx="463483" cy="463483"/>
            <a:chOff x="6439207" y="3407778"/>
            <a:chExt cx="463483" cy="463483"/>
          </a:xfrm>
        </p:grpSpPr>
        <p:sp>
          <p:nvSpPr>
            <p:cNvPr id="28" name="椭圆 27"/>
            <p:cNvSpPr/>
            <p:nvPr/>
          </p:nvSpPr>
          <p:spPr>
            <a:xfrm>
              <a:off x="6439207" y="3407778"/>
              <a:ext cx="463483" cy="463483"/>
            </a:xfrm>
            <a:prstGeom prst="ellipse">
              <a:avLst/>
            </a:prstGeom>
            <a:gradFill>
              <a:gsLst>
                <a:gs pos="26000">
                  <a:srgbClr val="E61E18"/>
                </a:gs>
                <a:gs pos="100000">
                  <a:srgbClr val="9A1E23"/>
                </a:gs>
              </a:gsLst>
              <a:lin ang="5400000" scaled="1"/>
            </a:gradFill>
            <a:ln w="127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2400" b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2" name="Freeform 12"/>
            <p:cNvSpPr>
              <a:spLocks noEditPoints="1"/>
            </p:cNvSpPr>
            <p:nvPr/>
          </p:nvSpPr>
          <p:spPr bwMode="auto">
            <a:xfrm>
              <a:off x="6530719" y="3499290"/>
              <a:ext cx="280459" cy="280459"/>
            </a:xfrm>
            <a:custGeom>
              <a:avLst/>
              <a:gdLst>
                <a:gd name="T0" fmla="*/ 473 w 548"/>
                <a:gd name="T1" fmla="*/ 86 h 548"/>
                <a:gd name="T2" fmla="*/ 468 w 548"/>
                <a:gd name="T3" fmla="*/ 82 h 548"/>
                <a:gd name="T4" fmla="*/ 464 w 548"/>
                <a:gd name="T5" fmla="*/ 77 h 548"/>
                <a:gd name="T6" fmla="*/ 458 w 548"/>
                <a:gd name="T7" fmla="*/ 73 h 548"/>
                <a:gd name="T8" fmla="*/ 90 w 548"/>
                <a:gd name="T9" fmla="*/ 73 h 548"/>
                <a:gd name="T10" fmla="*/ 86 w 548"/>
                <a:gd name="T11" fmla="*/ 77 h 548"/>
                <a:gd name="T12" fmla="*/ 81 w 548"/>
                <a:gd name="T13" fmla="*/ 82 h 548"/>
                <a:gd name="T14" fmla="*/ 75 w 548"/>
                <a:gd name="T15" fmla="*/ 86 h 548"/>
                <a:gd name="T16" fmla="*/ 0 w 548"/>
                <a:gd name="T17" fmla="*/ 273 h 548"/>
                <a:gd name="T18" fmla="*/ 90 w 548"/>
                <a:gd name="T19" fmla="*/ 476 h 548"/>
                <a:gd name="T20" fmla="*/ 458 w 548"/>
                <a:gd name="T21" fmla="*/ 476 h 548"/>
                <a:gd name="T22" fmla="*/ 548 w 548"/>
                <a:gd name="T23" fmla="*/ 273 h 548"/>
                <a:gd name="T24" fmla="*/ 229 w 548"/>
                <a:gd name="T25" fmla="*/ 37 h 548"/>
                <a:gd name="T26" fmla="*/ 112 w 548"/>
                <a:gd name="T27" fmla="*/ 95 h 548"/>
                <a:gd name="T28" fmla="*/ 90 w 548"/>
                <a:gd name="T29" fmla="*/ 118 h 548"/>
                <a:gd name="T30" fmla="*/ 120 w 548"/>
                <a:gd name="T31" fmla="*/ 259 h 548"/>
                <a:gd name="T32" fmla="*/ 90 w 548"/>
                <a:gd name="T33" fmla="*/ 118 h 548"/>
                <a:gd name="T34" fmla="*/ 120 w 548"/>
                <a:gd name="T35" fmla="*/ 290 h 548"/>
                <a:gd name="T36" fmla="*/ 90 w 548"/>
                <a:gd name="T37" fmla="*/ 430 h 548"/>
                <a:gd name="T38" fmla="*/ 112 w 548"/>
                <a:gd name="T39" fmla="*/ 454 h 548"/>
                <a:gd name="T40" fmla="*/ 229 w 548"/>
                <a:gd name="T41" fmla="*/ 511 h 548"/>
                <a:gd name="T42" fmla="*/ 259 w 548"/>
                <a:gd name="T43" fmla="*/ 493 h 548"/>
                <a:gd name="T44" fmla="*/ 217 w 548"/>
                <a:gd name="T45" fmla="*/ 456 h 548"/>
                <a:gd name="T46" fmla="*/ 185 w 548"/>
                <a:gd name="T47" fmla="*/ 408 h 548"/>
                <a:gd name="T48" fmla="*/ 259 w 548"/>
                <a:gd name="T49" fmla="*/ 493 h 548"/>
                <a:gd name="T50" fmla="*/ 171 w 548"/>
                <a:gd name="T51" fmla="*/ 378 h 548"/>
                <a:gd name="T52" fmla="*/ 154 w 548"/>
                <a:gd name="T53" fmla="*/ 315 h 548"/>
                <a:gd name="T54" fmla="*/ 259 w 548"/>
                <a:gd name="T55" fmla="*/ 290 h 548"/>
                <a:gd name="T56" fmla="*/ 259 w 548"/>
                <a:gd name="T57" fmla="*/ 259 h 548"/>
                <a:gd name="T58" fmla="*/ 154 w 548"/>
                <a:gd name="T59" fmla="*/ 232 h 548"/>
                <a:gd name="T60" fmla="*/ 171 w 548"/>
                <a:gd name="T61" fmla="*/ 170 h 548"/>
                <a:gd name="T62" fmla="*/ 259 w 548"/>
                <a:gd name="T63" fmla="*/ 259 h 548"/>
                <a:gd name="T64" fmla="*/ 185 w 548"/>
                <a:gd name="T65" fmla="*/ 141 h 548"/>
                <a:gd name="T66" fmla="*/ 217 w 548"/>
                <a:gd name="T67" fmla="*/ 92 h 548"/>
                <a:gd name="T68" fmla="*/ 259 w 548"/>
                <a:gd name="T69" fmla="*/ 53 h 548"/>
                <a:gd name="T70" fmla="*/ 515 w 548"/>
                <a:gd name="T71" fmla="*/ 259 h 548"/>
                <a:gd name="T72" fmla="*/ 406 w 548"/>
                <a:gd name="T73" fmla="*/ 155 h 548"/>
                <a:gd name="T74" fmla="*/ 515 w 548"/>
                <a:gd name="T75" fmla="*/ 259 h 548"/>
                <a:gd name="T76" fmla="*/ 393 w 548"/>
                <a:gd name="T77" fmla="*/ 127 h 548"/>
                <a:gd name="T78" fmla="*/ 436 w 548"/>
                <a:gd name="T79" fmla="*/ 95 h 548"/>
                <a:gd name="T80" fmla="*/ 304 w 548"/>
                <a:gd name="T81" fmla="*/ 65 h 548"/>
                <a:gd name="T82" fmla="*/ 353 w 548"/>
                <a:gd name="T83" fmla="*/ 123 h 548"/>
                <a:gd name="T84" fmla="*/ 289 w 548"/>
                <a:gd name="T85" fmla="*/ 157 h 548"/>
                <a:gd name="T86" fmla="*/ 289 w 548"/>
                <a:gd name="T87" fmla="*/ 189 h 548"/>
                <a:gd name="T88" fmla="*/ 385 w 548"/>
                <a:gd name="T89" fmla="*/ 194 h 548"/>
                <a:gd name="T90" fmla="*/ 397 w 548"/>
                <a:gd name="T91" fmla="*/ 259 h 548"/>
                <a:gd name="T92" fmla="*/ 289 w 548"/>
                <a:gd name="T93" fmla="*/ 189 h 548"/>
                <a:gd name="T94" fmla="*/ 397 w 548"/>
                <a:gd name="T95" fmla="*/ 290 h 548"/>
                <a:gd name="T96" fmla="*/ 385 w 548"/>
                <a:gd name="T97" fmla="*/ 355 h 548"/>
                <a:gd name="T98" fmla="*/ 289 w 548"/>
                <a:gd name="T99" fmla="*/ 359 h 548"/>
                <a:gd name="T100" fmla="*/ 289 w 548"/>
                <a:gd name="T101" fmla="*/ 493 h 548"/>
                <a:gd name="T102" fmla="*/ 363 w 548"/>
                <a:gd name="T103" fmla="*/ 408 h 548"/>
                <a:gd name="T104" fmla="*/ 331 w 548"/>
                <a:gd name="T105" fmla="*/ 456 h 548"/>
                <a:gd name="T106" fmla="*/ 289 w 548"/>
                <a:gd name="T107" fmla="*/ 493 h 548"/>
                <a:gd name="T108" fmla="*/ 393 w 548"/>
                <a:gd name="T109" fmla="*/ 421 h 548"/>
                <a:gd name="T110" fmla="*/ 319 w 548"/>
                <a:gd name="T111" fmla="*/ 511 h 548"/>
                <a:gd name="T112" fmla="*/ 406 w 548"/>
                <a:gd name="T113" fmla="*/ 392 h 548"/>
                <a:gd name="T114" fmla="*/ 515 w 548"/>
                <a:gd name="T115" fmla="*/ 29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8" h="548">
                  <a:moveTo>
                    <a:pt x="481" y="95"/>
                  </a:moveTo>
                  <a:cubicBezTo>
                    <a:pt x="478" y="92"/>
                    <a:pt x="475" y="89"/>
                    <a:pt x="473" y="86"/>
                  </a:cubicBezTo>
                  <a:cubicBezTo>
                    <a:pt x="473" y="86"/>
                    <a:pt x="473" y="86"/>
                    <a:pt x="471" y="84"/>
                  </a:cubicBezTo>
                  <a:cubicBezTo>
                    <a:pt x="471" y="83"/>
                    <a:pt x="470" y="83"/>
                    <a:pt x="468" y="82"/>
                  </a:cubicBezTo>
                  <a:cubicBezTo>
                    <a:pt x="468" y="82"/>
                    <a:pt x="468" y="80"/>
                    <a:pt x="467" y="80"/>
                  </a:cubicBezTo>
                  <a:cubicBezTo>
                    <a:pt x="467" y="79"/>
                    <a:pt x="465" y="77"/>
                    <a:pt x="464" y="77"/>
                  </a:cubicBezTo>
                  <a:cubicBezTo>
                    <a:pt x="462" y="76"/>
                    <a:pt x="462" y="76"/>
                    <a:pt x="462" y="76"/>
                  </a:cubicBezTo>
                  <a:cubicBezTo>
                    <a:pt x="461" y="74"/>
                    <a:pt x="459" y="73"/>
                    <a:pt x="458" y="73"/>
                  </a:cubicBezTo>
                  <a:cubicBezTo>
                    <a:pt x="411" y="27"/>
                    <a:pt x="346" y="0"/>
                    <a:pt x="275" y="0"/>
                  </a:cubicBezTo>
                  <a:cubicBezTo>
                    <a:pt x="204" y="0"/>
                    <a:pt x="139" y="27"/>
                    <a:pt x="90" y="73"/>
                  </a:cubicBezTo>
                  <a:cubicBezTo>
                    <a:pt x="89" y="73"/>
                    <a:pt x="87" y="74"/>
                    <a:pt x="86" y="76"/>
                  </a:cubicBezTo>
                  <a:cubicBezTo>
                    <a:pt x="86" y="76"/>
                    <a:pt x="86" y="76"/>
                    <a:pt x="86" y="77"/>
                  </a:cubicBezTo>
                  <a:cubicBezTo>
                    <a:pt x="84" y="77"/>
                    <a:pt x="83" y="79"/>
                    <a:pt x="81" y="80"/>
                  </a:cubicBezTo>
                  <a:cubicBezTo>
                    <a:pt x="81" y="82"/>
                    <a:pt x="81" y="82"/>
                    <a:pt x="81" y="82"/>
                  </a:cubicBezTo>
                  <a:cubicBezTo>
                    <a:pt x="80" y="83"/>
                    <a:pt x="78" y="83"/>
                    <a:pt x="77" y="84"/>
                  </a:cubicBezTo>
                  <a:cubicBezTo>
                    <a:pt x="77" y="86"/>
                    <a:pt x="77" y="86"/>
                    <a:pt x="75" y="86"/>
                  </a:cubicBezTo>
                  <a:cubicBezTo>
                    <a:pt x="74" y="89"/>
                    <a:pt x="71" y="92"/>
                    <a:pt x="68" y="95"/>
                  </a:cubicBezTo>
                  <a:cubicBezTo>
                    <a:pt x="25" y="144"/>
                    <a:pt x="0" y="206"/>
                    <a:pt x="0" y="273"/>
                  </a:cubicBezTo>
                  <a:cubicBezTo>
                    <a:pt x="0" y="343"/>
                    <a:pt x="25" y="405"/>
                    <a:pt x="68" y="454"/>
                  </a:cubicBezTo>
                  <a:cubicBezTo>
                    <a:pt x="74" y="461"/>
                    <a:pt x="83" y="468"/>
                    <a:pt x="90" y="476"/>
                  </a:cubicBezTo>
                  <a:cubicBezTo>
                    <a:pt x="139" y="520"/>
                    <a:pt x="204" y="548"/>
                    <a:pt x="275" y="548"/>
                  </a:cubicBezTo>
                  <a:cubicBezTo>
                    <a:pt x="346" y="548"/>
                    <a:pt x="409" y="520"/>
                    <a:pt x="458" y="476"/>
                  </a:cubicBezTo>
                  <a:cubicBezTo>
                    <a:pt x="467" y="468"/>
                    <a:pt x="474" y="461"/>
                    <a:pt x="481" y="454"/>
                  </a:cubicBezTo>
                  <a:cubicBezTo>
                    <a:pt x="523" y="405"/>
                    <a:pt x="548" y="343"/>
                    <a:pt x="548" y="273"/>
                  </a:cubicBezTo>
                  <a:cubicBezTo>
                    <a:pt x="548" y="206"/>
                    <a:pt x="523" y="144"/>
                    <a:pt x="481" y="95"/>
                  </a:cubicBezTo>
                  <a:close/>
                  <a:moveTo>
                    <a:pt x="229" y="37"/>
                  </a:moveTo>
                  <a:cubicBezTo>
                    <a:pt x="199" y="61"/>
                    <a:pt x="174" y="92"/>
                    <a:pt x="157" y="127"/>
                  </a:cubicBezTo>
                  <a:cubicBezTo>
                    <a:pt x="140" y="118"/>
                    <a:pt x="126" y="107"/>
                    <a:pt x="112" y="95"/>
                  </a:cubicBezTo>
                  <a:cubicBezTo>
                    <a:pt x="145" y="65"/>
                    <a:pt x="185" y="45"/>
                    <a:pt x="229" y="37"/>
                  </a:cubicBezTo>
                  <a:close/>
                  <a:moveTo>
                    <a:pt x="90" y="118"/>
                  </a:moveTo>
                  <a:cubicBezTo>
                    <a:pt x="106" y="133"/>
                    <a:pt x="124" y="145"/>
                    <a:pt x="142" y="155"/>
                  </a:cubicBezTo>
                  <a:cubicBezTo>
                    <a:pt x="130" y="188"/>
                    <a:pt x="121" y="222"/>
                    <a:pt x="120" y="259"/>
                  </a:cubicBezTo>
                  <a:cubicBezTo>
                    <a:pt x="34" y="259"/>
                    <a:pt x="34" y="259"/>
                    <a:pt x="34" y="259"/>
                  </a:cubicBezTo>
                  <a:cubicBezTo>
                    <a:pt x="37" y="206"/>
                    <a:pt x="58" y="157"/>
                    <a:pt x="90" y="118"/>
                  </a:cubicBezTo>
                  <a:close/>
                  <a:moveTo>
                    <a:pt x="34" y="290"/>
                  </a:moveTo>
                  <a:cubicBezTo>
                    <a:pt x="120" y="290"/>
                    <a:pt x="120" y="290"/>
                    <a:pt x="120" y="290"/>
                  </a:cubicBezTo>
                  <a:cubicBezTo>
                    <a:pt x="121" y="327"/>
                    <a:pt x="130" y="361"/>
                    <a:pt x="142" y="392"/>
                  </a:cubicBezTo>
                  <a:cubicBezTo>
                    <a:pt x="124" y="402"/>
                    <a:pt x="106" y="415"/>
                    <a:pt x="90" y="430"/>
                  </a:cubicBezTo>
                  <a:cubicBezTo>
                    <a:pt x="58" y="392"/>
                    <a:pt x="37" y="343"/>
                    <a:pt x="34" y="290"/>
                  </a:cubicBezTo>
                  <a:close/>
                  <a:moveTo>
                    <a:pt x="112" y="454"/>
                  </a:moveTo>
                  <a:cubicBezTo>
                    <a:pt x="126" y="440"/>
                    <a:pt x="140" y="430"/>
                    <a:pt x="157" y="421"/>
                  </a:cubicBezTo>
                  <a:cubicBezTo>
                    <a:pt x="174" y="456"/>
                    <a:pt x="199" y="486"/>
                    <a:pt x="229" y="511"/>
                  </a:cubicBezTo>
                  <a:cubicBezTo>
                    <a:pt x="185" y="502"/>
                    <a:pt x="145" y="482"/>
                    <a:pt x="112" y="454"/>
                  </a:cubicBezTo>
                  <a:close/>
                  <a:moveTo>
                    <a:pt x="259" y="493"/>
                  </a:moveTo>
                  <a:cubicBezTo>
                    <a:pt x="254" y="490"/>
                    <a:pt x="250" y="486"/>
                    <a:pt x="244" y="483"/>
                  </a:cubicBezTo>
                  <a:cubicBezTo>
                    <a:pt x="235" y="474"/>
                    <a:pt x="226" y="465"/>
                    <a:pt x="217" y="456"/>
                  </a:cubicBezTo>
                  <a:cubicBezTo>
                    <a:pt x="210" y="446"/>
                    <a:pt x="202" y="436"/>
                    <a:pt x="195" y="425"/>
                  </a:cubicBezTo>
                  <a:cubicBezTo>
                    <a:pt x="191" y="420"/>
                    <a:pt x="188" y="414"/>
                    <a:pt x="185" y="408"/>
                  </a:cubicBezTo>
                  <a:cubicBezTo>
                    <a:pt x="208" y="399"/>
                    <a:pt x="232" y="393"/>
                    <a:pt x="259" y="390"/>
                  </a:cubicBezTo>
                  <a:lnTo>
                    <a:pt x="259" y="493"/>
                  </a:lnTo>
                  <a:close/>
                  <a:moveTo>
                    <a:pt x="259" y="359"/>
                  </a:moveTo>
                  <a:cubicBezTo>
                    <a:pt x="227" y="361"/>
                    <a:pt x="198" y="368"/>
                    <a:pt x="171" y="378"/>
                  </a:cubicBezTo>
                  <a:cubicBezTo>
                    <a:pt x="168" y="371"/>
                    <a:pt x="166" y="362"/>
                    <a:pt x="163" y="355"/>
                  </a:cubicBezTo>
                  <a:cubicBezTo>
                    <a:pt x="158" y="341"/>
                    <a:pt x="157" y="328"/>
                    <a:pt x="154" y="315"/>
                  </a:cubicBezTo>
                  <a:cubicBezTo>
                    <a:pt x="152" y="307"/>
                    <a:pt x="152" y="299"/>
                    <a:pt x="151" y="290"/>
                  </a:cubicBezTo>
                  <a:cubicBezTo>
                    <a:pt x="259" y="290"/>
                    <a:pt x="259" y="290"/>
                    <a:pt x="259" y="290"/>
                  </a:cubicBezTo>
                  <a:lnTo>
                    <a:pt x="259" y="359"/>
                  </a:lnTo>
                  <a:close/>
                  <a:moveTo>
                    <a:pt x="259" y="259"/>
                  </a:moveTo>
                  <a:cubicBezTo>
                    <a:pt x="151" y="259"/>
                    <a:pt x="151" y="259"/>
                    <a:pt x="151" y="259"/>
                  </a:cubicBezTo>
                  <a:cubicBezTo>
                    <a:pt x="152" y="250"/>
                    <a:pt x="152" y="241"/>
                    <a:pt x="154" y="232"/>
                  </a:cubicBezTo>
                  <a:cubicBezTo>
                    <a:pt x="157" y="219"/>
                    <a:pt x="158" y="207"/>
                    <a:pt x="163" y="194"/>
                  </a:cubicBezTo>
                  <a:cubicBezTo>
                    <a:pt x="166" y="185"/>
                    <a:pt x="168" y="177"/>
                    <a:pt x="171" y="170"/>
                  </a:cubicBezTo>
                  <a:cubicBezTo>
                    <a:pt x="198" y="180"/>
                    <a:pt x="227" y="188"/>
                    <a:pt x="259" y="189"/>
                  </a:cubicBezTo>
                  <a:lnTo>
                    <a:pt x="259" y="259"/>
                  </a:lnTo>
                  <a:close/>
                  <a:moveTo>
                    <a:pt x="259" y="157"/>
                  </a:moveTo>
                  <a:cubicBezTo>
                    <a:pt x="232" y="155"/>
                    <a:pt x="208" y="149"/>
                    <a:pt x="185" y="141"/>
                  </a:cubicBezTo>
                  <a:cubicBezTo>
                    <a:pt x="188" y="135"/>
                    <a:pt x="191" y="129"/>
                    <a:pt x="195" y="123"/>
                  </a:cubicBezTo>
                  <a:cubicBezTo>
                    <a:pt x="202" y="113"/>
                    <a:pt x="210" y="102"/>
                    <a:pt x="217" y="92"/>
                  </a:cubicBezTo>
                  <a:cubicBezTo>
                    <a:pt x="226" y="83"/>
                    <a:pt x="235" y="74"/>
                    <a:pt x="244" y="65"/>
                  </a:cubicBezTo>
                  <a:cubicBezTo>
                    <a:pt x="250" y="61"/>
                    <a:pt x="254" y="58"/>
                    <a:pt x="259" y="53"/>
                  </a:cubicBezTo>
                  <a:lnTo>
                    <a:pt x="259" y="157"/>
                  </a:lnTo>
                  <a:close/>
                  <a:moveTo>
                    <a:pt x="515" y="259"/>
                  </a:moveTo>
                  <a:cubicBezTo>
                    <a:pt x="428" y="259"/>
                    <a:pt x="428" y="259"/>
                    <a:pt x="428" y="259"/>
                  </a:cubicBezTo>
                  <a:cubicBezTo>
                    <a:pt x="427" y="222"/>
                    <a:pt x="419" y="188"/>
                    <a:pt x="406" y="155"/>
                  </a:cubicBezTo>
                  <a:cubicBezTo>
                    <a:pt x="425" y="145"/>
                    <a:pt x="443" y="133"/>
                    <a:pt x="458" y="118"/>
                  </a:cubicBezTo>
                  <a:cubicBezTo>
                    <a:pt x="490" y="157"/>
                    <a:pt x="512" y="206"/>
                    <a:pt x="515" y="259"/>
                  </a:cubicBezTo>
                  <a:close/>
                  <a:moveTo>
                    <a:pt x="436" y="95"/>
                  </a:moveTo>
                  <a:cubicBezTo>
                    <a:pt x="422" y="107"/>
                    <a:pt x="408" y="118"/>
                    <a:pt x="393" y="127"/>
                  </a:cubicBezTo>
                  <a:cubicBezTo>
                    <a:pt x="374" y="92"/>
                    <a:pt x="349" y="61"/>
                    <a:pt x="319" y="37"/>
                  </a:cubicBezTo>
                  <a:cubicBezTo>
                    <a:pt x="363" y="45"/>
                    <a:pt x="403" y="65"/>
                    <a:pt x="436" y="95"/>
                  </a:cubicBezTo>
                  <a:close/>
                  <a:moveTo>
                    <a:pt x="289" y="53"/>
                  </a:moveTo>
                  <a:cubicBezTo>
                    <a:pt x="295" y="58"/>
                    <a:pt x="300" y="61"/>
                    <a:pt x="304" y="65"/>
                  </a:cubicBezTo>
                  <a:cubicBezTo>
                    <a:pt x="313" y="74"/>
                    <a:pt x="322" y="83"/>
                    <a:pt x="331" y="92"/>
                  </a:cubicBezTo>
                  <a:cubicBezTo>
                    <a:pt x="340" y="102"/>
                    <a:pt x="347" y="113"/>
                    <a:pt x="353" y="123"/>
                  </a:cubicBezTo>
                  <a:cubicBezTo>
                    <a:pt x="357" y="129"/>
                    <a:pt x="360" y="135"/>
                    <a:pt x="363" y="141"/>
                  </a:cubicBezTo>
                  <a:cubicBezTo>
                    <a:pt x="341" y="149"/>
                    <a:pt x="316" y="155"/>
                    <a:pt x="289" y="157"/>
                  </a:cubicBezTo>
                  <a:lnTo>
                    <a:pt x="289" y="53"/>
                  </a:lnTo>
                  <a:close/>
                  <a:moveTo>
                    <a:pt x="289" y="189"/>
                  </a:moveTo>
                  <a:cubicBezTo>
                    <a:pt x="321" y="188"/>
                    <a:pt x="350" y="180"/>
                    <a:pt x="378" y="170"/>
                  </a:cubicBezTo>
                  <a:cubicBezTo>
                    <a:pt x="381" y="177"/>
                    <a:pt x="384" y="185"/>
                    <a:pt x="385" y="194"/>
                  </a:cubicBezTo>
                  <a:cubicBezTo>
                    <a:pt x="390" y="207"/>
                    <a:pt x="393" y="219"/>
                    <a:pt x="394" y="232"/>
                  </a:cubicBezTo>
                  <a:cubicBezTo>
                    <a:pt x="396" y="241"/>
                    <a:pt x="397" y="250"/>
                    <a:pt x="397" y="259"/>
                  </a:cubicBezTo>
                  <a:cubicBezTo>
                    <a:pt x="289" y="259"/>
                    <a:pt x="289" y="259"/>
                    <a:pt x="289" y="259"/>
                  </a:cubicBezTo>
                  <a:lnTo>
                    <a:pt x="289" y="189"/>
                  </a:lnTo>
                  <a:close/>
                  <a:moveTo>
                    <a:pt x="289" y="290"/>
                  </a:moveTo>
                  <a:cubicBezTo>
                    <a:pt x="397" y="290"/>
                    <a:pt x="397" y="290"/>
                    <a:pt x="397" y="290"/>
                  </a:cubicBezTo>
                  <a:cubicBezTo>
                    <a:pt x="397" y="299"/>
                    <a:pt x="396" y="307"/>
                    <a:pt x="394" y="315"/>
                  </a:cubicBezTo>
                  <a:cubicBezTo>
                    <a:pt x="393" y="328"/>
                    <a:pt x="390" y="341"/>
                    <a:pt x="385" y="355"/>
                  </a:cubicBezTo>
                  <a:cubicBezTo>
                    <a:pt x="384" y="362"/>
                    <a:pt x="381" y="371"/>
                    <a:pt x="378" y="378"/>
                  </a:cubicBezTo>
                  <a:cubicBezTo>
                    <a:pt x="350" y="368"/>
                    <a:pt x="321" y="361"/>
                    <a:pt x="289" y="359"/>
                  </a:cubicBezTo>
                  <a:lnTo>
                    <a:pt x="289" y="290"/>
                  </a:lnTo>
                  <a:close/>
                  <a:moveTo>
                    <a:pt x="289" y="493"/>
                  </a:moveTo>
                  <a:cubicBezTo>
                    <a:pt x="289" y="390"/>
                    <a:pt x="289" y="390"/>
                    <a:pt x="289" y="390"/>
                  </a:cubicBezTo>
                  <a:cubicBezTo>
                    <a:pt x="316" y="393"/>
                    <a:pt x="341" y="399"/>
                    <a:pt x="363" y="408"/>
                  </a:cubicBezTo>
                  <a:cubicBezTo>
                    <a:pt x="360" y="414"/>
                    <a:pt x="357" y="420"/>
                    <a:pt x="353" y="425"/>
                  </a:cubicBezTo>
                  <a:cubicBezTo>
                    <a:pt x="347" y="436"/>
                    <a:pt x="340" y="446"/>
                    <a:pt x="331" y="456"/>
                  </a:cubicBezTo>
                  <a:cubicBezTo>
                    <a:pt x="322" y="465"/>
                    <a:pt x="313" y="474"/>
                    <a:pt x="304" y="483"/>
                  </a:cubicBezTo>
                  <a:cubicBezTo>
                    <a:pt x="300" y="486"/>
                    <a:pt x="295" y="490"/>
                    <a:pt x="289" y="493"/>
                  </a:cubicBezTo>
                  <a:close/>
                  <a:moveTo>
                    <a:pt x="319" y="511"/>
                  </a:moveTo>
                  <a:cubicBezTo>
                    <a:pt x="349" y="486"/>
                    <a:pt x="374" y="456"/>
                    <a:pt x="393" y="421"/>
                  </a:cubicBezTo>
                  <a:cubicBezTo>
                    <a:pt x="408" y="430"/>
                    <a:pt x="422" y="440"/>
                    <a:pt x="436" y="454"/>
                  </a:cubicBezTo>
                  <a:cubicBezTo>
                    <a:pt x="403" y="482"/>
                    <a:pt x="363" y="502"/>
                    <a:pt x="319" y="511"/>
                  </a:cubicBezTo>
                  <a:close/>
                  <a:moveTo>
                    <a:pt x="458" y="430"/>
                  </a:moveTo>
                  <a:cubicBezTo>
                    <a:pt x="443" y="415"/>
                    <a:pt x="425" y="402"/>
                    <a:pt x="406" y="392"/>
                  </a:cubicBezTo>
                  <a:cubicBezTo>
                    <a:pt x="419" y="361"/>
                    <a:pt x="427" y="327"/>
                    <a:pt x="428" y="290"/>
                  </a:cubicBezTo>
                  <a:cubicBezTo>
                    <a:pt x="515" y="290"/>
                    <a:pt x="515" y="290"/>
                    <a:pt x="515" y="290"/>
                  </a:cubicBezTo>
                  <a:cubicBezTo>
                    <a:pt x="512" y="343"/>
                    <a:pt x="490" y="392"/>
                    <a:pt x="458" y="4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2400" b="0" kern="0">
                <a:solidFill>
                  <a:srgbClr val="000000"/>
                </a:solidFill>
                <a:latin typeface="+mj-lt"/>
                <a:ea typeface="Microsoft YaHei UI" panose="020B050302020402020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439207" y="2081362"/>
            <a:ext cx="463483" cy="463483"/>
            <a:chOff x="6439207" y="2081362"/>
            <a:chExt cx="463483" cy="463483"/>
          </a:xfrm>
        </p:grpSpPr>
        <p:sp>
          <p:nvSpPr>
            <p:cNvPr id="20" name="椭圆 19"/>
            <p:cNvSpPr/>
            <p:nvPr/>
          </p:nvSpPr>
          <p:spPr>
            <a:xfrm>
              <a:off x="6439207" y="2081362"/>
              <a:ext cx="463483" cy="463483"/>
            </a:xfrm>
            <a:prstGeom prst="ellipse">
              <a:avLst/>
            </a:prstGeom>
            <a:gradFill>
              <a:gsLst>
                <a:gs pos="26000">
                  <a:srgbClr val="E61E18"/>
                </a:gs>
                <a:gs pos="100000">
                  <a:srgbClr val="9A1E23"/>
                </a:gs>
              </a:gsLst>
              <a:lin ang="5400000" scaled="1"/>
            </a:gradFill>
            <a:ln w="127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2400" b="0">
                <a:solidFill>
                  <a:prstClr val="white"/>
                </a:solidFill>
                <a:latin typeface="+mj-lt"/>
              </a:endParaRPr>
            </a:p>
          </p:txBody>
        </p:sp>
        <p:grpSp>
          <p:nvGrpSpPr>
            <p:cNvPr id="33" name="Group 35"/>
            <p:cNvGrpSpPr/>
            <p:nvPr/>
          </p:nvGrpSpPr>
          <p:grpSpPr>
            <a:xfrm>
              <a:off x="6530719" y="2208575"/>
              <a:ext cx="280459" cy="236009"/>
              <a:chOff x="4605338" y="3814763"/>
              <a:chExt cx="420688" cy="354013"/>
            </a:xfrm>
            <a:solidFill>
              <a:schemeClr val="bg1"/>
            </a:solidFill>
          </p:grpSpPr>
          <p:sp>
            <p:nvSpPr>
              <p:cNvPr id="34" name="Freeform 32"/>
              <p:cNvSpPr>
                <a:spLocks noEditPoints="1"/>
              </p:cNvSpPr>
              <p:nvPr/>
            </p:nvSpPr>
            <p:spPr bwMode="auto">
              <a:xfrm>
                <a:off x="4605338" y="3814763"/>
                <a:ext cx="420688" cy="354013"/>
              </a:xfrm>
              <a:custGeom>
                <a:avLst/>
                <a:gdLst>
                  <a:gd name="T0" fmla="*/ 507 w 548"/>
                  <a:gd name="T1" fmla="*/ 0 h 462"/>
                  <a:gd name="T2" fmla="*/ 41 w 548"/>
                  <a:gd name="T3" fmla="*/ 0 h 462"/>
                  <a:gd name="T4" fmla="*/ 0 w 548"/>
                  <a:gd name="T5" fmla="*/ 41 h 462"/>
                  <a:gd name="T6" fmla="*/ 0 w 548"/>
                  <a:gd name="T7" fmla="*/ 369 h 462"/>
                  <a:gd name="T8" fmla="*/ 41 w 548"/>
                  <a:gd name="T9" fmla="*/ 409 h 462"/>
                  <a:gd name="T10" fmla="*/ 226 w 548"/>
                  <a:gd name="T11" fmla="*/ 409 h 462"/>
                  <a:gd name="T12" fmla="*/ 226 w 548"/>
                  <a:gd name="T13" fmla="*/ 416 h 462"/>
                  <a:gd name="T14" fmla="*/ 223 w 548"/>
                  <a:gd name="T15" fmla="*/ 428 h 462"/>
                  <a:gd name="T16" fmla="*/ 177 w 548"/>
                  <a:gd name="T17" fmla="*/ 445 h 462"/>
                  <a:gd name="T18" fmla="*/ 160 w 548"/>
                  <a:gd name="T19" fmla="*/ 449 h 462"/>
                  <a:gd name="T20" fmla="*/ 151 w 548"/>
                  <a:gd name="T21" fmla="*/ 449 h 462"/>
                  <a:gd name="T22" fmla="*/ 142 w 548"/>
                  <a:gd name="T23" fmla="*/ 455 h 462"/>
                  <a:gd name="T24" fmla="*/ 142 w 548"/>
                  <a:gd name="T25" fmla="*/ 455 h 462"/>
                  <a:gd name="T26" fmla="*/ 151 w 548"/>
                  <a:gd name="T27" fmla="*/ 462 h 462"/>
                  <a:gd name="T28" fmla="*/ 397 w 548"/>
                  <a:gd name="T29" fmla="*/ 462 h 462"/>
                  <a:gd name="T30" fmla="*/ 406 w 548"/>
                  <a:gd name="T31" fmla="*/ 455 h 462"/>
                  <a:gd name="T32" fmla="*/ 406 w 548"/>
                  <a:gd name="T33" fmla="*/ 455 h 462"/>
                  <a:gd name="T34" fmla="*/ 402 w 548"/>
                  <a:gd name="T35" fmla="*/ 449 h 462"/>
                  <a:gd name="T36" fmla="*/ 389 w 548"/>
                  <a:gd name="T37" fmla="*/ 448 h 462"/>
                  <a:gd name="T38" fmla="*/ 329 w 548"/>
                  <a:gd name="T39" fmla="*/ 426 h 462"/>
                  <a:gd name="T40" fmla="*/ 322 w 548"/>
                  <a:gd name="T41" fmla="*/ 416 h 462"/>
                  <a:gd name="T42" fmla="*/ 322 w 548"/>
                  <a:gd name="T43" fmla="*/ 409 h 462"/>
                  <a:gd name="T44" fmla="*/ 507 w 548"/>
                  <a:gd name="T45" fmla="*/ 409 h 462"/>
                  <a:gd name="T46" fmla="*/ 548 w 548"/>
                  <a:gd name="T47" fmla="*/ 369 h 462"/>
                  <a:gd name="T48" fmla="*/ 548 w 548"/>
                  <a:gd name="T49" fmla="*/ 41 h 462"/>
                  <a:gd name="T50" fmla="*/ 507 w 548"/>
                  <a:gd name="T51" fmla="*/ 0 h 462"/>
                  <a:gd name="T52" fmla="*/ 510 w 548"/>
                  <a:gd name="T53" fmla="*/ 330 h 462"/>
                  <a:gd name="T54" fmla="*/ 497 w 548"/>
                  <a:gd name="T55" fmla="*/ 344 h 462"/>
                  <a:gd name="T56" fmla="*/ 51 w 548"/>
                  <a:gd name="T57" fmla="*/ 344 h 462"/>
                  <a:gd name="T58" fmla="*/ 38 w 548"/>
                  <a:gd name="T59" fmla="*/ 330 h 462"/>
                  <a:gd name="T60" fmla="*/ 38 w 548"/>
                  <a:gd name="T61" fmla="*/ 50 h 462"/>
                  <a:gd name="T62" fmla="*/ 51 w 548"/>
                  <a:gd name="T63" fmla="*/ 36 h 462"/>
                  <a:gd name="T64" fmla="*/ 497 w 548"/>
                  <a:gd name="T65" fmla="*/ 36 h 462"/>
                  <a:gd name="T66" fmla="*/ 510 w 548"/>
                  <a:gd name="T67" fmla="*/ 50 h 462"/>
                  <a:gd name="T68" fmla="*/ 510 w 548"/>
                  <a:gd name="T69" fmla="*/ 33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48" h="462">
                    <a:moveTo>
                      <a:pt x="507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1"/>
                    </a:cubicBezTo>
                    <a:cubicBezTo>
                      <a:pt x="0" y="369"/>
                      <a:pt x="0" y="369"/>
                      <a:pt x="0" y="369"/>
                    </a:cubicBezTo>
                    <a:cubicBezTo>
                      <a:pt x="0" y="391"/>
                      <a:pt x="18" y="409"/>
                      <a:pt x="41" y="409"/>
                    </a:cubicBezTo>
                    <a:cubicBezTo>
                      <a:pt x="226" y="409"/>
                      <a:pt x="226" y="409"/>
                      <a:pt x="226" y="409"/>
                    </a:cubicBezTo>
                    <a:cubicBezTo>
                      <a:pt x="226" y="416"/>
                      <a:pt x="226" y="416"/>
                      <a:pt x="226" y="416"/>
                    </a:cubicBezTo>
                    <a:cubicBezTo>
                      <a:pt x="226" y="419"/>
                      <a:pt x="225" y="425"/>
                      <a:pt x="223" y="428"/>
                    </a:cubicBezTo>
                    <a:cubicBezTo>
                      <a:pt x="177" y="445"/>
                      <a:pt x="177" y="445"/>
                      <a:pt x="177" y="445"/>
                    </a:cubicBezTo>
                    <a:cubicBezTo>
                      <a:pt x="173" y="447"/>
                      <a:pt x="165" y="449"/>
                      <a:pt x="160" y="449"/>
                    </a:cubicBezTo>
                    <a:cubicBezTo>
                      <a:pt x="151" y="449"/>
                      <a:pt x="151" y="449"/>
                      <a:pt x="151" y="449"/>
                    </a:cubicBezTo>
                    <a:cubicBezTo>
                      <a:pt x="146" y="449"/>
                      <a:pt x="142" y="452"/>
                      <a:pt x="142" y="455"/>
                    </a:cubicBezTo>
                    <a:cubicBezTo>
                      <a:pt x="142" y="455"/>
                      <a:pt x="142" y="455"/>
                      <a:pt x="142" y="455"/>
                    </a:cubicBezTo>
                    <a:cubicBezTo>
                      <a:pt x="142" y="459"/>
                      <a:pt x="146" y="462"/>
                      <a:pt x="151" y="462"/>
                    </a:cubicBezTo>
                    <a:cubicBezTo>
                      <a:pt x="397" y="462"/>
                      <a:pt x="397" y="462"/>
                      <a:pt x="397" y="462"/>
                    </a:cubicBezTo>
                    <a:cubicBezTo>
                      <a:pt x="402" y="462"/>
                      <a:pt x="406" y="459"/>
                      <a:pt x="406" y="455"/>
                    </a:cubicBezTo>
                    <a:cubicBezTo>
                      <a:pt x="406" y="455"/>
                      <a:pt x="406" y="455"/>
                      <a:pt x="406" y="455"/>
                    </a:cubicBezTo>
                    <a:cubicBezTo>
                      <a:pt x="406" y="452"/>
                      <a:pt x="404" y="449"/>
                      <a:pt x="402" y="449"/>
                    </a:cubicBezTo>
                    <a:cubicBezTo>
                      <a:pt x="399" y="449"/>
                      <a:pt x="393" y="448"/>
                      <a:pt x="389" y="448"/>
                    </a:cubicBezTo>
                    <a:cubicBezTo>
                      <a:pt x="329" y="426"/>
                      <a:pt x="329" y="426"/>
                      <a:pt x="329" y="426"/>
                    </a:cubicBezTo>
                    <a:cubicBezTo>
                      <a:pt x="325" y="424"/>
                      <a:pt x="322" y="419"/>
                      <a:pt x="322" y="416"/>
                    </a:cubicBezTo>
                    <a:cubicBezTo>
                      <a:pt x="322" y="409"/>
                      <a:pt x="322" y="409"/>
                      <a:pt x="322" y="409"/>
                    </a:cubicBezTo>
                    <a:cubicBezTo>
                      <a:pt x="507" y="409"/>
                      <a:pt x="507" y="409"/>
                      <a:pt x="507" y="409"/>
                    </a:cubicBezTo>
                    <a:cubicBezTo>
                      <a:pt x="530" y="409"/>
                      <a:pt x="548" y="391"/>
                      <a:pt x="548" y="369"/>
                    </a:cubicBezTo>
                    <a:cubicBezTo>
                      <a:pt x="548" y="41"/>
                      <a:pt x="548" y="41"/>
                      <a:pt x="548" y="41"/>
                    </a:cubicBezTo>
                    <a:cubicBezTo>
                      <a:pt x="548" y="18"/>
                      <a:pt x="530" y="0"/>
                      <a:pt x="507" y="0"/>
                    </a:cubicBezTo>
                    <a:close/>
                    <a:moveTo>
                      <a:pt x="510" y="330"/>
                    </a:moveTo>
                    <a:cubicBezTo>
                      <a:pt x="510" y="337"/>
                      <a:pt x="504" y="343"/>
                      <a:pt x="497" y="344"/>
                    </a:cubicBezTo>
                    <a:cubicBezTo>
                      <a:pt x="51" y="344"/>
                      <a:pt x="51" y="344"/>
                      <a:pt x="51" y="344"/>
                    </a:cubicBezTo>
                    <a:cubicBezTo>
                      <a:pt x="44" y="343"/>
                      <a:pt x="38" y="337"/>
                      <a:pt x="38" y="330"/>
                    </a:cubicBezTo>
                    <a:cubicBezTo>
                      <a:pt x="38" y="50"/>
                      <a:pt x="38" y="50"/>
                      <a:pt x="38" y="50"/>
                    </a:cubicBezTo>
                    <a:cubicBezTo>
                      <a:pt x="38" y="42"/>
                      <a:pt x="44" y="36"/>
                      <a:pt x="51" y="36"/>
                    </a:cubicBezTo>
                    <a:cubicBezTo>
                      <a:pt x="497" y="36"/>
                      <a:pt x="497" y="36"/>
                      <a:pt x="497" y="36"/>
                    </a:cubicBezTo>
                    <a:cubicBezTo>
                      <a:pt x="504" y="36"/>
                      <a:pt x="510" y="42"/>
                      <a:pt x="510" y="50"/>
                    </a:cubicBezTo>
                    <a:lnTo>
                      <a:pt x="510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35" name="Oval 33"/>
              <p:cNvSpPr>
                <a:spLocks noChangeArrowheads="1"/>
              </p:cNvSpPr>
              <p:nvPr/>
            </p:nvSpPr>
            <p:spPr bwMode="auto">
              <a:xfrm>
                <a:off x="4932363" y="4103688"/>
                <a:ext cx="6350" cy="476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36" name="Freeform 34"/>
              <p:cNvSpPr/>
              <p:nvPr/>
            </p:nvSpPr>
            <p:spPr bwMode="auto">
              <a:xfrm>
                <a:off x="4943475" y="4100513"/>
                <a:ext cx="47625" cy="9525"/>
              </a:xfrm>
              <a:custGeom>
                <a:avLst/>
                <a:gdLst>
                  <a:gd name="T0" fmla="*/ 63 w 63"/>
                  <a:gd name="T1" fmla="*/ 6 h 13"/>
                  <a:gd name="T2" fmla="*/ 57 w 63"/>
                  <a:gd name="T3" fmla="*/ 13 h 13"/>
                  <a:gd name="T4" fmla="*/ 6 w 63"/>
                  <a:gd name="T5" fmla="*/ 13 h 13"/>
                  <a:gd name="T6" fmla="*/ 0 w 63"/>
                  <a:gd name="T7" fmla="*/ 6 h 13"/>
                  <a:gd name="T8" fmla="*/ 0 w 63"/>
                  <a:gd name="T9" fmla="*/ 6 h 13"/>
                  <a:gd name="T10" fmla="*/ 6 w 63"/>
                  <a:gd name="T11" fmla="*/ 0 h 13"/>
                  <a:gd name="T12" fmla="*/ 57 w 63"/>
                  <a:gd name="T13" fmla="*/ 0 h 13"/>
                  <a:gd name="T14" fmla="*/ 63 w 63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13">
                    <a:moveTo>
                      <a:pt x="63" y="6"/>
                    </a:moveTo>
                    <a:cubicBezTo>
                      <a:pt x="63" y="10"/>
                      <a:pt x="60" y="13"/>
                      <a:pt x="57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3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60" y="0"/>
                      <a:pt x="63" y="3"/>
                      <a:pt x="63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37" name="Freeform 35"/>
              <p:cNvSpPr/>
              <p:nvPr/>
            </p:nvSpPr>
            <p:spPr bwMode="auto">
              <a:xfrm>
                <a:off x="4922838" y="3875088"/>
                <a:ext cx="34925" cy="166688"/>
              </a:xfrm>
              <a:custGeom>
                <a:avLst/>
                <a:gdLst>
                  <a:gd name="T0" fmla="*/ 45 w 45"/>
                  <a:gd name="T1" fmla="*/ 193 h 216"/>
                  <a:gd name="T2" fmla="*/ 22 w 45"/>
                  <a:gd name="T3" fmla="*/ 216 h 216"/>
                  <a:gd name="T4" fmla="*/ 22 w 45"/>
                  <a:gd name="T5" fmla="*/ 216 h 216"/>
                  <a:gd name="T6" fmla="*/ 0 w 45"/>
                  <a:gd name="T7" fmla="*/ 193 h 216"/>
                  <a:gd name="T8" fmla="*/ 0 w 45"/>
                  <a:gd name="T9" fmla="*/ 23 h 216"/>
                  <a:gd name="T10" fmla="*/ 22 w 45"/>
                  <a:gd name="T11" fmla="*/ 0 h 216"/>
                  <a:gd name="T12" fmla="*/ 22 w 45"/>
                  <a:gd name="T13" fmla="*/ 0 h 216"/>
                  <a:gd name="T14" fmla="*/ 45 w 45"/>
                  <a:gd name="T15" fmla="*/ 23 h 216"/>
                  <a:gd name="T16" fmla="*/ 45 w 45"/>
                  <a:gd name="T17" fmla="*/ 193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216">
                    <a:moveTo>
                      <a:pt x="45" y="193"/>
                    </a:moveTo>
                    <a:cubicBezTo>
                      <a:pt x="45" y="206"/>
                      <a:pt x="35" y="216"/>
                      <a:pt x="22" y="216"/>
                    </a:cubicBezTo>
                    <a:cubicBezTo>
                      <a:pt x="22" y="216"/>
                      <a:pt x="22" y="216"/>
                      <a:pt x="22" y="216"/>
                    </a:cubicBezTo>
                    <a:cubicBezTo>
                      <a:pt x="10" y="216"/>
                      <a:pt x="0" y="206"/>
                      <a:pt x="0" y="19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35" y="0"/>
                      <a:pt x="45" y="10"/>
                      <a:pt x="45" y="23"/>
                    </a:cubicBezTo>
                    <a:lnTo>
                      <a:pt x="45" y="19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38" name="Freeform 36"/>
              <p:cNvSpPr/>
              <p:nvPr/>
            </p:nvSpPr>
            <p:spPr bwMode="auto">
              <a:xfrm>
                <a:off x="4860925" y="3903663"/>
                <a:ext cx="34925" cy="138113"/>
              </a:xfrm>
              <a:custGeom>
                <a:avLst/>
                <a:gdLst>
                  <a:gd name="T0" fmla="*/ 45 w 45"/>
                  <a:gd name="T1" fmla="*/ 157 h 180"/>
                  <a:gd name="T2" fmla="*/ 23 w 45"/>
                  <a:gd name="T3" fmla="*/ 180 h 180"/>
                  <a:gd name="T4" fmla="*/ 23 w 45"/>
                  <a:gd name="T5" fmla="*/ 180 h 180"/>
                  <a:gd name="T6" fmla="*/ 0 w 45"/>
                  <a:gd name="T7" fmla="*/ 157 h 180"/>
                  <a:gd name="T8" fmla="*/ 0 w 45"/>
                  <a:gd name="T9" fmla="*/ 23 h 180"/>
                  <a:gd name="T10" fmla="*/ 23 w 45"/>
                  <a:gd name="T11" fmla="*/ 0 h 180"/>
                  <a:gd name="T12" fmla="*/ 23 w 45"/>
                  <a:gd name="T13" fmla="*/ 0 h 180"/>
                  <a:gd name="T14" fmla="*/ 45 w 45"/>
                  <a:gd name="T15" fmla="*/ 23 h 180"/>
                  <a:gd name="T16" fmla="*/ 45 w 45"/>
                  <a:gd name="T17" fmla="*/ 157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180">
                    <a:moveTo>
                      <a:pt x="45" y="157"/>
                    </a:moveTo>
                    <a:cubicBezTo>
                      <a:pt x="45" y="170"/>
                      <a:pt x="35" y="180"/>
                      <a:pt x="23" y="180"/>
                    </a:cubicBezTo>
                    <a:cubicBezTo>
                      <a:pt x="23" y="180"/>
                      <a:pt x="23" y="180"/>
                      <a:pt x="23" y="180"/>
                    </a:cubicBezTo>
                    <a:cubicBezTo>
                      <a:pt x="10" y="180"/>
                      <a:pt x="0" y="170"/>
                      <a:pt x="0" y="157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35" y="0"/>
                      <a:pt x="45" y="10"/>
                      <a:pt x="45" y="23"/>
                    </a:cubicBezTo>
                    <a:lnTo>
                      <a:pt x="45" y="15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39" name="Freeform 37"/>
              <p:cNvSpPr/>
              <p:nvPr/>
            </p:nvSpPr>
            <p:spPr bwMode="auto">
              <a:xfrm>
                <a:off x="4799013" y="3930650"/>
                <a:ext cx="33338" cy="111125"/>
              </a:xfrm>
              <a:custGeom>
                <a:avLst/>
                <a:gdLst>
                  <a:gd name="T0" fmla="*/ 44 w 44"/>
                  <a:gd name="T1" fmla="*/ 121 h 144"/>
                  <a:gd name="T2" fmla="*/ 22 w 44"/>
                  <a:gd name="T3" fmla="*/ 144 h 144"/>
                  <a:gd name="T4" fmla="*/ 22 w 44"/>
                  <a:gd name="T5" fmla="*/ 144 h 144"/>
                  <a:gd name="T6" fmla="*/ 0 w 44"/>
                  <a:gd name="T7" fmla="*/ 121 h 144"/>
                  <a:gd name="T8" fmla="*/ 0 w 44"/>
                  <a:gd name="T9" fmla="*/ 23 h 144"/>
                  <a:gd name="T10" fmla="*/ 22 w 44"/>
                  <a:gd name="T11" fmla="*/ 0 h 144"/>
                  <a:gd name="T12" fmla="*/ 22 w 44"/>
                  <a:gd name="T13" fmla="*/ 0 h 144"/>
                  <a:gd name="T14" fmla="*/ 44 w 44"/>
                  <a:gd name="T15" fmla="*/ 23 h 144"/>
                  <a:gd name="T16" fmla="*/ 44 w 44"/>
                  <a:gd name="T17" fmla="*/ 121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144">
                    <a:moveTo>
                      <a:pt x="44" y="121"/>
                    </a:moveTo>
                    <a:cubicBezTo>
                      <a:pt x="44" y="134"/>
                      <a:pt x="34" y="144"/>
                      <a:pt x="22" y="144"/>
                    </a:cubicBezTo>
                    <a:cubicBezTo>
                      <a:pt x="22" y="144"/>
                      <a:pt x="22" y="144"/>
                      <a:pt x="22" y="144"/>
                    </a:cubicBezTo>
                    <a:cubicBezTo>
                      <a:pt x="10" y="144"/>
                      <a:pt x="0" y="134"/>
                      <a:pt x="0" y="12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34" y="0"/>
                      <a:pt x="44" y="10"/>
                      <a:pt x="44" y="23"/>
                    </a:cubicBezTo>
                    <a:lnTo>
                      <a:pt x="44" y="1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40" name="Freeform 38"/>
              <p:cNvSpPr/>
              <p:nvPr/>
            </p:nvSpPr>
            <p:spPr bwMode="auto">
              <a:xfrm>
                <a:off x="4737100" y="3959225"/>
                <a:ext cx="34925" cy="82550"/>
              </a:xfrm>
              <a:custGeom>
                <a:avLst/>
                <a:gdLst>
                  <a:gd name="T0" fmla="*/ 45 w 45"/>
                  <a:gd name="T1" fmla="*/ 85 h 108"/>
                  <a:gd name="T2" fmla="*/ 22 w 45"/>
                  <a:gd name="T3" fmla="*/ 108 h 108"/>
                  <a:gd name="T4" fmla="*/ 22 w 45"/>
                  <a:gd name="T5" fmla="*/ 108 h 108"/>
                  <a:gd name="T6" fmla="*/ 0 w 45"/>
                  <a:gd name="T7" fmla="*/ 85 h 108"/>
                  <a:gd name="T8" fmla="*/ 0 w 45"/>
                  <a:gd name="T9" fmla="*/ 23 h 108"/>
                  <a:gd name="T10" fmla="*/ 22 w 45"/>
                  <a:gd name="T11" fmla="*/ 0 h 108"/>
                  <a:gd name="T12" fmla="*/ 22 w 45"/>
                  <a:gd name="T13" fmla="*/ 0 h 108"/>
                  <a:gd name="T14" fmla="*/ 45 w 45"/>
                  <a:gd name="T15" fmla="*/ 23 h 108"/>
                  <a:gd name="T16" fmla="*/ 45 w 45"/>
                  <a:gd name="T17" fmla="*/ 8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108">
                    <a:moveTo>
                      <a:pt x="45" y="85"/>
                    </a:moveTo>
                    <a:cubicBezTo>
                      <a:pt x="45" y="98"/>
                      <a:pt x="35" y="108"/>
                      <a:pt x="22" y="108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0" y="108"/>
                      <a:pt x="0" y="98"/>
                      <a:pt x="0" y="85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35" y="0"/>
                      <a:pt x="45" y="10"/>
                      <a:pt x="45" y="23"/>
                    </a:cubicBezTo>
                    <a:lnTo>
                      <a:pt x="45" y="8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41" name="Freeform 39"/>
              <p:cNvSpPr/>
              <p:nvPr/>
            </p:nvSpPr>
            <p:spPr bwMode="auto">
              <a:xfrm>
                <a:off x="4675188" y="3986213"/>
                <a:ext cx="33338" cy="55563"/>
              </a:xfrm>
              <a:custGeom>
                <a:avLst/>
                <a:gdLst>
                  <a:gd name="T0" fmla="*/ 45 w 45"/>
                  <a:gd name="T1" fmla="*/ 49 h 72"/>
                  <a:gd name="T2" fmla="*/ 23 w 45"/>
                  <a:gd name="T3" fmla="*/ 72 h 72"/>
                  <a:gd name="T4" fmla="*/ 23 w 45"/>
                  <a:gd name="T5" fmla="*/ 72 h 72"/>
                  <a:gd name="T6" fmla="*/ 0 w 45"/>
                  <a:gd name="T7" fmla="*/ 49 h 72"/>
                  <a:gd name="T8" fmla="*/ 0 w 45"/>
                  <a:gd name="T9" fmla="*/ 23 h 72"/>
                  <a:gd name="T10" fmla="*/ 23 w 45"/>
                  <a:gd name="T11" fmla="*/ 0 h 72"/>
                  <a:gd name="T12" fmla="*/ 23 w 45"/>
                  <a:gd name="T13" fmla="*/ 0 h 72"/>
                  <a:gd name="T14" fmla="*/ 45 w 45"/>
                  <a:gd name="T15" fmla="*/ 23 h 72"/>
                  <a:gd name="T16" fmla="*/ 45 w 45"/>
                  <a:gd name="T17" fmla="*/ 4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72">
                    <a:moveTo>
                      <a:pt x="45" y="49"/>
                    </a:moveTo>
                    <a:cubicBezTo>
                      <a:pt x="45" y="62"/>
                      <a:pt x="35" y="72"/>
                      <a:pt x="23" y="72"/>
                    </a:cubicBezTo>
                    <a:cubicBezTo>
                      <a:pt x="23" y="72"/>
                      <a:pt x="23" y="72"/>
                      <a:pt x="23" y="72"/>
                    </a:cubicBezTo>
                    <a:cubicBezTo>
                      <a:pt x="10" y="72"/>
                      <a:pt x="0" y="62"/>
                      <a:pt x="0" y="49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35" y="0"/>
                      <a:pt x="45" y="10"/>
                      <a:pt x="45" y="23"/>
                    </a:cubicBezTo>
                    <a:lnTo>
                      <a:pt x="45" y="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6439207" y="4636541"/>
            <a:ext cx="463483" cy="463483"/>
            <a:chOff x="6439207" y="4636541"/>
            <a:chExt cx="463483" cy="463483"/>
          </a:xfrm>
        </p:grpSpPr>
        <p:sp>
          <p:nvSpPr>
            <p:cNvPr id="30" name="椭圆 29"/>
            <p:cNvSpPr/>
            <p:nvPr/>
          </p:nvSpPr>
          <p:spPr>
            <a:xfrm>
              <a:off x="6439207" y="4636541"/>
              <a:ext cx="463483" cy="463483"/>
            </a:xfrm>
            <a:prstGeom prst="ellipse">
              <a:avLst/>
            </a:prstGeom>
            <a:gradFill>
              <a:gsLst>
                <a:gs pos="26000">
                  <a:srgbClr val="E61E18"/>
                </a:gs>
                <a:gs pos="100000">
                  <a:srgbClr val="9A1E23"/>
                </a:gs>
              </a:gsLst>
              <a:lin ang="5400000" scaled="1"/>
            </a:gradFill>
            <a:ln w="127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2400" b="0">
                <a:solidFill>
                  <a:prstClr val="white"/>
                </a:solidFill>
                <a:latin typeface="+mj-lt"/>
              </a:endParaRPr>
            </a:p>
          </p:txBody>
        </p:sp>
        <p:grpSp>
          <p:nvGrpSpPr>
            <p:cNvPr id="42" name="Group 85"/>
            <p:cNvGrpSpPr/>
            <p:nvPr/>
          </p:nvGrpSpPr>
          <p:grpSpPr>
            <a:xfrm>
              <a:off x="6522252" y="4716830"/>
              <a:ext cx="297392" cy="297392"/>
              <a:chOff x="1200150" y="3768725"/>
              <a:chExt cx="446088" cy="446088"/>
            </a:xfrm>
            <a:solidFill>
              <a:schemeClr val="bg1"/>
            </a:solidFill>
          </p:grpSpPr>
          <p:sp>
            <p:nvSpPr>
              <p:cNvPr id="43" name="Freeform 78"/>
              <p:cNvSpPr/>
              <p:nvPr/>
            </p:nvSpPr>
            <p:spPr bwMode="auto">
              <a:xfrm>
                <a:off x="1200150" y="3768725"/>
                <a:ext cx="446088" cy="446088"/>
              </a:xfrm>
              <a:custGeom>
                <a:avLst/>
                <a:gdLst>
                  <a:gd name="T0" fmla="*/ 539 w 580"/>
                  <a:gd name="T1" fmla="*/ 141 h 580"/>
                  <a:gd name="T2" fmla="*/ 509 w 580"/>
                  <a:gd name="T3" fmla="*/ 171 h 580"/>
                  <a:gd name="T4" fmla="*/ 489 w 580"/>
                  <a:gd name="T5" fmla="*/ 181 h 580"/>
                  <a:gd name="T6" fmla="*/ 517 w 580"/>
                  <a:gd name="T7" fmla="*/ 290 h 580"/>
                  <a:gd name="T8" fmla="*/ 290 w 580"/>
                  <a:gd name="T9" fmla="*/ 517 h 580"/>
                  <a:gd name="T10" fmla="*/ 63 w 580"/>
                  <a:gd name="T11" fmla="*/ 290 h 580"/>
                  <a:gd name="T12" fmla="*/ 290 w 580"/>
                  <a:gd name="T13" fmla="*/ 63 h 580"/>
                  <a:gd name="T14" fmla="*/ 401 w 580"/>
                  <a:gd name="T15" fmla="*/ 92 h 580"/>
                  <a:gd name="T16" fmla="*/ 411 w 580"/>
                  <a:gd name="T17" fmla="*/ 72 h 580"/>
                  <a:gd name="T18" fmla="*/ 441 w 580"/>
                  <a:gd name="T19" fmla="*/ 42 h 580"/>
                  <a:gd name="T20" fmla="*/ 290 w 580"/>
                  <a:gd name="T21" fmla="*/ 0 h 580"/>
                  <a:gd name="T22" fmla="*/ 0 w 580"/>
                  <a:gd name="T23" fmla="*/ 290 h 580"/>
                  <a:gd name="T24" fmla="*/ 290 w 580"/>
                  <a:gd name="T25" fmla="*/ 580 h 580"/>
                  <a:gd name="T26" fmla="*/ 580 w 580"/>
                  <a:gd name="T27" fmla="*/ 290 h 580"/>
                  <a:gd name="T28" fmla="*/ 539 w 580"/>
                  <a:gd name="T29" fmla="*/ 141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0" h="580">
                    <a:moveTo>
                      <a:pt x="539" y="141"/>
                    </a:moveTo>
                    <a:cubicBezTo>
                      <a:pt x="509" y="171"/>
                      <a:pt x="509" y="171"/>
                      <a:pt x="509" y="171"/>
                    </a:cubicBezTo>
                    <a:cubicBezTo>
                      <a:pt x="504" y="176"/>
                      <a:pt x="496" y="179"/>
                      <a:pt x="489" y="181"/>
                    </a:cubicBezTo>
                    <a:cubicBezTo>
                      <a:pt x="506" y="213"/>
                      <a:pt x="517" y="250"/>
                      <a:pt x="517" y="290"/>
                    </a:cubicBezTo>
                    <a:cubicBezTo>
                      <a:pt x="517" y="415"/>
                      <a:pt x="415" y="517"/>
                      <a:pt x="290" y="517"/>
                    </a:cubicBezTo>
                    <a:cubicBezTo>
                      <a:pt x="165" y="517"/>
                      <a:pt x="63" y="415"/>
                      <a:pt x="63" y="290"/>
                    </a:cubicBezTo>
                    <a:cubicBezTo>
                      <a:pt x="63" y="165"/>
                      <a:pt x="165" y="63"/>
                      <a:pt x="290" y="63"/>
                    </a:cubicBezTo>
                    <a:cubicBezTo>
                      <a:pt x="330" y="63"/>
                      <a:pt x="368" y="74"/>
                      <a:pt x="401" y="92"/>
                    </a:cubicBezTo>
                    <a:cubicBezTo>
                      <a:pt x="402" y="85"/>
                      <a:pt x="406" y="78"/>
                      <a:pt x="411" y="72"/>
                    </a:cubicBezTo>
                    <a:cubicBezTo>
                      <a:pt x="441" y="42"/>
                      <a:pt x="441" y="42"/>
                      <a:pt x="441" y="42"/>
                    </a:cubicBezTo>
                    <a:cubicBezTo>
                      <a:pt x="397" y="15"/>
                      <a:pt x="345" y="0"/>
                      <a:pt x="290" y="0"/>
                    </a:cubicBezTo>
                    <a:cubicBezTo>
                      <a:pt x="130" y="0"/>
                      <a:pt x="0" y="130"/>
                      <a:pt x="0" y="290"/>
                    </a:cubicBezTo>
                    <a:cubicBezTo>
                      <a:pt x="0" y="450"/>
                      <a:pt x="130" y="580"/>
                      <a:pt x="290" y="580"/>
                    </a:cubicBezTo>
                    <a:cubicBezTo>
                      <a:pt x="450" y="580"/>
                      <a:pt x="580" y="450"/>
                      <a:pt x="580" y="290"/>
                    </a:cubicBezTo>
                    <a:cubicBezTo>
                      <a:pt x="580" y="235"/>
                      <a:pt x="565" y="184"/>
                      <a:pt x="539" y="1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44" name="Freeform 79"/>
              <p:cNvSpPr/>
              <p:nvPr/>
            </p:nvSpPr>
            <p:spPr bwMode="auto">
              <a:xfrm>
                <a:off x="1381125" y="3781425"/>
                <a:ext cx="252413" cy="252413"/>
              </a:xfrm>
              <a:custGeom>
                <a:avLst/>
                <a:gdLst>
                  <a:gd name="T0" fmla="*/ 186 w 329"/>
                  <a:gd name="T1" fmla="*/ 67 h 328"/>
                  <a:gd name="T2" fmla="*/ 249 w 329"/>
                  <a:gd name="T3" fmla="*/ 4 h 328"/>
                  <a:gd name="T4" fmla="*/ 257 w 329"/>
                  <a:gd name="T5" fmla="*/ 7 h 328"/>
                  <a:gd name="T6" fmla="*/ 263 w 329"/>
                  <a:gd name="T7" fmla="*/ 66 h 328"/>
                  <a:gd name="T8" fmla="*/ 322 w 329"/>
                  <a:gd name="T9" fmla="*/ 71 h 328"/>
                  <a:gd name="T10" fmla="*/ 325 w 329"/>
                  <a:gd name="T11" fmla="*/ 80 h 328"/>
                  <a:gd name="T12" fmla="*/ 262 w 329"/>
                  <a:gd name="T13" fmla="*/ 142 h 328"/>
                  <a:gd name="T14" fmla="*/ 245 w 329"/>
                  <a:gd name="T15" fmla="*/ 149 h 328"/>
                  <a:gd name="T16" fmla="*/ 207 w 329"/>
                  <a:gd name="T17" fmla="*/ 145 h 328"/>
                  <a:gd name="T18" fmla="*/ 99 w 329"/>
                  <a:gd name="T19" fmla="*/ 253 h 328"/>
                  <a:gd name="T20" fmla="*/ 89 w 329"/>
                  <a:gd name="T21" fmla="*/ 309 h 328"/>
                  <a:gd name="T22" fmla="*/ 19 w 329"/>
                  <a:gd name="T23" fmla="*/ 309 h 328"/>
                  <a:gd name="T24" fmla="*/ 19 w 329"/>
                  <a:gd name="T25" fmla="*/ 239 h 328"/>
                  <a:gd name="T26" fmla="*/ 75 w 329"/>
                  <a:gd name="T27" fmla="*/ 230 h 328"/>
                  <a:gd name="T28" fmla="*/ 184 w 329"/>
                  <a:gd name="T29" fmla="*/ 121 h 328"/>
                  <a:gd name="T30" fmla="*/ 180 w 329"/>
                  <a:gd name="T31" fmla="*/ 84 h 328"/>
                  <a:gd name="T32" fmla="*/ 186 w 329"/>
                  <a:gd name="T33" fmla="*/ 67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9" h="328">
                    <a:moveTo>
                      <a:pt x="186" y="67"/>
                    </a:moveTo>
                    <a:cubicBezTo>
                      <a:pt x="249" y="4"/>
                      <a:pt x="249" y="4"/>
                      <a:pt x="249" y="4"/>
                    </a:cubicBezTo>
                    <a:cubicBezTo>
                      <a:pt x="253" y="0"/>
                      <a:pt x="256" y="1"/>
                      <a:pt x="257" y="7"/>
                    </a:cubicBezTo>
                    <a:cubicBezTo>
                      <a:pt x="263" y="66"/>
                      <a:pt x="263" y="66"/>
                      <a:pt x="263" y="66"/>
                    </a:cubicBezTo>
                    <a:cubicBezTo>
                      <a:pt x="322" y="71"/>
                      <a:pt x="322" y="71"/>
                      <a:pt x="322" y="71"/>
                    </a:cubicBezTo>
                    <a:cubicBezTo>
                      <a:pt x="327" y="72"/>
                      <a:pt x="329" y="76"/>
                      <a:pt x="325" y="80"/>
                    </a:cubicBezTo>
                    <a:cubicBezTo>
                      <a:pt x="262" y="142"/>
                      <a:pt x="262" y="142"/>
                      <a:pt x="262" y="142"/>
                    </a:cubicBezTo>
                    <a:cubicBezTo>
                      <a:pt x="258" y="146"/>
                      <a:pt x="250" y="149"/>
                      <a:pt x="245" y="149"/>
                    </a:cubicBezTo>
                    <a:cubicBezTo>
                      <a:pt x="207" y="145"/>
                      <a:pt x="207" y="145"/>
                      <a:pt x="207" y="145"/>
                    </a:cubicBezTo>
                    <a:cubicBezTo>
                      <a:pt x="99" y="253"/>
                      <a:pt x="99" y="253"/>
                      <a:pt x="99" y="253"/>
                    </a:cubicBezTo>
                    <a:cubicBezTo>
                      <a:pt x="107" y="272"/>
                      <a:pt x="104" y="294"/>
                      <a:pt x="89" y="309"/>
                    </a:cubicBezTo>
                    <a:cubicBezTo>
                      <a:pt x="70" y="328"/>
                      <a:pt x="39" y="328"/>
                      <a:pt x="19" y="309"/>
                    </a:cubicBezTo>
                    <a:cubicBezTo>
                      <a:pt x="0" y="290"/>
                      <a:pt x="0" y="259"/>
                      <a:pt x="19" y="239"/>
                    </a:cubicBezTo>
                    <a:cubicBezTo>
                      <a:pt x="34" y="224"/>
                      <a:pt x="57" y="221"/>
                      <a:pt x="75" y="230"/>
                    </a:cubicBezTo>
                    <a:cubicBezTo>
                      <a:pt x="184" y="121"/>
                      <a:pt x="184" y="121"/>
                      <a:pt x="184" y="121"/>
                    </a:cubicBezTo>
                    <a:cubicBezTo>
                      <a:pt x="180" y="84"/>
                      <a:pt x="180" y="84"/>
                      <a:pt x="180" y="84"/>
                    </a:cubicBezTo>
                    <a:cubicBezTo>
                      <a:pt x="179" y="78"/>
                      <a:pt x="182" y="71"/>
                      <a:pt x="186" y="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45" name="Freeform 80"/>
              <p:cNvSpPr/>
              <p:nvPr/>
            </p:nvSpPr>
            <p:spPr bwMode="auto">
              <a:xfrm>
                <a:off x="1292225" y="3860800"/>
                <a:ext cx="261938" cy="261938"/>
              </a:xfrm>
              <a:custGeom>
                <a:avLst/>
                <a:gdLst>
                  <a:gd name="T0" fmla="*/ 170 w 340"/>
                  <a:gd name="T1" fmla="*/ 73 h 340"/>
                  <a:gd name="T2" fmla="*/ 212 w 340"/>
                  <a:gd name="T3" fmla="*/ 83 h 340"/>
                  <a:gd name="T4" fmla="*/ 266 w 340"/>
                  <a:gd name="T5" fmla="*/ 30 h 340"/>
                  <a:gd name="T6" fmla="*/ 170 w 340"/>
                  <a:gd name="T7" fmla="*/ 0 h 340"/>
                  <a:gd name="T8" fmla="*/ 0 w 340"/>
                  <a:gd name="T9" fmla="*/ 170 h 340"/>
                  <a:gd name="T10" fmla="*/ 170 w 340"/>
                  <a:gd name="T11" fmla="*/ 340 h 340"/>
                  <a:gd name="T12" fmla="*/ 340 w 340"/>
                  <a:gd name="T13" fmla="*/ 170 h 340"/>
                  <a:gd name="T14" fmla="*/ 311 w 340"/>
                  <a:gd name="T15" fmla="*/ 76 h 340"/>
                  <a:gd name="T16" fmla="*/ 258 w 340"/>
                  <a:gd name="T17" fmla="*/ 130 h 340"/>
                  <a:gd name="T18" fmla="*/ 267 w 340"/>
                  <a:gd name="T19" fmla="*/ 170 h 340"/>
                  <a:gd name="T20" fmla="*/ 170 w 340"/>
                  <a:gd name="T21" fmla="*/ 267 h 340"/>
                  <a:gd name="T22" fmla="*/ 73 w 340"/>
                  <a:gd name="T23" fmla="*/ 170 h 340"/>
                  <a:gd name="T24" fmla="*/ 170 w 340"/>
                  <a:gd name="T25" fmla="*/ 73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0" h="340">
                    <a:moveTo>
                      <a:pt x="170" y="73"/>
                    </a:moveTo>
                    <a:cubicBezTo>
                      <a:pt x="185" y="73"/>
                      <a:pt x="199" y="77"/>
                      <a:pt x="212" y="83"/>
                    </a:cubicBezTo>
                    <a:cubicBezTo>
                      <a:pt x="266" y="30"/>
                      <a:pt x="266" y="30"/>
                      <a:pt x="266" y="30"/>
                    </a:cubicBezTo>
                    <a:cubicBezTo>
                      <a:pt x="238" y="11"/>
                      <a:pt x="205" y="0"/>
                      <a:pt x="170" y="0"/>
                    </a:cubicBezTo>
                    <a:cubicBezTo>
                      <a:pt x="76" y="0"/>
                      <a:pt x="0" y="76"/>
                      <a:pt x="0" y="170"/>
                    </a:cubicBezTo>
                    <a:cubicBezTo>
                      <a:pt x="0" y="264"/>
                      <a:pt x="76" y="340"/>
                      <a:pt x="170" y="340"/>
                    </a:cubicBezTo>
                    <a:cubicBezTo>
                      <a:pt x="264" y="340"/>
                      <a:pt x="340" y="264"/>
                      <a:pt x="340" y="170"/>
                    </a:cubicBezTo>
                    <a:cubicBezTo>
                      <a:pt x="340" y="135"/>
                      <a:pt x="329" y="103"/>
                      <a:pt x="311" y="76"/>
                    </a:cubicBezTo>
                    <a:cubicBezTo>
                      <a:pt x="258" y="130"/>
                      <a:pt x="258" y="130"/>
                      <a:pt x="258" y="130"/>
                    </a:cubicBezTo>
                    <a:cubicBezTo>
                      <a:pt x="264" y="142"/>
                      <a:pt x="267" y="156"/>
                      <a:pt x="267" y="170"/>
                    </a:cubicBezTo>
                    <a:cubicBezTo>
                      <a:pt x="267" y="223"/>
                      <a:pt x="223" y="267"/>
                      <a:pt x="170" y="267"/>
                    </a:cubicBezTo>
                    <a:cubicBezTo>
                      <a:pt x="117" y="267"/>
                      <a:pt x="73" y="223"/>
                      <a:pt x="73" y="170"/>
                    </a:cubicBezTo>
                    <a:cubicBezTo>
                      <a:pt x="73" y="117"/>
                      <a:pt x="117" y="73"/>
                      <a:pt x="170" y="7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6900221" y="957863"/>
            <a:ext cx="4127739" cy="1068499"/>
            <a:chOff x="6900221" y="957863"/>
            <a:chExt cx="4127739" cy="1068499"/>
          </a:xfrm>
        </p:grpSpPr>
        <p:sp>
          <p:nvSpPr>
            <p:cNvPr id="46" name="矩形 45"/>
            <p:cNvSpPr/>
            <p:nvPr/>
          </p:nvSpPr>
          <p:spPr>
            <a:xfrm>
              <a:off x="6900221" y="1287698"/>
              <a:ext cx="4127739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800"/>
                </a:spcBef>
                <a:spcAft>
                  <a:spcPts val="0"/>
                </a:spcAft>
              </a:pPr>
              <a:r>
                <a:rPr lang="en-US" altLang="zh-CN" sz="1400" b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+mj-lt"/>
                  <a:ea typeface="微软雅黑"/>
                </a:rPr>
                <a:t>Go ahead and replace it with your own text.</a:t>
              </a:r>
              <a:endParaRPr lang="zh-CN" altLang="en-US" sz="1400" b="0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ea typeface="微软雅黑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6900221" y="957863"/>
              <a:ext cx="1766830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altLang="zh-CN" sz="2400" b="0" dirty="0">
                  <a:solidFill>
                    <a:srgbClr val="AF0B06"/>
                  </a:solidFill>
                  <a:latin typeface="+mj-lt"/>
                  <a:ea typeface="微软雅黑" panose="020B0503020204020204" charset="-122"/>
                </a:rPr>
                <a:t>STEP HERE</a:t>
              </a:r>
              <a:endParaRPr lang="zh-CN" altLang="en-US" sz="2400" b="0" dirty="0">
                <a:solidFill>
                  <a:srgbClr val="AF0B06"/>
                </a:solidFill>
                <a:latin typeface="+mj-lt"/>
                <a:ea typeface="微软雅黑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911241" y="2093058"/>
            <a:ext cx="4145730" cy="1065502"/>
            <a:chOff x="6911241" y="2093058"/>
            <a:chExt cx="4145730" cy="1065502"/>
          </a:xfrm>
        </p:grpSpPr>
        <p:sp>
          <p:nvSpPr>
            <p:cNvPr id="48" name="矩形 47"/>
            <p:cNvSpPr/>
            <p:nvPr/>
          </p:nvSpPr>
          <p:spPr>
            <a:xfrm>
              <a:off x="6929232" y="2419896"/>
              <a:ext cx="4127739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800"/>
                </a:spcBef>
                <a:spcAft>
                  <a:spcPts val="0"/>
                </a:spcAft>
              </a:pPr>
              <a:r>
                <a:rPr lang="en-US" altLang="zh-CN" sz="1400" b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+mj-lt"/>
                  <a:ea typeface="微软雅黑"/>
                </a:rPr>
                <a:t>Go ahead and replace it with your own text.</a:t>
              </a:r>
              <a:endParaRPr lang="zh-CN" altLang="en-US" sz="1400" b="0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ea typeface="微软雅黑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6911241" y="2093058"/>
              <a:ext cx="1766830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altLang="zh-CN" sz="2400" b="0" dirty="0">
                  <a:solidFill>
                    <a:srgbClr val="AF0B06"/>
                  </a:solidFill>
                  <a:latin typeface="+mj-lt"/>
                  <a:ea typeface="微软雅黑" panose="020B0503020204020204" charset="-122"/>
                </a:rPr>
                <a:t>STEP HERE</a:t>
              </a:r>
              <a:endParaRPr lang="zh-CN" altLang="en-US" sz="2400" b="0" dirty="0">
                <a:solidFill>
                  <a:srgbClr val="AF0B06"/>
                </a:solidFill>
                <a:latin typeface="+mj-lt"/>
                <a:ea typeface="微软雅黑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900221" y="3419545"/>
            <a:ext cx="4127739" cy="1029662"/>
            <a:chOff x="6900221" y="3419545"/>
            <a:chExt cx="4127739" cy="1029662"/>
          </a:xfrm>
        </p:grpSpPr>
        <p:sp>
          <p:nvSpPr>
            <p:cNvPr id="50" name="矩形 49"/>
            <p:cNvSpPr/>
            <p:nvPr/>
          </p:nvSpPr>
          <p:spPr>
            <a:xfrm>
              <a:off x="6900221" y="3710543"/>
              <a:ext cx="4127739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800"/>
                </a:spcBef>
                <a:spcAft>
                  <a:spcPts val="0"/>
                </a:spcAft>
              </a:pPr>
              <a:r>
                <a:rPr lang="en-US" altLang="zh-CN" sz="1400" b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+mj-lt"/>
                  <a:ea typeface="微软雅黑"/>
                </a:rPr>
                <a:t>Go ahead and replace it with your own text.</a:t>
              </a:r>
              <a:endParaRPr lang="zh-CN" altLang="en-US" sz="1400" b="0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ea typeface="微软雅黑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6900221" y="3419545"/>
              <a:ext cx="1766830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altLang="zh-CN" sz="2400" b="0" dirty="0">
                  <a:solidFill>
                    <a:srgbClr val="AF0B06"/>
                  </a:solidFill>
                  <a:latin typeface="+mj-lt"/>
                  <a:ea typeface="微软雅黑" panose="020B0503020204020204" charset="-122"/>
                </a:rPr>
                <a:t>STEP HERE</a:t>
              </a:r>
              <a:endParaRPr lang="zh-CN" altLang="en-US" sz="2400" b="0" dirty="0">
                <a:solidFill>
                  <a:srgbClr val="AF0B06"/>
                </a:solidFill>
                <a:latin typeface="+mj-lt"/>
                <a:ea typeface="微软雅黑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900221" y="4656590"/>
            <a:ext cx="4127739" cy="1034914"/>
            <a:chOff x="6900221" y="4656590"/>
            <a:chExt cx="4127739" cy="1034914"/>
          </a:xfrm>
        </p:grpSpPr>
        <p:sp>
          <p:nvSpPr>
            <p:cNvPr id="52" name="矩形 51"/>
            <p:cNvSpPr/>
            <p:nvPr/>
          </p:nvSpPr>
          <p:spPr>
            <a:xfrm>
              <a:off x="6900221" y="4952840"/>
              <a:ext cx="4127739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800"/>
                </a:spcBef>
                <a:spcAft>
                  <a:spcPts val="0"/>
                </a:spcAft>
              </a:pPr>
              <a:r>
                <a:rPr lang="en-US" altLang="zh-CN" sz="1400" b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+mj-lt"/>
                  <a:ea typeface="微软雅黑"/>
                </a:rPr>
                <a:t>Go ahead and replace it with your own text.</a:t>
              </a:r>
              <a:endParaRPr lang="zh-CN" altLang="en-US" sz="1400" b="0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ea typeface="微软雅黑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6900221" y="4656590"/>
              <a:ext cx="1766830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altLang="zh-CN" sz="2400" b="0" dirty="0">
                  <a:solidFill>
                    <a:srgbClr val="AF0B06"/>
                  </a:solidFill>
                  <a:latin typeface="+mj-lt"/>
                  <a:ea typeface="微软雅黑" panose="020B0503020204020204" charset="-122"/>
                </a:rPr>
                <a:t>STEP HERE</a:t>
              </a:r>
              <a:endParaRPr lang="zh-CN" altLang="en-US" sz="2400" b="0" dirty="0">
                <a:solidFill>
                  <a:srgbClr val="AF0B06"/>
                </a:solidFill>
                <a:latin typeface="+mj-lt"/>
                <a:ea typeface="微软雅黑"/>
              </a:endParaRPr>
            </a:p>
          </p:txBody>
        </p:sp>
      </p:grpSp>
      <p:sp>
        <p:nvSpPr>
          <p:cNvPr id="55" name="矩形 34"/>
          <p:cNvSpPr/>
          <p:nvPr/>
        </p:nvSpPr>
        <p:spPr>
          <a:xfrm>
            <a:off x="1006449" y="61557"/>
            <a:ext cx="35213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ln w="22225">
                  <a:noFill/>
                </a:ln>
                <a:gradFill flip="none" rotWithShape="1">
                  <a:gsLst>
                    <a:gs pos="0">
                      <a:srgbClr val="E61E18"/>
                    </a:gs>
                    <a:gs pos="100000">
                      <a:srgbClr val="9A1E23"/>
                    </a:gs>
                  </a:gsLst>
                  <a:lin ang="0" scaled="1"/>
                  <a:tileRect/>
                </a:gradFill>
                <a:latin typeface="+mj-lt"/>
                <a:ea typeface="微软雅黑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4007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/>
          <p:nvPr/>
        </p:nvCxnSpPr>
        <p:spPr>
          <a:xfrm flipV="1">
            <a:off x="0" y="685801"/>
            <a:ext cx="12204000" cy="846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>
            <a:off x="0" y="0"/>
            <a:ext cx="1049867" cy="694267"/>
            <a:chOff x="0" y="0"/>
            <a:chExt cx="1049867" cy="694267"/>
          </a:xfrm>
        </p:grpSpPr>
        <p:sp>
          <p:nvSpPr>
            <p:cNvPr id="22" name="任意多边形 21"/>
            <p:cNvSpPr/>
            <p:nvPr/>
          </p:nvSpPr>
          <p:spPr>
            <a:xfrm>
              <a:off x="0" y="0"/>
              <a:ext cx="1049867" cy="694267"/>
            </a:xfrm>
            <a:custGeom>
              <a:avLst/>
              <a:gdLst>
                <a:gd name="connsiteX0" fmla="*/ 0 w 1066800"/>
                <a:gd name="connsiteY0" fmla="*/ 0 h 702734"/>
                <a:gd name="connsiteX1" fmla="*/ 16933 w 1066800"/>
                <a:gd name="connsiteY1" fmla="*/ 702734 h 702734"/>
                <a:gd name="connsiteX2" fmla="*/ 1066800 w 1066800"/>
                <a:gd name="connsiteY2" fmla="*/ 702734 h 702734"/>
                <a:gd name="connsiteX3" fmla="*/ 787400 w 1066800"/>
                <a:gd name="connsiteY3" fmla="*/ 16934 h 702734"/>
                <a:gd name="connsiteX4" fmla="*/ 0 w 1066800"/>
                <a:gd name="connsiteY4" fmla="*/ 0 h 702734"/>
                <a:gd name="connsiteX0-1" fmla="*/ 1 w 1049867"/>
                <a:gd name="connsiteY0-2" fmla="*/ 0 h 685801"/>
                <a:gd name="connsiteX1-3" fmla="*/ 0 w 1049867"/>
                <a:gd name="connsiteY1-4" fmla="*/ 685801 h 685801"/>
                <a:gd name="connsiteX2-5" fmla="*/ 1049867 w 1049867"/>
                <a:gd name="connsiteY2-6" fmla="*/ 685801 h 685801"/>
                <a:gd name="connsiteX3-7" fmla="*/ 770467 w 1049867"/>
                <a:gd name="connsiteY3-8" fmla="*/ 1 h 685801"/>
                <a:gd name="connsiteX4-9" fmla="*/ 1 w 1049867"/>
                <a:gd name="connsiteY4-10" fmla="*/ 0 h 68580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49867" h="685801">
                  <a:moveTo>
                    <a:pt x="1" y="0"/>
                  </a:moveTo>
                  <a:cubicBezTo>
                    <a:pt x="1" y="228600"/>
                    <a:pt x="0" y="457201"/>
                    <a:pt x="0" y="685801"/>
                  </a:cubicBezTo>
                  <a:lnTo>
                    <a:pt x="1049867" y="685801"/>
                  </a:lnTo>
                  <a:lnTo>
                    <a:pt x="770467" y="1"/>
                  </a:lnTo>
                  <a:lnTo>
                    <a:pt x="1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9" name="Freeform 43"/>
            <p:cNvSpPr/>
            <p:nvPr/>
          </p:nvSpPr>
          <p:spPr bwMode="auto">
            <a:xfrm>
              <a:off x="131959" y="26121"/>
              <a:ext cx="689307" cy="620210"/>
            </a:xfrm>
            <a:custGeom>
              <a:avLst/>
              <a:gdLst>
                <a:gd name="T0" fmla="*/ 167 w 390"/>
                <a:gd name="T1" fmla="*/ 3 h 350"/>
                <a:gd name="T2" fmla="*/ 260 w 390"/>
                <a:gd name="T3" fmla="*/ 222 h 350"/>
                <a:gd name="T4" fmla="*/ 151 w 390"/>
                <a:gd name="T5" fmla="*/ 112 h 350"/>
                <a:gd name="T6" fmla="*/ 193 w 390"/>
                <a:gd name="T7" fmla="*/ 71 h 350"/>
                <a:gd name="T8" fmla="*/ 167 w 390"/>
                <a:gd name="T9" fmla="*/ 45 h 350"/>
                <a:gd name="T10" fmla="*/ 114 w 390"/>
                <a:gd name="T11" fmla="*/ 56 h 350"/>
                <a:gd name="T12" fmla="*/ 31 w 390"/>
                <a:gd name="T13" fmla="*/ 138 h 350"/>
                <a:gd name="T14" fmla="*/ 78 w 390"/>
                <a:gd name="T15" fmla="*/ 185 h 350"/>
                <a:gd name="T16" fmla="*/ 109 w 390"/>
                <a:gd name="T17" fmla="*/ 154 h 350"/>
                <a:gd name="T18" fmla="*/ 218 w 390"/>
                <a:gd name="T19" fmla="*/ 264 h 350"/>
                <a:gd name="T20" fmla="*/ 36 w 390"/>
                <a:gd name="T21" fmla="*/ 227 h 350"/>
                <a:gd name="T22" fmla="*/ 10 w 390"/>
                <a:gd name="T23" fmla="*/ 253 h 350"/>
                <a:gd name="T24" fmla="*/ 33 w 390"/>
                <a:gd name="T25" fmla="*/ 283 h 350"/>
                <a:gd name="T26" fmla="*/ 30 w 390"/>
                <a:gd name="T27" fmla="*/ 285 h 350"/>
                <a:gd name="T28" fmla="*/ 25 w 390"/>
                <a:gd name="T29" fmla="*/ 285 h 350"/>
                <a:gd name="T30" fmla="*/ 0 w 390"/>
                <a:gd name="T31" fmla="*/ 311 h 350"/>
                <a:gd name="T32" fmla="*/ 25 w 390"/>
                <a:gd name="T33" fmla="*/ 336 h 350"/>
                <a:gd name="T34" fmla="*/ 52 w 390"/>
                <a:gd name="T35" fmla="*/ 311 h 350"/>
                <a:gd name="T36" fmla="*/ 51 w 390"/>
                <a:gd name="T37" fmla="*/ 306 h 350"/>
                <a:gd name="T38" fmla="*/ 55 w 390"/>
                <a:gd name="T39" fmla="*/ 302 h 350"/>
                <a:gd name="T40" fmla="*/ 260 w 390"/>
                <a:gd name="T41" fmla="*/ 305 h 350"/>
                <a:gd name="T42" fmla="*/ 291 w 390"/>
                <a:gd name="T43" fmla="*/ 336 h 350"/>
                <a:gd name="T44" fmla="*/ 333 w 390"/>
                <a:gd name="T45" fmla="*/ 295 h 350"/>
                <a:gd name="T46" fmla="*/ 302 w 390"/>
                <a:gd name="T47" fmla="*/ 264 h 350"/>
                <a:gd name="T48" fmla="*/ 167 w 390"/>
                <a:gd name="T49" fmla="*/ 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0" h="350">
                  <a:moveTo>
                    <a:pt x="167" y="3"/>
                  </a:moveTo>
                  <a:cubicBezTo>
                    <a:pt x="253" y="35"/>
                    <a:pt x="305" y="138"/>
                    <a:pt x="260" y="22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93" y="71"/>
                    <a:pt x="193" y="71"/>
                    <a:pt x="193" y="71"/>
                  </a:cubicBezTo>
                  <a:cubicBezTo>
                    <a:pt x="167" y="45"/>
                    <a:pt x="167" y="45"/>
                    <a:pt x="167" y="45"/>
                  </a:cubicBezTo>
                  <a:cubicBezTo>
                    <a:pt x="152" y="59"/>
                    <a:pt x="129" y="62"/>
                    <a:pt x="114" y="56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78" y="185"/>
                    <a:pt x="78" y="185"/>
                    <a:pt x="78" y="185"/>
                  </a:cubicBezTo>
                  <a:cubicBezTo>
                    <a:pt x="109" y="154"/>
                    <a:pt x="109" y="154"/>
                    <a:pt x="109" y="154"/>
                  </a:cubicBezTo>
                  <a:cubicBezTo>
                    <a:pt x="218" y="264"/>
                    <a:pt x="218" y="264"/>
                    <a:pt x="218" y="264"/>
                  </a:cubicBezTo>
                  <a:cubicBezTo>
                    <a:pt x="165" y="293"/>
                    <a:pt x="91" y="284"/>
                    <a:pt x="36" y="227"/>
                  </a:cubicBezTo>
                  <a:cubicBezTo>
                    <a:pt x="10" y="253"/>
                    <a:pt x="10" y="253"/>
                    <a:pt x="10" y="253"/>
                  </a:cubicBezTo>
                  <a:cubicBezTo>
                    <a:pt x="18" y="264"/>
                    <a:pt x="25" y="274"/>
                    <a:pt x="33" y="283"/>
                  </a:cubicBezTo>
                  <a:cubicBezTo>
                    <a:pt x="32" y="283"/>
                    <a:pt x="30" y="285"/>
                    <a:pt x="30" y="285"/>
                  </a:cubicBezTo>
                  <a:cubicBezTo>
                    <a:pt x="28" y="285"/>
                    <a:pt x="27" y="285"/>
                    <a:pt x="25" y="285"/>
                  </a:cubicBezTo>
                  <a:cubicBezTo>
                    <a:pt x="11" y="285"/>
                    <a:pt x="0" y="297"/>
                    <a:pt x="0" y="311"/>
                  </a:cubicBezTo>
                  <a:cubicBezTo>
                    <a:pt x="0" y="325"/>
                    <a:pt x="11" y="336"/>
                    <a:pt x="25" y="336"/>
                  </a:cubicBezTo>
                  <a:cubicBezTo>
                    <a:pt x="39" y="336"/>
                    <a:pt x="52" y="325"/>
                    <a:pt x="52" y="311"/>
                  </a:cubicBezTo>
                  <a:cubicBezTo>
                    <a:pt x="52" y="309"/>
                    <a:pt x="51" y="308"/>
                    <a:pt x="51" y="306"/>
                  </a:cubicBezTo>
                  <a:cubicBezTo>
                    <a:pt x="55" y="302"/>
                    <a:pt x="55" y="302"/>
                    <a:pt x="55" y="302"/>
                  </a:cubicBezTo>
                  <a:cubicBezTo>
                    <a:pt x="118" y="344"/>
                    <a:pt x="186" y="350"/>
                    <a:pt x="260" y="305"/>
                  </a:cubicBezTo>
                  <a:cubicBezTo>
                    <a:pt x="291" y="336"/>
                    <a:pt x="291" y="336"/>
                    <a:pt x="291" y="336"/>
                  </a:cubicBezTo>
                  <a:cubicBezTo>
                    <a:pt x="333" y="295"/>
                    <a:pt x="333" y="295"/>
                    <a:pt x="333" y="295"/>
                  </a:cubicBezTo>
                  <a:cubicBezTo>
                    <a:pt x="302" y="264"/>
                    <a:pt x="302" y="264"/>
                    <a:pt x="302" y="264"/>
                  </a:cubicBezTo>
                  <a:cubicBezTo>
                    <a:pt x="390" y="131"/>
                    <a:pt x="273" y="0"/>
                    <a:pt x="16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>
                <a:solidFill>
                  <a:prstClr val="black"/>
                </a:solidFill>
                <a:latin typeface="+mj-lt"/>
                <a:ea typeface="微软雅黑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3969932" y="1204541"/>
            <a:ext cx="4252137" cy="741216"/>
            <a:chOff x="3924300" y="1204541"/>
            <a:chExt cx="4252137" cy="741216"/>
          </a:xfrm>
        </p:grpSpPr>
        <p:grpSp>
          <p:nvGrpSpPr>
            <p:cNvPr id="56" name="组合 55"/>
            <p:cNvGrpSpPr/>
            <p:nvPr/>
          </p:nvGrpSpPr>
          <p:grpSpPr>
            <a:xfrm>
              <a:off x="3924300" y="1204541"/>
              <a:ext cx="4252137" cy="741216"/>
              <a:chOff x="3469759" y="1342765"/>
              <a:chExt cx="3781646" cy="741216"/>
            </a:xfrm>
          </p:grpSpPr>
          <p:sp>
            <p:nvSpPr>
              <p:cNvPr id="58" name="矩形 57"/>
              <p:cNvSpPr/>
              <p:nvPr/>
            </p:nvSpPr>
            <p:spPr>
              <a:xfrm>
                <a:off x="3540642" y="1414130"/>
                <a:ext cx="3710763" cy="669851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3469759" y="1342765"/>
                <a:ext cx="3710763" cy="669851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</p:grpSp>
        <p:sp>
          <p:nvSpPr>
            <p:cNvPr id="57" name="文本框 56"/>
            <p:cNvSpPr txBox="1"/>
            <p:nvPr/>
          </p:nvSpPr>
          <p:spPr>
            <a:xfrm>
              <a:off x="4173722" y="1289603"/>
              <a:ext cx="37532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altLang="zh-CN" sz="2800" dirty="0">
                  <a:solidFill>
                    <a:schemeClr val="accent1"/>
                  </a:solidFill>
                  <a:latin typeface="+mj-lt"/>
                  <a:ea typeface="方正清刻本悦宋简体" panose="02000000000000000000" pitchFamily="2" charset="-122"/>
                </a:rPr>
                <a:t>STAGE HERE</a:t>
              </a:r>
              <a:endParaRPr lang="zh-CN" altLang="en-US" sz="2800" dirty="0">
                <a:solidFill>
                  <a:schemeClr val="accent1"/>
                </a:solidFill>
                <a:latin typeface="+mj-lt"/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60" name="矩形 59"/>
          <p:cNvSpPr/>
          <p:nvPr/>
        </p:nvSpPr>
        <p:spPr>
          <a:xfrm>
            <a:off x="387491" y="2230694"/>
            <a:ext cx="11330106" cy="3776702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61" name="TextBox 23"/>
          <p:cNvSpPr txBox="1"/>
          <p:nvPr/>
        </p:nvSpPr>
        <p:spPr>
          <a:xfrm>
            <a:off x="6176054" y="2433643"/>
            <a:ext cx="5365208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altLang="zh-CN" sz="2000" dirty="0">
                <a:solidFill>
                  <a:schemeClr val="accent1"/>
                </a:solidFill>
                <a:latin typeface="+mj-lt"/>
                <a:ea typeface="方正清刻本悦宋简体" panose="02000000000000000000" pitchFamily="2" charset="-122"/>
              </a:rPr>
              <a:t>STAGE HERE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方正清刻本悦宋简体" panose="02000000000000000000" pitchFamily="2" charset="-122"/>
              </a:rPr>
              <a:t>：</a:t>
            </a:r>
            <a:r>
              <a:rPr lang="en-US" altLang="zh-CN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 complex idea can be conveyed with just a single still image, namely making it possible to absorb large amounts of data quickly.</a:t>
            </a:r>
            <a:endParaRPr lang="tr-TR" altLang="zh-CN" sz="15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tr-TR" altLang="zh-CN" sz="15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方正清刻本悦宋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tr-TR" altLang="zh-CN" sz="2000" dirty="0">
                <a:solidFill>
                  <a:schemeClr val="accent1"/>
                </a:solidFill>
                <a:latin typeface="+mj-lt"/>
                <a:ea typeface="方正清刻本悦宋简体" panose="02000000000000000000" pitchFamily="2" charset="-122"/>
              </a:rPr>
              <a:t>STAGE HERE</a:t>
            </a:r>
            <a:r>
              <a:rPr lang="zh-CN" altLang="en-US" sz="2000" dirty="0">
                <a:solidFill>
                  <a:schemeClr val="accent1"/>
                </a:solidFill>
                <a:latin typeface="+mj-lt"/>
                <a:ea typeface="方正清刻本悦宋简体" panose="02000000000000000000" pitchFamily="2" charset="-122"/>
              </a:rPr>
              <a:t>：</a:t>
            </a:r>
            <a:r>
              <a:rPr lang="en-US" altLang="zh-CN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 complex idea can be conveyed with just a single still image, namely making it possible to absorb large amounts of data quickly.</a:t>
            </a:r>
          </a:p>
        </p:txBody>
      </p:sp>
      <p:grpSp>
        <p:nvGrpSpPr>
          <p:cNvPr id="62" name="组合 61"/>
          <p:cNvGrpSpPr/>
          <p:nvPr/>
        </p:nvGrpSpPr>
        <p:grpSpPr>
          <a:xfrm>
            <a:off x="797393" y="2586725"/>
            <a:ext cx="4880043" cy="3230931"/>
            <a:chOff x="797393" y="2586725"/>
            <a:chExt cx="4880043" cy="3230931"/>
          </a:xfrm>
        </p:grpSpPr>
        <p:sp>
          <p:nvSpPr>
            <p:cNvPr id="63" name="矩形 62"/>
            <p:cNvSpPr/>
            <p:nvPr/>
          </p:nvSpPr>
          <p:spPr>
            <a:xfrm>
              <a:off x="797393" y="2670136"/>
              <a:ext cx="4791327" cy="31475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886109" y="2586725"/>
              <a:ext cx="4791327" cy="3147520"/>
            </a:xfrm>
            <a:prstGeom prst="rect">
              <a:avLst/>
            </a:prstGeom>
            <a:blipFill dpi="0"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sp>
        <p:nvSpPr>
          <p:cNvPr id="19" name="矩形 34"/>
          <p:cNvSpPr/>
          <p:nvPr/>
        </p:nvSpPr>
        <p:spPr>
          <a:xfrm>
            <a:off x="1006449" y="61557"/>
            <a:ext cx="35213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ln w="22225">
                  <a:noFill/>
                </a:ln>
                <a:gradFill flip="none" rotWithShape="1">
                  <a:gsLst>
                    <a:gs pos="0">
                      <a:srgbClr val="E61E18"/>
                    </a:gs>
                    <a:gs pos="100000">
                      <a:srgbClr val="9A1E23"/>
                    </a:gs>
                  </a:gsLst>
                  <a:lin ang="0" scaled="1"/>
                  <a:tileRect/>
                </a:gradFill>
                <a:latin typeface="+mj-lt"/>
                <a:ea typeface="微软雅黑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46247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/>
          <p:nvPr/>
        </p:nvCxnSpPr>
        <p:spPr>
          <a:xfrm flipV="1">
            <a:off x="0" y="685801"/>
            <a:ext cx="12204000" cy="846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>
            <a:off x="0" y="0"/>
            <a:ext cx="1049867" cy="694267"/>
            <a:chOff x="0" y="0"/>
            <a:chExt cx="1049867" cy="694267"/>
          </a:xfrm>
        </p:grpSpPr>
        <p:sp>
          <p:nvSpPr>
            <p:cNvPr id="22" name="任意多边形 21"/>
            <p:cNvSpPr/>
            <p:nvPr/>
          </p:nvSpPr>
          <p:spPr>
            <a:xfrm>
              <a:off x="0" y="0"/>
              <a:ext cx="1049867" cy="694267"/>
            </a:xfrm>
            <a:custGeom>
              <a:avLst/>
              <a:gdLst>
                <a:gd name="connsiteX0" fmla="*/ 0 w 1066800"/>
                <a:gd name="connsiteY0" fmla="*/ 0 h 702734"/>
                <a:gd name="connsiteX1" fmla="*/ 16933 w 1066800"/>
                <a:gd name="connsiteY1" fmla="*/ 702734 h 702734"/>
                <a:gd name="connsiteX2" fmla="*/ 1066800 w 1066800"/>
                <a:gd name="connsiteY2" fmla="*/ 702734 h 702734"/>
                <a:gd name="connsiteX3" fmla="*/ 787400 w 1066800"/>
                <a:gd name="connsiteY3" fmla="*/ 16934 h 702734"/>
                <a:gd name="connsiteX4" fmla="*/ 0 w 1066800"/>
                <a:gd name="connsiteY4" fmla="*/ 0 h 702734"/>
                <a:gd name="connsiteX0-1" fmla="*/ 1 w 1049867"/>
                <a:gd name="connsiteY0-2" fmla="*/ 0 h 685801"/>
                <a:gd name="connsiteX1-3" fmla="*/ 0 w 1049867"/>
                <a:gd name="connsiteY1-4" fmla="*/ 685801 h 685801"/>
                <a:gd name="connsiteX2-5" fmla="*/ 1049867 w 1049867"/>
                <a:gd name="connsiteY2-6" fmla="*/ 685801 h 685801"/>
                <a:gd name="connsiteX3-7" fmla="*/ 770467 w 1049867"/>
                <a:gd name="connsiteY3-8" fmla="*/ 1 h 685801"/>
                <a:gd name="connsiteX4-9" fmla="*/ 1 w 1049867"/>
                <a:gd name="connsiteY4-10" fmla="*/ 0 h 68580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49867" h="685801">
                  <a:moveTo>
                    <a:pt x="1" y="0"/>
                  </a:moveTo>
                  <a:cubicBezTo>
                    <a:pt x="1" y="228600"/>
                    <a:pt x="0" y="457201"/>
                    <a:pt x="0" y="685801"/>
                  </a:cubicBezTo>
                  <a:lnTo>
                    <a:pt x="1049867" y="685801"/>
                  </a:lnTo>
                  <a:lnTo>
                    <a:pt x="770467" y="1"/>
                  </a:lnTo>
                  <a:lnTo>
                    <a:pt x="1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9" name="Freeform 43"/>
            <p:cNvSpPr/>
            <p:nvPr/>
          </p:nvSpPr>
          <p:spPr bwMode="auto">
            <a:xfrm>
              <a:off x="131959" y="26121"/>
              <a:ext cx="689307" cy="620210"/>
            </a:xfrm>
            <a:custGeom>
              <a:avLst/>
              <a:gdLst>
                <a:gd name="T0" fmla="*/ 167 w 390"/>
                <a:gd name="T1" fmla="*/ 3 h 350"/>
                <a:gd name="T2" fmla="*/ 260 w 390"/>
                <a:gd name="T3" fmla="*/ 222 h 350"/>
                <a:gd name="T4" fmla="*/ 151 w 390"/>
                <a:gd name="T5" fmla="*/ 112 h 350"/>
                <a:gd name="T6" fmla="*/ 193 w 390"/>
                <a:gd name="T7" fmla="*/ 71 h 350"/>
                <a:gd name="T8" fmla="*/ 167 w 390"/>
                <a:gd name="T9" fmla="*/ 45 h 350"/>
                <a:gd name="T10" fmla="*/ 114 w 390"/>
                <a:gd name="T11" fmla="*/ 56 h 350"/>
                <a:gd name="T12" fmla="*/ 31 w 390"/>
                <a:gd name="T13" fmla="*/ 138 h 350"/>
                <a:gd name="T14" fmla="*/ 78 w 390"/>
                <a:gd name="T15" fmla="*/ 185 h 350"/>
                <a:gd name="T16" fmla="*/ 109 w 390"/>
                <a:gd name="T17" fmla="*/ 154 h 350"/>
                <a:gd name="T18" fmla="*/ 218 w 390"/>
                <a:gd name="T19" fmla="*/ 264 h 350"/>
                <a:gd name="T20" fmla="*/ 36 w 390"/>
                <a:gd name="T21" fmla="*/ 227 h 350"/>
                <a:gd name="T22" fmla="*/ 10 w 390"/>
                <a:gd name="T23" fmla="*/ 253 h 350"/>
                <a:gd name="T24" fmla="*/ 33 w 390"/>
                <a:gd name="T25" fmla="*/ 283 h 350"/>
                <a:gd name="T26" fmla="*/ 30 w 390"/>
                <a:gd name="T27" fmla="*/ 285 h 350"/>
                <a:gd name="T28" fmla="*/ 25 w 390"/>
                <a:gd name="T29" fmla="*/ 285 h 350"/>
                <a:gd name="T30" fmla="*/ 0 w 390"/>
                <a:gd name="T31" fmla="*/ 311 h 350"/>
                <a:gd name="T32" fmla="*/ 25 w 390"/>
                <a:gd name="T33" fmla="*/ 336 h 350"/>
                <a:gd name="T34" fmla="*/ 52 w 390"/>
                <a:gd name="T35" fmla="*/ 311 h 350"/>
                <a:gd name="T36" fmla="*/ 51 w 390"/>
                <a:gd name="T37" fmla="*/ 306 h 350"/>
                <a:gd name="T38" fmla="*/ 55 w 390"/>
                <a:gd name="T39" fmla="*/ 302 h 350"/>
                <a:gd name="T40" fmla="*/ 260 w 390"/>
                <a:gd name="T41" fmla="*/ 305 h 350"/>
                <a:gd name="T42" fmla="*/ 291 w 390"/>
                <a:gd name="T43" fmla="*/ 336 h 350"/>
                <a:gd name="T44" fmla="*/ 333 w 390"/>
                <a:gd name="T45" fmla="*/ 295 h 350"/>
                <a:gd name="T46" fmla="*/ 302 w 390"/>
                <a:gd name="T47" fmla="*/ 264 h 350"/>
                <a:gd name="T48" fmla="*/ 167 w 390"/>
                <a:gd name="T49" fmla="*/ 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0" h="350">
                  <a:moveTo>
                    <a:pt x="167" y="3"/>
                  </a:moveTo>
                  <a:cubicBezTo>
                    <a:pt x="253" y="35"/>
                    <a:pt x="305" y="138"/>
                    <a:pt x="260" y="22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93" y="71"/>
                    <a:pt x="193" y="71"/>
                    <a:pt x="193" y="71"/>
                  </a:cubicBezTo>
                  <a:cubicBezTo>
                    <a:pt x="167" y="45"/>
                    <a:pt x="167" y="45"/>
                    <a:pt x="167" y="45"/>
                  </a:cubicBezTo>
                  <a:cubicBezTo>
                    <a:pt x="152" y="59"/>
                    <a:pt x="129" y="62"/>
                    <a:pt x="114" y="56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78" y="185"/>
                    <a:pt x="78" y="185"/>
                    <a:pt x="78" y="185"/>
                  </a:cubicBezTo>
                  <a:cubicBezTo>
                    <a:pt x="109" y="154"/>
                    <a:pt x="109" y="154"/>
                    <a:pt x="109" y="154"/>
                  </a:cubicBezTo>
                  <a:cubicBezTo>
                    <a:pt x="218" y="264"/>
                    <a:pt x="218" y="264"/>
                    <a:pt x="218" y="264"/>
                  </a:cubicBezTo>
                  <a:cubicBezTo>
                    <a:pt x="165" y="293"/>
                    <a:pt x="91" y="284"/>
                    <a:pt x="36" y="227"/>
                  </a:cubicBezTo>
                  <a:cubicBezTo>
                    <a:pt x="10" y="253"/>
                    <a:pt x="10" y="253"/>
                    <a:pt x="10" y="253"/>
                  </a:cubicBezTo>
                  <a:cubicBezTo>
                    <a:pt x="18" y="264"/>
                    <a:pt x="25" y="274"/>
                    <a:pt x="33" y="283"/>
                  </a:cubicBezTo>
                  <a:cubicBezTo>
                    <a:pt x="32" y="283"/>
                    <a:pt x="30" y="285"/>
                    <a:pt x="30" y="285"/>
                  </a:cubicBezTo>
                  <a:cubicBezTo>
                    <a:pt x="28" y="285"/>
                    <a:pt x="27" y="285"/>
                    <a:pt x="25" y="285"/>
                  </a:cubicBezTo>
                  <a:cubicBezTo>
                    <a:pt x="11" y="285"/>
                    <a:pt x="0" y="297"/>
                    <a:pt x="0" y="311"/>
                  </a:cubicBezTo>
                  <a:cubicBezTo>
                    <a:pt x="0" y="325"/>
                    <a:pt x="11" y="336"/>
                    <a:pt x="25" y="336"/>
                  </a:cubicBezTo>
                  <a:cubicBezTo>
                    <a:pt x="39" y="336"/>
                    <a:pt x="52" y="325"/>
                    <a:pt x="52" y="311"/>
                  </a:cubicBezTo>
                  <a:cubicBezTo>
                    <a:pt x="52" y="309"/>
                    <a:pt x="51" y="308"/>
                    <a:pt x="51" y="306"/>
                  </a:cubicBezTo>
                  <a:cubicBezTo>
                    <a:pt x="55" y="302"/>
                    <a:pt x="55" y="302"/>
                    <a:pt x="55" y="302"/>
                  </a:cubicBezTo>
                  <a:cubicBezTo>
                    <a:pt x="118" y="344"/>
                    <a:pt x="186" y="350"/>
                    <a:pt x="260" y="305"/>
                  </a:cubicBezTo>
                  <a:cubicBezTo>
                    <a:pt x="291" y="336"/>
                    <a:pt x="291" y="336"/>
                    <a:pt x="291" y="336"/>
                  </a:cubicBezTo>
                  <a:cubicBezTo>
                    <a:pt x="333" y="295"/>
                    <a:pt x="333" y="295"/>
                    <a:pt x="333" y="295"/>
                  </a:cubicBezTo>
                  <a:cubicBezTo>
                    <a:pt x="302" y="264"/>
                    <a:pt x="302" y="264"/>
                    <a:pt x="302" y="264"/>
                  </a:cubicBezTo>
                  <a:cubicBezTo>
                    <a:pt x="390" y="131"/>
                    <a:pt x="273" y="0"/>
                    <a:pt x="16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>
                <a:solidFill>
                  <a:prstClr val="black"/>
                </a:solidFill>
                <a:latin typeface="+mj-lt"/>
                <a:ea typeface="微软雅黑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969932" y="1204541"/>
            <a:ext cx="4252137" cy="741216"/>
            <a:chOff x="3924300" y="1204541"/>
            <a:chExt cx="4252137" cy="741216"/>
          </a:xfrm>
        </p:grpSpPr>
        <p:grpSp>
          <p:nvGrpSpPr>
            <p:cNvPr id="13" name="组合 12"/>
            <p:cNvGrpSpPr/>
            <p:nvPr/>
          </p:nvGrpSpPr>
          <p:grpSpPr>
            <a:xfrm>
              <a:off x="3924300" y="1204541"/>
              <a:ext cx="4252137" cy="741216"/>
              <a:chOff x="3469759" y="1342765"/>
              <a:chExt cx="3781646" cy="741216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3540642" y="1414130"/>
                <a:ext cx="3710763" cy="669851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3469759" y="1342765"/>
                <a:ext cx="3710763" cy="669851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4173722" y="1289603"/>
              <a:ext cx="37532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altLang="zh-CN" sz="2800" dirty="0">
                  <a:solidFill>
                    <a:schemeClr val="accent1"/>
                  </a:solidFill>
                  <a:latin typeface="+mj-lt"/>
                  <a:ea typeface="方正清刻本悦宋简体" panose="02000000000000000000" pitchFamily="2" charset="-122"/>
                </a:rPr>
                <a:t>OPTION HERE</a:t>
              </a:r>
              <a:endParaRPr lang="zh-CN" altLang="en-US" sz="2800" dirty="0">
                <a:solidFill>
                  <a:schemeClr val="accent1"/>
                </a:solidFill>
                <a:latin typeface="+mj-lt"/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387491" y="2230694"/>
            <a:ext cx="11330106" cy="3776702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8" name="TextBox 23"/>
          <p:cNvSpPr txBox="1"/>
          <p:nvPr/>
        </p:nvSpPr>
        <p:spPr>
          <a:xfrm>
            <a:off x="6176054" y="2433643"/>
            <a:ext cx="536520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altLang="zh-CN" sz="2000" dirty="0">
                <a:solidFill>
                  <a:schemeClr val="accent1"/>
                </a:solidFill>
                <a:latin typeface="+mj-lt"/>
                <a:ea typeface="方正清刻本悦宋简体" panose="02000000000000000000" pitchFamily="2" charset="-122"/>
              </a:rPr>
              <a:t>OPTION HERE</a:t>
            </a:r>
            <a:r>
              <a:rPr lang="zh-CN" altLang="en-US" sz="2000" dirty="0">
                <a:solidFill>
                  <a:schemeClr val="accent1"/>
                </a:solidFill>
                <a:latin typeface="+mj-lt"/>
                <a:ea typeface="方正清刻本悦宋简体" panose="02000000000000000000" pitchFamily="2" charset="-122"/>
              </a:rPr>
              <a:t>：</a:t>
            </a:r>
            <a:r>
              <a:rPr lang="en-US" altLang="zh-CN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 complex idea can be conveyed with just a single still image, namely making it possible to absorb large amounts of data quickly.</a:t>
            </a:r>
            <a:endParaRPr lang="tr-TR" altLang="zh-CN" sz="15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tr-TR" altLang="zh-CN" sz="2000" dirty="0">
                <a:solidFill>
                  <a:schemeClr val="accent1"/>
                </a:solidFill>
                <a:latin typeface="+mj-lt"/>
                <a:ea typeface="方正清刻本悦宋简体" panose="02000000000000000000" pitchFamily="2" charset="-122"/>
              </a:rPr>
              <a:t>OPTION HERE</a:t>
            </a:r>
            <a:r>
              <a:rPr lang="zh-CN" altLang="en-US" sz="2000" dirty="0">
                <a:solidFill>
                  <a:schemeClr val="accent1"/>
                </a:solidFill>
                <a:latin typeface="+mj-lt"/>
                <a:ea typeface="方正清刻本悦宋简体" panose="02000000000000000000" pitchFamily="2" charset="-122"/>
              </a:rPr>
              <a:t>：</a:t>
            </a:r>
            <a:r>
              <a:rPr lang="en-US" altLang="zh-CN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 complex idea can be conveyed with just a single still image, namely making it possible to absorb large amounts of data quickly.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797393" y="2586725"/>
            <a:ext cx="4880043" cy="3230931"/>
            <a:chOff x="797393" y="2586725"/>
            <a:chExt cx="4880043" cy="3230931"/>
          </a:xfrm>
        </p:grpSpPr>
        <p:sp>
          <p:nvSpPr>
            <p:cNvPr id="20" name="矩形 19"/>
            <p:cNvSpPr/>
            <p:nvPr/>
          </p:nvSpPr>
          <p:spPr>
            <a:xfrm>
              <a:off x="797393" y="2670136"/>
              <a:ext cx="4791327" cy="31475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886109" y="2586725"/>
              <a:ext cx="4791327" cy="314752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sp>
        <p:nvSpPr>
          <p:cNvPr id="24" name="矩形 34"/>
          <p:cNvSpPr/>
          <p:nvPr/>
        </p:nvSpPr>
        <p:spPr>
          <a:xfrm>
            <a:off x="1006449" y="61557"/>
            <a:ext cx="35213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ln w="22225">
                  <a:noFill/>
                </a:ln>
                <a:gradFill flip="none" rotWithShape="1">
                  <a:gsLst>
                    <a:gs pos="0">
                      <a:srgbClr val="E61E18"/>
                    </a:gs>
                    <a:gs pos="100000">
                      <a:srgbClr val="9A1E23"/>
                    </a:gs>
                  </a:gsLst>
                  <a:lin ang="0" scaled="1"/>
                  <a:tileRect/>
                </a:gradFill>
                <a:latin typeface="+mj-lt"/>
                <a:ea typeface="微软雅黑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85495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/>
          <p:nvPr/>
        </p:nvCxnSpPr>
        <p:spPr>
          <a:xfrm flipV="1">
            <a:off x="0" y="685801"/>
            <a:ext cx="12204000" cy="846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>
            <a:off x="0" y="0"/>
            <a:ext cx="1049867" cy="694267"/>
            <a:chOff x="0" y="0"/>
            <a:chExt cx="1049867" cy="694267"/>
          </a:xfrm>
        </p:grpSpPr>
        <p:sp>
          <p:nvSpPr>
            <p:cNvPr id="22" name="任意多边形 21"/>
            <p:cNvSpPr/>
            <p:nvPr/>
          </p:nvSpPr>
          <p:spPr>
            <a:xfrm>
              <a:off x="0" y="0"/>
              <a:ext cx="1049867" cy="694267"/>
            </a:xfrm>
            <a:custGeom>
              <a:avLst/>
              <a:gdLst>
                <a:gd name="connsiteX0" fmla="*/ 0 w 1066800"/>
                <a:gd name="connsiteY0" fmla="*/ 0 h 702734"/>
                <a:gd name="connsiteX1" fmla="*/ 16933 w 1066800"/>
                <a:gd name="connsiteY1" fmla="*/ 702734 h 702734"/>
                <a:gd name="connsiteX2" fmla="*/ 1066800 w 1066800"/>
                <a:gd name="connsiteY2" fmla="*/ 702734 h 702734"/>
                <a:gd name="connsiteX3" fmla="*/ 787400 w 1066800"/>
                <a:gd name="connsiteY3" fmla="*/ 16934 h 702734"/>
                <a:gd name="connsiteX4" fmla="*/ 0 w 1066800"/>
                <a:gd name="connsiteY4" fmla="*/ 0 h 702734"/>
                <a:gd name="connsiteX0-1" fmla="*/ 1 w 1049867"/>
                <a:gd name="connsiteY0-2" fmla="*/ 0 h 685801"/>
                <a:gd name="connsiteX1-3" fmla="*/ 0 w 1049867"/>
                <a:gd name="connsiteY1-4" fmla="*/ 685801 h 685801"/>
                <a:gd name="connsiteX2-5" fmla="*/ 1049867 w 1049867"/>
                <a:gd name="connsiteY2-6" fmla="*/ 685801 h 685801"/>
                <a:gd name="connsiteX3-7" fmla="*/ 770467 w 1049867"/>
                <a:gd name="connsiteY3-8" fmla="*/ 1 h 685801"/>
                <a:gd name="connsiteX4-9" fmla="*/ 1 w 1049867"/>
                <a:gd name="connsiteY4-10" fmla="*/ 0 h 68580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49867" h="685801">
                  <a:moveTo>
                    <a:pt x="1" y="0"/>
                  </a:moveTo>
                  <a:cubicBezTo>
                    <a:pt x="1" y="228600"/>
                    <a:pt x="0" y="457201"/>
                    <a:pt x="0" y="685801"/>
                  </a:cubicBezTo>
                  <a:lnTo>
                    <a:pt x="1049867" y="685801"/>
                  </a:lnTo>
                  <a:lnTo>
                    <a:pt x="770467" y="1"/>
                  </a:lnTo>
                  <a:lnTo>
                    <a:pt x="1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9" name="Freeform 43"/>
            <p:cNvSpPr/>
            <p:nvPr/>
          </p:nvSpPr>
          <p:spPr bwMode="auto">
            <a:xfrm>
              <a:off x="131959" y="26121"/>
              <a:ext cx="689307" cy="620210"/>
            </a:xfrm>
            <a:custGeom>
              <a:avLst/>
              <a:gdLst>
                <a:gd name="T0" fmla="*/ 167 w 390"/>
                <a:gd name="T1" fmla="*/ 3 h 350"/>
                <a:gd name="T2" fmla="*/ 260 w 390"/>
                <a:gd name="T3" fmla="*/ 222 h 350"/>
                <a:gd name="T4" fmla="*/ 151 w 390"/>
                <a:gd name="T5" fmla="*/ 112 h 350"/>
                <a:gd name="T6" fmla="*/ 193 w 390"/>
                <a:gd name="T7" fmla="*/ 71 h 350"/>
                <a:gd name="T8" fmla="*/ 167 w 390"/>
                <a:gd name="T9" fmla="*/ 45 h 350"/>
                <a:gd name="T10" fmla="*/ 114 w 390"/>
                <a:gd name="T11" fmla="*/ 56 h 350"/>
                <a:gd name="T12" fmla="*/ 31 w 390"/>
                <a:gd name="T13" fmla="*/ 138 h 350"/>
                <a:gd name="T14" fmla="*/ 78 w 390"/>
                <a:gd name="T15" fmla="*/ 185 h 350"/>
                <a:gd name="T16" fmla="*/ 109 w 390"/>
                <a:gd name="T17" fmla="*/ 154 h 350"/>
                <a:gd name="T18" fmla="*/ 218 w 390"/>
                <a:gd name="T19" fmla="*/ 264 h 350"/>
                <a:gd name="T20" fmla="*/ 36 w 390"/>
                <a:gd name="T21" fmla="*/ 227 h 350"/>
                <a:gd name="T22" fmla="*/ 10 w 390"/>
                <a:gd name="T23" fmla="*/ 253 h 350"/>
                <a:gd name="T24" fmla="*/ 33 w 390"/>
                <a:gd name="T25" fmla="*/ 283 h 350"/>
                <a:gd name="T26" fmla="*/ 30 w 390"/>
                <a:gd name="T27" fmla="*/ 285 h 350"/>
                <a:gd name="T28" fmla="*/ 25 w 390"/>
                <a:gd name="T29" fmla="*/ 285 h 350"/>
                <a:gd name="T30" fmla="*/ 0 w 390"/>
                <a:gd name="T31" fmla="*/ 311 h 350"/>
                <a:gd name="T32" fmla="*/ 25 w 390"/>
                <a:gd name="T33" fmla="*/ 336 h 350"/>
                <a:gd name="T34" fmla="*/ 52 w 390"/>
                <a:gd name="T35" fmla="*/ 311 h 350"/>
                <a:gd name="T36" fmla="*/ 51 w 390"/>
                <a:gd name="T37" fmla="*/ 306 h 350"/>
                <a:gd name="T38" fmla="*/ 55 w 390"/>
                <a:gd name="T39" fmla="*/ 302 h 350"/>
                <a:gd name="T40" fmla="*/ 260 w 390"/>
                <a:gd name="T41" fmla="*/ 305 h 350"/>
                <a:gd name="T42" fmla="*/ 291 w 390"/>
                <a:gd name="T43" fmla="*/ 336 h 350"/>
                <a:gd name="T44" fmla="*/ 333 w 390"/>
                <a:gd name="T45" fmla="*/ 295 h 350"/>
                <a:gd name="T46" fmla="*/ 302 w 390"/>
                <a:gd name="T47" fmla="*/ 264 h 350"/>
                <a:gd name="T48" fmla="*/ 167 w 390"/>
                <a:gd name="T49" fmla="*/ 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0" h="350">
                  <a:moveTo>
                    <a:pt x="167" y="3"/>
                  </a:moveTo>
                  <a:cubicBezTo>
                    <a:pt x="253" y="35"/>
                    <a:pt x="305" y="138"/>
                    <a:pt x="260" y="22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93" y="71"/>
                    <a:pt x="193" y="71"/>
                    <a:pt x="193" y="71"/>
                  </a:cubicBezTo>
                  <a:cubicBezTo>
                    <a:pt x="167" y="45"/>
                    <a:pt x="167" y="45"/>
                    <a:pt x="167" y="45"/>
                  </a:cubicBezTo>
                  <a:cubicBezTo>
                    <a:pt x="152" y="59"/>
                    <a:pt x="129" y="62"/>
                    <a:pt x="114" y="56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78" y="185"/>
                    <a:pt x="78" y="185"/>
                    <a:pt x="78" y="185"/>
                  </a:cubicBezTo>
                  <a:cubicBezTo>
                    <a:pt x="109" y="154"/>
                    <a:pt x="109" y="154"/>
                    <a:pt x="109" y="154"/>
                  </a:cubicBezTo>
                  <a:cubicBezTo>
                    <a:pt x="218" y="264"/>
                    <a:pt x="218" y="264"/>
                    <a:pt x="218" y="264"/>
                  </a:cubicBezTo>
                  <a:cubicBezTo>
                    <a:pt x="165" y="293"/>
                    <a:pt x="91" y="284"/>
                    <a:pt x="36" y="227"/>
                  </a:cubicBezTo>
                  <a:cubicBezTo>
                    <a:pt x="10" y="253"/>
                    <a:pt x="10" y="253"/>
                    <a:pt x="10" y="253"/>
                  </a:cubicBezTo>
                  <a:cubicBezTo>
                    <a:pt x="18" y="264"/>
                    <a:pt x="25" y="274"/>
                    <a:pt x="33" y="283"/>
                  </a:cubicBezTo>
                  <a:cubicBezTo>
                    <a:pt x="32" y="283"/>
                    <a:pt x="30" y="285"/>
                    <a:pt x="30" y="285"/>
                  </a:cubicBezTo>
                  <a:cubicBezTo>
                    <a:pt x="28" y="285"/>
                    <a:pt x="27" y="285"/>
                    <a:pt x="25" y="285"/>
                  </a:cubicBezTo>
                  <a:cubicBezTo>
                    <a:pt x="11" y="285"/>
                    <a:pt x="0" y="297"/>
                    <a:pt x="0" y="311"/>
                  </a:cubicBezTo>
                  <a:cubicBezTo>
                    <a:pt x="0" y="325"/>
                    <a:pt x="11" y="336"/>
                    <a:pt x="25" y="336"/>
                  </a:cubicBezTo>
                  <a:cubicBezTo>
                    <a:pt x="39" y="336"/>
                    <a:pt x="52" y="325"/>
                    <a:pt x="52" y="311"/>
                  </a:cubicBezTo>
                  <a:cubicBezTo>
                    <a:pt x="52" y="309"/>
                    <a:pt x="51" y="308"/>
                    <a:pt x="51" y="306"/>
                  </a:cubicBezTo>
                  <a:cubicBezTo>
                    <a:pt x="55" y="302"/>
                    <a:pt x="55" y="302"/>
                    <a:pt x="55" y="302"/>
                  </a:cubicBezTo>
                  <a:cubicBezTo>
                    <a:pt x="118" y="344"/>
                    <a:pt x="186" y="350"/>
                    <a:pt x="260" y="305"/>
                  </a:cubicBezTo>
                  <a:cubicBezTo>
                    <a:pt x="291" y="336"/>
                    <a:pt x="291" y="336"/>
                    <a:pt x="291" y="336"/>
                  </a:cubicBezTo>
                  <a:cubicBezTo>
                    <a:pt x="333" y="295"/>
                    <a:pt x="333" y="295"/>
                    <a:pt x="333" y="295"/>
                  </a:cubicBezTo>
                  <a:cubicBezTo>
                    <a:pt x="302" y="264"/>
                    <a:pt x="302" y="264"/>
                    <a:pt x="302" y="264"/>
                  </a:cubicBezTo>
                  <a:cubicBezTo>
                    <a:pt x="390" y="131"/>
                    <a:pt x="273" y="0"/>
                    <a:pt x="16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>
                <a:solidFill>
                  <a:prstClr val="black"/>
                </a:solidFill>
                <a:latin typeface="+mj-lt"/>
                <a:ea typeface="微软雅黑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0" y="6725468"/>
            <a:ext cx="12192000" cy="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969932" y="1204541"/>
            <a:ext cx="4252137" cy="741216"/>
            <a:chOff x="3924300" y="1204541"/>
            <a:chExt cx="4252137" cy="741216"/>
          </a:xfrm>
        </p:grpSpPr>
        <p:grpSp>
          <p:nvGrpSpPr>
            <p:cNvPr id="14" name="组合 13"/>
            <p:cNvGrpSpPr/>
            <p:nvPr/>
          </p:nvGrpSpPr>
          <p:grpSpPr>
            <a:xfrm>
              <a:off x="3924300" y="1204541"/>
              <a:ext cx="4252137" cy="741216"/>
              <a:chOff x="3469759" y="1342765"/>
              <a:chExt cx="3781646" cy="741216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3540642" y="1414130"/>
                <a:ext cx="3710763" cy="669851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3469759" y="1342765"/>
                <a:ext cx="3710763" cy="669851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4173722" y="1289603"/>
              <a:ext cx="37532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altLang="zh-CN" sz="2800" dirty="0">
                  <a:solidFill>
                    <a:schemeClr val="accent1"/>
                  </a:solidFill>
                  <a:latin typeface="+mj-lt"/>
                  <a:ea typeface="方正清刻本悦宋简体" panose="02000000000000000000" pitchFamily="2" charset="-122"/>
                </a:rPr>
                <a:t>TITLE HERE</a:t>
              </a:r>
              <a:endParaRPr lang="zh-CN" altLang="en-US" sz="2800" dirty="0">
                <a:solidFill>
                  <a:schemeClr val="accent1"/>
                </a:solidFill>
                <a:latin typeface="+mj-lt"/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387491" y="2230694"/>
            <a:ext cx="11330106" cy="3776702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9" name="TextBox 23"/>
          <p:cNvSpPr txBox="1"/>
          <p:nvPr/>
        </p:nvSpPr>
        <p:spPr>
          <a:xfrm>
            <a:off x="6176054" y="2433643"/>
            <a:ext cx="536520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altLang="zh-CN" sz="2000" dirty="0">
                <a:solidFill>
                  <a:schemeClr val="accent1"/>
                </a:solidFill>
                <a:latin typeface="+mj-lt"/>
                <a:ea typeface="方正清刻本悦宋简体" panose="02000000000000000000" pitchFamily="2" charset="-122"/>
              </a:rPr>
              <a:t>TITLE HERE</a:t>
            </a:r>
            <a:r>
              <a:rPr lang="zh-CN" altLang="en-US" sz="2000" dirty="0">
                <a:solidFill>
                  <a:schemeClr val="accent1"/>
                </a:solidFill>
                <a:latin typeface="+mj-lt"/>
                <a:ea typeface="方正清刻本悦宋简体" panose="02000000000000000000" pitchFamily="2" charset="-122"/>
              </a:rPr>
              <a:t>：</a:t>
            </a:r>
            <a:r>
              <a:rPr lang="en-US" altLang="zh-CN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 complex idea can be conveyed with just a single still image, namely making it possible to absorb large amounts of data quickly.</a:t>
            </a:r>
            <a:endParaRPr lang="zh-CN" altLang="en-US" sz="15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tr-TR" altLang="zh-CN" sz="2000" dirty="0">
                <a:solidFill>
                  <a:schemeClr val="accent1"/>
                </a:solidFill>
                <a:latin typeface="+mj-lt"/>
                <a:ea typeface="方正清刻本悦宋简体" panose="02000000000000000000" pitchFamily="2" charset="-122"/>
              </a:rPr>
              <a:t>TITLE HERE</a:t>
            </a:r>
            <a:r>
              <a:rPr lang="zh-CN" altLang="en-US" sz="2000" dirty="0">
                <a:solidFill>
                  <a:schemeClr val="accent1"/>
                </a:solidFill>
                <a:latin typeface="+mj-lt"/>
                <a:ea typeface="方正清刻本悦宋简体" panose="02000000000000000000" pitchFamily="2" charset="-122"/>
              </a:rPr>
              <a:t>：</a:t>
            </a:r>
            <a:r>
              <a:rPr lang="en-US" altLang="zh-CN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 complex idea can be conveyed with just a single still image, namely making it possible to absorb large amounts of data quickly.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797393" y="2586725"/>
            <a:ext cx="4880043" cy="3230931"/>
            <a:chOff x="797393" y="2586725"/>
            <a:chExt cx="4880043" cy="3230931"/>
          </a:xfrm>
        </p:grpSpPr>
        <p:sp>
          <p:nvSpPr>
            <p:cNvPr id="21" name="矩形 20"/>
            <p:cNvSpPr/>
            <p:nvPr/>
          </p:nvSpPr>
          <p:spPr>
            <a:xfrm>
              <a:off x="797393" y="2670136"/>
              <a:ext cx="4791327" cy="31475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86109" y="2586725"/>
              <a:ext cx="4791327" cy="314752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sp>
        <p:nvSpPr>
          <p:cNvPr id="25" name="矩形 34"/>
          <p:cNvSpPr/>
          <p:nvPr/>
        </p:nvSpPr>
        <p:spPr>
          <a:xfrm>
            <a:off x="1006449" y="61557"/>
            <a:ext cx="35213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ln w="22225">
                  <a:noFill/>
                </a:ln>
                <a:gradFill flip="none" rotWithShape="1">
                  <a:gsLst>
                    <a:gs pos="0">
                      <a:srgbClr val="E61E18"/>
                    </a:gs>
                    <a:gs pos="100000">
                      <a:srgbClr val="9A1E23"/>
                    </a:gs>
                  </a:gsLst>
                  <a:lin ang="0" scaled="1"/>
                  <a:tileRect/>
                </a:gradFill>
                <a:latin typeface="+mj-lt"/>
                <a:ea typeface="微软雅黑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192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/>
          <p:nvPr/>
        </p:nvCxnSpPr>
        <p:spPr>
          <a:xfrm flipV="1">
            <a:off x="0" y="685801"/>
            <a:ext cx="12204000" cy="846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>
            <a:off x="0" y="0"/>
            <a:ext cx="1049867" cy="694267"/>
            <a:chOff x="0" y="0"/>
            <a:chExt cx="1049867" cy="694267"/>
          </a:xfrm>
        </p:grpSpPr>
        <p:sp>
          <p:nvSpPr>
            <p:cNvPr id="22" name="任意多边形 21"/>
            <p:cNvSpPr/>
            <p:nvPr/>
          </p:nvSpPr>
          <p:spPr>
            <a:xfrm>
              <a:off x="0" y="0"/>
              <a:ext cx="1049867" cy="694267"/>
            </a:xfrm>
            <a:custGeom>
              <a:avLst/>
              <a:gdLst>
                <a:gd name="connsiteX0" fmla="*/ 0 w 1066800"/>
                <a:gd name="connsiteY0" fmla="*/ 0 h 702734"/>
                <a:gd name="connsiteX1" fmla="*/ 16933 w 1066800"/>
                <a:gd name="connsiteY1" fmla="*/ 702734 h 702734"/>
                <a:gd name="connsiteX2" fmla="*/ 1066800 w 1066800"/>
                <a:gd name="connsiteY2" fmla="*/ 702734 h 702734"/>
                <a:gd name="connsiteX3" fmla="*/ 787400 w 1066800"/>
                <a:gd name="connsiteY3" fmla="*/ 16934 h 702734"/>
                <a:gd name="connsiteX4" fmla="*/ 0 w 1066800"/>
                <a:gd name="connsiteY4" fmla="*/ 0 h 702734"/>
                <a:gd name="connsiteX0-1" fmla="*/ 1 w 1049867"/>
                <a:gd name="connsiteY0-2" fmla="*/ 0 h 685801"/>
                <a:gd name="connsiteX1-3" fmla="*/ 0 w 1049867"/>
                <a:gd name="connsiteY1-4" fmla="*/ 685801 h 685801"/>
                <a:gd name="connsiteX2-5" fmla="*/ 1049867 w 1049867"/>
                <a:gd name="connsiteY2-6" fmla="*/ 685801 h 685801"/>
                <a:gd name="connsiteX3-7" fmla="*/ 770467 w 1049867"/>
                <a:gd name="connsiteY3-8" fmla="*/ 1 h 685801"/>
                <a:gd name="connsiteX4-9" fmla="*/ 1 w 1049867"/>
                <a:gd name="connsiteY4-10" fmla="*/ 0 h 68580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49867" h="685801">
                  <a:moveTo>
                    <a:pt x="1" y="0"/>
                  </a:moveTo>
                  <a:cubicBezTo>
                    <a:pt x="1" y="228600"/>
                    <a:pt x="0" y="457201"/>
                    <a:pt x="0" y="685801"/>
                  </a:cubicBezTo>
                  <a:lnTo>
                    <a:pt x="1049867" y="685801"/>
                  </a:lnTo>
                  <a:lnTo>
                    <a:pt x="770467" y="1"/>
                  </a:lnTo>
                  <a:lnTo>
                    <a:pt x="1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9" name="Freeform 43"/>
            <p:cNvSpPr/>
            <p:nvPr/>
          </p:nvSpPr>
          <p:spPr bwMode="auto">
            <a:xfrm>
              <a:off x="131959" y="26121"/>
              <a:ext cx="689307" cy="620210"/>
            </a:xfrm>
            <a:custGeom>
              <a:avLst/>
              <a:gdLst>
                <a:gd name="T0" fmla="*/ 167 w 390"/>
                <a:gd name="T1" fmla="*/ 3 h 350"/>
                <a:gd name="T2" fmla="*/ 260 w 390"/>
                <a:gd name="T3" fmla="*/ 222 h 350"/>
                <a:gd name="T4" fmla="*/ 151 w 390"/>
                <a:gd name="T5" fmla="*/ 112 h 350"/>
                <a:gd name="T6" fmla="*/ 193 w 390"/>
                <a:gd name="T7" fmla="*/ 71 h 350"/>
                <a:gd name="T8" fmla="*/ 167 w 390"/>
                <a:gd name="T9" fmla="*/ 45 h 350"/>
                <a:gd name="T10" fmla="*/ 114 w 390"/>
                <a:gd name="T11" fmla="*/ 56 h 350"/>
                <a:gd name="T12" fmla="*/ 31 w 390"/>
                <a:gd name="T13" fmla="*/ 138 h 350"/>
                <a:gd name="T14" fmla="*/ 78 w 390"/>
                <a:gd name="T15" fmla="*/ 185 h 350"/>
                <a:gd name="T16" fmla="*/ 109 w 390"/>
                <a:gd name="T17" fmla="*/ 154 h 350"/>
                <a:gd name="T18" fmla="*/ 218 w 390"/>
                <a:gd name="T19" fmla="*/ 264 h 350"/>
                <a:gd name="T20" fmla="*/ 36 w 390"/>
                <a:gd name="T21" fmla="*/ 227 h 350"/>
                <a:gd name="T22" fmla="*/ 10 w 390"/>
                <a:gd name="T23" fmla="*/ 253 h 350"/>
                <a:gd name="T24" fmla="*/ 33 w 390"/>
                <a:gd name="T25" fmla="*/ 283 h 350"/>
                <a:gd name="T26" fmla="*/ 30 w 390"/>
                <a:gd name="T27" fmla="*/ 285 h 350"/>
                <a:gd name="T28" fmla="*/ 25 w 390"/>
                <a:gd name="T29" fmla="*/ 285 h 350"/>
                <a:gd name="T30" fmla="*/ 0 w 390"/>
                <a:gd name="T31" fmla="*/ 311 h 350"/>
                <a:gd name="T32" fmla="*/ 25 w 390"/>
                <a:gd name="T33" fmla="*/ 336 h 350"/>
                <a:gd name="T34" fmla="*/ 52 w 390"/>
                <a:gd name="T35" fmla="*/ 311 h 350"/>
                <a:gd name="T36" fmla="*/ 51 w 390"/>
                <a:gd name="T37" fmla="*/ 306 h 350"/>
                <a:gd name="T38" fmla="*/ 55 w 390"/>
                <a:gd name="T39" fmla="*/ 302 h 350"/>
                <a:gd name="T40" fmla="*/ 260 w 390"/>
                <a:gd name="T41" fmla="*/ 305 h 350"/>
                <a:gd name="T42" fmla="*/ 291 w 390"/>
                <a:gd name="T43" fmla="*/ 336 h 350"/>
                <a:gd name="T44" fmla="*/ 333 w 390"/>
                <a:gd name="T45" fmla="*/ 295 h 350"/>
                <a:gd name="T46" fmla="*/ 302 w 390"/>
                <a:gd name="T47" fmla="*/ 264 h 350"/>
                <a:gd name="T48" fmla="*/ 167 w 390"/>
                <a:gd name="T49" fmla="*/ 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0" h="350">
                  <a:moveTo>
                    <a:pt x="167" y="3"/>
                  </a:moveTo>
                  <a:cubicBezTo>
                    <a:pt x="253" y="35"/>
                    <a:pt x="305" y="138"/>
                    <a:pt x="260" y="22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93" y="71"/>
                    <a:pt x="193" y="71"/>
                    <a:pt x="193" y="71"/>
                  </a:cubicBezTo>
                  <a:cubicBezTo>
                    <a:pt x="167" y="45"/>
                    <a:pt x="167" y="45"/>
                    <a:pt x="167" y="45"/>
                  </a:cubicBezTo>
                  <a:cubicBezTo>
                    <a:pt x="152" y="59"/>
                    <a:pt x="129" y="62"/>
                    <a:pt x="114" y="56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78" y="185"/>
                    <a:pt x="78" y="185"/>
                    <a:pt x="78" y="185"/>
                  </a:cubicBezTo>
                  <a:cubicBezTo>
                    <a:pt x="109" y="154"/>
                    <a:pt x="109" y="154"/>
                    <a:pt x="109" y="154"/>
                  </a:cubicBezTo>
                  <a:cubicBezTo>
                    <a:pt x="218" y="264"/>
                    <a:pt x="218" y="264"/>
                    <a:pt x="218" y="264"/>
                  </a:cubicBezTo>
                  <a:cubicBezTo>
                    <a:pt x="165" y="293"/>
                    <a:pt x="91" y="284"/>
                    <a:pt x="36" y="227"/>
                  </a:cubicBezTo>
                  <a:cubicBezTo>
                    <a:pt x="10" y="253"/>
                    <a:pt x="10" y="253"/>
                    <a:pt x="10" y="253"/>
                  </a:cubicBezTo>
                  <a:cubicBezTo>
                    <a:pt x="18" y="264"/>
                    <a:pt x="25" y="274"/>
                    <a:pt x="33" y="283"/>
                  </a:cubicBezTo>
                  <a:cubicBezTo>
                    <a:pt x="32" y="283"/>
                    <a:pt x="30" y="285"/>
                    <a:pt x="30" y="285"/>
                  </a:cubicBezTo>
                  <a:cubicBezTo>
                    <a:pt x="28" y="285"/>
                    <a:pt x="27" y="285"/>
                    <a:pt x="25" y="285"/>
                  </a:cubicBezTo>
                  <a:cubicBezTo>
                    <a:pt x="11" y="285"/>
                    <a:pt x="0" y="297"/>
                    <a:pt x="0" y="311"/>
                  </a:cubicBezTo>
                  <a:cubicBezTo>
                    <a:pt x="0" y="325"/>
                    <a:pt x="11" y="336"/>
                    <a:pt x="25" y="336"/>
                  </a:cubicBezTo>
                  <a:cubicBezTo>
                    <a:pt x="39" y="336"/>
                    <a:pt x="52" y="325"/>
                    <a:pt x="52" y="311"/>
                  </a:cubicBezTo>
                  <a:cubicBezTo>
                    <a:pt x="52" y="309"/>
                    <a:pt x="51" y="308"/>
                    <a:pt x="51" y="306"/>
                  </a:cubicBezTo>
                  <a:cubicBezTo>
                    <a:pt x="55" y="302"/>
                    <a:pt x="55" y="302"/>
                    <a:pt x="55" y="302"/>
                  </a:cubicBezTo>
                  <a:cubicBezTo>
                    <a:pt x="118" y="344"/>
                    <a:pt x="186" y="350"/>
                    <a:pt x="260" y="305"/>
                  </a:cubicBezTo>
                  <a:cubicBezTo>
                    <a:pt x="291" y="336"/>
                    <a:pt x="291" y="336"/>
                    <a:pt x="291" y="336"/>
                  </a:cubicBezTo>
                  <a:cubicBezTo>
                    <a:pt x="333" y="295"/>
                    <a:pt x="333" y="295"/>
                    <a:pt x="333" y="295"/>
                  </a:cubicBezTo>
                  <a:cubicBezTo>
                    <a:pt x="302" y="264"/>
                    <a:pt x="302" y="264"/>
                    <a:pt x="302" y="264"/>
                  </a:cubicBezTo>
                  <a:cubicBezTo>
                    <a:pt x="390" y="131"/>
                    <a:pt x="273" y="0"/>
                    <a:pt x="16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>
                <a:solidFill>
                  <a:prstClr val="black"/>
                </a:solidFill>
                <a:latin typeface="+mj-lt"/>
                <a:ea typeface="微软雅黑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0" y="6725468"/>
            <a:ext cx="12192000" cy="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969932" y="1204541"/>
            <a:ext cx="4252137" cy="741216"/>
            <a:chOff x="3924300" y="1204541"/>
            <a:chExt cx="4252137" cy="741216"/>
          </a:xfrm>
        </p:grpSpPr>
        <p:grpSp>
          <p:nvGrpSpPr>
            <p:cNvPr id="26" name="组合 25"/>
            <p:cNvGrpSpPr/>
            <p:nvPr/>
          </p:nvGrpSpPr>
          <p:grpSpPr>
            <a:xfrm>
              <a:off x="3924300" y="1204541"/>
              <a:ext cx="4252137" cy="741216"/>
              <a:chOff x="3469759" y="1342765"/>
              <a:chExt cx="3781646" cy="741216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3540642" y="1414130"/>
                <a:ext cx="3710763" cy="669851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3469759" y="1342765"/>
                <a:ext cx="3710763" cy="669851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4173722" y="1289603"/>
              <a:ext cx="37532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altLang="zh-CN" sz="2800" dirty="0">
                  <a:solidFill>
                    <a:schemeClr val="accent1"/>
                  </a:solidFill>
                  <a:latin typeface="+mj-lt"/>
                  <a:ea typeface="方正清刻本悦宋简体" panose="02000000000000000000" pitchFamily="2" charset="-122"/>
                </a:rPr>
                <a:t>STEP HERE</a:t>
              </a:r>
              <a:endParaRPr lang="zh-CN" altLang="en-US" sz="2800" dirty="0">
                <a:solidFill>
                  <a:schemeClr val="accent1"/>
                </a:solidFill>
                <a:latin typeface="+mj-lt"/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387491" y="2230694"/>
            <a:ext cx="11330106" cy="3776702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33" name="TextBox 23"/>
          <p:cNvSpPr txBox="1"/>
          <p:nvPr/>
        </p:nvSpPr>
        <p:spPr>
          <a:xfrm>
            <a:off x="6176054" y="2433643"/>
            <a:ext cx="53652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altLang="zh-CN" sz="2000" dirty="0">
                <a:solidFill>
                  <a:schemeClr val="accent1"/>
                </a:solidFill>
                <a:latin typeface="+mj-lt"/>
                <a:ea typeface="方正清刻本悦宋简体" panose="02000000000000000000" pitchFamily="2" charset="-122"/>
              </a:rPr>
              <a:t>STEP HERE</a:t>
            </a:r>
            <a:r>
              <a:rPr lang="zh-CN" altLang="en-US" sz="2000" dirty="0">
                <a:solidFill>
                  <a:schemeClr val="accent1"/>
                </a:solidFill>
                <a:latin typeface="+mj-lt"/>
                <a:ea typeface="方正清刻本悦宋简体" panose="02000000000000000000" pitchFamily="2" charset="-122"/>
              </a:rPr>
              <a:t>：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 complex idea can be conveyed with just a single still image, namely making it possible to absorb large amounts of data quickly.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tr-TR" altLang="zh-CN" sz="2000" dirty="0">
                <a:solidFill>
                  <a:schemeClr val="accent1"/>
                </a:solidFill>
                <a:latin typeface="+mj-lt"/>
                <a:ea typeface="方正清刻本悦宋简体" panose="02000000000000000000" pitchFamily="2" charset="-122"/>
              </a:rPr>
              <a:t>STEP HERE</a:t>
            </a:r>
            <a:r>
              <a:rPr lang="zh-CN" altLang="en-US" sz="2000" dirty="0">
                <a:solidFill>
                  <a:schemeClr val="accent1"/>
                </a:solidFill>
                <a:latin typeface="+mj-lt"/>
                <a:ea typeface="方正清刻本悦宋简体" panose="02000000000000000000" pitchFamily="2" charset="-122"/>
              </a:rPr>
              <a:t>：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 complex idea can be conveyed with just a single still image, namely making it possible to absorb large amounts of data quickly.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797393" y="2586725"/>
            <a:ext cx="4880043" cy="3230931"/>
            <a:chOff x="797393" y="2586725"/>
            <a:chExt cx="4880043" cy="3230931"/>
          </a:xfrm>
        </p:grpSpPr>
        <p:sp>
          <p:nvSpPr>
            <p:cNvPr id="35" name="矩形 34"/>
            <p:cNvSpPr/>
            <p:nvPr/>
          </p:nvSpPr>
          <p:spPr>
            <a:xfrm>
              <a:off x="797393" y="2670136"/>
              <a:ext cx="4791327" cy="31475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886109" y="2586725"/>
              <a:ext cx="4791327" cy="314752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sp>
        <p:nvSpPr>
          <p:cNvPr id="20" name="矩形 34"/>
          <p:cNvSpPr/>
          <p:nvPr/>
        </p:nvSpPr>
        <p:spPr>
          <a:xfrm>
            <a:off x="1006449" y="61557"/>
            <a:ext cx="35213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ln w="22225">
                  <a:noFill/>
                </a:ln>
                <a:gradFill flip="none" rotWithShape="1">
                  <a:gsLst>
                    <a:gs pos="0">
                      <a:srgbClr val="E61E18"/>
                    </a:gs>
                    <a:gs pos="100000">
                      <a:srgbClr val="9A1E23"/>
                    </a:gs>
                  </a:gsLst>
                  <a:lin ang="0" scaled="1"/>
                  <a:tileRect/>
                </a:gradFill>
                <a:latin typeface="+mj-lt"/>
                <a:ea typeface="微软雅黑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60512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6744072" y="1268760"/>
            <a:ext cx="3096344" cy="995209"/>
            <a:chOff x="1944455" y="1919268"/>
            <a:chExt cx="6512267" cy="746407"/>
          </a:xfrm>
        </p:grpSpPr>
        <p:sp>
          <p:nvSpPr>
            <p:cNvPr id="8" name="矩形 7"/>
            <p:cNvSpPr/>
            <p:nvPr/>
          </p:nvSpPr>
          <p:spPr>
            <a:xfrm>
              <a:off x="1944455" y="1919268"/>
              <a:ext cx="5380133" cy="7464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altLang="zh-CN" sz="5867" b="1" dirty="0">
                <a:ln w="57150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E61E18"/>
                    </a:gs>
                    <a:gs pos="100000">
                      <a:srgbClr val="9A1E23"/>
                    </a:gs>
                  </a:gsLst>
                  <a:lin ang="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944455" y="1919268"/>
              <a:ext cx="6512267" cy="7464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altLang="zh-CN" sz="5867" b="1" dirty="0">
                  <a:ln w="22225">
                    <a:noFill/>
                  </a:ln>
                  <a:gradFill flip="none" rotWithShape="1">
                    <a:gsLst>
                      <a:gs pos="0">
                        <a:srgbClr val="E61E18"/>
                      </a:gs>
                      <a:gs pos="100000">
                        <a:srgbClr val="9A1E23"/>
                      </a:gs>
                    </a:gsLst>
                    <a:lin ang="0" scaled="1"/>
                    <a:tileRect/>
                  </a:gradFill>
                  <a:latin typeface="+mj-lt"/>
                  <a:ea typeface="+mj-ea"/>
                </a:rPr>
                <a:t>PART I</a:t>
              </a:r>
              <a:endParaRPr lang="en-US" altLang="zh-CN" sz="5867" b="1" dirty="0">
                <a:ln w="22225">
                  <a:noFill/>
                </a:ln>
                <a:gradFill flip="none" rotWithShape="1">
                  <a:gsLst>
                    <a:gs pos="0">
                      <a:srgbClr val="E61E18"/>
                    </a:gs>
                    <a:gs pos="100000">
                      <a:srgbClr val="9A1E23"/>
                    </a:gs>
                  </a:gsLst>
                  <a:lin ang="0" scaled="1"/>
                  <a:tileRect/>
                </a:gradFill>
                <a:latin typeface="+mj-lt"/>
                <a:ea typeface="+mj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079776" y="2699319"/>
            <a:ext cx="6244043" cy="1043465"/>
            <a:chOff x="-7010321" y="1095548"/>
            <a:chExt cx="15856170" cy="782599"/>
          </a:xfrm>
        </p:grpSpPr>
        <p:sp>
          <p:nvSpPr>
            <p:cNvPr id="11" name="矩形 10"/>
            <p:cNvSpPr/>
            <p:nvPr/>
          </p:nvSpPr>
          <p:spPr>
            <a:xfrm>
              <a:off x="-2839075" y="1254899"/>
              <a:ext cx="11684924" cy="623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altLang="zh-CN" sz="4800" b="1" dirty="0">
                <a:ln w="57150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E61E18"/>
                    </a:gs>
                    <a:gs pos="100000">
                      <a:srgbClr val="9A1E23"/>
                    </a:gs>
                  </a:gsLst>
                  <a:lin ang="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-7010321" y="1095548"/>
              <a:ext cx="12878140" cy="761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altLang="zh-CN" sz="6000" b="1" dirty="0">
                  <a:ln w="22225">
                    <a:noFill/>
                  </a:ln>
                  <a:gradFill flip="none" rotWithShape="1">
                    <a:gsLst>
                      <a:gs pos="0">
                        <a:srgbClr val="E61E18"/>
                      </a:gs>
                      <a:gs pos="100000">
                        <a:srgbClr val="9A1E23"/>
                      </a:gs>
                    </a:gsLst>
                    <a:lin ang="0" scaled="1"/>
                    <a:tileRect/>
                  </a:gradFill>
                  <a:latin typeface="+mj-lt"/>
                  <a:ea typeface="+mj-ea"/>
                </a:rPr>
                <a:t>CHINA</a:t>
              </a:r>
              <a:endParaRPr lang="en-US" altLang="zh-CN" sz="6000" b="1" dirty="0">
                <a:ln w="22225">
                  <a:noFill/>
                </a:ln>
                <a:gradFill flip="none" rotWithShape="1">
                  <a:gsLst>
                    <a:gs pos="0">
                      <a:srgbClr val="E61E18"/>
                    </a:gs>
                    <a:gs pos="100000">
                      <a:srgbClr val="9A1E23"/>
                    </a:gs>
                  </a:gsLst>
                  <a:lin ang="0" scaled="1"/>
                  <a:tileRect/>
                </a:gradFill>
                <a:latin typeface="+mj-lt"/>
                <a:ea typeface="+mj-ea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20163" y="1212614"/>
            <a:ext cx="1524337" cy="11075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/>
          <p:nvPr/>
        </p:nvCxnSpPr>
        <p:spPr>
          <a:xfrm flipV="1">
            <a:off x="0" y="685801"/>
            <a:ext cx="12204000" cy="846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>
            <a:off x="0" y="0"/>
            <a:ext cx="1049867" cy="694267"/>
            <a:chOff x="0" y="0"/>
            <a:chExt cx="1049867" cy="694267"/>
          </a:xfrm>
        </p:grpSpPr>
        <p:sp>
          <p:nvSpPr>
            <p:cNvPr id="22" name="任意多边形 21"/>
            <p:cNvSpPr/>
            <p:nvPr/>
          </p:nvSpPr>
          <p:spPr>
            <a:xfrm>
              <a:off x="0" y="0"/>
              <a:ext cx="1049867" cy="694267"/>
            </a:xfrm>
            <a:custGeom>
              <a:avLst/>
              <a:gdLst>
                <a:gd name="connsiteX0" fmla="*/ 0 w 1066800"/>
                <a:gd name="connsiteY0" fmla="*/ 0 h 702734"/>
                <a:gd name="connsiteX1" fmla="*/ 16933 w 1066800"/>
                <a:gd name="connsiteY1" fmla="*/ 702734 h 702734"/>
                <a:gd name="connsiteX2" fmla="*/ 1066800 w 1066800"/>
                <a:gd name="connsiteY2" fmla="*/ 702734 h 702734"/>
                <a:gd name="connsiteX3" fmla="*/ 787400 w 1066800"/>
                <a:gd name="connsiteY3" fmla="*/ 16934 h 702734"/>
                <a:gd name="connsiteX4" fmla="*/ 0 w 1066800"/>
                <a:gd name="connsiteY4" fmla="*/ 0 h 702734"/>
                <a:gd name="connsiteX0-1" fmla="*/ 1 w 1049867"/>
                <a:gd name="connsiteY0-2" fmla="*/ 0 h 685801"/>
                <a:gd name="connsiteX1-3" fmla="*/ 0 w 1049867"/>
                <a:gd name="connsiteY1-4" fmla="*/ 685801 h 685801"/>
                <a:gd name="connsiteX2-5" fmla="*/ 1049867 w 1049867"/>
                <a:gd name="connsiteY2-6" fmla="*/ 685801 h 685801"/>
                <a:gd name="connsiteX3-7" fmla="*/ 770467 w 1049867"/>
                <a:gd name="connsiteY3-8" fmla="*/ 1 h 685801"/>
                <a:gd name="connsiteX4-9" fmla="*/ 1 w 1049867"/>
                <a:gd name="connsiteY4-10" fmla="*/ 0 h 68580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49867" h="685801">
                  <a:moveTo>
                    <a:pt x="1" y="0"/>
                  </a:moveTo>
                  <a:cubicBezTo>
                    <a:pt x="1" y="228600"/>
                    <a:pt x="0" y="457201"/>
                    <a:pt x="0" y="685801"/>
                  </a:cubicBezTo>
                  <a:lnTo>
                    <a:pt x="1049867" y="685801"/>
                  </a:lnTo>
                  <a:lnTo>
                    <a:pt x="770467" y="1"/>
                  </a:lnTo>
                  <a:lnTo>
                    <a:pt x="1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9" name="Freeform 43"/>
            <p:cNvSpPr/>
            <p:nvPr/>
          </p:nvSpPr>
          <p:spPr bwMode="auto">
            <a:xfrm>
              <a:off x="131959" y="26121"/>
              <a:ext cx="689307" cy="620210"/>
            </a:xfrm>
            <a:custGeom>
              <a:avLst/>
              <a:gdLst>
                <a:gd name="T0" fmla="*/ 167 w 390"/>
                <a:gd name="T1" fmla="*/ 3 h 350"/>
                <a:gd name="T2" fmla="*/ 260 w 390"/>
                <a:gd name="T3" fmla="*/ 222 h 350"/>
                <a:gd name="T4" fmla="*/ 151 w 390"/>
                <a:gd name="T5" fmla="*/ 112 h 350"/>
                <a:gd name="T6" fmla="*/ 193 w 390"/>
                <a:gd name="T7" fmla="*/ 71 h 350"/>
                <a:gd name="T8" fmla="*/ 167 w 390"/>
                <a:gd name="T9" fmla="*/ 45 h 350"/>
                <a:gd name="T10" fmla="*/ 114 w 390"/>
                <a:gd name="T11" fmla="*/ 56 h 350"/>
                <a:gd name="T12" fmla="*/ 31 w 390"/>
                <a:gd name="T13" fmla="*/ 138 h 350"/>
                <a:gd name="T14" fmla="*/ 78 w 390"/>
                <a:gd name="T15" fmla="*/ 185 h 350"/>
                <a:gd name="T16" fmla="*/ 109 w 390"/>
                <a:gd name="T17" fmla="*/ 154 h 350"/>
                <a:gd name="T18" fmla="*/ 218 w 390"/>
                <a:gd name="T19" fmla="*/ 264 h 350"/>
                <a:gd name="T20" fmla="*/ 36 w 390"/>
                <a:gd name="T21" fmla="*/ 227 h 350"/>
                <a:gd name="T22" fmla="*/ 10 w 390"/>
                <a:gd name="T23" fmla="*/ 253 h 350"/>
                <a:gd name="T24" fmla="*/ 33 w 390"/>
                <a:gd name="T25" fmla="*/ 283 h 350"/>
                <a:gd name="T26" fmla="*/ 30 w 390"/>
                <a:gd name="T27" fmla="*/ 285 h 350"/>
                <a:gd name="T28" fmla="*/ 25 w 390"/>
                <a:gd name="T29" fmla="*/ 285 h 350"/>
                <a:gd name="T30" fmla="*/ 0 w 390"/>
                <a:gd name="T31" fmla="*/ 311 h 350"/>
                <a:gd name="T32" fmla="*/ 25 w 390"/>
                <a:gd name="T33" fmla="*/ 336 h 350"/>
                <a:gd name="T34" fmla="*/ 52 w 390"/>
                <a:gd name="T35" fmla="*/ 311 h 350"/>
                <a:gd name="T36" fmla="*/ 51 w 390"/>
                <a:gd name="T37" fmla="*/ 306 h 350"/>
                <a:gd name="T38" fmla="*/ 55 w 390"/>
                <a:gd name="T39" fmla="*/ 302 h 350"/>
                <a:gd name="T40" fmla="*/ 260 w 390"/>
                <a:gd name="T41" fmla="*/ 305 h 350"/>
                <a:gd name="T42" fmla="*/ 291 w 390"/>
                <a:gd name="T43" fmla="*/ 336 h 350"/>
                <a:gd name="T44" fmla="*/ 333 w 390"/>
                <a:gd name="T45" fmla="*/ 295 h 350"/>
                <a:gd name="T46" fmla="*/ 302 w 390"/>
                <a:gd name="T47" fmla="*/ 264 h 350"/>
                <a:gd name="T48" fmla="*/ 167 w 390"/>
                <a:gd name="T49" fmla="*/ 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0" h="350">
                  <a:moveTo>
                    <a:pt x="167" y="3"/>
                  </a:moveTo>
                  <a:cubicBezTo>
                    <a:pt x="253" y="35"/>
                    <a:pt x="305" y="138"/>
                    <a:pt x="260" y="22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93" y="71"/>
                    <a:pt x="193" y="71"/>
                    <a:pt x="193" y="71"/>
                  </a:cubicBezTo>
                  <a:cubicBezTo>
                    <a:pt x="167" y="45"/>
                    <a:pt x="167" y="45"/>
                    <a:pt x="167" y="45"/>
                  </a:cubicBezTo>
                  <a:cubicBezTo>
                    <a:pt x="152" y="59"/>
                    <a:pt x="129" y="62"/>
                    <a:pt x="114" y="56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78" y="185"/>
                    <a:pt x="78" y="185"/>
                    <a:pt x="78" y="185"/>
                  </a:cubicBezTo>
                  <a:cubicBezTo>
                    <a:pt x="109" y="154"/>
                    <a:pt x="109" y="154"/>
                    <a:pt x="109" y="154"/>
                  </a:cubicBezTo>
                  <a:cubicBezTo>
                    <a:pt x="218" y="264"/>
                    <a:pt x="218" y="264"/>
                    <a:pt x="218" y="264"/>
                  </a:cubicBezTo>
                  <a:cubicBezTo>
                    <a:pt x="165" y="293"/>
                    <a:pt x="91" y="284"/>
                    <a:pt x="36" y="227"/>
                  </a:cubicBezTo>
                  <a:cubicBezTo>
                    <a:pt x="10" y="253"/>
                    <a:pt x="10" y="253"/>
                    <a:pt x="10" y="253"/>
                  </a:cubicBezTo>
                  <a:cubicBezTo>
                    <a:pt x="18" y="264"/>
                    <a:pt x="25" y="274"/>
                    <a:pt x="33" y="283"/>
                  </a:cubicBezTo>
                  <a:cubicBezTo>
                    <a:pt x="32" y="283"/>
                    <a:pt x="30" y="285"/>
                    <a:pt x="30" y="285"/>
                  </a:cubicBezTo>
                  <a:cubicBezTo>
                    <a:pt x="28" y="285"/>
                    <a:pt x="27" y="285"/>
                    <a:pt x="25" y="285"/>
                  </a:cubicBezTo>
                  <a:cubicBezTo>
                    <a:pt x="11" y="285"/>
                    <a:pt x="0" y="297"/>
                    <a:pt x="0" y="311"/>
                  </a:cubicBezTo>
                  <a:cubicBezTo>
                    <a:pt x="0" y="325"/>
                    <a:pt x="11" y="336"/>
                    <a:pt x="25" y="336"/>
                  </a:cubicBezTo>
                  <a:cubicBezTo>
                    <a:pt x="39" y="336"/>
                    <a:pt x="52" y="325"/>
                    <a:pt x="52" y="311"/>
                  </a:cubicBezTo>
                  <a:cubicBezTo>
                    <a:pt x="52" y="309"/>
                    <a:pt x="51" y="308"/>
                    <a:pt x="51" y="306"/>
                  </a:cubicBezTo>
                  <a:cubicBezTo>
                    <a:pt x="55" y="302"/>
                    <a:pt x="55" y="302"/>
                    <a:pt x="55" y="302"/>
                  </a:cubicBezTo>
                  <a:cubicBezTo>
                    <a:pt x="118" y="344"/>
                    <a:pt x="186" y="350"/>
                    <a:pt x="260" y="305"/>
                  </a:cubicBezTo>
                  <a:cubicBezTo>
                    <a:pt x="291" y="336"/>
                    <a:pt x="291" y="336"/>
                    <a:pt x="291" y="336"/>
                  </a:cubicBezTo>
                  <a:cubicBezTo>
                    <a:pt x="333" y="295"/>
                    <a:pt x="333" y="295"/>
                    <a:pt x="333" y="295"/>
                  </a:cubicBezTo>
                  <a:cubicBezTo>
                    <a:pt x="302" y="264"/>
                    <a:pt x="302" y="264"/>
                    <a:pt x="302" y="264"/>
                  </a:cubicBezTo>
                  <a:cubicBezTo>
                    <a:pt x="390" y="131"/>
                    <a:pt x="273" y="0"/>
                    <a:pt x="16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>
                <a:solidFill>
                  <a:prstClr val="black"/>
                </a:solidFill>
                <a:latin typeface="+mj-lt"/>
                <a:ea typeface="微软雅黑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0" y="6725468"/>
            <a:ext cx="12192000" cy="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6725468"/>
            <a:ext cx="12192000" cy="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969932" y="1204541"/>
            <a:ext cx="4252137" cy="741216"/>
            <a:chOff x="3924300" y="1204541"/>
            <a:chExt cx="4252137" cy="741216"/>
          </a:xfrm>
        </p:grpSpPr>
        <p:grpSp>
          <p:nvGrpSpPr>
            <p:cNvPr id="15" name="组合 14"/>
            <p:cNvGrpSpPr/>
            <p:nvPr/>
          </p:nvGrpSpPr>
          <p:grpSpPr>
            <a:xfrm>
              <a:off x="3924300" y="1204541"/>
              <a:ext cx="4252137" cy="741216"/>
              <a:chOff x="3469759" y="1342765"/>
              <a:chExt cx="3781646" cy="741216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3540642" y="1414130"/>
                <a:ext cx="3710763" cy="669851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3469759" y="1342765"/>
                <a:ext cx="3710763" cy="669851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4173722" y="1289603"/>
              <a:ext cx="37532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altLang="zh-CN" sz="2800" dirty="0">
                  <a:solidFill>
                    <a:schemeClr val="accent1"/>
                  </a:solidFill>
                  <a:latin typeface="+mj-lt"/>
                  <a:ea typeface="方正清刻本悦宋简体" panose="02000000000000000000" pitchFamily="2" charset="-122"/>
                </a:rPr>
                <a:t>STAGE HERE</a:t>
              </a:r>
              <a:endParaRPr lang="zh-CN" altLang="en-US" sz="2800" dirty="0">
                <a:solidFill>
                  <a:schemeClr val="accent1"/>
                </a:solidFill>
                <a:latin typeface="+mj-lt"/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387491" y="2230694"/>
            <a:ext cx="11330106" cy="3776702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20" name="TextBox 23"/>
          <p:cNvSpPr txBox="1"/>
          <p:nvPr/>
        </p:nvSpPr>
        <p:spPr>
          <a:xfrm>
            <a:off x="6176054" y="2433643"/>
            <a:ext cx="536520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altLang="zh-CN" sz="2000" dirty="0">
                <a:solidFill>
                  <a:schemeClr val="accent1"/>
                </a:solidFill>
                <a:latin typeface="+mj-lt"/>
                <a:ea typeface="方正清刻本悦宋简体" panose="02000000000000000000" pitchFamily="2" charset="-122"/>
              </a:rPr>
              <a:t>STAGE HERE</a:t>
            </a:r>
            <a:r>
              <a:rPr lang="zh-CN" altLang="en-US" sz="2000" dirty="0">
                <a:solidFill>
                  <a:schemeClr val="accent1"/>
                </a:solidFill>
                <a:latin typeface="+mj-lt"/>
                <a:ea typeface="方正清刻本悦宋简体" panose="02000000000000000000" pitchFamily="2" charset="-122"/>
              </a:rPr>
              <a:t>：</a:t>
            </a:r>
            <a:r>
              <a:rPr lang="en-US" altLang="zh-CN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 complex idea can be conveyed with just a single still image, namely making it possible to absorb large amounts of data quickly.</a:t>
            </a:r>
            <a:endParaRPr lang="zh-CN" altLang="en-US" sz="15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tr-TR" altLang="zh-CN" sz="2000" dirty="0">
                <a:solidFill>
                  <a:schemeClr val="accent1"/>
                </a:solidFill>
                <a:latin typeface="+mj-lt"/>
                <a:ea typeface="方正清刻本悦宋简体" panose="02000000000000000000" pitchFamily="2" charset="-122"/>
              </a:rPr>
              <a:t>STAGE HERE</a:t>
            </a:r>
            <a:r>
              <a:rPr lang="zh-CN" altLang="en-US" sz="2000" dirty="0">
                <a:solidFill>
                  <a:schemeClr val="accent1"/>
                </a:solidFill>
                <a:latin typeface="+mj-lt"/>
                <a:ea typeface="方正清刻本悦宋简体" panose="02000000000000000000" pitchFamily="2" charset="-122"/>
              </a:rPr>
              <a:t>：</a:t>
            </a:r>
            <a:r>
              <a:rPr lang="en-US" altLang="zh-CN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 complex idea can be conveyed with just a single still image, namely making it possible to absorb large amounts of data quickly.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797393" y="2586725"/>
            <a:ext cx="4880043" cy="3230931"/>
            <a:chOff x="797393" y="2586725"/>
            <a:chExt cx="4880043" cy="3230931"/>
          </a:xfrm>
        </p:grpSpPr>
        <p:sp>
          <p:nvSpPr>
            <p:cNvPr id="24" name="矩形 23"/>
            <p:cNvSpPr/>
            <p:nvPr/>
          </p:nvSpPr>
          <p:spPr>
            <a:xfrm>
              <a:off x="797393" y="2670136"/>
              <a:ext cx="4791327" cy="31475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886109" y="2586725"/>
              <a:ext cx="4791327" cy="3147520"/>
            </a:xfrm>
            <a:prstGeom prst="rect">
              <a:avLst/>
            </a:prstGeom>
            <a:blipFill dpi="0"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sp>
        <p:nvSpPr>
          <p:cNvPr id="26" name="矩形 34"/>
          <p:cNvSpPr/>
          <p:nvPr/>
        </p:nvSpPr>
        <p:spPr>
          <a:xfrm>
            <a:off x="1006449" y="61557"/>
            <a:ext cx="35213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ln w="22225">
                  <a:noFill/>
                </a:ln>
                <a:gradFill flip="none" rotWithShape="1">
                  <a:gsLst>
                    <a:gs pos="0">
                      <a:srgbClr val="E61E18"/>
                    </a:gs>
                    <a:gs pos="100000">
                      <a:srgbClr val="9A1E23"/>
                    </a:gs>
                  </a:gsLst>
                  <a:lin ang="0" scaled="1"/>
                  <a:tileRect/>
                </a:gradFill>
                <a:latin typeface="+mj-lt"/>
                <a:ea typeface="微软雅黑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79104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562613" cy="688538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063192"/>
            <a:ext cx="12216680" cy="27809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2270" y="4119923"/>
            <a:ext cx="2365364" cy="2109383"/>
          </a:xfrm>
          <a:prstGeom prst="rect">
            <a:avLst/>
          </a:prstGeom>
        </p:spPr>
      </p:pic>
      <p:sp>
        <p:nvSpPr>
          <p:cNvPr id="24" name="AutoShape 5"/>
          <p:cNvSpPr/>
          <p:nvPr/>
        </p:nvSpPr>
        <p:spPr bwMode="auto">
          <a:xfrm>
            <a:off x="6196910" y="2606493"/>
            <a:ext cx="4235386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600000"/>
              </a:lightRig>
            </a:scene3d>
            <a:sp3d extrusionH="76200" contourW="6350" prstMaterial="plastic">
              <a:bevelB w="69850" h="44450"/>
              <a:extrusionClr>
                <a:schemeClr val="bg2">
                  <a:lumMod val="10000"/>
                </a:schemeClr>
              </a:extrusionClr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tr-TR" altLang="zh-CN" sz="1800" b="0" i="1" dirty="0">
                <a:ln w="25400">
                  <a:noFill/>
                </a:ln>
                <a:solidFill>
                  <a:srgbClr val="C00000"/>
                </a:solidFill>
                <a:effectLst/>
                <a:latin typeface="+mj-lt"/>
                <a:ea typeface="+mj-ea"/>
              </a:rPr>
              <a:t>Powered </a:t>
            </a:r>
            <a:r>
              <a:rPr lang="tr-TR" altLang="zh-CN" sz="1800" b="0" i="1" dirty="0" err="1">
                <a:ln w="25400">
                  <a:noFill/>
                </a:ln>
                <a:solidFill>
                  <a:srgbClr val="C00000"/>
                </a:solidFill>
                <a:effectLst/>
                <a:latin typeface="+mj-lt"/>
                <a:ea typeface="+mj-ea"/>
              </a:rPr>
              <a:t>by</a:t>
            </a:r>
            <a:r>
              <a:rPr lang="tr-TR" altLang="zh-CN" sz="1800" b="0" i="1" dirty="0">
                <a:ln w="25400">
                  <a:noFill/>
                </a:ln>
                <a:solidFill>
                  <a:srgbClr val="C00000"/>
                </a:solidFill>
                <a:effectLst/>
                <a:latin typeface="+mj-lt"/>
                <a:ea typeface="+mj-ea"/>
              </a:rPr>
              <a:t> </a:t>
            </a:r>
            <a:r>
              <a:rPr lang="tr-TR" altLang="zh-CN" sz="1800" dirty="0" err="1">
                <a:ln w="25400">
                  <a:noFill/>
                </a:ln>
                <a:solidFill>
                  <a:srgbClr val="C00000"/>
                </a:solidFill>
                <a:effectLst/>
                <a:latin typeface="+mj-lt"/>
                <a:ea typeface="+mj-ea"/>
              </a:rPr>
              <a:t>Freepptbackgrounds</a:t>
            </a:r>
            <a:endParaRPr lang="es-ES" altLang="zh-CN" sz="1800" dirty="0">
              <a:ln w="25400">
                <a:noFill/>
              </a:ln>
              <a:solidFill>
                <a:srgbClr val="C00000"/>
              </a:solidFill>
              <a:effectLst/>
              <a:latin typeface="+mj-lt"/>
              <a:ea typeface="+mj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>
            <a:fillRect/>
          </a:stretch>
        </p:blipFill>
        <p:spPr>
          <a:xfrm>
            <a:off x="8720" y="314556"/>
            <a:ext cx="5007160" cy="6543443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4727848" y="1193666"/>
            <a:ext cx="7312077" cy="1323440"/>
            <a:chOff x="1840530" y="1919268"/>
            <a:chExt cx="5484058" cy="992580"/>
          </a:xfrm>
        </p:grpSpPr>
        <p:sp>
          <p:nvSpPr>
            <p:cNvPr id="12" name="矩形 11"/>
            <p:cNvSpPr/>
            <p:nvPr/>
          </p:nvSpPr>
          <p:spPr>
            <a:xfrm>
              <a:off x="1944455" y="1919268"/>
              <a:ext cx="5380133" cy="7464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altLang="zh-CN" sz="5867" b="1" dirty="0">
                <a:ln w="57150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E61E18"/>
                    </a:gs>
                    <a:gs pos="100000">
                      <a:srgbClr val="9A1E23"/>
                    </a:gs>
                  </a:gsLst>
                  <a:lin ang="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840530" y="1919268"/>
              <a:ext cx="5380133" cy="9925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altLang="zh-CN" sz="8000" b="1" dirty="0">
                  <a:ln w="22225">
                    <a:noFill/>
                  </a:ln>
                  <a:gradFill flip="none" rotWithShape="1">
                    <a:gsLst>
                      <a:gs pos="0">
                        <a:srgbClr val="E61E18"/>
                      </a:gs>
                      <a:gs pos="100000">
                        <a:srgbClr val="9A1E23"/>
                      </a:gs>
                    </a:gsLst>
                    <a:lin ang="0" scaled="1"/>
                    <a:tileRect/>
                  </a:gradFill>
                  <a:latin typeface="+mj-lt"/>
                  <a:ea typeface="+mj-ea"/>
                </a:rPr>
                <a:t>THANK YOU!</a:t>
              </a:r>
              <a:endParaRPr lang="en-US" altLang="zh-CN" sz="8000" b="1" dirty="0">
                <a:ln w="22225">
                  <a:noFill/>
                </a:ln>
                <a:gradFill flip="none" rotWithShape="1">
                  <a:gsLst>
                    <a:gs pos="0">
                      <a:srgbClr val="E61E18"/>
                    </a:gs>
                    <a:gs pos="100000">
                      <a:srgbClr val="9A1E23"/>
                    </a:gs>
                  </a:gsLst>
                  <a:lin ang="0" scaled="1"/>
                  <a:tileRect/>
                </a:gradFill>
                <a:latin typeface="+mj-lt"/>
                <a:ea typeface="+mj-ea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35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/>
          <p:nvPr/>
        </p:nvCxnSpPr>
        <p:spPr>
          <a:xfrm flipV="1">
            <a:off x="0" y="685801"/>
            <a:ext cx="12204000" cy="846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0" y="6725468"/>
            <a:ext cx="12192000" cy="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b="0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0" y="0"/>
            <a:ext cx="1049867" cy="694267"/>
            <a:chOff x="0" y="0"/>
            <a:chExt cx="1049867" cy="694267"/>
          </a:xfrm>
        </p:grpSpPr>
        <p:sp>
          <p:nvSpPr>
            <p:cNvPr id="22" name="任意多边形 21"/>
            <p:cNvSpPr/>
            <p:nvPr/>
          </p:nvSpPr>
          <p:spPr>
            <a:xfrm>
              <a:off x="0" y="0"/>
              <a:ext cx="1049867" cy="694267"/>
            </a:xfrm>
            <a:custGeom>
              <a:avLst/>
              <a:gdLst>
                <a:gd name="connsiteX0" fmla="*/ 0 w 1066800"/>
                <a:gd name="connsiteY0" fmla="*/ 0 h 702734"/>
                <a:gd name="connsiteX1" fmla="*/ 16933 w 1066800"/>
                <a:gd name="connsiteY1" fmla="*/ 702734 h 702734"/>
                <a:gd name="connsiteX2" fmla="*/ 1066800 w 1066800"/>
                <a:gd name="connsiteY2" fmla="*/ 702734 h 702734"/>
                <a:gd name="connsiteX3" fmla="*/ 787400 w 1066800"/>
                <a:gd name="connsiteY3" fmla="*/ 16934 h 702734"/>
                <a:gd name="connsiteX4" fmla="*/ 0 w 1066800"/>
                <a:gd name="connsiteY4" fmla="*/ 0 h 702734"/>
                <a:gd name="connsiteX0-1" fmla="*/ 1 w 1049867"/>
                <a:gd name="connsiteY0-2" fmla="*/ 0 h 685801"/>
                <a:gd name="connsiteX1-3" fmla="*/ 0 w 1049867"/>
                <a:gd name="connsiteY1-4" fmla="*/ 685801 h 685801"/>
                <a:gd name="connsiteX2-5" fmla="*/ 1049867 w 1049867"/>
                <a:gd name="connsiteY2-6" fmla="*/ 685801 h 685801"/>
                <a:gd name="connsiteX3-7" fmla="*/ 770467 w 1049867"/>
                <a:gd name="connsiteY3-8" fmla="*/ 1 h 685801"/>
                <a:gd name="connsiteX4-9" fmla="*/ 1 w 1049867"/>
                <a:gd name="connsiteY4-10" fmla="*/ 0 h 68580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49867" h="685801">
                  <a:moveTo>
                    <a:pt x="1" y="0"/>
                  </a:moveTo>
                  <a:cubicBezTo>
                    <a:pt x="1" y="228600"/>
                    <a:pt x="0" y="457201"/>
                    <a:pt x="0" y="685801"/>
                  </a:cubicBezTo>
                  <a:lnTo>
                    <a:pt x="1049867" y="685801"/>
                  </a:lnTo>
                  <a:lnTo>
                    <a:pt x="770467" y="1"/>
                  </a:lnTo>
                  <a:lnTo>
                    <a:pt x="1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9" name="Freeform 43"/>
            <p:cNvSpPr/>
            <p:nvPr/>
          </p:nvSpPr>
          <p:spPr bwMode="auto">
            <a:xfrm>
              <a:off x="131959" y="26121"/>
              <a:ext cx="689307" cy="620210"/>
            </a:xfrm>
            <a:custGeom>
              <a:avLst/>
              <a:gdLst>
                <a:gd name="T0" fmla="*/ 167 w 390"/>
                <a:gd name="T1" fmla="*/ 3 h 350"/>
                <a:gd name="T2" fmla="*/ 260 w 390"/>
                <a:gd name="T3" fmla="*/ 222 h 350"/>
                <a:gd name="T4" fmla="*/ 151 w 390"/>
                <a:gd name="T5" fmla="*/ 112 h 350"/>
                <a:gd name="T6" fmla="*/ 193 w 390"/>
                <a:gd name="T7" fmla="*/ 71 h 350"/>
                <a:gd name="T8" fmla="*/ 167 w 390"/>
                <a:gd name="T9" fmla="*/ 45 h 350"/>
                <a:gd name="T10" fmla="*/ 114 w 390"/>
                <a:gd name="T11" fmla="*/ 56 h 350"/>
                <a:gd name="T12" fmla="*/ 31 w 390"/>
                <a:gd name="T13" fmla="*/ 138 h 350"/>
                <a:gd name="T14" fmla="*/ 78 w 390"/>
                <a:gd name="T15" fmla="*/ 185 h 350"/>
                <a:gd name="T16" fmla="*/ 109 w 390"/>
                <a:gd name="T17" fmla="*/ 154 h 350"/>
                <a:gd name="T18" fmla="*/ 218 w 390"/>
                <a:gd name="T19" fmla="*/ 264 h 350"/>
                <a:gd name="T20" fmla="*/ 36 w 390"/>
                <a:gd name="T21" fmla="*/ 227 h 350"/>
                <a:gd name="T22" fmla="*/ 10 w 390"/>
                <a:gd name="T23" fmla="*/ 253 h 350"/>
                <a:gd name="T24" fmla="*/ 33 w 390"/>
                <a:gd name="T25" fmla="*/ 283 h 350"/>
                <a:gd name="T26" fmla="*/ 30 w 390"/>
                <a:gd name="T27" fmla="*/ 285 h 350"/>
                <a:gd name="T28" fmla="*/ 25 w 390"/>
                <a:gd name="T29" fmla="*/ 285 h 350"/>
                <a:gd name="T30" fmla="*/ 0 w 390"/>
                <a:gd name="T31" fmla="*/ 311 h 350"/>
                <a:gd name="T32" fmla="*/ 25 w 390"/>
                <a:gd name="T33" fmla="*/ 336 h 350"/>
                <a:gd name="T34" fmla="*/ 52 w 390"/>
                <a:gd name="T35" fmla="*/ 311 h 350"/>
                <a:gd name="T36" fmla="*/ 51 w 390"/>
                <a:gd name="T37" fmla="*/ 306 h 350"/>
                <a:gd name="T38" fmla="*/ 55 w 390"/>
                <a:gd name="T39" fmla="*/ 302 h 350"/>
                <a:gd name="T40" fmla="*/ 260 w 390"/>
                <a:gd name="T41" fmla="*/ 305 h 350"/>
                <a:gd name="T42" fmla="*/ 291 w 390"/>
                <a:gd name="T43" fmla="*/ 336 h 350"/>
                <a:gd name="T44" fmla="*/ 333 w 390"/>
                <a:gd name="T45" fmla="*/ 295 h 350"/>
                <a:gd name="T46" fmla="*/ 302 w 390"/>
                <a:gd name="T47" fmla="*/ 264 h 350"/>
                <a:gd name="T48" fmla="*/ 167 w 390"/>
                <a:gd name="T49" fmla="*/ 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0" h="350">
                  <a:moveTo>
                    <a:pt x="167" y="3"/>
                  </a:moveTo>
                  <a:cubicBezTo>
                    <a:pt x="253" y="35"/>
                    <a:pt x="305" y="138"/>
                    <a:pt x="260" y="22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93" y="71"/>
                    <a:pt x="193" y="71"/>
                    <a:pt x="193" y="71"/>
                  </a:cubicBezTo>
                  <a:cubicBezTo>
                    <a:pt x="167" y="45"/>
                    <a:pt x="167" y="45"/>
                    <a:pt x="167" y="45"/>
                  </a:cubicBezTo>
                  <a:cubicBezTo>
                    <a:pt x="152" y="59"/>
                    <a:pt x="129" y="62"/>
                    <a:pt x="114" y="56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78" y="185"/>
                    <a:pt x="78" y="185"/>
                    <a:pt x="78" y="185"/>
                  </a:cubicBezTo>
                  <a:cubicBezTo>
                    <a:pt x="109" y="154"/>
                    <a:pt x="109" y="154"/>
                    <a:pt x="109" y="154"/>
                  </a:cubicBezTo>
                  <a:cubicBezTo>
                    <a:pt x="218" y="264"/>
                    <a:pt x="218" y="264"/>
                    <a:pt x="218" y="264"/>
                  </a:cubicBezTo>
                  <a:cubicBezTo>
                    <a:pt x="165" y="293"/>
                    <a:pt x="91" y="284"/>
                    <a:pt x="36" y="227"/>
                  </a:cubicBezTo>
                  <a:cubicBezTo>
                    <a:pt x="10" y="253"/>
                    <a:pt x="10" y="253"/>
                    <a:pt x="10" y="253"/>
                  </a:cubicBezTo>
                  <a:cubicBezTo>
                    <a:pt x="18" y="264"/>
                    <a:pt x="25" y="274"/>
                    <a:pt x="33" y="283"/>
                  </a:cubicBezTo>
                  <a:cubicBezTo>
                    <a:pt x="32" y="283"/>
                    <a:pt x="30" y="285"/>
                    <a:pt x="30" y="285"/>
                  </a:cubicBezTo>
                  <a:cubicBezTo>
                    <a:pt x="28" y="285"/>
                    <a:pt x="27" y="285"/>
                    <a:pt x="25" y="285"/>
                  </a:cubicBezTo>
                  <a:cubicBezTo>
                    <a:pt x="11" y="285"/>
                    <a:pt x="0" y="297"/>
                    <a:pt x="0" y="311"/>
                  </a:cubicBezTo>
                  <a:cubicBezTo>
                    <a:pt x="0" y="325"/>
                    <a:pt x="11" y="336"/>
                    <a:pt x="25" y="336"/>
                  </a:cubicBezTo>
                  <a:cubicBezTo>
                    <a:pt x="39" y="336"/>
                    <a:pt x="52" y="325"/>
                    <a:pt x="52" y="311"/>
                  </a:cubicBezTo>
                  <a:cubicBezTo>
                    <a:pt x="52" y="309"/>
                    <a:pt x="51" y="308"/>
                    <a:pt x="51" y="306"/>
                  </a:cubicBezTo>
                  <a:cubicBezTo>
                    <a:pt x="55" y="302"/>
                    <a:pt x="55" y="302"/>
                    <a:pt x="55" y="302"/>
                  </a:cubicBezTo>
                  <a:cubicBezTo>
                    <a:pt x="118" y="344"/>
                    <a:pt x="186" y="350"/>
                    <a:pt x="260" y="305"/>
                  </a:cubicBezTo>
                  <a:cubicBezTo>
                    <a:pt x="291" y="336"/>
                    <a:pt x="291" y="336"/>
                    <a:pt x="291" y="336"/>
                  </a:cubicBezTo>
                  <a:cubicBezTo>
                    <a:pt x="333" y="295"/>
                    <a:pt x="333" y="295"/>
                    <a:pt x="333" y="295"/>
                  </a:cubicBezTo>
                  <a:cubicBezTo>
                    <a:pt x="302" y="264"/>
                    <a:pt x="302" y="264"/>
                    <a:pt x="302" y="264"/>
                  </a:cubicBezTo>
                  <a:cubicBezTo>
                    <a:pt x="390" y="131"/>
                    <a:pt x="273" y="0"/>
                    <a:pt x="16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>
                <a:solidFill>
                  <a:prstClr val="black"/>
                </a:solidFill>
                <a:latin typeface="+mj-lt"/>
                <a:ea typeface="微软雅黑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06449" y="61557"/>
            <a:ext cx="3521396" cy="584775"/>
            <a:chOff x="-3435686" y="1283528"/>
            <a:chExt cx="12878141" cy="438581"/>
          </a:xfrm>
        </p:grpSpPr>
        <p:sp>
          <p:nvSpPr>
            <p:cNvPr id="34" name="矩形 33"/>
            <p:cNvSpPr/>
            <p:nvPr/>
          </p:nvSpPr>
          <p:spPr>
            <a:xfrm>
              <a:off x="-2839076" y="1283528"/>
              <a:ext cx="11684924" cy="438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altLang="zh-CN" sz="3200" dirty="0">
                <a:ln w="38100">
                  <a:solidFill>
                    <a:prstClr val="white"/>
                  </a:solidFill>
                </a:ln>
                <a:gradFill flip="none" rotWithShape="1">
                  <a:gsLst>
                    <a:gs pos="0">
                      <a:srgbClr val="E61E18"/>
                    </a:gs>
                    <a:gs pos="100000">
                      <a:srgbClr val="9A1E23"/>
                    </a:gs>
                  </a:gsLst>
                  <a:lin ang="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微软雅黑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-3435686" y="1283528"/>
              <a:ext cx="12878141" cy="438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3200" dirty="0">
                  <a:ln w="22225">
                    <a:noFill/>
                  </a:ln>
                  <a:gradFill flip="none" rotWithShape="1">
                    <a:gsLst>
                      <a:gs pos="0">
                        <a:srgbClr val="E61E18"/>
                      </a:gs>
                      <a:gs pos="100000">
                        <a:srgbClr val="9A1E23"/>
                      </a:gs>
                    </a:gsLst>
                    <a:lin ang="0" scaled="1"/>
                    <a:tileRect/>
                  </a:gradFill>
                  <a:latin typeface="+mj-lt"/>
                  <a:ea typeface="微软雅黑"/>
                </a:rPr>
                <a:t>TITLE HERE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75616" y="3618764"/>
            <a:ext cx="2144913" cy="2077492"/>
            <a:chOff x="675616" y="3618764"/>
            <a:chExt cx="2144913" cy="2077492"/>
          </a:xfrm>
        </p:grpSpPr>
        <p:sp>
          <p:nvSpPr>
            <p:cNvPr id="37" name="矩形 36"/>
            <p:cNvSpPr/>
            <p:nvPr/>
          </p:nvSpPr>
          <p:spPr>
            <a:xfrm>
              <a:off x="675616" y="3988096"/>
              <a:ext cx="2144913" cy="170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800"/>
                </a:spcBef>
                <a:spcAft>
                  <a:spcPts val="0"/>
                </a:spcAft>
              </a:pPr>
              <a:r>
                <a:rPr lang="en-US" altLang="zh-CN" sz="1400" b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+mj-lt"/>
                  <a:ea typeface="微软雅黑"/>
                </a:rPr>
                <a:t>We hope that this template will return to you as a time, money and reputation.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1094688" y="3618764"/>
              <a:ext cx="130676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altLang="zh-CN" sz="1600" b="0" dirty="0">
                  <a:solidFill>
                    <a:srgbClr val="AF0B06"/>
                  </a:solidFill>
                  <a:latin typeface="+mj-lt"/>
                  <a:ea typeface="微软雅黑" panose="020B0503020204020204" charset="-122"/>
                </a:rPr>
                <a:t>TITLE HERE</a:t>
              </a:r>
              <a:endParaRPr lang="zh-CN" altLang="en-US" sz="1600" b="0" dirty="0">
                <a:solidFill>
                  <a:srgbClr val="AF0B06"/>
                </a:solidFill>
                <a:latin typeface="+mj-lt"/>
                <a:ea typeface="微软雅黑" panose="020B0503020204020204" charset="-122"/>
              </a:endParaRPr>
            </a:p>
          </p:txBody>
        </p:sp>
        <p:cxnSp>
          <p:nvCxnSpPr>
            <p:cNvPr id="39" name="直接连接符 38"/>
            <p:cNvCxnSpPr/>
            <p:nvPr/>
          </p:nvCxnSpPr>
          <p:spPr>
            <a:xfrm>
              <a:off x="1649461" y="3988096"/>
              <a:ext cx="197223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3658948" y="3618764"/>
            <a:ext cx="2144913" cy="2077492"/>
            <a:chOff x="3658948" y="3618764"/>
            <a:chExt cx="2144913" cy="2077492"/>
          </a:xfrm>
        </p:grpSpPr>
        <p:sp>
          <p:nvSpPr>
            <p:cNvPr id="41" name="矩形 40"/>
            <p:cNvSpPr/>
            <p:nvPr/>
          </p:nvSpPr>
          <p:spPr>
            <a:xfrm>
              <a:off x="3658948" y="3988096"/>
              <a:ext cx="2144913" cy="170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800"/>
                </a:spcBef>
                <a:spcAft>
                  <a:spcPts val="0"/>
                </a:spcAft>
              </a:pPr>
              <a:r>
                <a:rPr lang="en-US" altLang="zh-CN" sz="1400" b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+mj-lt"/>
                  <a:ea typeface="微软雅黑"/>
                </a:rPr>
                <a:t>We hope that this template will return to you as a time, money and reputation.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4078018" y="3618764"/>
              <a:ext cx="130676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altLang="zh-CN" sz="1600" b="0" dirty="0">
                  <a:solidFill>
                    <a:srgbClr val="AF0B06"/>
                  </a:solidFill>
                  <a:latin typeface="+mj-lt"/>
                  <a:ea typeface="微软雅黑" panose="020B0503020204020204" charset="-122"/>
                </a:rPr>
                <a:t>TITLE HERE</a:t>
              </a:r>
              <a:endParaRPr lang="zh-CN" altLang="en-US" sz="1600" b="0" dirty="0">
                <a:solidFill>
                  <a:srgbClr val="AF0B06"/>
                </a:solidFill>
                <a:latin typeface="+mj-lt"/>
                <a:ea typeface="微软雅黑"/>
              </a:endParaRP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4632793" y="3988096"/>
              <a:ext cx="197223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6611131" y="3618764"/>
            <a:ext cx="2144913" cy="2077492"/>
            <a:chOff x="6611131" y="3618764"/>
            <a:chExt cx="2144913" cy="2077492"/>
          </a:xfrm>
        </p:grpSpPr>
        <p:sp>
          <p:nvSpPr>
            <p:cNvPr id="45" name="矩形 44"/>
            <p:cNvSpPr/>
            <p:nvPr/>
          </p:nvSpPr>
          <p:spPr>
            <a:xfrm>
              <a:off x="6611131" y="3988096"/>
              <a:ext cx="2144913" cy="170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800"/>
                </a:spcBef>
                <a:spcAft>
                  <a:spcPts val="0"/>
                </a:spcAft>
              </a:pPr>
              <a:r>
                <a:rPr lang="en-US" altLang="zh-CN" sz="1400" b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+mj-lt"/>
                  <a:ea typeface="微软雅黑"/>
                </a:rPr>
                <a:t>We hope that this template will return to you as a time, money and reputation.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7030203" y="3618764"/>
              <a:ext cx="130676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altLang="zh-CN" sz="1600" b="0" dirty="0">
                  <a:solidFill>
                    <a:srgbClr val="AF0B06"/>
                  </a:solidFill>
                  <a:latin typeface="+mj-lt"/>
                  <a:ea typeface="微软雅黑" panose="020B0503020204020204" charset="-122"/>
                </a:rPr>
                <a:t>TITLE HERE</a:t>
              </a:r>
              <a:endParaRPr lang="zh-CN" altLang="en-US" sz="1600" b="0" dirty="0">
                <a:solidFill>
                  <a:srgbClr val="AF0B06"/>
                </a:solidFill>
                <a:latin typeface="+mj-lt"/>
                <a:ea typeface="微软雅黑"/>
              </a:endParaRPr>
            </a:p>
          </p:txBody>
        </p:sp>
        <p:cxnSp>
          <p:nvCxnSpPr>
            <p:cNvPr id="47" name="直接连接符 46"/>
            <p:cNvCxnSpPr/>
            <p:nvPr/>
          </p:nvCxnSpPr>
          <p:spPr>
            <a:xfrm>
              <a:off x="7584976" y="3988096"/>
              <a:ext cx="197223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9330503" y="3670643"/>
            <a:ext cx="2144913" cy="2077492"/>
            <a:chOff x="9330503" y="3670643"/>
            <a:chExt cx="2144913" cy="2077492"/>
          </a:xfrm>
        </p:grpSpPr>
        <p:sp>
          <p:nvSpPr>
            <p:cNvPr id="49" name="矩形 48"/>
            <p:cNvSpPr/>
            <p:nvPr/>
          </p:nvSpPr>
          <p:spPr>
            <a:xfrm>
              <a:off x="9330503" y="4039975"/>
              <a:ext cx="2144913" cy="170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800"/>
                </a:spcBef>
                <a:spcAft>
                  <a:spcPts val="0"/>
                </a:spcAft>
              </a:pPr>
              <a:r>
                <a:rPr lang="en-US" altLang="zh-CN" sz="1400" b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+mj-lt"/>
                  <a:ea typeface="微软雅黑"/>
                </a:rPr>
                <a:t>We hope that this template will return to you as a time, money and reputation.</a:t>
              </a:r>
            </a:p>
          </p:txBody>
        </p:sp>
        <p:sp>
          <p:nvSpPr>
            <p:cNvPr id="50" name="矩形 49"/>
            <p:cNvSpPr/>
            <p:nvPr/>
          </p:nvSpPr>
          <p:spPr>
            <a:xfrm>
              <a:off x="9749575" y="3670643"/>
              <a:ext cx="130676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altLang="zh-CN" sz="1600" b="0" dirty="0">
                  <a:solidFill>
                    <a:srgbClr val="AF0B06"/>
                  </a:solidFill>
                  <a:latin typeface="+mj-lt"/>
                  <a:ea typeface="微软雅黑" panose="020B0503020204020204" charset="-122"/>
                </a:rPr>
                <a:t>TITLE HERE</a:t>
              </a:r>
              <a:endParaRPr lang="zh-CN" altLang="en-US" sz="1600" b="0" dirty="0">
                <a:solidFill>
                  <a:srgbClr val="AF0B06"/>
                </a:solidFill>
                <a:latin typeface="+mj-lt"/>
                <a:ea typeface="微软雅黑"/>
              </a:endParaRPr>
            </a:p>
          </p:txBody>
        </p:sp>
        <p:cxnSp>
          <p:nvCxnSpPr>
            <p:cNvPr id="51" name="直接连接符 50"/>
            <p:cNvCxnSpPr/>
            <p:nvPr/>
          </p:nvCxnSpPr>
          <p:spPr>
            <a:xfrm>
              <a:off x="10304348" y="4039975"/>
              <a:ext cx="197223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898521" y="1729901"/>
            <a:ext cx="1699099" cy="1699099"/>
            <a:chOff x="898521" y="1729901"/>
            <a:chExt cx="1699099" cy="1699099"/>
          </a:xfrm>
        </p:grpSpPr>
        <p:sp>
          <p:nvSpPr>
            <p:cNvPr id="36" name="椭圆 35"/>
            <p:cNvSpPr/>
            <p:nvPr/>
          </p:nvSpPr>
          <p:spPr>
            <a:xfrm>
              <a:off x="898521" y="1729901"/>
              <a:ext cx="1699099" cy="1699099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2400" b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2" name="Freeform 21"/>
            <p:cNvSpPr>
              <a:spLocks noEditPoints="1"/>
            </p:cNvSpPr>
            <p:nvPr/>
          </p:nvSpPr>
          <p:spPr bwMode="auto">
            <a:xfrm>
              <a:off x="1439041" y="2295143"/>
              <a:ext cx="618059" cy="568615"/>
            </a:xfrm>
            <a:custGeom>
              <a:avLst/>
              <a:gdLst>
                <a:gd name="T0" fmla="*/ 689 w 716"/>
                <a:gd name="T1" fmla="*/ 324 h 658"/>
                <a:gd name="T2" fmla="*/ 453 w 716"/>
                <a:gd name="T3" fmla="*/ 324 h 658"/>
                <a:gd name="T4" fmla="*/ 453 w 716"/>
                <a:gd name="T5" fmla="*/ 419 h 658"/>
                <a:gd name="T6" fmla="*/ 406 w 716"/>
                <a:gd name="T7" fmla="*/ 467 h 658"/>
                <a:gd name="T8" fmla="*/ 310 w 716"/>
                <a:gd name="T9" fmla="*/ 467 h 658"/>
                <a:gd name="T10" fmla="*/ 263 w 716"/>
                <a:gd name="T11" fmla="*/ 419 h 658"/>
                <a:gd name="T12" fmla="*/ 263 w 716"/>
                <a:gd name="T13" fmla="*/ 324 h 658"/>
                <a:gd name="T14" fmla="*/ 27 w 716"/>
                <a:gd name="T15" fmla="*/ 324 h 658"/>
                <a:gd name="T16" fmla="*/ 27 w 716"/>
                <a:gd name="T17" fmla="*/ 326 h 658"/>
                <a:gd name="T18" fmla="*/ 27 w 716"/>
                <a:gd name="T19" fmla="*/ 611 h 658"/>
                <a:gd name="T20" fmla="*/ 75 w 716"/>
                <a:gd name="T21" fmla="*/ 658 h 658"/>
                <a:gd name="T22" fmla="*/ 641 w 716"/>
                <a:gd name="T23" fmla="*/ 658 h 658"/>
                <a:gd name="T24" fmla="*/ 689 w 716"/>
                <a:gd name="T25" fmla="*/ 611 h 658"/>
                <a:gd name="T26" fmla="*/ 689 w 716"/>
                <a:gd name="T27" fmla="*/ 326 h 658"/>
                <a:gd name="T28" fmla="*/ 689 w 716"/>
                <a:gd name="T29" fmla="*/ 324 h 658"/>
                <a:gd name="T30" fmla="*/ 669 w 716"/>
                <a:gd name="T31" fmla="*/ 100 h 658"/>
                <a:gd name="T32" fmla="*/ 466 w 716"/>
                <a:gd name="T33" fmla="*/ 100 h 658"/>
                <a:gd name="T34" fmla="*/ 466 w 716"/>
                <a:gd name="T35" fmla="*/ 48 h 658"/>
                <a:gd name="T36" fmla="*/ 418 w 716"/>
                <a:gd name="T37" fmla="*/ 0 h 658"/>
                <a:gd name="T38" fmla="*/ 298 w 716"/>
                <a:gd name="T39" fmla="*/ 0 h 658"/>
                <a:gd name="T40" fmla="*/ 250 w 716"/>
                <a:gd name="T41" fmla="*/ 48 h 658"/>
                <a:gd name="T42" fmla="*/ 250 w 716"/>
                <a:gd name="T43" fmla="*/ 100 h 658"/>
                <a:gd name="T44" fmla="*/ 47 w 716"/>
                <a:gd name="T45" fmla="*/ 100 h 658"/>
                <a:gd name="T46" fmla="*/ 0 w 716"/>
                <a:gd name="T47" fmla="*/ 147 h 658"/>
                <a:gd name="T48" fmla="*/ 0 w 716"/>
                <a:gd name="T49" fmla="*/ 282 h 658"/>
                <a:gd name="T50" fmla="*/ 716 w 716"/>
                <a:gd name="T51" fmla="*/ 282 h 658"/>
                <a:gd name="T52" fmla="*/ 716 w 716"/>
                <a:gd name="T53" fmla="*/ 147 h 658"/>
                <a:gd name="T54" fmla="*/ 669 w 716"/>
                <a:gd name="T55" fmla="*/ 100 h 658"/>
                <a:gd name="T56" fmla="*/ 284 w 716"/>
                <a:gd name="T57" fmla="*/ 66 h 658"/>
                <a:gd name="T58" fmla="*/ 317 w 716"/>
                <a:gd name="T59" fmla="*/ 34 h 658"/>
                <a:gd name="T60" fmla="*/ 399 w 716"/>
                <a:gd name="T61" fmla="*/ 34 h 658"/>
                <a:gd name="T62" fmla="*/ 432 w 716"/>
                <a:gd name="T63" fmla="*/ 66 h 658"/>
                <a:gd name="T64" fmla="*/ 432 w 716"/>
                <a:gd name="T65" fmla="*/ 100 h 658"/>
                <a:gd name="T66" fmla="*/ 284 w 716"/>
                <a:gd name="T67" fmla="*/ 100 h 658"/>
                <a:gd name="T68" fmla="*/ 284 w 716"/>
                <a:gd name="T69" fmla="*/ 66 h 658"/>
                <a:gd name="T70" fmla="*/ 393 w 716"/>
                <a:gd name="T71" fmla="*/ 302 h 658"/>
                <a:gd name="T72" fmla="*/ 323 w 716"/>
                <a:gd name="T73" fmla="*/ 302 h 658"/>
                <a:gd name="T74" fmla="*/ 288 w 716"/>
                <a:gd name="T75" fmla="*/ 337 h 658"/>
                <a:gd name="T76" fmla="*/ 288 w 716"/>
                <a:gd name="T77" fmla="*/ 407 h 658"/>
                <a:gd name="T78" fmla="*/ 323 w 716"/>
                <a:gd name="T79" fmla="*/ 442 h 658"/>
                <a:gd name="T80" fmla="*/ 393 w 716"/>
                <a:gd name="T81" fmla="*/ 442 h 658"/>
                <a:gd name="T82" fmla="*/ 428 w 716"/>
                <a:gd name="T83" fmla="*/ 407 h 658"/>
                <a:gd name="T84" fmla="*/ 428 w 716"/>
                <a:gd name="T85" fmla="*/ 337 h 658"/>
                <a:gd name="T86" fmla="*/ 393 w 716"/>
                <a:gd name="T87" fmla="*/ 302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16" h="658">
                  <a:moveTo>
                    <a:pt x="689" y="324"/>
                  </a:moveTo>
                  <a:cubicBezTo>
                    <a:pt x="453" y="324"/>
                    <a:pt x="453" y="324"/>
                    <a:pt x="453" y="324"/>
                  </a:cubicBezTo>
                  <a:cubicBezTo>
                    <a:pt x="453" y="419"/>
                    <a:pt x="453" y="419"/>
                    <a:pt x="453" y="419"/>
                  </a:cubicBezTo>
                  <a:cubicBezTo>
                    <a:pt x="453" y="445"/>
                    <a:pt x="432" y="467"/>
                    <a:pt x="406" y="467"/>
                  </a:cubicBezTo>
                  <a:cubicBezTo>
                    <a:pt x="310" y="467"/>
                    <a:pt x="310" y="467"/>
                    <a:pt x="310" y="467"/>
                  </a:cubicBezTo>
                  <a:cubicBezTo>
                    <a:pt x="284" y="467"/>
                    <a:pt x="263" y="445"/>
                    <a:pt x="263" y="419"/>
                  </a:cubicBezTo>
                  <a:cubicBezTo>
                    <a:pt x="263" y="324"/>
                    <a:pt x="263" y="324"/>
                    <a:pt x="263" y="324"/>
                  </a:cubicBezTo>
                  <a:cubicBezTo>
                    <a:pt x="27" y="324"/>
                    <a:pt x="27" y="324"/>
                    <a:pt x="27" y="324"/>
                  </a:cubicBezTo>
                  <a:cubicBezTo>
                    <a:pt x="27" y="325"/>
                    <a:pt x="27" y="325"/>
                    <a:pt x="27" y="326"/>
                  </a:cubicBezTo>
                  <a:cubicBezTo>
                    <a:pt x="27" y="611"/>
                    <a:pt x="27" y="611"/>
                    <a:pt x="27" y="611"/>
                  </a:cubicBezTo>
                  <a:cubicBezTo>
                    <a:pt x="27" y="637"/>
                    <a:pt x="49" y="658"/>
                    <a:pt x="75" y="658"/>
                  </a:cubicBezTo>
                  <a:cubicBezTo>
                    <a:pt x="641" y="658"/>
                    <a:pt x="641" y="658"/>
                    <a:pt x="641" y="658"/>
                  </a:cubicBezTo>
                  <a:cubicBezTo>
                    <a:pt x="667" y="658"/>
                    <a:pt x="689" y="637"/>
                    <a:pt x="689" y="611"/>
                  </a:cubicBezTo>
                  <a:cubicBezTo>
                    <a:pt x="689" y="326"/>
                    <a:pt x="689" y="326"/>
                    <a:pt x="689" y="326"/>
                  </a:cubicBezTo>
                  <a:cubicBezTo>
                    <a:pt x="689" y="325"/>
                    <a:pt x="689" y="325"/>
                    <a:pt x="689" y="324"/>
                  </a:cubicBezTo>
                  <a:close/>
                  <a:moveTo>
                    <a:pt x="669" y="100"/>
                  </a:moveTo>
                  <a:cubicBezTo>
                    <a:pt x="466" y="100"/>
                    <a:pt x="466" y="100"/>
                    <a:pt x="466" y="100"/>
                  </a:cubicBezTo>
                  <a:cubicBezTo>
                    <a:pt x="466" y="48"/>
                    <a:pt x="466" y="48"/>
                    <a:pt x="466" y="48"/>
                  </a:cubicBezTo>
                  <a:cubicBezTo>
                    <a:pt x="466" y="21"/>
                    <a:pt x="444" y="0"/>
                    <a:pt x="418" y="0"/>
                  </a:cubicBezTo>
                  <a:cubicBezTo>
                    <a:pt x="298" y="0"/>
                    <a:pt x="298" y="0"/>
                    <a:pt x="298" y="0"/>
                  </a:cubicBezTo>
                  <a:cubicBezTo>
                    <a:pt x="272" y="0"/>
                    <a:pt x="250" y="21"/>
                    <a:pt x="250" y="48"/>
                  </a:cubicBezTo>
                  <a:cubicBezTo>
                    <a:pt x="250" y="100"/>
                    <a:pt x="250" y="100"/>
                    <a:pt x="250" y="100"/>
                  </a:cubicBezTo>
                  <a:cubicBezTo>
                    <a:pt x="47" y="100"/>
                    <a:pt x="47" y="100"/>
                    <a:pt x="47" y="100"/>
                  </a:cubicBezTo>
                  <a:cubicBezTo>
                    <a:pt x="21" y="100"/>
                    <a:pt x="0" y="121"/>
                    <a:pt x="0" y="147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716" y="282"/>
                    <a:pt x="716" y="282"/>
                    <a:pt x="716" y="282"/>
                  </a:cubicBezTo>
                  <a:cubicBezTo>
                    <a:pt x="716" y="147"/>
                    <a:pt x="716" y="147"/>
                    <a:pt x="716" y="147"/>
                  </a:cubicBezTo>
                  <a:cubicBezTo>
                    <a:pt x="716" y="121"/>
                    <a:pt x="695" y="100"/>
                    <a:pt x="669" y="100"/>
                  </a:cubicBezTo>
                  <a:close/>
                  <a:moveTo>
                    <a:pt x="284" y="66"/>
                  </a:moveTo>
                  <a:cubicBezTo>
                    <a:pt x="284" y="48"/>
                    <a:pt x="299" y="34"/>
                    <a:pt x="317" y="34"/>
                  </a:cubicBezTo>
                  <a:cubicBezTo>
                    <a:pt x="399" y="34"/>
                    <a:pt x="399" y="34"/>
                    <a:pt x="399" y="34"/>
                  </a:cubicBezTo>
                  <a:cubicBezTo>
                    <a:pt x="417" y="34"/>
                    <a:pt x="432" y="48"/>
                    <a:pt x="432" y="66"/>
                  </a:cubicBezTo>
                  <a:cubicBezTo>
                    <a:pt x="432" y="100"/>
                    <a:pt x="432" y="100"/>
                    <a:pt x="432" y="100"/>
                  </a:cubicBezTo>
                  <a:cubicBezTo>
                    <a:pt x="284" y="100"/>
                    <a:pt x="284" y="100"/>
                    <a:pt x="284" y="100"/>
                  </a:cubicBezTo>
                  <a:lnTo>
                    <a:pt x="284" y="66"/>
                  </a:lnTo>
                  <a:close/>
                  <a:moveTo>
                    <a:pt x="393" y="302"/>
                  </a:moveTo>
                  <a:cubicBezTo>
                    <a:pt x="323" y="302"/>
                    <a:pt x="323" y="302"/>
                    <a:pt x="323" y="302"/>
                  </a:cubicBezTo>
                  <a:cubicBezTo>
                    <a:pt x="304" y="302"/>
                    <a:pt x="288" y="317"/>
                    <a:pt x="288" y="337"/>
                  </a:cubicBezTo>
                  <a:cubicBezTo>
                    <a:pt x="288" y="407"/>
                    <a:pt x="288" y="407"/>
                    <a:pt x="288" y="407"/>
                  </a:cubicBezTo>
                  <a:cubicBezTo>
                    <a:pt x="288" y="426"/>
                    <a:pt x="304" y="442"/>
                    <a:pt x="323" y="442"/>
                  </a:cubicBezTo>
                  <a:cubicBezTo>
                    <a:pt x="393" y="442"/>
                    <a:pt x="393" y="442"/>
                    <a:pt x="393" y="442"/>
                  </a:cubicBezTo>
                  <a:cubicBezTo>
                    <a:pt x="412" y="442"/>
                    <a:pt x="428" y="426"/>
                    <a:pt x="428" y="407"/>
                  </a:cubicBezTo>
                  <a:cubicBezTo>
                    <a:pt x="428" y="337"/>
                    <a:pt x="428" y="337"/>
                    <a:pt x="428" y="337"/>
                  </a:cubicBezTo>
                  <a:cubicBezTo>
                    <a:pt x="428" y="317"/>
                    <a:pt x="412" y="302"/>
                    <a:pt x="393" y="3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2400" b="0">
                <a:solidFill>
                  <a:prstClr val="black"/>
                </a:solidFill>
                <a:latin typeface="+mj-lt"/>
                <a:ea typeface="微软雅黑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834037" y="1729901"/>
            <a:ext cx="1699099" cy="1699099"/>
            <a:chOff x="6834037" y="1729901"/>
            <a:chExt cx="1699099" cy="1699099"/>
          </a:xfrm>
        </p:grpSpPr>
        <p:sp>
          <p:nvSpPr>
            <p:cNvPr id="44" name="椭圆 43"/>
            <p:cNvSpPr/>
            <p:nvPr/>
          </p:nvSpPr>
          <p:spPr>
            <a:xfrm>
              <a:off x="6834037" y="1729901"/>
              <a:ext cx="1699099" cy="1699099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2400" b="0">
                <a:solidFill>
                  <a:prstClr val="white"/>
                </a:solidFill>
                <a:latin typeface="+mj-lt"/>
              </a:endParaRPr>
            </a:p>
          </p:txBody>
        </p:sp>
        <p:grpSp>
          <p:nvGrpSpPr>
            <p:cNvPr id="53" name="Group 69"/>
            <p:cNvGrpSpPr/>
            <p:nvPr/>
          </p:nvGrpSpPr>
          <p:grpSpPr>
            <a:xfrm>
              <a:off x="7344848" y="2261998"/>
              <a:ext cx="677479" cy="712429"/>
              <a:chOff x="2919413" y="3781425"/>
              <a:chExt cx="400050" cy="420688"/>
            </a:xfrm>
            <a:solidFill>
              <a:schemeClr val="accent1"/>
            </a:solidFill>
          </p:grpSpPr>
          <p:sp>
            <p:nvSpPr>
              <p:cNvPr id="54" name="Freeform 64"/>
              <p:cNvSpPr>
                <a:spLocks noEditPoints="1"/>
              </p:cNvSpPr>
              <p:nvPr/>
            </p:nvSpPr>
            <p:spPr bwMode="auto">
              <a:xfrm>
                <a:off x="3059113" y="3781425"/>
                <a:ext cx="120650" cy="420688"/>
              </a:xfrm>
              <a:custGeom>
                <a:avLst/>
                <a:gdLst>
                  <a:gd name="T0" fmla="*/ 137 w 156"/>
                  <a:gd name="T1" fmla="*/ 548 h 548"/>
                  <a:gd name="T2" fmla="*/ 0 w 156"/>
                  <a:gd name="T3" fmla="*/ 528 h 548"/>
                  <a:gd name="T4" fmla="*/ 137 w 156"/>
                  <a:gd name="T5" fmla="*/ 509 h 548"/>
                  <a:gd name="T6" fmla="*/ 137 w 156"/>
                  <a:gd name="T7" fmla="*/ 453 h 548"/>
                  <a:gd name="T8" fmla="*/ 0 w 156"/>
                  <a:gd name="T9" fmla="*/ 472 h 548"/>
                  <a:gd name="T10" fmla="*/ 137 w 156"/>
                  <a:gd name="T11" fmla="*/ 492 h 548"/>
                  <a:gd name="T12" fmla="*/ 137 w 156"/>
                  <a:gd name="T13" fmla="*/ 453 h 548"/>
                  <a:gd name="T14" fmla="*/ 19 w 156"/>
                  <a:gd name="T15" fmla="*/ 397 h 548"/>
                  <a:gd name="T16" fmla="*/ 19 w 156"/>
                  <a:gd name="T17" fmla="*/ 436 h 548"/>
                  <a:gd name="T18" fmla="*/ 156 w 156"/>
                  <a:gd name="T19" fmla="*/ 416 h 548"/>
                  <a:gd name="T20" fmla="*/ 137 w 156"/>
                  <a:gd name="T21" fmla="*/ 341 h 548"/>
                  <a:gd name="T22" fmla="*/ 0 w 156"/>
                  <a:gd name="T23" fmla="*/ 361 h 548"/>
                  <a:gd name="T24" fmla="*/ 137 w 156"/>
                  <a:gd name="T25" fmla="*/ 380 h 548"/>
                  <a:gd name="T26" fmla="*/ 137 w 156"/>
                  <a:gd name="T27" fmla="*/ 341 h 548"/>
                  <a:gd name="T28" fmla="*/ 19 w 156"/>
                  <a:gd name="T29" fmla="*/ 285 h 548"/>
                  <a:gd name="T30" fmla="*/ 19 w 156"/>
                  <a:gd name="T31" fmla="*/ 324 h 548"/>
                  <a:gd name="T32" fmla="*/ 156 w 156"/>
                  <a:gd name="T33" fmla="*/ 305 h 548"/>
                  <a:gd name="T34" fmla="*/ 137 w 156"/>
                  <a:gd name="T35" fmla="*/ 229 h 548"/>
                  <a:gd name="T36" fmla="*/ 0 w 156"/>
                  <a:gd name="T37" fmla="*/ 249 h 548"/>
                  <a:gd name="T38" fmla="*/ 137 w 156"/>
                  <a:gd name="T39" fmla="*/ 268 h 548"/>
                  <a:gd name="T40" fmla="*/ 137 w 156"/>
                  <a:gd name="T41" fmla="*/ 229 h 548"/>
                  <a:gd name="T42" fmla="*/ 19 w 156"/>
                  <a:gd name="T43" fmla="*/ 168 h 548"/>
                  <a:gd name="T44" fmla="*/ 19 w 156"/>
                  <a:gd name="T45" fmla="*/ 207 h 548"/>
                  <a:gd name="T46" fmla="*/ 156 w 156"/>
                  <a:gd name="T47" fmla="*/ 188 h 548"/>
                  <a:gd name="T48" fmla="*/ 137 w 156"/>
                  <a:gd name="T49" fmla="*/ 112 h 548"/>
                  <a:gd name="T50" fmla="*/ 0 w 156"/>
                  <a:gd name="T51" fmla="*/ 132 h 548"/>
                  <a:gd name="T52" fmla="*/ 137 w 156"/>
                  <a:gd name="T53" fmla="*/ 151 h 548"/>
                  <a:gd name="T54" fmla="*/ 137 w 156"/>
                  <a:gd name="T55" fmla="*/ 112 h 548"/>
                  <a:gd name="T56" fmla="*/ 19 w 156"/>
                  <a:gd name="T57" fmla="*/ 56 h 548"/>
                  <a:gd name="T58" fmla="*/ 19 w 156"/>
                  <a:gd name="T59" fmla="*/ 95 h 548"/>
                  <a:gd name="T60" fmla="*/ 156 w 156"/>
                  <a:gd name="T61" fmla="*/ 76 h 548"/>
                  <a:gd name="T62" fmla="*/ 137 w 156"/>
                  <a:gd name="T63" fmla="*/ 0 h 548"/>
                  <a:gd name="T64" fmla="*/ 0 w 156"/>
                  <a:gd name="T65" fmla="*/ 20 h 548"/>
                  <a:gd name="T66" fmla="*/ 137 w 156"/>
                  <a:gd name="T67" fmla="*/ 40 h 548"/>
                  <a:gd name="T68" fmla="*/ 137 w 156"/>
                  <a:gd name="T69" fmla="*/ 0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6" h="548">
                    <a:moveTo>
                      <a:pt x="156" y="528"/>
                    </a:moveTo>
                    <a:cubicBezTo>
                      <a:pt x="156" y="539"/>
                      <a:pt x="148" y="548"/>
                      <a:pt x="137" y="548"/>
                    </a:cubicBezTo>
                    <a:cubicBezTo>
                      <a:pt x="19" y="548"/>
                      <a:pt x="19" y="548"/>
                      <a:pt x="19" y="548"/>
                    </a:cubicBezTo>
                    <a:cubicBezTo>
                      <a:pt x="8" y="548"/>
                      <a:pt x="0" y="539"/>
                      <a:pt x="0" y="528"/>
                    </a:cubicBezTo>
                    <a:cubicBezTo>
                      <a:pt x="0" y="517"/>
                      <a:pt x="8" y="509"/>
                      <a:pt x="19" y="509"/>
                    </a:cubicBezTo>
                    <a:cubicBezTo>
                      <a:pt x="137" y="509"/>
                      <a:pt x="137" y="509"/>
                      <a:pt x="137" y="509"/>
                    </a:cubicBezTo>
                    <a:cubicBezTo>
                      <a:pt x="148" y="509"/>
                      <a:pt x="156" y="517"/>
                      <a:pt x="156" y="528"/>
                    </a:cubicBezTo>
                    <a:close/>
                    <a:moveTo>
                      <a:pt x="137" y="453"/>
                    </a:moveTo>
                    <a:cubicBezTo>
                      <a:pt x="19" y="453"/>
                      <a:pt x="19" y="453"/>
                      <a:pt x="19" y="453"/>
                    </a:cubicBezTo>
                    <a:cubicBezTo>
                      <a:pt x="8" y="453"/>
                      <a:pt x="0" y="461"/>
                      <a:pt x="0" y="472"/>
                    </a:cubicBezTo>
                    <a:cubicBezTo>
                      <a:pt x="0" y="483"/>
                      <a:pt x="8" y="492"/>
                      <a:pt x="19" y="492"/>
                    </a:cubicBezTo>
                    <a:cubicBezTo>
                      <a:pt x="137" y="492"/>
                      <a:pt x="137" y="492"/>
                      <a:pt x="137" y="492"/>
                    </a:cubicBezTo>
                    <a:cubicBezTo>
                      <a:pt x="148" y="492"/>
                      <a:pt x="156" y="483"/>
                      <a:pt x="156" y="472"/>
                    </a:cubicBezTo>
                    <a:cubicBezTo>
                      <a:pt x="156" y="461"/>
                      <a:pt x="148" y="453"/>
                      <a:pt x="137" y="453"/>
                    </a:cubicBezTo>
                    <a:close/>
                    <a:moveTo>
                      <a:pt x="137" y="397"/>
                    </a:moveTo>
                    <a:cubicBezTo>
                      <a:pt x="19" y="397"/>
                      <a:pt x="19" y="397"/>
                      <a:pt x="19" y="397"/>
                    </a:cubicBezTo>
                    <a:cubicBezTo>
                      <a:pt x="8" y="397"/>
                      <a:pt x="0" y="406"/>
                      <a:pt x="0" y="416"/>
                    </a:cubicBezTo>
                    <a:cubicBezTo>
                      <a:pt x="0" y="427"/>
                      <a:pt x="8" y="436"/>
                      <a:pt x="19" y="436"/>
                    </a:cubicBezTo>
                    <a:cubicBezTo>
                      <a:pt x="137" y="436"/>
                      <a:pt x="137" y="436"/>
                      <a:pt x="137" y="436"/>
                    </a:cubicBezTo>
                    <a:cubicBezTo>
                      <a:pt x="148" y="436"/>
                      <a:pt x="156" y="427"/>
                      <a:pt x="156" y="416"/>
                    </a:cubicBezTo>
                    <a:cubicBezTo>
                      <a:pt x="156" y="406"/>
                      <a:pt x="148" y="397"/>
                      <a:pt x="137" y="397"/>
                    </a:cubicBezTo>
                    <a:close/>
                    <a:moveTo>
                      <a:pt x="137" y="341"/>
                    </a:moveTo>
                    <a:cubicBezTo>
                      <a:pt x="19" y="341"/>
                      <a:pt x="19" y="341"/>
                      <a:pt x="19" y="341"/>
                    </a:cubicBezTo>
                    <a:cubicBezTo>
                      <a:pt x="8" y="341"/>
                      <a:pt x="0" y="350"/>
                      <a:pt x="0" y="361"/>
                    </a:cubicBezTo>
                    <a:cubicBezTo>
                      <a:pt x="0" y="371"/>
                      <a:pt x="8" y="380"/>
                      <a:pt x="19" y="380"/>
                    </a:cubicBezTo>
                    <a:cubicBezTo>
                      <a:pt x="137" y="380"/>
                      <a:pt x="137" y="380"/>
                      <a:pt x="137" y="380"/>
                    </a:cubicBezTo>
                    <a:cubicBezTo>
                      <a:pt x="148" y="380"/>
                      <a:pt x="156" y="371"/>
                      <a:pt x="156" y="361"/>
                    </a:cubicBezTo>
                    <a:cubicBezTo>
                      <a:pt x="156" y="350"/>
                      <a:pt x="148" y="341"/>
                      <a:pt x="137" y="341"/>
                    </a:cubicBezTo>
                    <a:close/>
                    <a:moveTo>
                      <a:pt x="137" y="285"/>
                    </a:moveTo>
                    <a:cubicBezTo>
                      <a:pt x="19" y="285"/>
                      <a:pt x="19" y="285"/>
                      <a:pt x="19" y="285"/>
                    </a:cubicBezTo>
                    <a:cubicBezTo>
                      <a:pt x="8" y="285"/>
                      <a:pt x="0" y="294"/>
                      <a:pt x="0" y="305"/>
                    </a:cubicBezTo>
                    <a:cubicBezTo>
                      <a:pt x="0" y="315"/>
                      <a:pt x="8" y="324"/>
                      <a:pt x="19" y="324"/>
                    </a:cubicBezTo>
                    <a:cubicBezTo>
                      <a:pt x="137" y="324"/>
                      <a:pt x="137" y="324"/>
                      <a:pt x="137" y="324"/>
                    </a:cubicBezTo>
                    <a:cubicBezTo>
                      <a:pt x="148" y="324"/>
                      <a:pt x="156" y="315"/>
                      <a:pt x="156" y="305"/>
                    </a:cubicBezTo>
                    <a:cubicBezTo>
                      <a:pt x="156" y="294"/>
                      <a:pt x="148" y="285"/>
                      <a:pt x="137" y="285"/>
                    </a:cubicBezTo>
                    <a:close/>
                    <a:moveTo>
                      <a:pt x="137" y="229"/>
                    </a:moveTo>
                    <a:cubicBezTo>
                      <a:pt x="19" y="229"/>
                      <a:pt x="19" y="229"/>
                      <a:pt x="19" y="229"/>
                    </a:cubicBezTo>
                    <a:cubicBezTo>
                      <a:pt x="8" y="229"/>
                      <a:pt x="0" y="238"/>
                      <a:pt x="0" y="249"/>
                    </a:cubicBezTo>
                    <a:cubicBezTo>
                      <a:pt x="0" y="260"/>
                      <a:pt x="8" y="268"/>
                      <a:pt x="19" y="268"/>
                    </a:cubicBezTo>
                    <a:cubicBezTo>
                      <a:pt x="137" y="268"/>
                      <a:pt x="137" y="268"/>
                      <a:pt x="137" y="268"/>
                    </a:cubicBezTo>
                    <a:cubicBezTo>
                      <a:pt x="148" y="268"/>
                      <a:pt x="156" y="260"/>
                      <a:pt x="156" y="249"/>
                    </a:cubicBezTo>
                    <a:cubicBezTo>
                      <a:pt x="156" y="238"/>
                      <a:pt x="148" y="229"/>
                      <a:pt x="137" y="229"/>
                    </a:cubicBezTo>
                    <a:close/>
                    <a:moveTo>
                      <a:pt x="137" y="168"/>
                    </a:moveTo>
                    <a:cubicBezTo>
                      <a:pt x="19" y="168"/>
                      <a:pt x="19" y="168"/>
                      <a:pt x="19" y="168"/>
                    </a:cubicBezTo>
                    <a:cubicBezTo>
                      <a:pt x="8" y="168"/>
                      <a:pt x="0" y="177"/>
                      <a:pt x="0" y="188"/>
                    </a:cubicBezTo>
                    <a:cubicBezTo>
                      <a:pt x="0" y="198"/>
                      <a:pt x="8" y="207"/>
                      <a:pt x="19" y="207"/>
                    </a:cubicBezTo>
                    <a:cubicBezTo>
                      <a:pt x="137" y="207"/>
                      <a:pt x="137" y="207"/>
                      <a:pt x="137" y="207"/>
                    </a:cubicBezTo>
                    <a:cubicBezTo>
                      <a:pt x="148" y="207"/>
                      <a:pt x="156" y="198"/>
                      <a:pt x="156" y="188"/>
                    </a:cubicBezTo>
                    <a:cubicBezTo>
                      <a:pt x="156" y="177"/>
                      <a:pt x="148" y="168"/>
                      <a:pt x="137" y="168"/>
                    </a:cubicBezTo>
                    <a:close/>
                    <a:moveTo>
                      <a:pt x="137" y="112"/>
                    </a:moveTo>
                    <a:cubicBezTo>
                      <a:pt x="19" y="112"/>
                      <a:pt x="19" y="112"/>
                      <a:pt x="19" y="112"/>
                    </a:cubicBezTo>
                    <a:cubicBezTo>
                      <a:pt x="8" y="112"/>
                      <a:pt x="0" y="121"/>
                      <a:pt x="0" y="132"/>
                    </a:cubicBezTo>
                    <a:cubicBezTo>
                      <a:pt x="0" y="142"/>
                      <a:pt x="8" y="151"/>
                      <a:pt x="19" y="151"/>
                    </a:cubicBezTo>
                    <a:cubicBezTo>
                      <a:pt x="137" y="151"/>
                      <a:pt x="137" y="151"/>
                      <a:pt x="137" y="151"/>
                    </a:cubicBezTo>
                    <a:cubicBezTo>
                      <a:pt x="148" y="151"/>
                      <a:pt x="156" y="142"/>
                      <a:pt x="156" y="132"/>
                    </a:cubicBezTo>
                    <a:cubicBezTo>
                      <a:pt x="156" y="121"/>
                      <a:pt x="148" y="112"/>
                      <a:pt x="137" y="112"/>
                    </a:cubicBezTo>
                    <a:close/>
                    <a:moveTo>
                      <a:pt x="137" y="56"/>
                    </a:moveTo>
                    <a:cubicBezTo>
                      <a:pt x="19" y="56"/>
                      <a:pt x="19" y="56"/>
                      <a:pt x="19" y="56"/>
                    </a:cubicBezTo>
                    <a:cubicBezTo>
                      <a:pt x="8" y="56"/>
                      <a:pt x="0" y="65"/>
                      <a:pt x="0" y="76"/>
                    </a:cubicBezTo>
                    <a:cubicBezTo>
                      <a:pt x="0" y="87"/>
                      <a:pt x="8" y="95"/>
                      <a:pt x="19" y="95"/>
                    </a:cubicBezTo>
                    <a:cubicBezTo>
                      <a:pt x="137" y="95"/>
                      <a:pt x="137" y="95"/>
                      <a:pt x="137" y="95"/>
                    </a:cubicBezTo>
                    <a:cubicBezTo>
                      <a:pt x="148" y="95"/>
                      <a:pt x="156" y="87"/>
                      <a:pt x="156" y="76"/>
                    </a:cubicBezTo>
                    <a:cubicBezTo>
                      <a:pt x="156" y="65"/>
                      <a:pt x="148" y="56"/>
                      <a:pt x="137" y="56"/>
                    </a:cubicBezTo>
                    <a:close/>
                    <a:moveTo>
                      <a:pt x="137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8" y="0"/>
                      <a:pt x="0" y="9"/>
                      <a:pt x="0" y="20"/>
                    </a:cubicBezTo>
                    <a:cubicBezTo>
                      <a:pt x="0" y="31"/>
                      <a:pt x="8" y="40"/>
                      <a:pt x="19" y="40"/>
                    </a:cubicBezTo>
                    <a:cubicBezTo>
                      <a:pt x="137" y="40"/>
                      <a:pt x="137" y="40"/>
                      <a:pt x="137" y="40"/>
                    </a:cubicBezTo>
                    <a:cubicBezTo>
                      <a:pt x="148" y="40"/>
                      <a:pt x="156" y="31"/>
                      <a:pt x="156" y="20"/>
                    </a:cubicBezTo>
                    <a:cubicBezTo>
                      <a:pt x="156" y="9"/>
                      <a:pt x="148" y="0"/>
                      <a:pt x="13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55" name="Freeform 65"/>
              <p:cNvSpPr/>
              <p:nvPr/>
            </p:nvSpPr>
            <p:spPr bwMode="auto">
              <a:xfrm>
                <a:off x="2919413" y="4171950"/>
                <a:ext cx="120650" cy="30163"/>
              </a:xfrm>
              <a:custGeom>
                <a:avLst/>
                <a:gdLst>
                  <a:gd name="T0" fmla="*/ 137 w 157"/>
                  <a:gd name="T1" fmla="*/ 0 h 39"/>
                  <a:gd name="T2" fmla="*/ 20 w 157"/>
                  <a:gd name="T3" fmla="*/ 0 h 39"/>
                  <a:gd name="T4" fmla="*/ 0 w 157"/>
                  <a:gd name="T5" fmla="*/ 19 h 39"/>
                  <a:gd name="T6" fmla="*/ 20 w 157"/>
                  <a:gd name="T7" fmla="*/ 39 h 39"/>
                  <a:gd name="T8" fmla="*/ 137 w 157"/>
                  <a:gd name="T9" fmla="*/ 39 h 39"/>
                  <a:gd name="T10" fmla="*/ 157 w 157"/>
                  <a:gd name="T11" fmla="*/ 19 h 39"/>
                  <a:gd name="T12" fmla="*/ 137 w 157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7" h="39">
                    <a:moveTo>
                      <a:pt x="137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8"/>
                      <a:pt x="0" y="19"/>
                    </a:cubicBezTo>
                    <a:cubicBezTo>
                      <a:pt x="0" y="30"/>
                      <a:pt x="9" y="39"/>
                      <a:pt x="20" y="39"/>
                    </a:cubicBezTo>
                    <a:cubicBezTo>
                      <a:pt x="137" y="39"/>
                      <a:pt x="137" y="39"/>
                      <a:pt x="137" y="39"/>
                    </a:cubicBezTo>
                    <a:cubicBezTo>
                      <a:pt x="148" y="39"/>
                      <a:pt x="157" y="30"/>
                      <a:pt x="157" y="19"/>
                    </a:cubicBezTo>
                    <a:cubicBezTo>
                      <a:pt x="157" y="8"/>
                      <a:pt x="148" y="0"/>
                      <a:pt x="13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56" name="Freeform 66"/>
              <p:cNvSpPr/>
              <p:nvPr/>
            </p:nvSpPr>
            <p:spPr bwMode="auto">
              <a:xfrm>
                <a:off x="2919413" y="4129088"/>
                <a:ext cx="120650" cy="30163"/>
              </a:xfrm>
              <a:custGeom>
                <a:avLst/>
                <a:gdLst>
                  <a:gd name="T0" fmla="*/ 137 w 157"/>
                  <a:gd name="T1" fmla="*/ 0 h 39"/>
                  <a:gd name="T2" fmla="*/ 20 w 157"/>
                  <a:gd name="T3" fmla="*/ 0 h 39"/>
                  <a:gd name="T4" fmla="*/ 0 w 157"/>
                  <a:gd name="T5" fmla="*/ 19 h 39"/>
                  <a:gd name="T6" fmla="*/ 20 w 157"/>
                  <a:gd name="T7" fmla="*/ 39 h 39"/>
                  <a:gd name="T8" fmla="*/ 137 w 157"/>
                  <a:gd name="T9" fmla="*/ 39 h 39"/>
                  <a:gd name="T10" fmla="*/ 157 w 157"/>
                  <a:gd name="T11" fmla="*/ 19 h 39"/>
                  <a:gd name="T12" fmla="*/ 137 w 157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7" h="39">
                    <a:moveTo>
                      <a:pt x="137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8"/>
                      <a:pt x="0" y="19"/>
                    </a:cubicBezTo>
                    <a:cubicBezTo>
                      <a:pt x="0" y="30"/>
                      <a:pt x="9" y="39"/>
                      <a:pt x="20" y="39"/>
                    </a:cubicBezTo>
                    <a:cubicBezTo>
                      <a:pt x="137" y="39"/>
                      <a:pt x="137" y="39"/>
                      <a:pt x="137" y="39"/>
                    </a:cubicBezTo>
                    <a:cubicBezTo>
                      <a:pt x="148" y="39"/>
                      <a:pt x="157" y="30"/>
                      <a:pt x="157" y="19"/>
                    </a:cubicBezTo>
                    <a:cubicBezTo>
                      <a:pt x="157" y="8"/>
                      <a:pt x="148" y="0"/>
                      <a:pt x="13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57" name="Freeform 67"/>
              <p:cNvSpPr/>
              <p:nvPr/>
            </p:nvSpPr>
            <p:spPr bwMode="auto">
              <a:xfrm>
                <a:off x="2919413" y="4086225"/>
                <a:ext cx="120650" cy="30163"/>
              </a:xfrm>
              <a:custGeom>
                <a:avLst/>
                <a:gdLst>
                  <a:gd name="T0" fmla="*/ 137 w 157"/>
                  <a:gd name="T1" fmla="*/ 0 h 39"/>
                  <a:gd name="T2" fmla="*/ 20 w 157"/>
                  <a:gd name="T3" fmla="*/ 0 h 39"/>
                  <a:gd name="T4" fmla="*/ 0 w 157"/>
                  <a:gd name="T5" fmla="*/ 19 h 39"/>
                  <a:gd name="T6" fmla="*/ 20 w 157"/>
                  <a:gd name="T7" fmla="*/ 39 h 39"/>
                  <a:gd name="T8" fmla="*/ 137 w 157"/>
                  <a:gd name="T9" fmla="*/ 39 h 39"/>
                  <a:gd name="T10" fmla="*/ 157 w 157"/>
                  <a:gd name="T11" fmla="*/ 19 h 39"/>
                  <a:gd name="T12" fmla="*/ 137 w 157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7" h="39">
                    <a:moveTo>
                      <a:pt x="137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19"/>
                    </a:cubicBezTo>
                    <a:cubicBezTo>
                      <a:pt x="0" y="30"/>
                      <a:pt x="9" y="39"/>
                      <a:pt x="20" y="39"/>
                    </a:cubicBezTo>
                    <a:cubicBezTo>
                      <a:pt x="137" y="39"/>
                      <a:pt x="137" y="39"/>
                      <a:pt x="137" y="39"/>
                    </a:cubicBezTo>
                    <a:cubicBezTo>
                      <a:pt x="148" y="39"/>
                      <a:pt x="157" y="30"/>
                      <a:pt x="157" y="19"/>
                    </a:cubicBezTo>
                    <a:cubicBezTo>
                      <a:pt x="157" y="9"/>
                      <a:pt x="148" y="0"/>
                      <a:pt x="13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58" name="Freeform 68"/>
              <p:cNvSpPr/>
              <p:nvPr/>
            </p:nvSpPr>
            <p:spPr bwMode="auto">
              <a:xfrm>
                <a:off x="2919413" y="4043363"/>
                <a:ext cx="120650" cy="30163"/>
              </a:xfrm>
              <a:custGeom>
                <a:avLst/>
                <a:gdLst>
                  <a:gd name="T0" fmla="*/ 137 w 157"/>
                  <a:gd name="T1" fmla="*/ 0 h 39"/>
                  <a:gd name="T2" fmla="*/ 20 w 157"/>
                  <a:gd name="T3" fmla="*/ 0 h 39"/>
                  <a:gd name="T4" fmla="*/ 0 w 157"/>
                  <a:gd name="T5" fmla="*/ 20 h 39"/>
                  <a:gd name="T6" fmla="*/ 20 w 157"/>
                  <a:gd name="T7" fmla="*/ 39 h 39"/>
                  <a:gd name="T8" fmla="*/ 137 w 157"/>
                  <a:gd name="T9" fmla="*/ 39 h 39"/>
                  <a:gd name="T10" fmla="*/ 157 w 157"/>
                  <a:gd name="T11" fmla="*/ 20 h 39"/>
                  <a:gd name="T12" fmla="*/ 137 w 157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7" h="39">
                    <a:moveTo>
                      <a:pt x="137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0"/>
                      <a:pt x="9" y="39"/>
                      <a:pt x="20" y="39"/>
                    </a:cubicBezTo>
                    <a:cubicBezTo>
                      <a:pt x="137" y="39"/>
                      <a:pt x="137" y="39"/>
                      <a:pt x="137" y="39"/>
                    </a:cubicBezTo>
                    <a:cubicBezTo>
                      <a:pt x="148" y="39"/>
                      <a:pt x="157" y="30"/>
                      <a:pt x="157" y="20"/>
                    </a:cubicBezTo>
                    <a:cubicBezTo>
                      <a:pt x="157" y="9"/>
                      <a:pt x="148" y="0"/>
                      <a:pt x="13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59" name="Freeform 69"/>
              <p:cNvSpPr/>
              <p:nvPr/>
            </p:nvSpPr>
            <p:spPr bwMode="auto">
              <a:xfrm>
                <a:off x="2919413" y="4000500"/>
                <a:ext cx="120650" cy="30163"/>
              </a:xfrm>
              <a:custGeom>
                <a:avLst/>
                <a:gdLst>
                  <a:gd name="T0" fmla="*/ 137 w 157"/>
                  <a:gd name="T1" fmla="*/ 0 h 39"/>
                  <a:gd name="T2" fmla="*/ 20 w 157"/>
                  <a:gd name="T3" fmla="*/ 0 h 39"/>
                  <a:gd name="T4" fmla="*/ 0 w 157"/>
                  <a:gd name="T5" fmla="*/ 20 h 39"/>
                  <a:gd name="T6" fmla="*/ 20 w 157"/>
                  <a:gd name="T7" fmla="*/ 39 h 39"/>
                  <a:gd name="T8" fmla="*/ 137 w 157"/>
                  <a:gd name="T9" fmla="*/ 39 h 39"/>
                  <a:gd name="T10" fmla="*/ 157 w 157"/>
                  <a:gd name="T11" fmla="*/ 20 h 39"/>
                  <a:gd name="T12" fmla="*/ 137 w 157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7" h="39">
                    <a:moveTo>
                      <a:pt x="137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0"/>
                      <a:pt x="9" y="39"/>
                      <a:pt x="20" y="39"/>
                    </a:cubicBezTo>
                    <a:cubicBezTo>
                      <a:pt x="137" y="39"/>
                      <a:pt x="137" y="39"/>
                      <a:pt x="137" y="39"/>
                    </a:cubicBezTo>
                    <a:cubicBezTo>
                      <a:pt x="148" y="39"/>
                      <a:pt x="157" y="30"/>
                      <a:pt x="157" y="20"/>
                    </a:cubicBezTo>
                    <a:cubicBezTo>
                      <a:pt x="157" y="9"/>
                      <a:pt x="148" y="0"/>
                      <a:pt x="13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60" name="Freeform 70"/>
              <p:cNvSpPr/>
              <p:nvPr/>
            </p:nvSpPr>
            <p:spPr bwMode="auto">
              <a:xfrm>
                <a:off x="2919413" y="3957638"/>
                <a:ext cx="120650" cy="28575"/>
              </a:xfrm>
              <a:custGeom>
                <a:avLst/>
                <a:gdLst>
                  <a:gd name="T0" fmla="*/ 137 w 157"/>
                  <a:gd name="T1" fmla="*/ 0 h 39"/>
                  <a:gd name="T2" fmla="*/ 20 w 157"/>
                  <a:gd name="T3" fmla="*/ 0 h 39"/>
                  <a:gd name="T4" fmla="*/ 0 w 157"/>
                  <a:gd name="T5" fmla="*/ 20 h 39"/>
                  <a:gd name="T6" fmla="*/ 20 w 157"/>
                  <a:gd name="T7" fmla="*/ 39 h 39"/>
                  <a:gd name="T8" fmla="*/ 137 w 157"/>
                  <a:gd name="T9" fmla="*/ 39 h 39"/>
                  <a:gd name="T10" fmla="*/ 157 w 157"/>
                  <a:gd name="T11" fmla="*/ 20 h 39"/>
                  <a:gd name="T12" fmla="*/ 137 w 157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7" h="39">
                    <a:moveTo>
                      <a:pt x="137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1"/>
                      <a:pt x="9" y="39"/>
                      <a:pt x="20" y="39"/>
                    </a:cubicBezTo>
                    <a:cubicBezTo>
                      <a:pt x="137" y="39"/>
                      <a:pt x="137" y="39"/>
                      <a:pt x="137" y="39"/>
                    </a:cubicBezTo>
                    <a:cubicBezTo>
                      <a:pt x="148" y="39"/>
                      <a:pt x="157" y="31"/>
                      <a:pt x="157" y="20"/>
                    </a:cubicBezTo>
                    <a:cubicBezTo>
                      <a:pt x="157" y="9"/>
                      <a:pt x="148" y="0"/>
                      <a:pt x="13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61" name="Freeform 71"/>
              <p:cNvSpPr/>
              <p:nvPr/>
            </p:nvSpPr>
            <p:spPr bwMode="auto">
              <a:xfrm>
                <a:off x="3198813" y="4171950"/>
                <a:ext cx="120650" cy="30163"/>
              </a:xfrm>
              <a:custGeom>
                <a:avLst/>
                <a:gdLst>
                  <a:gd name="T0" fmla="*/ 137 w 157"/>
                  <a:gd name="T1" fmla="*/ 0 h 39"/>
                  <a:gd name="T2" fmla="*/ 20 w 157"/>
                  <a:gd name="T3" fmla="*/ 0 h 39"/>
                  <a:gd name="T4" fmla="*/ 0 w 157"/>
                  <a:gd name="T5" fmla="*/ 19 h 39"/>
                  <a:gd name="T6" fmla="*/ 20 w 157"/>
                  <a:gd name="T7" fmla="*/ 39 h 39"/>
                  <a:gd name="T8" fmla="*/ 137 w 157"/>
                  <a:gd name="T9" fmla="*/ 39 h 39"/>
                  <a:gd name="T10" fmla="*/ 157 w 157"/>
                  <a:gd name="T11" fmla="*/ 19 h 39"/>
                  <a:gd name="T12" fmla="*/ 137 w 157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7" h="39">
                    <a:moveTo>
                      <a:pt x="137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8"/>
                      <a:pt x="0" y="19"/>
                    </a:cubicBezTo>
                    <a:cubicBezTo>
                      <a:pt x="0" y="30"/>
                      <a:pt x="9" y="39"/>
                      <a:pt x="20" y="39"/>
                    </a:cubicBezTo>
                    <a:cubicBezTo>
                      <a:pt x="137" y="39"/>
                      <a:pt x="137" y="39"/>
                      <a:pt x="137" y="39"/>
                    </a:cubicBezTo>
                    <a:cubicBezTo>
                      <a:pt x="148" y="39"/>
                      <a:pt x="157" y="30"/>
                      <a:pt x="157" y="19"/>
                    </a:cubicBezTo>
                    <a:cubicBezTo>
                      <a:pt x="157" y="8"/>
                      <a:pt x="148" y="0"/>
                      <a:pt x="13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62" name="Freeform 72"/>
              <p:cNvSpPr/>
              <p:nvPr/>
            </p:nvSpPr>
            <p:spPr bwMode="auto">
              <a:xfrm>
                <a:off x="3198813" y="4129088"/>
                <a:ext cx="120650" cy="30163"/>
              </a:xfrm>
              <a:custGeom>
                <a:avLst/>
                <a:gdLst>
                  <a:gd name="T0" fmla="*/ 137 w 157"/>
                  <a:gd name="T1" fmla="*/ 0 h 39"/>
                  <a:gd name="T2" fmla="*/ 20 w 157"/>
                  <a:gd name="T3" fmla="*/ 0 h 39"/>
                  <a:gd name="T4" fmla="*/ 0 w 157"/>
                  <a:gd name="T5" fmla="*/ 19 h 39"/>
                  <a:gd name="T6" fmla="*/ 20 w 157"/>
                  <a:gd name="T7" fmla="*/ 39 h 39"/>
                  <a:gd name="T8" fmla="*/ 137 w 157"/>
                  <a:gd name="T9" fmla="*/ 39 h 39"/>
                  <a:gd name="T10" fmla="*/ 157 w 157"/>
                  <a:gd name="T11" fmla="*/ 19 h 39"/>
                  <a:gd name="T12" fmla="*/ 137 w 157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7" h="39">
                    <a:moveTo>
                      <a:pt x="137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8"/>
                      <a:pt x="0" y="19"/>
                    </a:cubicBezTo>
                    <a:cubicBezTo>
                      <a:pt x="0" y="30"/>
                      <a:pt x="9" y="39"/>
                      <a:pt x="20" y="39"/>
                    </a:cubicBezTo>
                    <a:cubicBezTo>
                      <a:pt x="137" y="39"/>
                      <a:pt x="137" y="39"/>
                      <a:pt x="137" y="39"/>
                    </a:cubicBezTo>
                    <a:cubicBezTo>
                      <a:pt x="148" y="39"/>
                      <a:pt x="157" y="30"/>
                      <a:pt x="157" y="19"/>
                    </a:cubicBezTo>
                    <a:cubicBezTo>
                      <a:pt x="157" y="8"/>
                      <a:pt x="148" y="0"/>
                      <a:pt x="13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63" name="Freeform 73"/>
              <p:cNvSpPr/>
              <p:nvPr/>
            </p:nvSpPr>
            <p:spPr bwMode="auto">
              <a:xfrm>
                <a:off x="3198813" y="4086225"/>
                <a:ext cx="120650" cy="30163"/>
              </a:xfrm>
              <a:custGeom>
                <a:avLst/>
                <a:gdLst>
                  <a:gd name="T0" fmla="*/ 137 w 157"/>
                  <a:gd name="T1" fmla="*/ 0 h 39"/>
                  <a:gd name="T2" fmla="*/ 20 w 157"/>
                  <a:gd name="T3" fmla="*/ 0 h 39"/>
                  <a:gd name="T4" fmla="*/ 0 w 157"/>
                  <a:gd name="T5" fmla="*/ 19 h 39"/>
                  <a:gd name="T6" fmla="*/ 20 w 157"/>
                  <a:gd name="T7" fmla="*/ 39 h 39"/>
                  <a:gd name="T8" fmla="*/ 137 w 157"/>
                  <a:gd name="T9" fmla="*/ 39 h 39"/>
                  <a:gd name="T10" fmla="*/ 157 w 157"/>
                  <a:gd name="T11" fmla="*/ 19 h 39"/>
                  <a:gd name="T12" fmla="*/ 137 w 157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7" h="39">
                    <a:moveTo>
                      <a:pt x="137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19"/>
                    </a:cubicBezTo>
                    <a:cubicBezTo>
                      <a:pt x="0" y="30"/>
                      <a:pt x="9" y="39"/>
                      <a:pt x="20" y="39"/>
                    </a:cubicBezTo>
                    <a:cubicBezTo>
                      <a:pt x="137" y="39"/>
                      <a:pt x="137" y="39"/>
                      <a:pt x="137" y="39"/>
                    </a:cubicBezTo>
                    <a:cubicBezTo>
                      <a:pt x="148" y="39"/>
                      <a:pt x="157" y="30"/>
                      <a:pt x="157" y="19"/>
                    </a:cubicBezTo>
                    <a:cubicBezTo>
                      <a:pt x="157" y="9"/>
                      <a:pt x="148" y="0"/>
                      <a:pt x="13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64" name="Freeform 74"/>
              <p:cNvSpPr/>
              <p:nvPr/>
            </p:nvSpPr>
            <p:spPr bwMode="auto">
              <a:xfrm>
                <a:off x="3198813" y="4043363"/>
                <a:ext cx="120650" cy="30163"/>
              </a:xfrm>
              <a:custGeom>
                <a:avLst/>
                <a:gdLst>
                  <a:gd name="T0" fmla="*/ 20 w 157"/>
                  <a:gd name="T1" fmla="*/ 39 h 39"/>
                  <a:gd name="T2" fmla="*/ 137 w 157"/>
                  <a:gd name="T3" fmla="*/ 39 h 39"/>
                  <a:gd name="T4" fmla="*/ 157 w 157"/>
                  <a:gd name="T5" fmla="*/ 20 h 39"/>
                  <a:gd name="T6" fmla="*/ 137 w 157"/>
                  <a:gd name="T7" fmla="*/ 0 h 39"/>
                  <a:gd name="T8" fmla="*/ 20 w 157"/>
                  <a:gd name="T9" fmla="*/ 0 h 39"/>
                  <a:gd name="T10" fmla="*/ 0 w 157"/>
                  <a:gd name="T11" fmla="*/ 20 h 39"/>
                  <a:gd name="T12" fmla="*/ 20 w 157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7" h="39">
                    <a:moveTo>
                      <a:pt x="20" y="39"/>
                    </a:moveTo>
                    <a:cubicBezTo>
                      <a:pt x="137" y="39"/>
                      <a:pt x="137" y="39"/>
                      <a:pt x="137" y="39"/>
                    </a:cubicBezTo>
                    <a:cubicBezTo>
                      <a:pt x="148" y="39"/>
                      <a:pt x="157" y="30"/>
                      <a:pt x="157" y="20"/>
                    </a:cubicBezTo>
                    <a:cubicBezTo>
                      <a:pt x="157" y="9"/>
                      <a:pt x="148" y="0"/>
                      <a:pt x="137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0"/>
                      <a:pt x="9" y="39"/>
                      <a:pt x="20" y="3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3881853" y="1729901"/>
            <a:ext cx="1699099" cy="1699099"/>
            <a:chOff x="3881853" y="1729901"/>
            <a:chExt cx="1699099" cy="1699099"/>
          </a:xfrm>
        </p:grpSpPr>
        <p:sp>
          <p:nvSpPr>
            <p:cNvPr id="40" name="椭圆 39"/>
            <p:cNvSpPr/>
            <p:nvPr/>
          </p:nvSpPr>
          <p:spPr>
            <a:xfrm>
              <a:off x="3881853" y="1729901"/>
              <a:ext cx="1699099" cy="1699099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2400" b="0">
                <a:solidFill>
                  <a:prstClr val="white"/>
                </a:solidFill>
                <a:latin typeface="+mj-lt"/>
              </a:endParaRPr>
            </a:p>
          </p:txBody>
        </p:sp>
        <p:grpSp>
          <p:nvGrpSpPr>
            <p:cNvPr id="65" name="Group 44"/>
            <p:cNvGrpSpPr/>
            <p:nvPr/>
          </p:nvGrpSpPr>
          <p:grpSpPr>
            <a:xfrm>
              <a:off x="4424017" y="2228350"/>
              <a:ext cx="614771" cy="702204"/>
              <a:chOff x="3789363" y="3787775"/>
              <a:chExt cx="357188" cy="407988"/>
            </a:xfrm>
            <a:solidFill>
              <a:schemeClr val="accent1"/>
            </a:solidFill>
          </p:grpSpPr>
          <p:sp>
            <p:nvSpPr>
              <p:cNvPr id="66" name="Freeform 40"/>
              <p:cNvSpPr>
                <a:spLocks noEditPoints="1"/>
              </p:cNvSpPr>
              <p:nvPr/>
            </p:nvSpPr>
            <p:spPr bwMode="auto">
              <a:xfrm>
                <a:off x="3789363" y="3787775"/>
                <a:ext cx="357188" cy="407988"/>
              </a:xfrm>
              <a:custGeom>
                <a:avLst/>
                <a:gdLst>
                  <a:gd name="T0" fmla="*/ 403 w 464"/>
                  <a:gd name="T1" fmla="*/ 0 h 532"/>
                  <a:gd name="T2" fmla="*/ 61 w 464"/>
                  <a:gd name="T3" fmla="*/ 0 h 532"/>
                  <a:gd name="T4" fmla="*/ 0 w 464"/>
                  <a:gd name="T5" fmla="*/ 62 h 532"/>
                  <a:gd name="T6" fmla="*/ 0 w 464"/>
                  <a:gd name="T7" fmla="*/ 470 h 532"/>
                  <a:gd name="T8" fmla="*/ 61 w 464"/>
                  <a:gd name="T9" fmla="*/ 532 h 532"/>
                  <a:gd name="T10" fmla="*/ 403 w 464"/>
                  <a:gd name="T11" fmla="*/ 532 h 532"/>
                  <a:gd name="T12" fmla="*/ 464 w 464"/>
                  <a:gd name="T13" fmla="*/ 470 h 532"/>
                  <a:gd name="T14" fmla="*/ 464 w 464"/>
                  <a:gd name="T15" fmla="*/ 62 h 532"/>
                  <a:gd name="T16" fmla="*/ 403 w 464"/>
                  <a:gd name="T17" fmla="*/ 0 h 532"/>
                  <a:gd name="T18" fmla="*/ 430 w 464"/>
                  <a:gd name="T19" fmla="*/ 470 h 532"/>
                  <a:gd name="T20" fmla="*/ 403 w 464"/>
                  <a:gd name="T21" fmla="*/ 498 h 532"/>
                  <a:gd name="T22" fmla="*/ 61 w 464"/>
                  <a:gd name="T23" fmla="*/ 498 h 532"/>
                  <a:gd name="T24" fmla="*/ 34 w 464"/>
                  <a:gd name="T25" fmla="*/ 470 h 532"/>
                  <a:gd name="T26" fmla="*/ 34 w 464"/>
                  <a:gd name="T27" fmla="*/ 62 h 532"/>
                  <a:gd name="T28" fmla="*/ 61 w 464"/>
                  <a:gd name="T29" fmla="*/ 34 h 532"/>
                  <a:gd name="T30" fmla="*/ 403 w 464"/>
                  <a:gd name="T31" fmla="*/ 34 h 532"/>
                  <a:gd name="T32" fmla="*/ 430 w 464"/>
                  <a:gd name="T33" fmla="*/ 62 h 532"/>
                  <a:gd name="T34" fmla="*/ 430 w 464"/>
                  <a:gd name="T35" fmla="*/ 470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4" h="532">
                    <a:moveTo>
                      <a:pt x="403" y="0"/>
                    </a:moveTo>
                    <a:cubicBezTo>
                      <a:pt x="61" y="0"/>
                      <a:pt x="61" y="0"/>
                      <a:pt x="61" y="0"/>
                    </a:cubicBezTo>
                    <a:cubicBezTo>
                      <a:pt x="27" y="1"/>
                      <a:pt x="0" y="28"/>
                      <a:pt x="0" y="62"/>
                    </a:cubicBezTo>
                    <a:cubicBezTo>
                      <a:pt x="0" y="470"/>
                      <a:pt x="0" y="470"/>
                      <a:pt x="0" y="470"/>
                    </a:cubicBezTo>
                    <a:cubicBezTo>
                      <a:pt x="0" y="504"/>
                      <a:pt x="27" y="531"/>
                      <a:pt x="61" y="532"/>
                    </a:cubicBezTo>
                    <a:cubicBezTo>
                      <a:pt x="403" y="532"/>
                      <a:pt x="403" y="532"/>
                      <a:pt x="403" y="532"/>
                    </a:cubicBezTo>
                    <a:cubicBezTo>
                      <a:pt x="437" y="531"/>
                      <a:pt x="464" y="504"/>
                      <a:pt x="464" y="470"/>
                    </a:cubicBezTo>
                    <a:cubicBezTo>
                      <a:pt x="464" y="62"/>
                      <a:pt x="464" y="62"/>
                      <a:pt x="464" y="62"/>
                    </a:cubicBezTo>
                    <a:cubicBezTo>
                      <a:pt x="464" y="28"/>
                      <a:pt x="437" y="1"/>
                      <a:pt x="403" y="0"/>
                    </a:cubicBezTo>
                    <a:close/>
                    <a:moveTo>
                      <a:pt x="430" y="470"/>
                    </a:moveTo>
                    <a:cubicBezTo>
                      <a:pt x="430" y="485"/>
                      <a:pt x="418" y="497"/>
                      <a:pt x="403" y="498"/>
                    </a:cubicBezTo>
                    <a:cubicBezTo>
                      <a:pt x="61" y="498"/>
                      <a:pt x="61" y="498"/>
                      <a:pt x="61" y="498"/>
                    </a:cubicBezTo>
                    <a:cubicBezTo>
                      <a:pt x="46" y="497"/>
                      <a:pt x="34" y="485"/>
                      <a:pt x="34" y="470"/>
                    </a:cubicBezTo>
                    <a:cubicBezTo>
                      <a:pt x="34" y="62"/>
                      <a:pt x="34" y="62"/>
                      <a:pt x="34" y="62"/>
                    </a:cubicBezTo>
                    <a:cubicBezTo>
                      <a:pt x="34" y="47"/>
                      <a:pt x="46" y="35"/>
                      <a:pt x="61" y="34"/>
                    </a:cubicBezTo>
                    <a:cubicBezTo>
                      <a:pt x="403" y="34"/>
                      <a:pt x="403" y="34"/>
                      <a:pt x="403" y="34"/>
                    </a:cubicBezTo>
                    <a:cubicBezTo>
                      <a:pt x="418" y="35"/>
                      <a:pt x="430" y="47"/>
                      <a:pt x="430" y="62"/>
                    </a:cubicBezTo>
                    <a:lnTo>
                      <a:pt x="430" y="47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67" name="Freeform 41"/>
              <p:cNvSpPr/>
              <p:nvPr/>
            </p:nvSpPr>
            <p:spPr bwMode="auto">
              <a:xfrm>
                <a:off x="3916363" y="3997325"/>
                <a:ext cx="42863" cy="44450"/>
              </a:xfrm>
              <a:custGeom>
                <a:avLst/>
                <a:gdLst>
                  <a:gd name="T0" fmla="*/ 57 w 57"/>
                  <a:gd name="T1" fmla="*/ 12 h 57"/>
                  <a:gd name="T2" fmla="*/ 57 w 57"/>
                  <a:gd name="T3" fmla="*/ 44 h 57"/>
                  <a:gd name="T4" fmla="*/ 44 w 57"/>
                  <a:gd name="T5" fmla="*/ 57 h 57"/>
                  <a:gd name="T6" fmla="*/ 13 w 57"/>
                  <a:gd name="T7" fmla="*/ 57 h 57"/>
                  <a:gd name="T8" fmla="*/ 0 w 57"/>
                  <a:gd name="T9" fmla="*/ 44 h 57"/>
                  <a:gd name="T10" fmla="*/ 0 w 57"/>
                  <a:gd name="T11" fmla="*/ 12 h 57"/>
                  <a:gd name="T12" fmla="*/ 13 w 57"/>
                  <a:gd name="T13" fmla="*/ 0 h 57"/>
                  <a:gd name="T14" fmla="*/ 44 w 57"/>
                  <a:gd name="T15" fmla="*/ 0 h 57"/>
                  <a:gd name="T16" fmla="*/ 57 w 57"/>
                  <a:gd name="T17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4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68" name="Freeform 42"/>
              <p:cNvSpPr/>
              <p:nvPr/>
            </p:nvSpPr>
            <p:spPr bwMode="auto">
              <a:xfrm>
                <a:off x="3976688" y="4100513"/>
                <a:ext cx="42863" cy="44450"/>
              </a:xfrm>
              <a:custGeom>
                <a:avLst/>
                <a:gdLst>
                  <a:gd name="T0" fmla="*/ 57 w 57"/>
                  <a:gd name="T1" fmla="*/ 12 h 57"/>
                  <a:gd name="T2" fmla="*/ 57 w 57"/>
                  <a:gd name="T3" fmla="*/ 44 h 57"/>
                  <a:gd name="T4" fmla="*/ 44 w 57"/>
                  <a:gd name="T5" fmla="*/ 57 h 57"/>
                  <a:gd name="T6" fmla="*/ 13 w 57"/>
                  <a:gd name="T7" fmla="*/ 57 h 57"/>
                  <a:gd name="T8" fmla="*/ 0 w 57"/>
                  <a:gd name="T9" fmla="*/ 44 h 57"/>
                  <a:gd name="T10" fmla="*/ 0 w 57"/>
                  <a:gd name="T11" fmla="*/ 12 h 57"/>
                  <a:gd name="T12" fmla="*/ 13 w 57"/>
                  <a:gd name="T13" fmla="*/ 0 h 57"/>
                  <a:gd name="T14" fmla="*/ 44 w 57"/>
                  <a:gd name="T15" fmla="*/ 0 h 57"/>
                  <a:gd name="T16" fmla="*/ 57 w 57"/>
                  <a:gd name="T17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4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69" name="Freeform 43"/>
              <p:cNvSpPr/>
              <p:nvPr/>
            </p:nvSpPr>
            <p:spPr bwMode="auto">
              <a:xfrm>
                <a:off x="3916363" y="3946525"/>
                <a:ext cx="42863" cy="42863"/>
              </a:xfrm>
              <a:custGeom>
                <a:avLst/>
                <a:gdLst>
                  <a:gd name="T0" fmla="*/ 57 w 57"/>
                  <a:gd name="T1" fmla="*/ 12 h 57"/>
                  <a:gd name="T2" fmla="*/ 57 w 57"/>
                  <a:gd name="T3" fmla="*/ 44 h 57"/>
                  <a:gd name="T4" fmla="*/ 44 w 57"/>
                  <a:gd name="T5" fmla="*/ 57 h 57"/>
                  <a:gd name="T6" fmla="*/ 13 w 57"/>
                  <a:gd name="T7" fmla="*/ 57 h 57"/>
                  <a:gd name="T8" fmla="*/ 0 w 57"/>
                  <a:gd name="T9" fmla="*/ 44 h 57"/>
                  <a:gd name="T10" fmla="*/ 0 w 57"/>
                  <a:gd name="T11" fmla="*/ 12 h 57"/>
                  <a:gd name="T12" fmla="*/ 13 w 57"/>
                  <a:gd name="T13" fmla="*/ 0 h 57"/>
                  <a:gd name="T14" fmla="*/ 44 w 57"/>
                  <a:gd name="T15" fmla="*/ 0 h 57"/>
                  <a:gd name="T16" fmla="*/ 57 w 57"/>
                  <a:gd name="T17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4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70" name="Freeform 44"/>
              <p:cNvSpPr/>
              <p:nvPr/>
            </p:nvSpPr>
            <p:spPr bwMode="auto">
              <a:xfrm>
                <a:off x="3916363" y="4100513"/>
                <a:ext cx="42863" cy="44450"/>
              </a:xfrm>
              <a:custGeom>
                <a:avLst/>
                <a:gdLst>
                  <a:gd name="T0" fmla="*/ 57 w 57"/>
                  <a:gd name="T1" fmla="*/ 12 h 57"/>
                  <a:gd name="T2" fmla="*/ 57 w 57"/>
                  <a:gd name="T3" fmla="*/ 44 h 57"/>
                  <a:gd name="T4" fmla="*/ 44 w 57"/>
                  <a:gd name="T5" fmla="*/ 57 h 57"/>
                  <a:gd name="T6" fmla="*/ 13 w 57"/>
                  <a:gd name="T7" fmla="*/ 57 h 57"/>
                  <a:gd name="T8" fmla="*/ 0 w 57"/>
                  <a:gd name="T9" fmla="*/ 44 h 57"/>
                  <a:gd name="T10" fmla="*/ 0 w 57"/>
                  <a:gd name="T11" fmla="*/ 12 h 57"/>
                  <a:gd name="T12" fmla="*/ 13 w 57"/>
                  <a:gd name="T13" fmla="*/ 0 h 57"/>
                  <a:gd name="T14" fmla="*/ 44 w 57"/>
                  <a:gd name="T15" fmla="*/ 0 h 57"/>
                  <a:gd name="T16" fmla="*/ 57 w 57"/>
                  <a:gd name="T17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4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71" name="Freeform 45"/>
              <p:cNvSpPr/>
              <p:nvPr/>
            </p:nvSpPr>
            <p:spPr bwMode="auto">
              <a:xfrm>
                <a:off x="3916363" y="4049713"/>
                <a:ext cx="42863" cy="42863"/>
              </a:xfrm>
              <a:custGeom>
                <a:avLst/>
                <a:gdLst>
                  <a:gd name="T0" fmla="*/ 57 w 57"/>
                  <a:gd name="T1" fmla="*/ 12 h 57"/>
                  <a:gd name="T2" fmla="*/ 57 w 57"/>
                  <a:gd name="T3" fmla="*/ 44 h 57"/>
                  <a:gd name="T4" fmla="*/ 44 w 57"/>
                  <a:gd name="T5" fmla="*/ 57 h 57"/>
                  <a:gd name="T6" fmla="*/ 13 w 57"/>
                  <a:gd name="T7" fmla="*/ 57 h 57"/>
                  <a:gd name="T8" fmla="*/ 0 w 57"/>
                  <a:gd name="T9" fmla="*/ 44 h 57"/>
                  <a:gd name="T10" fmla="*/ 0 w 57"/>
                  <a:gd name="T11" fmla="*/ 12 h 57"/>
                  <a:gd name="T12" fmla="*/ 13 w 57"/>
                  <a:gd name="T13" fmla="*/ 0 h 57"/>
                  <a:gd name="T14" fmla="*/ 44 w 57"/>
                  <a:gd name="T15" fmla="*/ 0 h 57"/>
                  <a:gd name="T16" fmla="*/ 57 w 57"/>
                  <a:gd name="T17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4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72" name="Freeform 46"/>
              <p:cNvSpPr/>
              <p:nvPr/>
            </p:nvSpPr>
            <p:spPr bwMode="auto">
              <a:xfrm>
                <a:off x="3854450" y="4049713"/>
                <a:ext cx="44450" cy="42863"/>
              </a:xfrm>
              <a:custGeom>
                <a:avLst/>
                <a:gdLst>
                  <a:gd name="T0" fmla="*/ 57 w 57"/>
                  <a:gd name="T1" fmla="*/ 12 h 57"/>
                  <a:gd name="T2" fmla="*/ 57 w 57"/>
                  <a:gd name="T3" fmla="*/ 44 h 57"/>
                  <a:gd name="T4" fmla="*/ 44 w 57"/>
                  <a:gd name="T5" fmla="*/ 57 h 57"/>
                  <a:gd name="T6" fmla="*/ 12 w 57"/>
                  <a:gd name="T7" fmla="*/ 57 h 57"/>
                  <a:gd name="T8" fmla="*/ 0 w 57"/>
                  <a:gd name="T9" fmla="*/ 44 h 57"/>
                  <a:gd name="T10" fmla="*/ 0 w 57"/>
                  <a:gd name="T11" fmla="*/ 12 h 57"/>
                  <a:gd name="T12" fmla="*/ 12 w 57"/>
                  <a:gd name="T13" fmla="*/ 0 h 57"/>
                  <a:gd name="T14" fmla="*/ 44 w 57"/>
                  <a:gd name="T15" fmla="*/ 0 h 57"/>
                  <a:gd name="T16" fmla="*/ 57 w 57"/>
                  <a:gd name="T17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4" y="57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73" name="Freeform 47"/>
              <p:cNvSpPr/>
              <p:nvPr/>
            </p:nvSpPr>
            <p:spPr bwMode="auto">
              <a:xfrm>
                <a:off x="3854450" y="3946525"/>
                <a:ext cx="44450" cy="42863"/>
              </a:xfrm>
              <a:custGeom>
                <a:avLst/>
                <a:gdLst>
                  <a:gd name="T0" fmla="*/ 57 w 57"/>
                  <a:gd name="T1" fmla="*/ 12 h 57"/>
                  <a:gd name="T2" fmla="*/ 57 w 57"/>
                  <a:gd name="T3" fmla="*/ 44 h 57"/>
                  <a:gd name="T4" fmla="*/ 44 w 57"/>
                  <a:gd name="T5" fmla="*/ 57 h 57"/>
                  <a:gd name="T6" fmla="*/ 12 w 57"/>
                  <a:gd name="T7" fmla="*/ 57 h 57"/>
                  <a:gd name="T8" fmla="*/ 0 w 57"/>
                  <a:gd name="T9" fmla="*/ 44 h 57"/>
                  <a:gd name="T10" fmla="*/ 0 w 57"/>
                  <a:gd name="T11" fmla="*/ 12 h 57"/>
                  <a:gd name="T12" fmla="*/ 12 w 57"/>
                  <a:gd name="T13" fmla="*/ 0 h 57"/>
                  <a:gd name="T14" fmla="*/ 44 w 57"/>
                  <a:gd name="T15" fmla="*/ 0 h 57"/>
                  <a:gd name="T16" fmla="*/ 57 w 57"/>
                  <a:gd name="T17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4" y="57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74" name="Freeform 48"/>
              <p:cNvSpPr/>
              <p:nvPr/>
            </p:nvSpPr>
            <p:spPr bwMode="auto">
              <a:xfrm>
                <a:off x="3854450" y="3997325"/>
                <a:ext cx="44450" cy="44450"/>
              </a:xfrm>
              <a:custGeom>
                <a:avLst/>
                <a:gdLst>
                  <a:gd name="T0" fmla="*/ 57 w 57"/>
                  <a:gd name="T1" fmla="*/ 12 h 57"/>
                  <a:gd name="T2" fmla="*/ 57 w 57"/>
                  <a:gd name="T3" fmla="*/ 44 h 57"/>
                  <a:gd name="T4" fmla="*/ 44 w 57"/>
                  <a:gd name="T5" fmla="*/ 57 h 57"/>
                  <a:gd name="T6" fmla="*/ 12 w 57"/>
                  <a:gd name="T7" fmla="*/ 57 h 57"/>
                  <a:gd name="T8" fmla="*/ 0 w 57"/>
                  <a:gd name="T9" fmla="*/ 44 h 57"/>
                  <a:gd name="T10" fmla="*/ 0 w 57"/>
                  <a:gd name="T11" fmla="*/ 12 h 57"/>
                  <a:gd name="T12" fmla="*/ 12 w 57"/>
                  <a:gd name="T13" fmla="*/ 0 h 57"/>
                  <a:gd name="T14" fmla="*/ 44 w 57"/>
                  <a:gd name="T15" fmla="*/ 0 h 57"/>
                  <a:gd name="T16" fmla="*/ 57 w 57"/>
                  <a:gd name="T17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4" y="57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75" name="Freeform 49"/>
              <p:cNvSpPr/>
              <p:nvPr/>
            </p:nvSpPr>
            <p:spPr bwMode="auto">
              <a:xfrm>
                <a:off x="3854450" y="4100513"/>
                <a:ext cx="44450" cy="44450"/>
              </a:xfrm>
              <a:custGeom>
                <a:avLst/>
                <a:gdLst>
                  <a:gd name="T0" fmla="*/ 57 w 57"/>
                  <a:gd name="T1" fmla="*/ 12 h 57"/>
                  <a:gd name="T2" fmla="*/ 57 w 57"/>
                  <a:gd name="T3" fmla="*/ 44 h 57"/>
                  <a:gd name="T4" fmla="*/ 44 w 57"/>
                  <a:gd name="T5" fmla="*/ 57 h 57"/>
                  <a:gd name="T6" fmla="*/ 12 w 57"/>
                  <a:gd name="T7" fmla="*/ 57 h 57"/>
                  <a:gd name="T8" fmla="*/ 0 w 57"/>
                  <a:gd name="T9" fmla="*/ 44 h 57"/>
                  <a:gd name="T10" fmla="*/ 0 w 57"/>
                  <a:gd name="T11" fmla="*/ 12 h 57"/>
                  <a:gd name="T12" fmla="*/ 12 w 57"/>
                  <a:gd name="T13" fmla="*/ 0 h 57"/>
                  <a:gd name="T14" fmla="*/ 44 w 57"/>
                  <a:gd name="T15" fmla="*/ 0 h 57"/>
                  <a:gd name="T16" fmla="*/ 57 w 57"/>
                  <a:gd name="T17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4" y="57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76" name="Freeform 50"/>
              <p:cNvSpPr/>
              <p:nvPr/>
            </p:nvSpPr>
            <p:spPr bwMode="auto">
              <a:xfrm>
                <a:off x="4037013" y="3946525"/>
                <a:ext cx="44450" cy="42863"/>
              </a:xfrm>
              <a:custGeom>
                <a:avLst/>
                <a:gdLst>
                  <a:gd name="T0" fmla="*/ 57 w 57"/>
                  <a:gd name="T1" fmla="*/ 12 h 57"/>
                  <a:gd name="T2" fmla="*/ 57 w 57"/>
                  <a:gd name="T3" fmla="*/ 44 h 57"/>
                  <a:gd name="T4" fmla="*/ 45 w 57"/>
                  <a:gd name="T5" fmla="*/ 57 h 57"/>
                  <a:gd name="T6" fmla="*/ 13 w 57"/>
                  <a:gd name="T7" fmla="*/ 57 h 57"/>
                  <a:gd name="T8" fmla="*/ 0 w 57"/>
                  <a:gd name="T9" fmla="*/ 44 h 57"/>
                  <a:gd name="T10" fmla="*/ 0 w 57"/>
                  <a:gd name="T11" fmla="*/ 12 h 57"/>
                  <a:gd name="T12" fmla="*/ 13 w 57"/>
                  <a:gd name="T13" fmla="*/ 0 h 57"/>
                  <a:gd name="T14" fmla="*/ 45 w 57"/>
                  <a:gd name="T15" fmla="*/ 0 h 57"/>
                  <a:gd name="T16" fmla="*/ 57 w 57"/>
                  <a:gd name="T17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5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77" name="Freeform 51"/>
              <p:cNvSpPr/>
              <p:nvPr/>
            </p:nvSpPr>
            <p:spPr bwMode="auto">
              <a:xfrm>
                <a:off x="4037013" y="3997325"/>
                <a:ext cx="44450" cy="44450"/>
              </a:xfrm>
              <a:custGeom>
                <a:avLst/>
                <a:gdLst>
                  <a:gd name="T0" fmla="*/ 57 w 57"/>
                  <a:gd name="T1" fmla="*/ 12 h 57"/>
                  <a:gd name="T2" fmla="*/ 57 w 57"/>
                  <a:gd name="T3" fmla="*/ 44 h 57"/>
                  <a:gd name="T4" fmla="*/ 45 w 57"/>
                  <a:gd name="T5" fmla="*/ 57 h 57"/>
                  <a:gd name="T6" fmla="*/ 13 w 57"/>
                  <a:gd name="T7" fmla="*/ 57 h 57"/>
                  <a:gd name="T8" fmla="*/ 0 w 57"/>
                  <a:gd name="T9" fmla="*/ 44 h 57"/>
                  <a:gd name="T10" fmla="*/ 0 w 57"/>
                  <a:gd name="T11" fmla="*/ 12 h 57"/>
                  <a:gd name="T12" fmla="*/ 13 w 57"/>
                  <a:gd name="T13" fmla="*/ 0 h 57"/>
                  <a:gd name="T14" fmla="*/ 45 w 57"/>
                  <a:gd name="T15" fmla="*/ 0 h 57"/>
                  <a:gd name="T16" fmla="*/ 57 w 57"/>
                  <a:gd name="T17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5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78" name="Freeform 52"/>
              <p:cNvSpPr/>
              <p:nvPr/>
            </p:nvSpPr>
            <p:spPr bwMode="auto">
              <a:xfrm>
                <a:off x="3976688" y="3997325"/>
                <a:ext cx="42863" cy="44450"/>
              </a:xfrm>
              <a:custGeom>
                <a:avLst/>
                <a:gdLst>
                  <a:gd name="T0" fmla="*/ 57 w 57"/>
                  <a:gd name="T1" fmla="*/ 12 h 57"/>
                  <a:gd name="T2" fmla="*/ 57 w 57"/>
                  <a:gd name="T3" fmla="*/ 44 h 57"/>
                  <a:gd name="T4" fmla="*/ 44 w 57"/>
                  <a:gd name="T5" fmla="*/ 57 h 57"/>
                  <a:gd name="T6" fmla="*/ 13 w 57"/>
                  <a:gd name="T7" fmla="*/ 57 h 57"/>
                  <a:gd name="T8" fmla="*/ 0 w 57"/>
                  <a:gd name="T9" fmla="*/ 44 h 57"/>
                  <a:gd name="T10" fmla="*/ 0 w 57"/>
                  <a:gd name="T11" fmla="*/ 12 h 57"/>
                  <a:gd name="T12" fmla="*/ 13 w 57"/>
                  <a:gd name="T13" fmla="*/ 0 h 57"/>
                  <a:gd name="T14" fmla="*/ 44 w 57"/>
                  <a:gd name="T15" fmla="*/ 0 h 57"/>
                  <a:gd name="T16" fmla="*/ 57 w 57"/>
                  <a:gd name="T17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4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79" name="Freeform 53"/>
              <p:cNvSpPr/>
              <p:nvPr/>
            </p:nvSpPr>
            <p:spPr bwMode="auto">
              <a:xfrm>
                <a:off x="3976688" y="4049713"/>
                <a:ext cx="42863" cy="42863"/>
              </a:xfrm>
              <a:custGeom>
                <a:avLst/>
                <a:gdLst>
                  <a:gd name="T0" fmla="*/ 57 w 57"/>
                  <a:gd name="T1" fmla="*/ 12 h 57"/>
                  <a:gd name="T2" fmla="*/ 57 w 57"/>
                  <a:gd name="T3" fmla="*/ 44 h 57"/>
                  <a:gd name="T4" fmla="*/ 44 w 57"/>
                  <a:gd name="T5" fmla="*/ 57 h 57"/>
                  <a:gd name="T6" fmla="*/ 13 w 57"/>
                  <a:gd name="T7" fmla="*/ 57 h 57"/>
                  <a:gd name="T8" fmla="*/ 0 w 57"/>
                  <a:gd name="T9" fmla="*/ 44 h 57"/>
                  <a:gd name="T10" fmla="*/ 0 w 57"/>
                  <a:gd name="T11" fmla="*/ 12 h 57"/>
                  <a:gd name="T12" fmla="*/ 13 w 57"/>
                  <a:gd name="T13" fmla="*/ 0 h 57"/>
                  <a:gd name="T14" fmla="*/ 44 w 57"/>
                  <a:gd name="T15" fmla="*/ 0 h 57"/>
                  <a:gd name="T16" fmla="*/ 57 w 57"/>
                  <a:gd name="T17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4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80" name="Freeform 54"/>
              <p:cNvSpPr/>
              <p:nvPr/>
            </p:nvSpPr>
            <p:spPr bwMode="auto">
              <a:xfrm>
                <a:off x="4037013" y="4049713"/>
                <a:ext cx="44450" cy="42863"/>
              </a:xfrm>
              <a:custGeom>
                <a:avLst/>
                <a:gdLst>
                  <a:gd name="T0" fmla="*/ 57 w 57"/>
                  <a:gd name="T1" fmla="*/ 12 h 57"/>
                  <a:gd name="T2" fmla="*/ 57 w 57"/>
                  <a:gd name="T3" fmla="*/ 44 h 57"/>
                  <a:gd name="T4" fmla="*/ 45 w 57"/>
                  <a:gd name="T5" fmla="*/ 57 h 57"/>
                  <a:gd name="T6" fmla="*/ 13 w 57"/>
                  <a:gd name="T7" fmla="*/ 57 h 57"/>
                  <a:gd name="T8" fmla="*/ 0 w 57"/>
                  <a:gd name="T9" fmla="*/ 44 h 57"/>
                  <a:gd name="T10" fmla="*/ 0 w 57"/>
                  <a:gd name="T11" fmla="*/ 12 h 57"/>
                  <a:gd name="T12" fmla="*/ 13 w 57"/>
                  <a:gd name="T13" fmla="*/ 0 h 57"/>
                  <a:gd name="T14" fmla="*/ 45 w 57"/>
                  <a:gd name="T15" fmla="*/ 0 h 57"/>
                  <a:gd name="T16" fmla="*/ 57 w 57"/>
                  <a:gd name="T17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5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81" name="Freeform 55"/>
              <p:cNvSpPr/>
              <p:nvPr/>
            </p:nvSpPr>
            <p:spPr bwMode="auto">
              <a:xfrm>
                <a:off x="3976688" y="3946525"/>
                <a:ext cx="42863" cy="42863"/>
              </a:xfrm>
              <a:custGeom>
                <a:avLst/>
                <a:gdLst>
                  <a:gd name="T0" fmla="*/ 57 w 57"/>
                  <a:gd name="T1" fmla="*/ 12 h 57"/>
                  <a:gd name="T2" fmla="*/ 57 w 57"/>
                  <a:gd name="T3" fmla="*/ 44 h 57"/>
                  <a:gd name="T4" fmla="*/ 44 w 57"/>
                  <a:gd name="T5" fmla="*/ 57 h 57"/>
                  <a:gd name="T6" fmla="*/ 13 w 57"/>
                  <a:gd name="T7" fmla="*/ 57 h 57"/>
                  <a:gd name="T8" fmla="*/ 0 w 57"/>
                  <a:gd name="T9" fmla="*/ 44 h 57"/>
                  <a:gd name="T10" fmla="*/ 0 w 57"/>
                  <a:gd name="T11" fmla="*/ 12 h 57"/>
                  <a:gd name="T12" fmla="*/ 13 w 57"/>
                  <a:gd name="T13" fmla="*/ 0 h 57"/>
                  <a:gd name="T14" fmla="*/ 44 w 57"/>
                  <a:gd name="T15" fmla="*/ 0 h 57"/>
                  <a:gd name="T16" fmla="*/ 57 w 57"/>
                  <a:gd name="T17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4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82" name="Freeform 56"/>
              <p:cNvSpPr/>
              <p:nvPr/>
            </p:nvSpPr>
            <p:spPr bwMode="auto">
              <a:xfrm>
                <a:off x="4037013" y="4100513"/>
                <a:ext cx="44450" cy="44450"/>
              </a:xfrm>
              <a:custGeom>
                <a:avLst/>
                <a:gdLst>
                  <a:gd name="T0" fmla="*/ 57 w 57"/>
                  <a:gd name="T1" fmla="*/ 12 h 57"/>
                  <a:gd name="T2" fmla="*/ 57 w 57"/>
                  <a:gd name="T3" fmla="*/ 44 h 57"/>
                  <a:gd name="T4" fmla="*/ 45 w 57"/>
                  <a:gd name="T5" fmla="*/ 57 h 57"/>
                  <a:gd name="T6" fmla="*/ 13 w 57"/>
                  <a:gd name="T7" fmla="*/ 57 h 57"/>
                  <a:gd name="T8" fmla="*/ 0 w 57"/>
                  <a:gd name="T9" fmla="*/ 44 h 57"/>
                  <a:gd name="T10" fmla="*/ 0 w 57"/>
                  <a:gd name="T11" fmla="*/ 12 h 57"/>
                  <a:gd name="T12" fmla="*/ 13 w 57"/>
                  <a:gd name="T13" fmla="*/ 0 h 57"/>
                  <a:gd name="T14" fmla="*/ 45 w 57"/>
                  <a:gd name="T15" fmla="*/ 0 h 57"/>
                  <a:gd name="T16" fmla="*/ 57 w 57"/>
                  <a:gd name="T17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5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83" name="Freeform 57"/>
              <p:cNvSpPr/>
              <p:nvPr/>
            </p:nvSpPr>
            <p:spPr bwMode="auto">
              <a:xfrm>
                <a:off x="3849688" y="3840163"/>
                <a:ext cx="236538" cy="79375"/>
              </a:xfrm>
              <a:custGeom>
                <a:avLst/>
                <a:gdLst>
                  <a:gd name="T0" fmla="*/ 287 w 308"/>
                  <a:gd name="T1" fmla="*/ 0 h 105"/>
                  <a:gd name="T2" fmla="*/ 21 w 308"/>
                  <a:gd name="T3" fmla="*/ 0 h 105"/>
                  <a:gd name="T4" fmla="*/ 0 w 308"/>
                  <a:gd name="T5" fmla="*/ 26 h 105"/>
                  <a:gd name="T6" fmla="*/ 0 w 308"/>
                  <a:gd name="T7" fmla="*/ 79 h 105"/>
                  <a:gd name="T8" fmla="*/ 21 w 308"/>
                  <a:gd name="T9" fmla="*/ 105 h 105"/>
                  <a:gd name="T10" fmla="*/ 287 w 308"/>
                  <a:gd name="T11" fmla="*/ 105 h 105"/>
                  <a:gd name="T12" fmla="*/ 308 w 308"/>
                  <a:gd name="T13" fmla="*/ 79 h 105"/>
                  <a:gd name="T14" fmla="*/ 308 w 308"/>
                  <a:gd name="T15" fmla="*/ 26 h 105"/>
                  <a:gd name="T16" fmla="*/ 287 w 308"/>
                  <a:gd name="T17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8" h="105">
                    <a:moveTo>
                      <a:pt x="287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10" y="0"/>
                      <a:pt x="0" y="11"/>
                      <a:pt x="0" y="26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94"/>
                      <a:pt x="10" y="105"/>
                      <a:pt x="21" y="105"/>
                    </a:cubicBezTo>
                    <a:cubicBezTo>
                      <a:pt x="287" y="105"/>
                      <a:pt x="287" y="105"/>
                      <a:pt x="287" y="105"/>
                    </a:cubicBezTo>
                    <a:cubicBezTo>
                      <a:pt x="298" y="105"/>
                      <a:pt x="308" y="94"/>
                      <a:pt x="308" y="79"/>
                    </a:cubicBezTo>
                    <a:cubicBezTo>
                      <a:pt x="308" y="26"/>
                      <a:pt x="308" y="26"/>
                      <a:pt x="308" y="26"/>
                    </a:cubicBezTo>
                    <a:cubicBezTo>
                      <a:pt x="308" y="11"/>
                      <a:pt x="298" y="0"/>
                      <a:pt x="2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84" name="Freeform 58"/>
              <p:cNvSpPr/>
              <p:nvPr/>
            </p:nvSpPr>
            <p:spPr bwMode="auto">
              <a:xfrm>
                <a:off x="3921125" y="3862388"/>
                <a:ext cx="15875" cy="34925"/>
              </a:xfrm>
              <a:custGeom>
                <a:avLst/>
                <a:gdLst>
                  <a:gd name="T0" fmla="*/ 5 w 10"/>
                  <a:gd name="T1" fmla="*/ 4 h 22"/>
                  <a:gd name="T2" fmla="*/ 5 w 10"/>
                  <a:gd name="T3" fmla="*/ 4 h 22"/>
                  <a:gd name="T4" fmla="*/ 1 w 10"/>
                  <a:gd name="T5" fmla="*/ 6 h 22"/>
                  <a:gd name="T6" fmla="*/ 0 w 10"/>
                  <a:gd name="T7" fmla="*/ 2 h 22"/>
                  <a:gd name="T8" fmla="*/ 5 w 10"/>
                  <a:gd name="T9" fmla="*/ 0 h 22"/>
                  <a:gd name="T10" fmla="*/ 10 w 10"/>
                  <a:gd name="T11" fmla="*/ 0 h 22"/>
                  <a:gd name="T12" fmla="*/ 10 w 10"/>
                  <a:gd name="T13" fmla="*/ 22 h 22"/>
                  <a:gd name="T14" fmla="*/ 5 w 10"/>
                  <a:gd name="T15" fmla="*/ 22 h 22"/>
                  <a:gd name="T16" fmla="*/ 5 w 10"/>
                  <a:gd name="T17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22">
                    <a:moveTo>
                      <a:pt x="5" y="4"/>
                    </a:moveTo>
                    <a:lnTo>
                      <a:pt x="5" y="4"/>
                    </a:lnTo>
                    <a:lnTo>
                      <a:pt x="1" y="6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0" y="22"/>
                    </a:lnTo>
                    <a:lnTo>
                      <a:pt x="5" y="22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85" name="Freeform 59"/>
              <p:cNvSpPr/>
              <p:nvPr/>
            </p:nvSpPr>
            <p:spPr bwMode="auto">
              <a:xfrm>
                <a:off x="3944938" y="3860800"/>
                <a:ext cx="20638" cy="36513"/>
              </a:xfrm>
              <a:custGeom>
                <a:avLst/>
                <a:gdLst>
                  <a:gd name="T0" fmla="*/ 0 w 27"/>
                  <a:gd name="T1" fmla="*/ 48 h 48"/>
                  <a:gd name="T2" fmla="*/ 0 w 27"/>
                  <a:gd name="T3" fmla="*/ 41 h 48"/>
                  <a:gd name="T4" fmla="*/ 5 w 27"/>
                  <a:gd name="T5" fmla="*/ 34 h 48"/>
                  <a:gd name="T6" fmla="*/ 16 w 27"/>
                  <a:gd name="T7" fmla="*/ 15 h 48"/>
                  <a:gd name="T8" fmla="*/ 10 w 27"/>
                  <a:gd name="T9" fmla="*/ 9 h 48"/>
                  <a:gd name="T10" fmla="*/ 3 w 27"/>
                  <a:gd name="T11" fmla="*/ 12 h 48"/>
                  <a:gd name="T12" fmla="*/ 1 w 27"/>
                  <a:gd name="T13" fmla="*/ 3 h 48"/>
                  <a:gd name="T14" fmla="*/ 12 w 27"/>
                  <a:gd name="T15" fmla="*/ 0 h 48"/>
                  <a:gd name="T16" fmla="*/ 27 w 27"/>
                  <a:gd name="T17" fmla="*/ 14 h 48"/>
                  <a:gd name="T18" fmla="*/ 16 w 27"/>
                  <a:gd name="T19" fmla="*/ 35 h 48"/>
                  <a:gd name="T20" fmla="*/ 14 w 27"/>
                  <a:gd name="T21" fmla="*/ 38 h 48"/>
                  <a:gd name="T22" fmla="*/ 14 w 27"/>
                  <a:gd name="T23" fmla="*/ 38 h 48"/>
                  <a:gd name="T24" fmla="*/ 27 w 27"/>
                  <a:gd name="T25" fmla="*/ 38 h 48"/>
                  <a:gd name="T26" fmla="*/ 27 w 27"/>
                  <a:gd name="T27" fmla="*/ 48 h 48"/>
                  <a:gd name="T28" fmla="*/ 0 w 27"/>
                  <a:gd name="T2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48">
                    <a:moveTo>
                      <a:pt x="0" y="48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12" y="26"/>
                      <a:pt x="16" y="21"/>
                      <a:pt x="16" y="15"/>
                    </a:cubicBezTo>
                    <a:cubicBezTo>
                      <a:pt x="16" y="12"/>
                      <a:pt x="14" y="9"/>
                      <a:pt x="10" y="9"/>
                    </a:cubicBezTo>
                    <a:cubicBezTo>
                      <a:pt x="7" y="9"/>
                      <a:pt x="5" y="11"/>
                      <a:pt x="3" y="1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1"/>
                      <a:pt x="8" y="0"/>
                      <a:pt x="12" y="0"/>
                    </a:cubicBezTo>
                    <a:cubicBezTo>
                      <a:pt x="24" y="0"/>
                      <a:pt x="27" y="8"/>
                      <a:pt x="27" y="14"/>
                    </a:cubicBezTo>
                    <a:cubicBezTo>
                      <a:pt x="27" y="23"/>
                      <a:pt x="21" y="30"/>
                      <a:pt x="16" y="35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27" y="38"/>
                      <a:pt x="27" y="38"/>
                      <a:pt x="27" y="38"/>
                    </a:cubicBezTo>
                    <a:cubicBezTo>
                      <a:pt x="27" y="48"/>
                      <a:pt x="27" y="48"/>
                      <a:pt x="27" y="48"/>
                    </a:cubicBezTo>
                    <a:lnTo>
                      <a:pt x="0" y="4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86" name="Freeform 60"/>
              <p:cNvSpPr/>
              <p:nvPr/>
            </p:nvSpPr>
            <p:spPr bwMode="auto">
              <a:xfrm>
                <a:off x="3970338" y="3860800"/>
                <a:ext cx="19050" cy="38100"/>
              </a:xfrm>
              <a:custGeom>
                <a:avLst/>
                <a:gdLst>
                  <a:gd name="T0" fmla="*/ 1 w 26"/>
                  <a:gd name="T1" fmla="*/ 38 h 49"/>
                  <a:gd name="T2" fmla="*/ 8 w 26"/>
                  <a:gd name="T3" fmla="*/ 40 h 49"/>
                  <a:gd name="T4" fmla="*/ 15 w 26"/>
                  <a:gd name="T5" fmla="*/ 34 h 49"/>
                  <a:gd name="T6" fmla="*/ 7 w 26"/>
                  <a:gd name="T7" fmla="*/ 27 h 49"/>
                  <a:gd name="T8" fmla="*/ 5 w 26"/>
                  <a:gd name="T9" fmla="*/ 27 h 49"/>
                  <a:gd name="T10" fmla="*/ 5 w 26"/>
                  <a:gd name="T11" fmla="*/ 19 h 49"/>
                  <a:gd name="T12" fmla="*/ 6 w 26"/>
                  <a:gd name="T13" fmla="*/ 19 h 49"/>
                  <a:gd name="T14" fmla="*/ 14 w 26"/>
                  <a:gd name="T15" fmla="*/ 14 h 49"/>
                  <a:gd name="T16" fmla="*/ 9 w 26"/>
                  <a:gd name="T17" fmla="*/ 9 h 49"/>
                  <a:gd name="T18" fmla="*/ 3 w 26"/>
                  <a:gd name="T19" fmla="*/ 11 h 49"/>
                  <a:gd name="T20" fmla="*/ 1 w 26"/>
                  <a:gd name="T21" fmla="*/ 2 h 49"/>
                  <a:gd name="T22" fmla="*/ 12 w 26"/>
                  <a:gd name="T23" fmla="*/ 0 h 49"/>
                  <a:gd name="T24" fmla="*/ 25 w 26"/>
                  <a:gd name="T25" fmla="*/ 12 h 49"/>
                  <a:gd name="T26" fmla="*/ 18 w 26"/>
                  <a:gd name="T27" fmla="*/ 22 h 49"/>
                  <a:gd name="T28" fmla="*/ 18 w 26"/>
                  <a:gd name="T29" fmla="*/ 22 h 49"/>
                  <a:gd name="T30" fmla="*/ 26 w 26"/>
                  <a:gd name="T31" fmla="*/ 34 h 49"/>
                  <a:gd name="T32" fmla="*/ 10 w 26"/>
                  <a:gd name="T33" fmla="*/ 49 h 49"/>
                  <a:gd name="T34" fmla="*/ 0 w 26"/>
                  <a:gd name="T35" fmla="*/ 47 h 49"/>
                  <a:gd name="T36" fmla="*/ 1 w 26"/>
                  <a:gd name="T37" fmla="*/ 3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" h="49">
                    <a:moveTo>
                      <a:pt x="1" y="38"/>
                    </a:moveTo>
                    <a:cubicBezTo>
                      <a:pt x="3" y="39"/>
                      <a:pt x="6" y="40"/>
                      <a:pt x="8" y="40"/>
                    </a:cubicBezTo>
                    <a:cubicBezTo>
                      <a:pt x="13" y="40"/>
                      <a:pt x="15" y="37"/>
                      <a:pt x="15" y="34"/>
                    </a:cubicBezTo>
                    <a:cubicBezTo>
                      <a:pt x="15" y="29"/>
                      <a:pt x="11" y="27"/>
                      <a:pt x="7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10" y="19"/>
                      <a:pt x="14" y="18"/>
                      <a:pt x="14" y="14"/>
                    </a:cubicBezTo>
                    <a:cubicBezTo>
                      <a:pt x="14" y="11"/>
                      <a:pt x="12" y="9"/>
                      <a:pt x="9" y="9"/>
                    </a:cubicBezTo>
                    <a:cubicBezTo>
                      <a:pt x="7" y="9"/>
                      <a:pt x="4" y="10"/>
                      <a:pt x="3" y="1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1"/>
                      <a:pt x="8" y="0"/>
                      <a:pt x="12" y="0"/>
                    </a:cubicBezTo>
                    <a:cubicBezTo>
                      <a:pt x="21" y="0"/>
                      <a:pt x="25" y="6"/>
                      <a:pt x="25" y="12"/>
                    </a:cubicBezTo>
                    <a:cubicBezTo>
                      <a:pt x="25" y="17"/>
                      <a:pt x="22" y="20"/>
                      <a:pt x="18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23" y="24"/>
                      <a:pt x="26" y="28"/>
                      <a:pt x="26" y="34"/>
                    </a:cubicBezTo>
                    <a:cubicBezTo>
                      <a:pt x="26" y="41"/>
                      <a:pt x="21" y="49"/>
                      <a:pt x="10" y="49"/>
                    </a:cubicBezTo>
                    <a:cubicBezTo>
                      <a:pt x="5" y="49"/>
                      <a:pt x="2" y="48"/>
                      <a:pt x="0" y="47"/>
                    </a:cubicBezTo>
                    <a:lnTo>
                      <a:pt x="1" y="3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87" name="Freeform 61"/>
              <p:cNvSpPr>
                <a:spLocks noEditPoints="1"/>
              </p:cNvSpPr>
              <p:nvPr/>
            </p:nvSpPr>
            <p:spPr bwMode="auto">
              <a:xfrm>
                <a:off x="3994150" y="3862388"/>
                <a:ext cx="23813" cy="34925"/>
              </a:xfrm>
              <a:custGeom>
                <a:avLst/>
                <a:gdLst>
                  <a:gd name="T0" fmla="*/ 17 w 31"/>
                  <a:gd name="T1" fmla="*/ 47 h 47"/>
                  <a:gd name="T2" fmla="*/ 17 w 31"/>
                  <a:gd name="T3" fmla="*/ 37 h 47"/>
                  <a:gd name="T4" fmla="*/ 0 w 31"/>
                  <a:gd name="T5" fmla="*/ 37 h 47"/>
                  <a:gd name="T6" fmla="*/ 0 w 31"/>
                  <a:gd name="T7" fmla="*/ 29 h 47"/>
                  <a:gd name="T8" fmla="*/ 16 w 31"/>
                  <a:gd name="T9" fmla="*/ 0 h 47"/>
                  <a:gd name="T10" fmla="*/ 27 w 31"/>
                  <a:gd name="T11" fmla="*/ 0 h 47"/>
                  <a:gd name="T12" fmla="*/ 27 w 31"/>
                  <a:gd name="T13" fmla="*/ 28 h 47"/>
                  <a:gd name="T14" fmla="*/ 31 w 31"/>
                  <a:gd name="T15" fmla="*/ 28 h 47"/>
                  <a:gd name="T16" fmla="*/ 31 w 31"/>
                  <a:gd name="T17" fmla="*/ 37 h 47"/>
                  <a:gd name="T18" fmla="*/ 27 w 31"/>
                  <a:gd name="T19" fmla="*/ 37 h 47"/>
                  <a:gd name="T20" fmla="*/ 27 w 31"/>
                  <a:gd name="T21" fmla="*/ 47 h 47"/>
                  <a:gd name="T22" fmla="*/ 17 w 31"/>
                  <a:gd name="T23" fmla="*/ 47 h 47"/>
                  <a:gd name="T24" fmla="*/ 17 w 31"/>
                  <a:gd name="T25" fmla="*/ 28 h 47"/>
                  <a:gd name="T26" fmla="*/ 17 w 31"/>
                  <a:gd name="T27" fmla="*/ 19 h 47"/>
                  <a:gd name="T28" fmla="*/ 17 w 31"/>
                  <a:gd name="T29" fmla="*/ 12 h 47"/>
                  <a:gd name="T30" fmla="*/ 17 w 31"/>
                  <a:gd name="T31" fmla="*/ 12 h 47"/>
                  <a:gd name="T32" fmla="*/ 14 w 31"/>
                  <a:gd name="T33" fmla="*/ 19 h 47"/>
                  <a:gd name="T34" fmla="*/ 10 w 31"/>
                  <a:gd name="T35" fmla="*/ 27 h 47"/>
                  <a:gd name="T36" fmla="*/ 10 w 31"/>
                  <a:gd name="T37" fmla="*/ 28 h 47"/>
                  <a:gd name="T38" fmla="*/ 17 w 31"/>
                  <a:gd name="T39" fmla="*/ 28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" h="47">
                    <a:moveTo>
                      <a:pt x="17" y="47"/>
                    </a:moveTo>
                    <a:cubicBezTo>
                      <a:pt x="17" y="37"/>
                      <a:pt x="17" y="37"/>
                      <a:pt x="17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47"/>
                      <a:pt x="27" y="47"/>
                      <a:pt x="27" y="47"/>
                    </a:cubicBezTo>
                    <a:lnTo>
                      <a:pt x="17" y="47"/>
                    </a:lnTo>
                    <a:close/>
                    <a:moveTo>
                      <a:pt x="17" y="28"/>
                    </a:move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7"/>
                      <a:pt x="17" y="15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6" y="14"/>
                      <a:pt x="15" y="17"/>
                      <a:pt x="14" y="19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8"/>
                      <a:pt x="10" y="28"/>
                      <a:pt x="10" y="28"/>
                    </a:cubicBezTo>
                    <a:lnTo>
                      <a:pt x="17" y="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88" name="Freeform 62"/>
              <p:cNvSpPr/>
              <p:nvPr/>
            </p:nvSpPr>
            <p:spPr bwMode="auto">
              <a:xfrm>
                <a:off x="4019550" y="3862388"/>
                <a:ext cx="20638" cy="36513"/>
              </a:xfrm>
              <a:custGeom>
                <a:avLst/>
                <a:gdLst>
                  <a:gd name="T0" fmla="*/ 26 w 27"/>
                  <a:gd name="T1" fmla="*/ 9 h 48"/>
                  <a:gd name="T2" fmla="*/ 13 w 27"/>
                  <a:gd name="T3" fmla="*/ 9 h 48"/>
                  <a:gd name="T4" fmla="*/ 13 w 27"/>
                  <a:gd name="T5" fmla="*/ 16 h 48"/>
                  <a:gd name="T6" fmla="*/ 14 w 27"/>
                  <a:gd name="T7" fmla="*/ 16 h 48"/>
                  <a:gd name="T8" fmla="*/ 23 w 27"/>
                  <a:gd name="T9" fmla="*/ 20 h 48"/>
                  <a:gd name="T10" fmla="*/ 27 w 27"/>
                  <a:gd name="T11" fmla="*/ 31 h 48"/>
                  <a:gd name="T12" fmla="*/ 10 w 27"/>
                  <a:gd name="T13" fmla="*/ 48 h 48"/>
                  <a:gd name="T14" fmla="*/ 0 w 27"/>
                  <a:gd name="T15" fmla="*/ 46 h 48"/>
                  <a:gd name="T16" fmla="*/ 2 w 27"/>
                  <a:gd name="T17" fmla="*/ 37 h 48"/>
                  <a:gd name="T18" fmla="*/ 9 w 27"/>
                  <a:gd name="T19" fmla="*/ 39 h 48"/>
                  <a:gd name="T20" fmla="*/ 16 w 27"/>
                  <a:gd name="T21" fmla="*/ 32 h 48"/>
                  <a:gd name="T22" fmla="*/ 6 w 27"/>
                  <a:gd name="T23" fmla="*/ 24 h 48"/>
                  <a:gd name="T24" fmla="*/ 3 w 27"/>
                  <a:gd name="T25" fmla="*/ 24 h 48"/>
                  <a:gd name="T26" fmla="*/ 5 w 27"/>
                  <a:gd name="T27" fmla="*/ 0 h 48"/>
                  <a:gd name="T28" fmla="*/ 26 w 27"/>
                  <a:gd name="T29" fmla="*/ 0 h 48"/>
                  <a:gd name="T30" fmla="*/ 26 w 27"/>
                  <a:gd name="T31" fmla="*/ 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" h="48">
                    <a:moveTo>
                      <a:pt x="26" y="9"/>
                    </a:moveTo>
                    <a:cubicBezTo>
                      <a:pt x="13" y="9"/>
                      <a:pt x="13" y="9"/>
                      <a:pt x="13" y="9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4" y="16"/>
                      <a:pt x="14" y="16"/>
                    </a:cubicBezTo>
                    <a:cubicBezTo>
                      <a:pt x="16" y="16"/>
                      <a:pt x="20" y="17"/>
                      <a:pt x="23" y="20"/>
                    </a:cubicBezTo>
                    <a:cubicBezTo>
                      <a:pt x="26" y="22"/>
                      <a:pt x="27" y="26"/>
                      <a:pt x="27" y="31"/>
                    </a:cubicBezTo>
                    <a:cubicBezTo>
                      <a:pt x="27" y="40"/>
                      <a:pt x="21" y="48"/>
                      <a:pt x="10" y="48"/>
                    </a:cubicBezTo>
                    <a:cubicBezTo>
                      <a:pt x="6" y="48"/>
                      <a:pt x="2" y="47"/>
                      <a:pt x="0" y="46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4" y="38"/>
                      <a:pt x="6" y="39"/>
                      <a:pt x="9" y="39"/>
                    </a:cubicBezTo>
                    <a:cubicBezTo>
                      <a:pt x="13" y="39"/>
                      <a:pt x="16" y="36"/>
                      <a:pt x="16" y="32"/>
                    </a:cubicBezTo>
                    <a:cubicBezTo>
                      <a:pt x="16" y="26"/>
                      <a:pt x="11" y="24"/>
                      <a:pt x="6" y="24"/>
                    </a:cubicBezTo>
                    <a:cubicBezTo>
                      <a:pt x="5" y="24"/>
                      <a:pt x="4" y="24"/>
                      <a:pt x="3" y="24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89" name="Freeform 63"/>
              <p:cNvSpPr>
                <a:spLocks noEditPoints="1"/>
              </p:cNvSpPr>
              <p:nvPr/>
            </p:nvSpPr>
            <p:spPr bwMode="auto">
              <a:xfrm>
                <a:off x="4044950" y="3860800"/>
                <a:ext cx="22225" cy="38100"/>
              </a:xfrm>
              <a:custGeom>
                <a:avLst/>
                <a:gdLst>
                  <a:gd name="T0" fmla="*/ 26 w 30"/>
                  <a:gd name="T1" fmla="*/ 9 h 49"/>
                  <a:gd name="T2" fmla="*/ 22 w 30"/>
                  <a:gd name="T3" fmla="*/ 10 h 49"/>
                  <a:gd name="T4" fmla="*/ 12 w 30"/>
                  <a:gd name="T5" fmla="*/ 20 h 49"/>
                  <a:gd name="T6" fmla="*/ 12 w 30"/>
                  <a:gd name="T7" fmla="*/ 20 h 49"/>
                  <a:gd name="T8" fmla="*/ 19 w 30"/>
                  <a:gd name="T9" fmla="*/ 17 h 49"/>
                  <a:gd name="T10" fmla="*/ 30 w 30"/>
                  <a:gd name="T11" fmla="*/ 32 h 49"/>
                  <a:gd name="T12" fmla="*/ 16 w 30"/>
                  <a:gd name="T13" fmla="*/ 49 h 49"/>
                  <a:gd name="T14" fmla="*/ 0 w 30"/>
                  <a:gd name="T15" fmla="*/ 29 h 49"/>
                  <a:gd name="T16" fmla="*/ 9 w 30"/>
                  <a:gd name="T17" fmla="*/ 7 h 49"/>
                  <a:gd name="T18" fmla="*/ 20 w 30"/>
                  <a:gd name="T19" fmla="*/ 1 h 49"/>
                  <a:gd name="T20" fmla="*/ 26 w 30"/>
                  <a:gd name="T21" fmla="*/ 0 h 49"/>
                  <a:gd name="T22" fmla="*/ 26 w 30"/>
                  <a:gd name="T23" fmla="*/ 9 h 49"/>
                  <a:gd name="T24" fmla="*/ 19 w 30"/>
                  <a:gd name="T25" fmla="*/ 31 h 49"/>
                  <a:gd name="T26" fmla="*/ 15 w 30"/>
                  <a:gd name="T27" fmla="*/ 25 h 49"/>
                  <a:gd name="T28" fmla="*/ 12 w 30"/>
                  <a:gd name="T29" fmla="*/ 27 h 49"/>
                  <a:gd name="T30" fmla="*/ 12 w 30"/>
                  <a:gd name="T31" fmla="*/ 32 h 49"/>
                  <a:gd name="T32" fmla="*/ 15 w 30"/>
                  <a:gd name="T33" fmla="*/ 41 h 49"/>
                  <a:gd name="T34" fmla="*/ 19 w 30"/>
                  <a:gd name="T35" fmla="*/ 3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49">
                    <a:moveTo>
                      <a:pt x="26" y="9"/>
                    </a:moveTo>
                    <a:cubicBezTo>
                      <a:pt x="25" y="9"/>
                      <a:pt x="23" y="9"/>
                      <a:pt x="22" y="10"/>
                    </a:cubicBezTo>
                    <a:cubicBezTo>
                      <a:pt x="16" y="11"/>
                      <a:pt x="13" y="15"/>
                      <a:pt x="12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4" y="18"/>
                      <a:pt x="16" y="17"/>
                      <a:pt x="19" y="17"/>
                    </a:cubicBezTo>
                    <a:cubicBezTo>
                      <a:pt x="26" y="17"/>
                      <a:pt x="30" y="23"/>
                      <a:pt x="30" y="32"/>
                    </a:cubicBezTo>
                    <a:cubicBezTo>
                      <a:pt x="30" y="40"/>
                      <a:pt x="26" y="49"/>
                      <a:pt x="16" y="49"/>
                    </a:cubicBezTo>
                    <a:cubicBezTo>
                      <a:pt x="6" y="49"/>
                      <a:pt x="0" y="41"/>
                      <a:pt x="0" y="29"/>
                    </a:cubicBezTo>
                    <a:cubicBezTo>
                      <a:pt x="0" y="18"/>
                      <a:pt x="4" y="11"/>
                      <a:pt x="9" y="7"/>
                    </a:cubicBezTo>
                    <a:cubicBezTo>
                      <a:pt x="12" y="3"/>
                      <a:pt x="17" y="1"/>
                      <a:pt x="20" y="1"/>
                    </a:cubicBezTo>
                    <a:cubicBezTo>
                      <a:pt x="23" y="0"/>
                      <a:pt x="25" y="0"/>
                      <a:pt x="26" y="0"/>
                    </a:cubicBezTo>
                    <a:lnTo>
                      <a:pt x="26" y="9"/>
                    </a:lnTo>
                    <a:close/>
                    <a:moveTo>
                      <a:pt x="19" y="31"/>
                    </a:moveTo>
                    <a:cubicBezTo>
                      <a:pt x="19" y="29"/>
                      <a:pt x="18" y="25"/>
                      <a:pt x="15" y="25"/>
                    </a:cubicBezTo>
                    <a:cubicBezTo>
                      <a:pt x="14" y="25"/>
                      <a:pt x="13" y="26"/>
                      <a:pt x="12" y="27"/>
                    </a:cubicBezTo>
                    <a:cubicBezTo>
                      <a:pt x="12" y="28"/>
                      <a:pt x="12" y="29"/>
                      <a:pt x="12" y="32"/>
                    </a:cubicBezTo>
                    <a:cubicBezTo>
                      <a:pt x="12" y="37"/>
                      <a:pt x="13" y="41"/>
                      <a:pt x="15" y="41"/>
                    </a:cubicBezTo>
                    <a:cubicBezTo>
                      <a:pt x="19" y="41"/>
                      <a:pt x="19" y="36"/>
                      <a:pt x="19" y="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9553409" y="1781780"/>
            <a:ext cx="1699099" cy="1699099"/>
            <a:chOff x="9553409" y="1781780"/>
            <a:chExt cx="1699099" cy="1699099"/>
          </a:xfrm>
        </p:grpSpPr>
        <p:sp>
          <p:nvSpPr>
            <p:cNvPr id="48" name="椭圆 47"/>
            <p:cNvSpPr/>
            <p:nvPr/>
          </p:nvSpPr>
          <p:spPr>
            <a:xfrm>
              <a:off x="9553409" y="1781780"/>
              <a:ext cx="1699099" cy="1699099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2400" b="0">
                <a:solidFill>
                  <a:prstClr val="white"/>
                </a:solidFill>
                <a:latin typeface="+mj-lt"/>
              </a:endParaRPr>
            </a:p>
          </p:txBody>
        </p:sp>
        <p:grpSp>
          <p:nvGrpSpPr>
            <p:cNvPr id="90" name="Group 213"/>
            <p:cNvGrpSpPr/>
            <p:nvPr/>
          </p:nvGrpSpPr>
          <p:grpSpPr>
            <a:xfrm>
              <a:off x="10011311" y="2269481"/>
              <a:ext cx="783297" cy="723700"/>
              <a:chOff x="2900363" y="5486400"/>
              <a:chExt cx="438150" cy="404813"/>
            </a:xfrm>
            <a:solidFill>
              <a:schemeClr val="accent1"/>
            </a:solidFill>
          </p:grpSpPr>
          <p:sp>
            <p:nvSpPr>
              <p:cNvPr id="91" name="Freeform 203"/>
              <p:cNvSpPr>
                <a:spLocks noEditPoints="1"/>
              </p:cNvSpPr>
              <p:nvPr/>
            </p:nvSpPr>
            <p:spPr bwMode="auto">
              <a:xfrm>
                <a:off x="3151188" y="5486400"/>
                <a:ext cx="187325" cy="195263"/>
              </a:xfrm>
              <a:custGeom>
                <a:avLst/>
                <a:gdLst>
                  <a:gd name="T0" fmla="*/ 240 w 245"/>
                  <a:gd name="T1" fmla="*/ 155 h 254"/>
                  <a:gd name="T2" fmla="*/ 211 w 245"/>
                  <a:gd name="T3" fmla="*/ 137 h 254"/>
                  <a:gd name="T4" fmla="*/ 211 w 245"/>
                  <a:gd name="T5" fmla="*/ 118 h 254"/>
                  <a:gd name="T6" fmla="*/ 207 w 245"/>
                  <a:gd name="T7" fmla="*/ 100 h 254"/>
                  <a:gd name="T8" fmla="*/ 231 w 245"/>
                  <a:gd name="T9" fmla="*/ 76 h 254"/>
                  <a:gd name="T10" fmla="*/ 232 w 245"/>
                  <a:gd name="T11" fmla="*/ 64 h 254"/>
                  <a:gd name="T12" fmla="*/ 217 w 245"/>
                  <a:gd name="T13" fmla="*/ 43 h 254"/>
                  <a:gd name="T14" fmla="*/ 205 w 245"/>
                  <a:gd name="T15" fmla="*/ 40 h 254"/>
                  <a:gd name="T16" fmla="*/ 175 w 245"/>
                  <a:gd name="T17" fmla="*/ 55 h 254"/>
                  <a:gd name="T18" fmla="*/ 141 w 245"/>
                  <a:gd name="T19" fmla="*/ 40 h 254"/>
                  <a:gd name="T20" fmla="*/ 133 w 245"/>
                  <a:gd name="T21" fmla="*/ 7 h 254"/>
                  <a:gd name="T22" fmla="*/ 123 w 245"/>
                  <a:gd name="T23" fmla="*/ 1 h 254"/>
                  <a:gd name="T24" fmla="*/ 96 w 245"/>
                  <a:gd name="T25" fmla="*/ 3 h 254"/>
                  <a:gd name="T26" fmla="*/ 88 w 245"/>
                  <a:gd name="T27" fmla="*/ 12 h 254"/>
                  <a:gd name="T28" fmla="*/ 86 w 245"/>
                  <a:gd name="T29" fmla="*/ 46 h 254"/>
                  <a:gd name="T30" fmla="*/ 57 w 245"/>
                  <a:gd name="T31" fmla="*/ 68 h 254"/>
                  <a:gd name="T32" fmla="*/ 24 w 245"/>
                  <a:gd name="T33" fmla="*/ 59 h 254"/>
                  <a:gd name="T34" fmla="*/ 13 w 245"/>
                  <a:gd name="T35" fmla="*/ 64 h 254"/>
                  <a:gd name="T36" fmla="*/ 2 w 245"/>
                  <a:gd name="T37" fmla="*/ 88 h 254"/>
                  <a:gd name="T38" fmla="*/ 6 w 245"/>
                  <a:gd name="T39" fmla="*/ 99 h 254"/>
                  <a:gd name="T40" fmla="*/ 34 w 245"/>
                  <a:gd name="T41" fmla="*/ 118 h 254"/>
                  <a:gd name="T42" fmla="*/ 34 w 245"/>
                  <a:gd name="T43" fmla="*/ 136 h 254"/>
                  <a:gd name="T44" fmla="*/ 38 w 245"/>
                  <a:gd name="T45" fmla="*/ 155 h 254"/>
                  <a:gd name="T46" fmla="*/ 14 w 245"/>
                  <a:gd name="T47" fmla="*/ 179 h 254"/>
                  <a:gd name="T48" fmla="*/ 13 w 245"/>
                  <a:gd name="T49" fmla="*/ 190 h 254"/>
                  <a:gd name="T50" fmla="*/ 28 w 245"/>
                  <a:gd name="T51" fmla="*/ 212 h 254"/>
                  <a:gd name="T52" fmla="*/ 40 w 245"/>
                  <a:gd name="T53" fmla="*/ 215 h 254"/>
                  <a:gd name="T54" fmla="*/ 70 w 245"/>
                  <a:gd name="T55" fmla="*/ 199 h 254"/>
                  <a:gd name="T56" fmla="*/ 104 w 245"/>
                  <a:gd name="T57" fmla="*/ 214 h 254"/>
                  <a:gd name="T58" fmla="*/ 113 w 245"/>
                  <a:gd name="T59" fmla="*/ 247 h 254"/>
                  <a:gd name="T60" fmla="*/ 122 w 245"/>
                  <a:gd name="T61" fmla="*/ 254 h 254"/>
                  <a:gd name="T62" fmla="*/ 149 w 245"/>
                  <a:gd name="T63" fmla="*/ 251 h 254"/>
                  <a:gd name="T64" fmla="*/ 157 w 245"/>
                  <a:gd name="T65" fmla="*/ 243 h 254"/>
                  <a:gd name="T66" fmla="*/ 159 w 245"/>
                  <a:gd name="T67" fmla="*/ 209 h 254"/>
                  <a:gd name="T68" fmla="*/ 188 w 245"/>
                  <a:gd name="T69" fmla="*/ 187 h 254"/>
                  <a:gd name="T70" fmla="*/ 221 w 245"/>
                  <a:gd name="T71" fmla="*/ 196 h 254"/>
                  <a:gd name="T72" fmla="*/ 232 w 245"/>
                  <a:gd name="T73" fmla="*/ 191 h 254"/>
                  <a:gd name="T74" fmla="*/ 243 w 245"/>
                  <a:gd name="T75" fmla="*/ 167 h 254"/>
                  <a:gd name="T76" fmla="*/ 240 w 245"/>
                  <a:gd name="T77" fmla="*/ 155 h 254"/>
                  <a:gd name="T78" fmla="*/ 127 w 245"/>
                  <a:gd name="T79" fmla="*/ 174 h 254"/>
                  <a:gd name="T80" fmla="*/ 76 w 245"/>
                  <a:gd name="T81" fmla="*/ 132 h 254"/>
                  <a:gd name="T82" fmla="*/ 118 w 245"/>
                  <a:gd name="T83" fmla="*/ 80 h 254"/>
                  <a:gd name="T84" fmla="*/ 170 w 245"/>
                  <a:gd name="T85" fmla="*/ 123 h 254"/>
                  <a:gd name="T86" fmla="*/ 127 w 245"/>
                  <a:gd name="T87" fmla="*/ 174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5" h="254">
                    <a:moveTo>
                      <a:pt x="240" y="155"/>
                    </a:moveTo>
                    <a:cubicBezTo>
                      <a:pt x="211" y="137"/>
                      <a:pt x="211" y="137"/>
                      <a:pt x="211" y="137"/>
                    </a:cubicBezTo>
                    <a:cubicBezTo>
                      <a:pt x="212" y="131"/>
                      <a:pt x="212" y="124"/>
                      <a:pt x="211" y="118"/>
                    </a:cubicBezTo>
                    <a:cubicBezTo>
                      <a:pt x="210" y="112"/>
                      <a:pt x="209" y="106"/>
                      <a:pt x="207" y="100"/>
                    </a:cubicBezTo>
                    <a:cubicBezTo>
                      <a:pt x="231" y="76"/>
                      <a:pt x="231" y="76"/>
                      <a:pt x="231" y="76"/>
                    </a:cubicBezTo>
                    <a:cubicBezTo>
                      <a:pt x="234" y="73"/>
                      <a:pt x="235" y="68"/>
                      <a:pt x="232" y="64"/>
                    </a:cubicBezTo>
                    <a:cubicBezTo>
                      <a:pt x="217" y="43"/>
                      <a:pt x="217" y="43"/>
                      <a:pt x="217" y="43"/>
                    </a:cubicBezTo>
                    <a:cubicBezTo>
                      <a:pt x="214" y="39"/>
                      <a:pt x="209" y="38"/>
                      <a:pt x="205" y="40"/>
                    </a:cubicBezTo>
                    <a:cubicBezTo>
                      <a:pt x="175" y="55"/>
                      <a:pt x="175" y="55"/>
                      <a:pt x="175" y="55"/>
                    </a:cubicBezTo>
                    <a:cubicBezTo>
                      <a:pt x="165" y="48"/>
                      <a:pt x="154" y="43"/>
                      <a:pt x="141" y="40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2" y="3"/>
                      <a:pt x="127" y="0"/>
                      <a:pt x="123" y="1"/>
                    </a:cubicBezTo>
                    <a:cubicBezTo>
                      <a:pt x="96" y="3"/>
                      <a:pt x="96" y="3"/>
                      <a:pt x="96" y="3"/>
                    </a:cubicBezTo>
                    <a:cubicBezTo>
                      <a:pt x="92" y="4"/>
                      <a:pt x="89" y="8"/>
                      <a:pt x="88" y="12"/>
                    </a:cubicBezTo>
                    <a:cubicBezTo>
                      <a:pt x="86" y="46"/>
                      <a:pt x="86" y="46"/>
                      <a:pt x="86" y="46"/>
                    </a:cubicBezTo>
                    <a:cubicBezTo>
                      <a:pt x="75" y="51"/>
                      <a:pt x="65" y="59"/>
                      <a:pt x="57" y="68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20" y="58"/>
                      <a:pt x="15" y="60"/>
                      <a:pt x="13" y="64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0" y="92"/>
                      <a:pt x="2" y="97"/>
                      <a:pt x="6" y="99"/>
                    </a:cubicBezTo>
                    <a:cubicBezTo>
                      <a:pt x="34" y="118"/>
                      <a:pt x="34" y="118"/>
                      <a:pt x="34" y="118"/>
                    </a:cubicBezTo>
                    <a:cubicBezTo>
                      <a:pt x="34" y="124"/>
                      <a:pt x="34" y="130"/>
                      <a:pt x="34" y="136"/>
                    </a:cubicBezTo>
                    <a:cubicBezTo>
                      <a:pt x="35" y="143"/>
                      <a:pt x="36" y="149"/>
                      <a:pt x="38" y="155"/>
                    </a:cubicBezTo>
                    <a:cubicBezTo>
                      <a:pt x="14" y="179"/>
                      <a:pt x="14" y="179"/>
                      <a:pt x="14" y="179"/>
                    </a:cubicBezTo>
                    <a:cubicBezTo>
                      <a:pt x="11" y="182"/>
                      <a:pt x="10" y="187"/>
                      <a:pt x="13" y="190"/>
                    </a:cubicBezTo>
                    <a:cubicBezTo>
                      <a:pt x="28" y="212"/>
                      <a:pt x="28" y="212"/>
                      <a:pt x="28" y="212"/>
                    </a:cubicBezTo>
                    <a:cubicBezTo>
                      <a:pt x="31" y="215"/>
                      <a:pt x="36" y="217"/>
                      <a:pt x="40" y="215"/>
                    </a:cubicBezTo>
                    <a:cubicBezTo>
                      <a:pt x="70" y="199"/>
                      <a:pt x="70" y="199"/>
                      <a:pt x="70" y="199"/>
                    </a:cubicBezTo>
                    <a:cubicBezTo>
                      <a:pt x="80" y="206"/>
                      <a:pt x="92" y="212"/>
                      <a:pt x="104" y="214"/>
                    </a:cubicBezTo>
                    <a:cubicBezTo>
                      <a:pt x="113" y="247"/>
                      <a:pt x="113" y="247"/>
                      <a:pt x="113" y="247"/>
                    </a:cubicBezTo>
                    <a:cubicBezTo>
                      <a:pt x="114" y="251"/>
                      <a:pt x="118" y="254"/>
                      <a:pt x="122" y="254"/>
                    </a:cubicBezTo>
                    <a:cubicBezTo>
                      <a:pt x="149" y="251"/>
                      <a:pt x="149" y="251"/>
                      <a:pt x="149" y="251"/>
                    </a:cubicBezTo>
                    <a:cubicBezTo>
                      <a:pt x="153" y="251"/>
                      <a:pt x="157" y="247"/>
                      <a:pt x="157" y="243"/>
                    </a:cubicBezTo>
                    <a:cubicBezTo>
                      <a:pt x="159" y="209"/>
                      <a:pt x="159" y="209"/>
                      <a:pt x="159" y="209"/>
                    </a:cubicBezTo>
                    <a:cubicBezTo>
                      <a:pt x="170" y="203"/>
                      <a:pt x="180" y="196"/>
                      <a:pt x="188" y="187"/>
                    </a:cubicBezTo>
                    <a:cubicBezTo>
                      <a:pt x="221" y="196"/>
                      <a:pt x="221" y="196"/>
                      <a:pt x="221" y="196"/>
                    </a:cubicBezTo>
                    <a:cubicBezTo>
                      <a:pt x="226" y="197"/>
                      <a:pt x="230" y="195"/>
                      <a:pt x="232" y="191"/>
                    </a:cubicBezTo>
                    <a:cubicBezTo>
                      <a:pt x="243" y="167"/>
                      <a:pt x="243" y="167"/>
                      <a:pt x="243" y="167"/>
                    </a:cubicBezTo>
                    <a:cubicBezTo>
                      <a:pt x="245" y="163"/>
                      <a:pt x="243" y="158"/>
                      <a:pt x="240" y="155"/>
                    </a:cubicBezTo>
                    <a:close/>
                    <a:moveTo>
                      <a:pt x="127" y="174"/>
                    </a:moveTo>
                    <a:cubicBezTo>
                      <a:pt x="102" y="177"/>
                      <a:pt x="78" y="158"/>
                      <a:pt x="76" y="132"/>
                    </a:cubicBezTo>
                    <a:cubicBezTo>
                      <a:pt x="73" y="106"/>
                      <a:pt x="92" y="83"/>
                      <a:pt x="118" y="80"/>
                    </a:cubicBezTo>
                    <a:cubicBezTo>
                      <a:pt x="144" y="78"/>
                      <a:pt x="167" y="97"/>
                      <a:pt x="170" y="123"/>
                    </a:cubicBezTo>
                    <a:cubicBezTo>
                      <a:pt x="172" y="148"/>
                      <a:pt x="153" y="172"/>
                      <a:pt x="127" y="1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92" name="Freeform 204"/>
              <p:cNvSpPr>
                <a:spLocks noEditPoints="1"/>
              </p:cNvSpPr>
              <p:nvPr/>
            </p:nvSpPr>
            <p:spPr bwMode="auto">
              <a:xfrm>
                <a:off x="2900363" y="5572125"/>
                <a:ext cx="317500" cy="319088"/>
              </a:xfrm>
              <a:custGeom>
                <a:avLst/>
                <a:gdLst>
                  <a:gd name="T0" fmla="*/ 413 w 414"/>
                  <a:gd name="T1" fmla="*/ 171 h 415"/>
                  <a:gd name="T2" fmla="*/ 398 w 414"/>
                  <a:gd name="T3" fmla="*/ 124 h 415"/>
                  <a:gd name="T4" fmla="*/ 385 w 414"/>
                  <a:gd name="T5" fmla="*/ 116 h 415"/>
                  <a:gd name="T6" fmla="*/ 331 w 414"/>
                  <a:gd name="T7" fmla="*/ 125 h 415"/>
                  <a:gd name="T8" fmla="*/ 312 w 414"/>
                  <a:gd name="T9" fmla="*/ 102 h 415"/>
                  <a:gd name="T10" fmla="*/ 332 w 414"/>
                  <a:gd name="T11" fmla="*/ 51 h 415"/>
                  <a:gd name="T12" fmla="*/ 327 w 414"/>
                  <a:gd name="T13" fmla="*/ 36 h 415"/>
                  <a:gd name="T14" fmla="*/ 283 w 414"/>
                  <a:gd name="T15" fmla="*/ 13 h 415"/>
                  <a:gd name="T16" fmla="*/ 268 w 414"/>
                  <a:gd name="T17" fmla="*/ 17 h 415"/>
                  <a:gd name="T18" fmla="*/ 236 w 414"/>
                  <a:gd name="T19" fmla="*/ 62 h 415"/>
                  <a:gd name="T20" fmla="*/ 207 w 414"/>
                  <a:gd name="T21" fmla="*/ 59 h 415"/>
                  <a:gd name="T22" fmla="*/ 184 w 414"/>
                  <a:gd name="T23" fmla="*/ 8 h 415"/>
                  <a:gd name="T24" fmla="*/ 171 w 414"/>
                  <a:gd name="T25" fmla="*/ 2 h 415"/>
                  <a:gd name="T26" fmla="*/ 124 w 414"/>
                  <a:gd name="T27" fmla="*/ 16 h 415"/>
                  <a:gd name="T28" fmla="*/ 116 w 414"/>
                  <a:gd name="T29" fmla="*/ 29 h 415"/>
                  <a:gd name="T30" fmla="*/ 125 w 414"/>
                  <a:gd name="T31" fmla="*/ 84 h 415"/>
                  <a:gd name="T32" fmla="*/ 102 w 414"/>
                  <a:gd name="T33" fmla="*/ 102 h 415"/>
                  <a:gd name="T34" fmla="*/ 50 w 414"/>
                  <a:gd name="T35" fmla="*/ 83 h 415"/>
                  <a:gd name="T36" fmla="*/ 36 w 414"/>
                  <a:gd name="T37" fmla="*/ 88 h 415"/>
                  <a:gd name="T38" fmla="*/ 13 w 414"/>
                  <a:gd name="T39" fmla="*/ 131 h 415"/>
                  <a:gd name="T40" fmla="*/ 16 w 414"/>
                  <a:gd name="T41" fmla="*/ 146 h 415"/>
                  <a:gd name="T42" fmla="*/ 61 w 414"/>
                  <a:gd name="T43" fmla="*/ 178 h 415"/>
                  <a:gd name="T44" fmla="*/ 58 w 414"/>
                  <a:gd name="T45" fmla="*/ 208 h 415"/>
                  <a:gd name="T46" fmla="*/ 8 w 414"/>
                  <a:gd name="T47" fmla="*/ 230 h 415"/>
                  <a:gd name="T48" fmla="*/ 2 w 414"/>
                  <a:gd name="T49" fmla="*/ 244 h 415"/>
                  <a:gd name="T50" fmla="*/ 16 w 414"/>
                  <a:gd name="T51" fmla="*/ 291 h 415"/>
                  <a:gd name="T52" fmla="*/ 29 w 414"/>
                  <a:gd name="T53" fmla="*/ 299 h 415"/>
                  <a:gd name="T54" fmla="*/ 83 w 414"/>
                  <a:gd name="T55" fmla="*/ 290 h 415"/>
                  <a:gd name="T56" fmla="*/ 102 w 414"/>
                  <a:gd name="T57" fmla="*/ 313 h 415"/>
                  <a:gd name="T58" fmla="*/ 82 w 414"/>
                  <a:gd name="T59" fmla="*/ 364 h 415"/>
                  <a:gd name="T60" fmla="*/ 88 w 414"/>
                  <a:gd name="T61" fmla="*/ 379 h 415"/>
                  <a:gd name="T62" fmla="*/ 131 w 414"/>
                  <a:gd name="T63" fmla="*/ 402 h 415"/>
                  <a:gd name="T64" fmla="*/ 146 w 414"/>
                  <a:gd name="T65" fmla="*/ 398 h 415"/>
                  <a:gd name="T66" fmla="*/ 178 w 414"/>
                  <a:gd name="T67" fmla="*/ 353 h 415"/>
                  <a:gd name="T68" fmla="*/ 207 w 414"/>
                  <a:gd name="T69" fmla="*/ 356 h 415"/>
                  <a:gd name="T70" fmla="*/ 230 w 414"/>
                  <a:gd name="T71" fmla="*/ 407 h 415"/>
                  <a:gd name="T72" fmla="*/ 244 w 414"/>
                  <a:gd name="T73" fmla="*/ 413 h 415"/>
                  <a:gd name="T74" fmla="*/ 291 w 414"/>
                  <a:gd name="T75" fmla="*/ 399 h 415"/>
                  <a:gd name="T76" fmla="*/ 299 w 414"/>
                  <a:gd name="T77" fmla="*/ 386 h 415"/>
                  <a:gd name="T78" fmla="*/ 290 w 414"/>
                  <a:gd name="T79" fmla="*/ 331 h 415"/>
                  <a:gd name="T80" fmla="*/ 312 w 414"/>
                  <a:gd name="T81" fmla="*/ 312 h 415"/>
                  <a:gd name="T82" fmla="*/ 364 w 414"/>
                  <a:gd name="T83" fmla="*/ 332 h 415"/>
                  <a:gd name="T84" fmla="*/ 378 w 414"/>
                  <a:gd name="T85" fmla="*/ 327 h 415"/>
                  <a:gd name="T86" fmla="*/ 401 w 414"/>
                  <a:gd name="T87" fmla="*/ 284 h 415"/>
                  <a:gd name="T88" fmla="*/ 398 w 414"/>
                  <a:gd name="T89" fmla="*/ 269 h 415"/>
                  <a:gd name="T90" fmla="*/ 353 w 414"/>
                  <a:gd name="T91" fmla="*/ 237 h 415"/>
                  <a:gd name="T92" fmla="*/ 356 w 414"/>
                  <a:gd name="T93" fmla="*/ 207 h 415"/>
                  <a:gd name="T94" fmla="*/ 406 w 414"/>
                  <a:gd name="T95" fmla="*/ 185 h 415"/>
                  <a:gd name="T96" fmla="*/ 413 w 414"/>
                  <a:gd name="T97" fmla="*/ 171 h 415"/>
                  <a:gd name="T98" fmla="*/ 233 w 414"/>
                  <a:gd name="T99" fmla="*/ 293 h 415"/>
                  <a:gd name="T100" fmla="*/ 122 w 414"/>
                  <a:gd name="T101" fmla="*/ 233 h 415"/>
                  <a:gd name="T102" fmla="*/ 181 w 414"/>
                  <a:gd name="T103" fmla="*/ 122 h 415"/>
                  <a:gd name="T104" fmla="*/ 293 w 414"/>
                  <a:gd name="T105" fmla="*/ 182 h 415"/>
                  <a:gd name="T106" fmla="*/ 233 w 414"/>
                  <a:gd name="T107" fmla="*/ 293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14" h="415">
                    <a:moveTo>
                      <a:pt x="413" y="171"/>
                    </a:moveTo>
                    <a:cubicBezTo>
                      <a:pt x="398" y="124"/>
                      <a:pt x="398" y="124"/>
                      <a:pt x="398" y="124"/>
                    </a:cubicBezTo>
                    <a:cubicBezTo>
                      <a:pt x="397" y="119"/>
                      <a:pt x="391" y="115"/>
                      <a:pt x="385" y="116"/>
                    </a:cubicBezTo>
                    <a:cubicBezTo>
                      <a:pt x="331" y="125"/>
                      <a:pt x="331" y="125"/>
                      <a:pt x="331" y="125"/>
                    </a:cubicBezTo>
                    <a:cubicBezTo>
                      <a:pt x="325" y="117"/>
                      <a:pt x="319" y="109"/>
                      <a:pt x="312" y="102"/>
                    </a:cubicBezTo>
                    <a:cubicBezTo>
                      <a:pt x="332" y="51"/>
                      <a:pt x="332" y="51"/>
                      <a:pt x="332" y="51"/>
                    </a:cubicBezTo>
                    <a:cubicBezTo>
                      <a:pt x="334" y="45"/>
                      <a:pt x="332" y="39"/>
                      <a:pt x="327" y="36"/>
                    </a:cubicBezTo>
                    <a:cubicBezTo>
                      <a:pt x="283" y="13"/>
                      <a:pt x="283" y="13"/>
                      <a:pt x="283" y="13"/>
                    </a:cubicBezTo>
                    <a:cubicBezTo>
                      <a:pt x="278" y="10"/>
                      <a:pt x="272" y="12"/>
                      <a:pt x="268" y="17"/>
                    </a:cubicBezTo>
                    <a:cubicBezTo>
                      <a:pt x="236" y="62"/>
                      <a:pt x="236" y="62"/>
                      <a:pt x="236" y="62"/>
                    </a:cubicBezTo>
                    <a:cubicBezTo>
                      <a:pt x="227" y="60"/>
                      <a:pt x="217" y="59"/>
                      <a:pt x="207" y="59"/>
                    </a:cubicBezTo>
                    <a:cubicBezTo>
                      <a:pt x="184" y="8"/>
                      <a:pt x="184" y="8"/>
                      <a:pt x="184" y="8"/>
                    </a:cubicBezTo>
                    <a:cubicBezTo>
                      <a:pt x="182" y="3"/>
                      <a:pt x="176" y="0"/>
                      <a:pt x="171" y="2"/>
                    </a:cubicBezTo>
                    <a:cubicBezTo>
                      <a:pt x="124" y="16"/>
                      <a:pt x="124" y="16"/>
                      <a:pt x="124" y="16"/>
                    </a:cubicBezTo>
                    <a:cubicBezTo>
                      <a:pt x="118" y="18"/>
                      <a:pt x="115" y="24"/>
                      <a:pt x="116" y="29"/>
                    </a:cubicBezTo>
                    <a:cubicBezTo>
                      <a:pt x="125" y="84"/>
                      <a:pt x="125" y="84"/>
                      <a:pt x="125" y="84"/>
                    </a:cubicBezTo>
                    <a:cubicBezTo>
                      <a:pt x="116" y="89"/>
                      <a:pt x="109" y="95"/>
                      <a:pt x="102" y="102"/>
                    </a:cubicBezTo>
                    <a:cubicBezTo>
                      <a:pt x="50" y="83"/>
                      <a:pt x="50" y="83"/>
                      <a:pt x="50" y="83"/>
                    </a:cubicBezTo>
                    <a:cubicBezTo>
                      <a:pt x="45" y="81"/>
                      <a:pt x="39" y="83"/>
                      <a:pt x="36" y="88"/>
                    </a:cubicBezTo>
                    <a:cubicBezTo>
                      <a:pt x="13" y="131"/>
                      <a:pt x="13" y="131"/>
                      <a:pt x="13" y="131"/>
                    </a:cubicBezTo>
                    <a:cubicBezTo>
                      <a:pt x="10" y="136"/>
                      <a:pt x="12" y="143"/>
                      <a:pt x="16" y="146"/>
                    </a:cubicBezTo>
                    <a:cubicBezTo>
                      <a:pt x="61" y="178"/>
                      <a:pt x="61" y="178"/>
                      <a:pt x="61" y="178"/>
                    </a:cubicBezTo>
                    <a:cubicBezTo>
                      <a:pt x="59" y="188"/>
                      <a:pt x="58" y="198"/>
                      <a:pt x="58" y="208"/>
                    </a:cubicBezTo>
                    <a:cubicBezTo>
                      <a:pt x="8" y="230"/>
                      <a:pt x="8" y="230"/>
                      <a:pt x="8" y="230"/>
                    </a:cubicBezTo>
                    <a:cubicBezTo>
                      <a:pt x="3" y="232"/>
                      <a:pt x="0" y="239"/>
                      <a:pt x="2" y="244"/>
                    </a:cubicBezTo>
                    <a:cubicBezTo>
                      <a:pt x="16" y="291"/>
                      <a:pt x="16" y="291"/>
                      <a:pt x="16" y="291"/>
                    </a:cubicBezTo>
                    <a:cubicBezTo>
                      <a:pt x="18" y="296"/>
                      <a:pt x="23" y="300"/>
                      <a:pt x="29" y="299"/>
                    </a:cubicBezTo>
                    <a:cubicBezTo>
                      <a:pt x="83" y="290"/>
                      <a:pt x="83" y="290"/>
                      <a:pt x="83" y="290"/>
                    </a:cubicBezTo>
                    <a:cubicBezTo>
                      <a:pt x="89" y="298"/>
                      <a:pt x="95" y="306"/>
                      <a:pt x="102" y="313"/>
                    </a:cubicBezTo>
                    <a:cubicBezTo>
                      <a:pt x="82" y="364"/>
                      <a:pt x="82" y="364"/>
                      <a:pt x="82" y="364"/>
                    </a:cubicBezTo>
                    <a:cubicBezTo>
                      <a:pt x="80" y="370"/>
                      <a:pt x="83" y="376"/>
                      <a:pt x="88" y="379"/>
                    </a:cubicBezTo>
                    <a:cubicBezTo>
                      <a:pt x="131" y="402"/>
                      <a:pt x="131" y="402"/>
                      <a:pt x="131" y="402"/>
                    </a:cubicBezTo>
                    <a:cubicBezTo>
                      <a:pt x="136" y="404"/>
                      <a:pt x="143" y="403"/>
                      <a:pt x="146" y="398"/>
                    </a:cubicBezTo>
                    <a:cubicBezTo>
                      <a:pt x="178" y="353"/>
                      <a:pt x="178" y="353"/>
                      <a:pt x="178" y="353"/>
                    </a:cubicBezTo>
                    <a:cubicBezTo>
                      <a:pt x="187" y="355"/>
                      <a:pt x="197" y="356"/>
                      <a:pt x="207" y="356"/>
                    </a:cubicBezTo>
                    <a:cubicBezTo>
                      <a:pt x="230" y="407"/>
                      <a:pt x="230" y="407"/>
                      <a:pt x="230" y="407"/>
                    </a:cubicBezTo>
                    <a:cubicBezTo>
                      <a:pt x="232" y="412"/>
                      <a:pt x="238" y="415"/>
                      <a:pt x="244" y="413"/>
                    </a:cubicBezTo>
                    <a:cubicBezTo>
                      <a:pt x="291" y="399"/>
                      <a:pt x="291" y="399"/>
                      <a:pt x="291" y="399"/>
                    </a:cubicBezTo>
                    <a:cubicBezTo>
                      <a:pt x="296" y="397"/>
                      <a:pt x="300" y="391"/>
                      <a:pt x="299" y="386"/>
                    </a:cubicBezTo>
                    <a:cubicBezTo>
                      <a:pt x="290" y="331"/>
                      <a:pt x="290" y="331"/>
                      <a:pt x="290" y="331"/>
                    </a:cubicBezTo>
                    <a:cubicBezTo>
                      <a:pt x="298" y="326"/>
                      <a:pt x="306" y="319"/>
                      <a:pt x="312" y="312"/>
                    </a:cubicBezTo>
                    <a:cubicBezTo>
                      <a:pt x="364" y="332"/>
                      <a:pt x="364" y="332"/>
                      <a:pt x="364" y="332"/>
                    </a:cubicBezTo>
                    <a:cubicBezTo>
                      <a:pt x="369" y="334"/>
                      <a:pt x="376" y="332"/>
                      <a:pt x="378" y="327"/>
                    </a:cubicBezTo>
                    <a:cubicBezTo>
                      <a:pt x="401" y="284"/>
                      <a:pt x="401" y="284"/>
                      <a:pt x="401" y="284"/>
                    </a:cubicBezTo>
                    <a:cubicBezTo>
                      <a:pt x="404" y="279"/>
                      <a:pt x="403" y="272"/>
                      <a:pt x="398" y="269"/>
                    </a:cubicBezTo>
                    <a:cubicBezTo>
                      <a:pt x="353" y="237"/>
                      <a:pt x="353" y="237"/>
                      <a:pt x="353" y="237"/>
                    </a:cubicBezTo>
                    <a:cubicBezTo>
                      <a:pt x="355" y="227"/>
                      <a:pt x="356" y="217"/>
                      <a:pt x="356" y="207"/>
                    </a:cubicBezTo>
                    <a:cubicBezTo>
                      <a:pt x="406" y="185"/>
                      <a:pt x="406" y="185"/>
                      <a:pt x="406" y="185"/>
                    </a:cubicBezTo>
                    <a:cubicBezTo>
                      <a:pt x="411" y="182"/>
                      <a:pt x="414" y="176"/>
                      <a:pt x="413" y="171"/>
                    </a:cubicBezTo>
                    <a:close/>
                    <a:moveTo>
                      <a:pt x="233" y="293"/>
                    </a:moveTo>
                    <a:cubicBezTo>
                      <a:pt x="186" y="307"/>
                      <a:pt x="136" y="280"/>
                      <a:pt x="122" y="233"/>
                    </a:cubicBezTo>
                    <a:cubicBezTo>
                      <a:pt x="108" y="186"/>
                      <a:pt x="134" y="136"/>
                      <a:pt x="181" y="122"/>
                    </a:cubicBezTo>
                    <a:cubicBezTo>
                      <a:pt x="228" y="108"/>
                      <a:pt x="278" y="134"/>
                      <a:pt x="293" y="182"/>
                    </a:cubicBezTo>
                    <a:cubicBezTo>
                      <a:pt x="307" y="229"/>
                      <a:pt x="280" y="278"/>
                      <a:pt x="233" y="2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/>
          <p:nvPr/>
        </p:nvCxnSpPr>
        <p:spPr>
          <a:xfrm flipV="1">
            <a:off x="0" y="685801"/>
            <a:ext cx="12204000" cy="846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0" y="6725468"/>
            <a:ext cx="12192000" cy="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b="0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0" y="0"/>
            <a:ext cx="1049867" cy="694267"/>
            <a:chOff x="0" y="0"/>
            <a:chExt cx="1049867" cy="694267"/>
          </a:xfrm>
        </p:grpSpPr>
        <p:sp>
          <p:nvSpPr>
            <p:cNvPr id="22" name="任意多边形 21"/>
            <p:cNvSpPr/>
            <p:nvPr/>
          </p:nvSpPr>
          <p:spPr>
            <a:xfrm>
              <a:off x="0" y="0"/>
              <a:ext cx="1049867" cy="694267"/>
            </a:xfrm>
            <a:custGeom>
              <a:avLst/>
              <a:gdLst>
                <a:gd name="connsiteX0" fmla="*/ 0 w 1066800"/>
                <a:gd name="connsiteY0" fmla="*/ 0 h 702734"/>
                <a:gd name="connsiteX1" fmla="*/ 16933 w 1066800"/>
                <a:gd name="connsiteY1" fmla="*/ 702734 h 702734"/>
                <a:gd name="connsiteX2" fmla="*/ 1066800 w 1066800"/>
                <a:gd name="connsiteY2" fmla="*/ 702734 h 702734"/>
                <a:gd name="connsiteX3" fmla="*/ 787400 w 1066800"/>
                <a:gd name="connsiteY3" fmla="*/ 16934 h 702734"/>
                <a:gd name="connsiteX4" fmla="*/ 0 w 1066800"/>
                <a:gd name="connsiteY4" fmla="*/ 0 h 702734"/>
                <a:gd name="connsiteX0-1" fmla="*/ 1 w 1049867"/>
                <a:gd name="connsiteY0-2" fmla="*/ 0 h 685801"/>
                <a:gd name="connsiteX1-3" fmla="*/ 0 w 1049867"/>
                <a:gd name="connsiteY1-4" fmla="*/ 685801 h 685801"/>
                <a:gd name="connsiteX2-5" fmla="*/ 1049867 w 1049867"/>
                <a:gd name="connsiteY2-6" fmla="*/ 685801 h 685801"/>
                <a:gd name="connsiteX3-7" fmla="*/ 770467 w 1049867"/>
                <a:gd name="connsiteY3-8" fmla="*/ 1 h 685801"/>
                <a:gd name="connsiteX4-9" fmla="*/ 1 w 1049867"/>
                <a:gd name="connsiteY4-10" fmla="*/ 0 h 68580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49867" h="685801">
                  <a:moveTo>
                    <a:pt x="1" y="0"/>
                  </a:moveTo>
                  <a:cubicBezTo>
                    <a:pt x="1" y="228600"/>
                    <a:pt x="0" y="457201"/>
                    <a:pt x="0" y="685801"/>
                  </a:cubicBezTo>
                  <a:lnTo>
                    <a:pt x="1049867" y="685801"/>
                  </a:lnTo>
                  <a:lnTo>
                    <a:pt x="770467" y="1"/>
                  </a:lnTo>
                  <a:lnTo>
                    <a:pt x="1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9" name="Freeform 43"/>
            <p:cNvSpPr/>
            <p:nvPr/>
          </p:nvSpPr>
          <p:spPr bwMode="auto">
            <a:xfrm>
              <a:off x="131959" y="26121"/>
              <a:ext cx="689307" cy="620210"/>
            </a:xfrm>
            <a:custGeom>
              <a:avLst/>
              <a:gdLst>
                <a:gd name="T0" fmla="*/ 167 w 390"/>
                <a:gd name="T1" fmla="*/ 3 h 350"/>
                <a:gd name="T2" fmla="*/ 260 w 390"/>
                <a:gd name="T3" fmla="*/ 222 h 350"/>
                <a:gd name="T4" fmla="*/ 151 w 390"/>
                <a:gd name="T5" fmla="*/ 112 h 350"/>
                <a:gd name="T6" fmla="*/ 193 w 390"/>
                <a:gd name="T7" fmla="*/ 71 h 350"/>
                <a:gd name="T8" fmla="*/ 167 w 390"/>
                <a:gd name="T9" fmla="*/ 45 h 350"/>
                <a:gd name="T10" fmla="*/ 114 w 390"/>
                <a:gd name="T11" fmla="*/ 56 h 350"/>
                <a:gd name="T12" fmla="*/ 31 w 390"/>
                <a:gd name="T13" fmla="*/ 138 h 350"/>
                <a:gd name="T14" fmla="*/ 78 w 390"/>
                <a:gd name="T15" fmla="*/ 185 h 350"/>
                <a:gd name="T16" fmla="*/ 109 w 390"/>
                <a:gd name="T17" fmla="*/ 154 h 350"/>
                <a:gd name="T18" fmla="*/ 218 w 390"/>
                <a:gd name="T19" fmla="*/ 264 h 350"/>
                <a:gd name="T20" fmla="*/ 36 w 390"/>
                <a:gd name="T21" fmla="*/ 227 h 350"/>
                <a:gd name="T22" fmla="*/ 10 w 390"/>
                <a:gd name="T23" fmla="*/ 253 h 350"/>
                <a:gd name="T24" fmla="*/ 33 w 390"/>
                <a:gd name="T25" fmla="*/ 283 h 350"/>
                <a:gd name="T26" fmla="*/ 30 w 390"/>
                <a:gd name="T27" fmla="*/ 285 h 350"/>
                <a:gd name="T28" fmla="*/ 25 w 390"/>
                <a:gd name="T29" fmla="*/ 285 h 350"/>
                <a:gd name="T30" fmla="*/ 0 w 390"/>
                <a:gd name="T31" fmla="*/ 311 h 350"/>
                <a:gd name="T32" fmla="*/ 25 w 390"/>
                <a:gd name="T33" fmla="*/ 336 h 350"/>
                <a:gd name="T34" fmla="*/ 52 w 390"/>
                <a:gd name="T35" fmla="*/ 311 h 350"/>
                <a:gd name="T36" fmla="*/ 51 w 390"/>
                <a:gd name="T37" fmla="*/ 306 h 350"/>
                <a:gd name="T38" fmla="*/ 55 w 390"/>
                <a:gd name="T39" fmla="*/ 302 h 350"/>
                <a:gd name="T40" fmla="*/ 260 w 390"/>
                <a:gd name="T41" fmla="*/ 305 h 350"/>
                <a:gd name="T42" fmla="*/ 291 w 390"/>
                <a:gd name="T43" fmla="*/ 336 h 350"/>
                <a:gd name="T44" fmla="*/ 333 w 390"/>
                <a:gd name="T45" fmla="*/ 295 h 350"/>
                <a:gd name="T46" fmla="*/ 302 w 390"/>
                <a:gd name="T47" fmla="*/ 264 h 350"/>
                <a:gd name="T48" fmla="*/ 167 w 390"/>
                <a:gd name="T49" fmla="*/ 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0" h="350">
                  <a:moveTo>
                    <a:pt x="167" y="3"/>
                  </a:moveTo>
                  <a:cubicBezTo>
                    <a:pt x="253" y="35"/>
                    <a:pt x="305" y="138"/>
                    <a:pt x="260" y="22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93" y="71"/>
                    <a:pt x="193" y="71"/>
                    <a:pt x="193" y="71"/>
                  </a:cubicBezTo>
                  <a:cubicBezTo>
                    <a:pt x="167" y="45"/>
                    <a:pt x="167" y="45"/>
                    <a:pt x="167" y="45"/>
                  </a:cubicBezTo>
                  <a:cubicBezTo>
                    <a:pt x="152" y="59"/>
                    <a:pt x="129" y="62"/>
                    <a:pt x="114" y="56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78" y="185"/>
                    <a:pt x="78" y="185"/>
                    <a:pt x="78" y="185"/>
                  </a:cubicBezTo>
                  <a:cubicBezTo>
                    <a:pt x="109" y="154"/>
                    <a:pt x="109" y="154"/>
                    <a:pt x="109" y="154"/>
                  </a:cubicBezTo>
                  <a:cubicBezTo>
                    <a:pt x="218" y="264"/>
                    <a:pt x="218" y="264"/>
                    <a:pt x="218" y="264"/>
                  </a:cubicBezTo>
                  <a:cubicBezTo>
                    <a:pt x="165" y="293"/>
                    <a:pt x="91" y="284"/>
                    <a:pt x="36" y="227"/>
                  </a:cubicBezTo>
                  <a:cubicBezTo>
                    <a:pt x="10" y="253"/>
                    <a:pt x="10" y="253"/>
                    <a:pt x="10" y="253"/>
                  </a:cubicBezTo>
                  <a:cubicBezTo>
                    <a:pt x="18" y="264"/>
                    <a:pt x="25" y="274"/>
                    <a:pt x="33" y="283"/>
                  </a:cubicBezTo>
                  <a:cubicBezTo>
                    <a:pt x="32" y="283"/>
                    <a:pt x="30" y="285"/>
                    <a:pt x="30" y="285"/>
                  </a:cubicBezTo>
                  <a:cubicBezTo>
                    <a:pt x="28" y="285"/>
                    <a:pt x="27" y="285"/>
                    <a:pt x="25" y="285"/>
                  </a:cubicBezTo>
                  <a:cubicBezTo>
                    <a:pt x="11" y="285"/>
                    <a:pt x="0" y="297"/>
                    <a:pt x="0" y="311"/>
                  </a:cubicBezTo>
                  <a:cubicBezTo>
                    <a:pt x="0" y="325"/>
                    <a:pt x="11" y="336"/>
                    <a:pt x="25" y="336"/>
                  </a:cubicBezTo>
                  <a:cubicBezTo>
                    <a:pt x="39" y="336"/>
                    <a:pt x="52" y="325"/>
                    <a:pt x="52" y="311"/>
                  </a:cubicBezTo>
                  <a:cubicBezTo>
                    <a:pt x="52" y="309"/>
                    <a:pt x="51" y="308"/>
                    <a:pt x="51" y="306"/>
                  </a:cubicBezTo>
                  <a:cubicBezTo>
                    <a:pt x="55" y="302"/>
                    <a:pt x="55" y="302"/>
                    <a:pt x="55" y="302"/>
                  </a:cubicBezTo>
                  <a:cubicBezTo>
                    <a:pt x="118" y="344"/>
                    <a:pt x="186" y="350"/>
                    <a:pt x="260" y="305"/>
                  </a:cubicBezTo>
                  <a:cubicBezTo>
                    <a:pt x="291" y="336"/>
                    <a:pt x="291" y="336"/>
                    <a:pt x="291" y="336"/>
                  </a:cubicBezTo>
                  <a:cubicBezTo>
                    <a:pt x="333" y="295"/>
                    <a:pt x="333" y="295"/>
                    <a:pt x="333" y="295"/>
                  </a:cubicBezTo>
                  <a:cubicBezTo>
                    <a:pt x="302" y="264"/>
                    <a:pt x="302" y="264"/>
                    <a:pt x="302" y="264"/>
                  </a:cubicBezTo>
                  <a:cubicBezTo>
                    <a:pt x="390" y="131"/>
                    <a:pt x="273" y="0"/>
                    <a:pt x="16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>
                <a:solidFill>
                  <a:prstClr val="black"/>
                </a:solidFill>
                <a:latin typeface="+mj-lt"/>
                <a:ea typeface="微软雅黑"/>
              </a:endParaRPr>
            </a:p>
          </p:txBody>
        </p:sp>
      </p:grpSp>
      <p:sp>
        <p:nvSpPr>
          <p:cNvPr id="13" name="矩形 12" descr="e7d195523061f1c09e9d68d7cf438b91ef959ecb14fc25d26BBA7F7DBC18E55DFF4014AF651F0BF2569D4B6C1DA7F1A4683A481403BD872FC687266AD13265C1DE7C373772FD8728ABDD69ADD03BFF5BE2862BC891DBB79E3167AA958E421E779172D826D2446537DEDC7B2F67B33995BC096C17523CC3A2F4ED2053E8667E1C89AA5DF6E4CA4F72CBEEC4F85BDD7223"/>
          <p:cNvSpPr/>
          <p:nvPr/>
        </p:nvSpPr>
        <p:spPr>
          <a:xfrm flipH="1">
            <a:off x="129135" y="1406419"/>
            <a:ext cx="1872629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r-TR" altLang="zh-CN" sz="2667" dirty="0">
                <a:solidFill>
                  <a:srgbClr val="AF0B06">
                    <a:lumMod val="90000"/>
                    <a:lumOff val="10000"/>
                  </a:srgbClr>
                </a:solidFill>
                <a:latin typeface="+mj-lt"/>
                <a:ea typeface="微软雅黑" panose="020B0503020204020204" charset="-122"/>
              </a:rPr>
              <a:t>STEP HERE</a:t>
            </a:r>
            <a:endParaRPr lang="en-US" altLang="zh-CN" sz="4267" dirty="0">
              <a:solidFill>
                <a:srgbClr val="AF0B06">
                  <a:lumMod val="90000"/>
                  <a:lumOff val="10000"/>
                </a:srgbClr>
              </a:solidFill>
              <a:latin typeface="+mj-lt"/>
              <a:ea typeface="微软雅黑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82292" y="1968601"/>
            <a:ext cx="30686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1465635" y="3201144"/>
            <a:ext cx="3385225" cy="1553982"/>
            <a:chOff x="1465635" y="3201144"/>
            <a:chExt cx="3385225" cy="1553982"/>
          </a:xfrm>
        </p:grpSpPr>
        <p:sp>
          <p:nvSpPr>
            <p:cNvPr id="15" name="矩形 14" descr="e7d195523061f1c09e9d68d7cf438b91ef959ecb14fc25d26BBA7F7DBC18E55DFF4014AF651F0BF2569D4B6C1DA7F1A4683A481403BD872FC687266AD13265C1DE7C373772FD8728ABDD69ADD03BFF5BE2862BC891DBB79E3167AA958E421E779172D826D2446537DEDC7B2F67B33995BC096C17523CC3A2F4ED2053E8667E1C89AA5DF6E4CA4F72CBEEC4F85BDD7223"/>
            <p:cNvSpPr/>
            <p:nvPr/>
          </p:nvSpPr>
          <p:spPr>
            <a:xfrm flipH="1">
              <a:off x="2978232" y="3201144"/>
              <a:ext cx="1872628" cy="5027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altLang="zh-CN" sz="2667" dirty="0">
                  <a:solidFill>
                    <a:srgbClr val="AF0B06">
                      <a:lumMod val="90000"/>
                      <a:lumOff val="10000"/>
                    </a:srgbClr>
                  </a:solidFill>
                  <a:latin typeface="+mj-lt"/>
                  <a:ea typeface="微软雅黑" panose="020B0503020204020204" charset="-122"/>
                </a:rPr>
                <a:t>STEP HERE</a:t>
              </a:r>
              <a:endParaRPr lang="en-US" altLang="zh-CN" sz="4267" dirty="0">
                <a:solidFill>
                  <a:srgbClr val="AF0B06">
                    <a:lumMod val="90000"/>
                    <a:lumOff val="10000"/>
                  </a:srgbClr>
                </a:solidFill>
                <a:latin typeface="+mj-lt"/>
                <a:ea typeface="微软雅黑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465635" y="3693297"/>
              <a:ext cx="3372103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auto">
                <a:lnSpc>
                  <a:spcPct val="150000"/>
                </a:lnSpc>
                <a:spcBef>
                  <a:spcPts val="800"/>
                </a:spcBef>
                <a:spcAft>
                  <a:spcPts val="0"/>
                </a:spcAft>
              </a:pPr>
              <a:r>
                <a:rPr lang="en-US" altLang="zh-CN" sz="1400" b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+mj-lt"/>
                  <a:ea typeface="微软雅黑"/>
                </a:rPr>
                <a:t>We hope that this template will return to you as a time, money and reputation.</a:t>
              </a:r>
              <a:endParaRPr lang="zh-CN" altLang="en-US" sz="1400" b="0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ea typeface="微软雅黑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485791" y="2843253"/>
            <a:ext cx="3456792" cy="1595310"/>
            <a:chOff x="7485791" y="2843253"/>
            <a:chExt cx="3456792" cy="1595310"/>
          </a:xfrm>
        </p:grpSpPr>
        <p:sp>
          <p:nvSpPr>
            <p:cNvPr id="16" name="矩形 15" descr="e7d195523061f1c09e9d68d7cf438b91ef959ecb14fc25d26BBA7F7DBC18E55DFF4014AF651F0BF2569D4B6C1DA7F1A4683A481403BD872FC687266AD13265C1DE7C373772FD8728ABDD69ADD03BFF5BE2862BC891DBB79E3167AA958E421E779172D826D2446537DEDC7B2F67B33995BC096C17523CC3A2F4ED2053E8667E1C89AA5DF6E4CA4F72CBEEC4F85BDD7223"/>
            <p:cNvSpPr/>
            <p:nvPr/>
          </p:nvSpPr>
          <p:spPr>
            <a:xfrm flipH="1">
              <a:off x="7485791" y="2843253"/>
              <a:ext cx="1872629" cy="5027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altLang="zh-CN" sz="2667" dirty="0">
                  <a:solidFill>
                    <a:srgbClr val="AF0B06">
                      <a:lumMod val="90000"/>
                      <a:lumOff val="10000"/>
                    </a:srgbClr>
                  </a:solidFill>
                  <a:latin typeface="+mj-lt"/>
                  <a:ea typeface="微软雅黑" panose="020B0503020204020204" charset="-122"/>
                </a:rPr>
                <a:t>STEP HERE</a:t>
              </a:r>
              <a:endParaRPr lang="en-US" altLang="zh-CN" sz="4267" dirty="0">
                <a:solidFill>
                  <a:srgbClr val="AF0B06">
                    <a:lumMod val="90000"/>
                    <a:lumOff val="10000"/>
                  </a:srgbClr>
                </a:solidFill>
                <a:latin typeface="+mj-lt"/>
                <a:ea typeface="微软雅黑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7498914" y="3376734"/>
              <a:ext cx="3443669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800"/>
                </a:spcBef>
                <a:spcAft>
                  <a:spcPts val="0"/>
                </a:spcAft>
              </a:pPr>
              <a:r>
                <a:rPr lang="en-US" altLang="zh-CN" sz="1400" b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+mj-lt"/>
                  <a:ea typeface="微软雅黑"/>
                </a:rPr>
                <a:t>We hope that this template will return to you as a time, money and reputation.</a:t>
              </a:r>
              <a:endParaRPr lang="zh-CN" altLang="en-US" sz="1400" b="0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ea typeface="微软雅黑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450982" y="3285641"/>
            <a:ext cx="1789669" cy="2087105"/>
            <a:chOff x="4450982" y="3285641"/>
            <a:chExt cx="1789669" cy="2087105"/>
          </a:xfrm>
        </p:grpSpPr>
        <p:sp>
          <p:nvSpPr>
            <p:cNvPr id="11" name="下箭头 10"/>
            <p:cNvSpPr/>
            <p:nvPr/>
          </p:nvSpPr>
          <p:spPr>
            <a:xfrm>
              <a:off x="4543074" y="3285641"/>
              <a:ext cx="1697577" cy="2087105"/>
            </a:xfrm>
            <a:prstGeom prst="downArrow">
              <a:avLst/>
            </a:prstGeom>
            <a:gradFill>
              <a:gsLst>
                <a:gs pos="26000">
                  <a:srgbClr val="E61E18"/>
                </a:gs>
                <a:gs pos="100000">
                  <a:srgbClr val="9A1E23"/>
                </a:gs>
              </a:gsLst>
              <a:lin ang="5400000" scaled="1"/>
            </a:gradFill>
            <a:ln w="285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2133">
                <a:solidFill>
                  <a:prstClr val="white"/>
                </a:solidFill>
                <a:latin typeface="+mj-lt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4450982" y="3690469"/>
              <a:ext cx="263935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矩形 20"/>
            <p:cNvSpPr/>
            <p:nvPr/>
          </p:nvSpPr>
          <p:spPr>
            <a:xfrm>
              <a:off x="4913399" y="4462737"/>
              <a:ext cx="934871" cy="5027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667">
                  <a:solidFill>
                    <a:prstClr val="white"/>
                  </a:solidFill>
                  <a:latin typeface="+mj-lt"/>
                  <a:ea typeface="微软雅黑" panose="020B0503020204020204" charset="-122"/>
                </a:rPr>
                <a:t>2.3%</a:t>
              </a:r>
              <a:endParaRPr lang="en-US" altLang="zh-CN" sz="4267">
                <a:solidFill>
                  <a:prstClr val="white"/>
                </a:solidFill>
                <a:latin typeface="+mj-lt"/>
                <a:ea typeface="微软雅黑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096001" y="1817177"/>
            <a:ext cx="1798815" cy="2087105"/>
            <a:chOff x="6096001" y="1817177"/>
            <a:chExt cx="1798815" cy="2087105"/>
          </a:xfrm>
        </p:grpSpPr>
        <p:sp>
          <p:nvSpPr>
            <p:cNvPr id="12" name="下箭头 11"/>
            <p:cNvSpPr/>
            <p:nvPr/>
          </p:nvSpPr>
          <p:spPr>
            <a:xfrm rot="10800000">
              <a:off x="6096001" y="1817177"/>
              <a:ext cx="1697577" cy="2087105"/>
            </a:xfrm>
            <a:prstGeom prst="downArrow">
              <a:avLst/>
            </a:prstGeom>
            <a:gradFill>
              <a:gsLst>
                <a:gs pos="26000">
                  <a:srgbClr val="E61E18"/>
                </a:gs>
                <a:gs pos="100000">
                  <a:srgbClr val="9A1E23"/>
                </a:gs>
              </a:gsLst>
              <a:lin ang="5400000" scaled="1"/>
            </a:gradFill>
            <a:ln w="285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2133">
                <a:solidFill>
                  <a:prstClr val="white"/>
                </a:solidFill>
                <a:latin typeface="+mj-lt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7630881" y="3371241"/>
              <a:ext cx="263935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矩形 23"/>
            <p:cNvSpPr/>
            <p:nvPr/>
          </p:nvSpPr>
          <p:spPr>
            <a:xfrm>
              <a:off x="6475258" y="2186897"/>
              <a:ext cx="934871" cy="5027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667">
                  <a:solidFill>
                    <a:prstClr val="white"/>
                  </a:solidFill>
                  <a:latin typeface="+mj-lt"/>
                  <a:ea typeface="微软雅黑" panose="020B0503020204020204" charset="-122"/>
                </a:rPr>
                <a:t>8.5%</a:t>
              </a:r>
              <a:endParaRPr lang="en-US" altLang="zh-CN" sz="4267">
                <a:solidFill>
                  <a:prstClr val="white"/>
                </a:solidFill>
                <a:latin typeface="+mj-lt"/>
                <a:ea typeface="微软雅黑"/>
              </a:endParaRPr>
            </a:p>
          </p:txBody>
        </p:sp>
      </p:grpSp>
      <p:sp>
        <p:nvSpPr>
          <p:cNvPr id="26" name="矩形 34"/>
          <p:cNvSpPr/>
          <p:nvPr/>
        </p:nvSpPr>
        <p:spPr>
          <a:xfrm>
            <a:off x="1006449" y="61557"/>
            <a:ext cx="35213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ln w="22225">
                  <a:noFill/>
                </a:ln>
                <a:gradFill flip="none" rotWithShape="1">
                  <a:gsLst>
                    <a:gs pos="0">
                      <a:srgbClr val="E61E18"/>
                    </a:gs>
                    <a:gs pos="100000">
                      <a:srgbClr val="9A1E23"/>
                    </a:gs>
                  </a:gsLst>
                  <a:lin ang="0" scaled="1"/>
                  <a:tileRect/>
                </a:gradFill>
                <a:latin typeface="+mj-lt"/>
                <a:ea typeface="微软雅黑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24824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/>
          <p:nvPr/>
        </p:nvCxnSpPr>
        <p:spPr>
          <a:xfrm flipV="1">
            <a:off x="0" y="685801"/>
            <a:ext cx="12204000" cy="846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0" y="6725468"/>
            <a:ext cx="12192000" cy="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b="0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0" y="0"/>
            <a:ext cx="1049867" cy="694267"/>
            <a:chOff x="0" y="0"/>
            <a:chExt cx="1049867" cy="694267"/>
          </a:xfrm>
        </p:grpSpPr>
        <p:sp>
          <p:nvSpPr>
            <p:cNvPr id="22" name="任意多边形 21"/>
            <p:cNvSpPr/>
            <p:nvPr/>
          </p:nvSpPr>
          <p:spPr>
            <a:xfrm>
              <a:off x="0" y="0"/>
              <a:ext cx="1049867" cy="694267"/>
            </a:xfrm>
            <a:custGeom>
              <a:avLst/>
              <a:gdLst>
                <a:gd name="connsiteX0" fmla="*/ 0 w 1066800"/>
                <a:gd name="connsiteY0" fmla="*/ 0 h 702734"/>
                <a:gd name="connsiteX1" fmla="*/ 16933 w 1066800"/>
                <a:gd name="connsiteY1" fmla="*/ 702734 h 702734"/>
                <a:gd name="connsiteX2" fmla="*/ 1066800 w 1066800"/>
                <a:gd name="connsiteY2" fmla="*/ 702734 h 702734"/>
                <a:gd name="connsiteX3" fmla="*/ 787400 w 1066800"/>
                <a:gd name="connsiteY3" fmla="*/ 16934 h 702734"/>
                <a:gd name="connsiteX4" fmla="*/ 0 w 1066800"/>
                <a:gd name="connsiteY4" fmla="*/ 0 h 702734"/>
                <a:gd name="connsiteX0-1" fmla="*/ 1 w 1049867"/>
                <a:gd name="connsiteY0-2" fmla="*/ 0 h 685801"/>
                <a:gd name="connsiteX1-3" fmla="*/ 0 w 1049867"/>
                <a:gd name="connsiteY1-4" fmla="*/ 685801 h 685801"/>
                <a:gd name="connsiteX2-5" fmla="*/ 1049867 w 1049867"/>
                <a:gd name="connsiteY2-6" fmla="*/ 685801 h 685801"/>
                <a:gd name="connsiteX3-7" fmla="*/ 770467 w 1049867"/>
                <a:gd name="connsiteY3-8" fmla="*/ 1 h 685801"/>
                <a:gd name="connsiteX4-9" fmla="*/ 1 w 1049867"/>
                <a:gd name="connsiteY4-10" fmla="*/ 0 h 68580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49867" h="685801">
                  <a:moveTo>
                    <a:pt x="1" y="0"/>
                  </a:moveTo>
                  <a:cubicBezTo>
                    <a:pt x="1" y="228600"/>
                    <a:pt x="0" y="457201"/>
                    <a:pt x="0" y="685801"/>
                  </a:cubicBezTo>
                  <a:lnTo>
                    <a:pt x="1049867" y="685801"/>
                  </a:lnTo>
                  <a:lnTo>
                    <a:pt x="770467" y="1"/>
                  </a:lnTo>
                  <a:lnTo>
                    <a:pt x="1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9" name="Freeform 43"/>
            <p:cNvSpPr/>
            <p:nvPr/>
          </p:nvSpPr>
          <p:spPr bwMode="auto">
            <a:xfrm>
              <a:off x="131959" y="26121"/>
              <a:ext cx="689307" cy="620210"/>
            </a:xfrm>
            <a:custGeom>
              <a:avLst/>
              <a:gdLst>
                <a:gd name="T0" fmla="*/ 167 w 390"/>
                <a:gd name="T1" fmla="*/ 3 h 350"/>
                <a:gd name="T2" fmla="*/ 260 w 390"/>
                <a:gd name="T3" fmla="*/ 222 h 350"/>
                <a:gd name="T4" fmla="*/ 151 w 390"/>
                <a:gd name="T5" fmla="*/ 112 h 350"/>
                <a:gd name="T6" fmla="*/ 193 w 390"/>
                <a:gd name="T7" fmla="*/ 71 h 350"/>
                <a:gd name="T8" fmla="*/ 167 w 390"/>
                <a:gd name="T9" fmla="*/ 45 h 350"/>
                <a:gd name="T10" fmla="*/ 114 w 390"/>
                <a:gd name="T11" fmla="*/ 56 h 350"/>
                <a:gd name="T12" fmla="*/ 31 w 390"/>
                <a:gd name="T13" fmla="*/ 138 h 350"/>
                <a:gd name="T14" fmla="*/ 78 w 390"/>
                <a:gd name="T15" fmla="*/ 185 h 350"/>
                <a:gd name="T16" fmla="*/ 109 w 390"/>
                <a:gd name="T17" fmla="*/ 154 h 350"/>
                <a:gd name="T18" fmla="*/ 218 w 390"/>
                <a:gd name="T19" fmla="*/ 264 h 350"/>
                <a:gd name="T20" fmla="*/ 36 w 390"/>
                <a:gd name="T21" fmla="*/ 227 h 350"/>
                <a:gd name="T22" fmla="*/ 10 w 390"/>
                <a:gd name="T23" fmla="*/ 253 h 350"/>
                <a:gd name="T24" fmla="*/ 33 w 390"/>
                <a:gd name="T25" fmla="*/ 283 h 350"/>
                <a:gd name="T26" fmla="*/ 30 w 390"/>
                <a:gd name="T27" fmla="*/ 285 h 350"/>
                <a:gd name="T28" fmla="*/ 25 w 390"/>
                <a:gd name="T29" fmla="*/ 285 h 350"/>
                <a:gd name="T30" fmla="*/ 0 w 390"/>
                <a:gd name="T31" fmla="*/ 311 h 350"/>
                <a:gd name="T32" fmla="*/ 25 w 390"/>
                <a:gd name="T33" fmla="*/ 336 h 350"/>
                <a:gd name="T34" fmla="*/ 52 w 390"/>
                <a:gd name="T35" fmla="*/ 311 h 350"/>
                <a:gd name="T36" fmla="*/ 51 w 390"/>
                <a:gd name="T37" fmla="*/ 306 h 350"/>
                <a:gd name="T38" fmla="*/ 55 w 390"/>
                <a:gd name="T39" fmla="*/ 302 h 350"/>
                <a:gd name="T40" fmla="*/ 260 w 390"/>
                <a:gd name="T41" fmla="*/ 305 h 350"/>
                <a:gd name="T42" fmla="*/ 291 w 390"/>
                <a:gd name="T43" fmla="*/ 336 h 350"/>
                <a:gd name="T44" fmla="*/ 333 w 390"/>
                <a:gd name="T45" fmla="*/ 295 h 350"/>
                <a:gd name="T46" fmla="*/ 302 w 390"/>
                <a:gd name="T47" fmla="*/ 264 h 350"/>
                <a:gd name="T48" fmla="*/ 167 w 390"/>
                <a:gd name="T49" fmla="*/ 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0" h="350">
                  <a:moveTo>
                    <a:pt x="167" y="3"/>
                  </a:moveTo>
                  <a:cubicBezTo>
                    <a:pt x="253" y="35"/>
                    <a:pt x="305" y="138"/>
                    <a:pt x="260" y="22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93" y="71"/>
                    <a:pt x="193" y="71"/>
                    <a:pt x="193" y="71"/>
                  </a:cubicBezTo>
                  <a:cubicBezTo>
                    <a:pt x="167" y="45"/>
                    <a:pt x="167" y="45"/>
                    <a:pt x="167" y="45"/>
                  </a:cubicBezTo>
                  <a:cubicBezTo>
                    <a:pt x="152" y="59"/>
                    <a:pt x="129" y="62"/>
                    <a:pt x="114" y="56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78" y="185"/>
                    <a:pt x="78" y="185"/>
                    <a:pt x="78" y="185"/>
                  </a:cubicBezTo>
                  <a:cubicBezTo>
                    <a:pt x="109" y="154"/>
                    <a:pt x="109" y="154"/>
                    <a:pt x="109" y="154"/>
                  </a:cubicBezTo>
                  <a:cubicBezTo>
                    <a:pt x="218" y="264"/>
                    <a:pt x="218" y="264"/>
                    <a:pt x="218" y="264"/>
                  </a:cubicBezTo>
                  <a:cubicBezTo>
                    <a:pt x="165" y="293"/>
                    <a:pt x="91" y="284"/>
                    <a:pt x="36" y="227"/>
                  </a:cubicBezTo>
                  <a:cubicBezTo>
                    <a:pt x="10" y="253"/>
                    <a:pt x="10" y="253"/>
                    <a:pt x="10" y="253"/>
                  </a:cubicBezTo>
                  <a:cubicBezTo>
                    <a:pt x="18" y="264"/>
                    <a:pt x="25" y="274"/>
                    <a:pt x="33" y="283"/>
                  </a:cubicBezTo>
                  <a:cubicBezTo>
                    <a:pt x="32" y="283"/>
                    <a:pt x="30" y="285"/>
                    <a:pt x="30" y="285"/>
                  </a:cubicBezTo>
                  <a:cubicBezTo>
                    <a:pt x="28" y="285"/>
                    <a:pt x="27" y="285"/>
                    <a:pt x="25" y="285"/>
                  </a:cubicBezTo>
                  <a:cubicBezTo>
                    <a:pt x="11" y="285"/>
                    <a:pt x="0" y="297"/>
                    <a:pt x="0" y="311"/>
                  </a:cubicBezTo>
                  <a:cubicBezTo>
                    <a:pt x="0" y="325"/>
                    <a:pt x="11" y="336"/>
                    <a:pt x="25" y="336"/>
                  </a:cubicBezTo>
                  <a:cubicBezTo>
                    <a:pt x="39" y="336"/>
                    <a:pt x="52" y="325"/>
                    <a:pt x="52" y="311"/>
                  </a:cubicBezTo>
                  <a:cubicBezTo>
                    <a:pt x="52" y="309"/>
                    <a:pt x="51" y="308"/>
                    <a:pt x="51" y="306"/>
                  </a:cubicBezTo>
                  <a:cubicBezTo>
                    <a:pt x="55" y="302"/>
                    <a:pt x="55" y="302"/>
                    <a:pt x="55" y="302"/>
                  </a:cubicBezTo>
                  <a:cubicBezTo>
                    <a:pt x="118" y="344"/>
                    <a:pt x="186" y="350"/>
                    <a:pt x="260" y="305"/>
                  </a:cubicBezTo>
                  <a:cubicBezTo>
                    <a:pt x="291" y="336"/>
                    <a:pt x="291" y="336"/>
                    <a:pt x="291" y="336"/>
                  </a:cubicBezTo>
                  <a:cubicBezTo>
                    <a:pt x="333" y="295"/>
                    <a:pt x="333" y="295"/>
                    <a:pt x="333" y="295"/>
                  </a:cubicBezTo>
                  <a:cubicBezTo>
                    <a:pt x="302" y="264"/>
                    <a:pt x="302" y="264"/>
                    <a:pt x="302" y="264"/>
                  </a:cubicBezTo>
                  <a:cubicBezTo>
                    <a:pt x="390" y="131"/>
                    <a:pt x="273" y="0"/>
                    <a:pt x="16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>
                <a:solidFill>
                  <a:prstClr val="black"/>
                </a:solidFill>
                <a:latin typeface="+mj-lt"/>
                <a:ea typeface="微软雅黑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960895" y="1425372"/>
            <a:ext cx="3372103" cy="1443590"/>
            <a:chOff x="960895" y="1425372"/>
            <a:chExt cx="3372103" cy="1443590"/>
          </a:xfrm>
        </p:grpSpPr>
        <p:sp>
          <p:nvSpPr>
            <p:cNvPr id="78" name="矩形 77"/>
            <p:cNvSpPr/>
            <p:nvPr/>
          </p:nvSpPr>
          <p:spPr>
            <a:xfrm>
              <a:off x="960895" y="1807133"/>
              <a:ext cx="3372103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auto">
                <a:lnSpc>
                  <a:spcPct val="150000"/>
                </a:lnSpc>
                <a:spcBef>
                  <a:spcPts val="800"/>
                </a:spcBef>
                <a:spcAft>
                  <a:spcPts val="0"/>
                </a:spcAft>
              </a:pPr>
              <a:r>
                <a:rPr lang="en-US" altLang="zh-CN" sz="1400" b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+mj-lt"/>
                  <a:ea typeface="微软雅黑"/>
                </a:rPr>
                <a:t>We hope that this template will return to you as a time, money and reputation.</a:t>
              </a:r>
              <a:endParaRPr lang="zh-CN" altLang="en-US" sz="1400" b="0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ea typeface="微软雅黑"/>
              </a:endParaRPr>
            </a:p>
          </p:txBody>
        </p:sp>
        <p:cxnSp>
          <p:nvCxnSpPr>
            <p:cNvPr id="79" name="直接连接符 78"/>
            <p:cNvCxnSpPr/>
            <p:nvPr/>
          </p:nvCxnSpPr>
          <p:spPr>
            <a:xfrm>
              <a:off x="3946241" y="1804307"/>
              <a:ext cx="263935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矩形 79"/>
            <p:cNvSpPr/>
            <p:nvPr/>
          </p:nvSpPr>
          <p:spPr>
            <a:xfrm>
              <a:off x="3022336" y="1425372"/>
              <a:ext cx="130676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altLang="zh-CN" sz="1600" b="0" dirty="0">
                  <a:solidFill>
                    <a:srgbClr val="AF0B06"/>
                  </a:solidFill>
                  <a:latin typeface="+mj-lt"/>
                  <a:ea typeface="微软雅黑" panose="020B0503020204020204" charset="-122"/>
                </a:rPr>
                <a:t>STAGE HERE</a:t>
              </a:r>
              <a:endParaRPr lang="zh-CN" altLang="en-US" sz="1600" b="0" dirty="0">
                <a:solidFill>
                  <a:srgbClr val="AF0B06"/>
                </a:solidFill>
                <a:latin typeface="+mj-lt"/>
                <a:ea typeface="微软雅黑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73797" y="2921776"/>
            <a:ext cx="3372103" cy="1443591"/>
            <a:chOff x="273797" y="2921776"/>
            <a:chExt cx="3372103" cy="1443591"/>
          </a:xfrm>
        </p:grpSpPr>
        <p:sp>
          <p:nvSpPr>
            <p:cNvPr id="81" name="矩形 80"/>
            <p:cNvSpPr/>
            <p:nvPr/>
          </p:nvSpPr>
          <p:spPr>
            <a:xfrm>
              <a:off x="273797" y="3303538"/>
              <a:ext cx="3372103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auto">
                <a:lnSpc>
                  <a:spcPct val="150000"/>
                </a:lnSpc>
                <a:spcBef>
                  <a:spcPts val="800"/>
                </a:spcBef>
                <a:spcAft>
                  <a:spcPts val="0"/>
                </a:spcAft>
              </a:pPr>
              <a:r>
                <a:rPr lang="en-US" altLang="zh-CN" sz="1400" b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+mj-lt"/>
                  <a:ea typeface="微软雅黑"/>
                </a:rPr>
                <a:t>We hope that this template will return to you as a time, money and reputation.</a:t>
              </a:r>
              <a:endParaRPr lang="zh-CN" altLang="en-US" sz="1400" b="0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ea typeface="微软雅黑"/>
              </a:endParaRPr>
            </a:p>
          </p:txBody>
        </p:sp>
        <p:cxnSp>
          <p:nvCxnSpPr>
            <p:cNvPr id="82" name="直接连接符 81"/>
            <p:cNvCxnSpPr/>
            <p:nvPr/>
          </p:nvCxnSpPr>
          <p:spPr>
            <a:xfrm>
              <a:off x="3259143" y="3300711"/>
              <a:ext cx="263935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矩形 82"/>
            <p:cNvSpPr/>
            <p:nvPr/>
          </p:nvSpPr>
          <p:spPr>
            <a:xfrm>
              <a:off x="2335241" y="2921776"/>
              <a:ext cx="130676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altLang="zh-CN" sz="1600" b="0" dirty="0">
                  <a:solidFill>
                    <a:srgbClr val="AF0B06"/>
                  </a:solidFill>
                  <a:latin typeface="+mj-lt"/>
                  <a:ea typeface="微软雅黑" panose="020B0503020204020204" charset="-122"/>
                </a:rPr>
                <a:t>STAGE HERE</a:t>
              </a:r>
              <a:endParaRPr lang="zh-CN" altLang="en-US" sz="1600" b="0" dirty="0">
                <a:solidFill>
                  <a:srgbClr val="AF0B06"/>
                </a:solidFill>
                <a:latin typeface="+mj-lt"/>
                <a:ea typeface="微软雅黑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60895" y="4668326"/>
            <a:ext cx="3372103" cy="1443589"/>
            <a:chOff x="960895" y="4668326"/>
            <a:chExt cx="3372103" cy="1443589"/>
          </a:xfrm>
        </p:grpSpPr>
        <p:sp>
          <p:nvSpPr>
            <p:cNvPr id="84" name="矩形 83"/>
            <p:cNvSpPr/>
            <p:nvPr/>
          </p:nvSpPr>
          <p:spPr>
            <a:xfrm>
              <a:off x="960895" y="5050086"/>
              <a:ext cx="3372103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auto">
                <a:lnSpc>
                  <a:spcPct val="150000"/>
                </a:lnSpc>
                <a:spcBef>
                  <a:spcPts val="800"/>
                </a:spcBef>
                <a:spcAft>
                  <a:spcPts val="0"/>
                </a:spcAft>
              </a:pPr>
              <a:r>
                <a:rPr lang="en-US" altLang="zh-CN" sz="1400" b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+mj-lt"/>
                  <a:ea typeface="微软雅黑"/>
                </a:rPr>
                <a:t>We hope that this template will return to you as a time, money and reputation.</a:t>
              </a:r>
              <a:endParaRPr lang="zh-CN" altLang="en-US" sz="1400" b="0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ea typeface="微软雅黑"/>
              </a:endParaRPr>
            </a:p>
          </p:txBody>
        </p:sp>
        <p:cxnSp>
          <p:nvCxnSpPr>
            <p:cNvPr id="85" name="直接连接符 84"/>
            <p:cNvCxnSpPr/>
            <p:nvPr/>
          </p:nvCxnSpPr>
          <p:spPr>
            <a:xfrm>
              <a:off x="3946241" y="5047259"/>
              <a:ext cx="263935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矩形 85"/>
            <p:cNvSpPr/>
            <p:nvPr/>
          </p:nvSpPr>
          <p:spPr>
            <a:xfrm>
              <a:off x="3022338" y="4668326"/>
              <a:ext cx="130676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altLang="zh-CN" sz="1600" b="0" dirty="0">
                  <a:solidFill>
                    <a:srgbClr val="AF0B06"/>
                  </a:solidFill>
                  <a:latin typeface="+mj-lt"/>
                  <a:ea typeface="微软雅黑" panose="020B0503020204020204" charset="-122"/>
                </a:rPr>
                <a:t>STAGE HERE</a:t>
              </a:r>
              <a:endParaRPr lang="zh-CN" altLang="en-US" sz="1600" b="0" dirty="0">
                <a:solidFill>
                  <a:srgbClr val="AF0B06"/>
                </a:solidFill>
                <a:latin typeface="+mj-lt"/>
                <a:ea typeface="微软雅黑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835219" y="1511356"/>
            <a:ext cx="3232611" cy="1443591"/>
            <a:chOff x="7835219" y="1511356"/>
            <a:chExt cx="3232611" cy="1443591"/>
          </a:xfrm>
        </p:grpSpPr>
        <p:sp>
          <p:nvSpPr>
            <p:cNvPr id="87" name="矩形 86"/>
            <p:cNvSpPr/>
            <p:nvPr/>
          </p:nvSpPr>
          <p:spPr>
            <a:xfrm>
              <a:off x="7835219" y="1893118"/>
              <a:ext cx="3232611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800"/>
                </a:spcBef>
                <a:spcAft>
                  <a:spcPts val="0"/>
                </a:spcAft>
              </a:pPr>
              <a:r>
                <a:rPr lang="en-US" altLang="zh-CN" sz="1400" b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+mj-lt"/>
                  <a:ea typeface="微软雅黑"/>
                </a:rPr>
                <a:t>We hope that this template will return to you as a time, money and reputation.</a:t>
              </a:r>
              <a:endParaRPr lang="zh-CN" altLang="en-US" sz="1400" b="0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ea typeface="微软雅黑"/>
              </a:endParaRPr>
            </a:p>
          </p:txBody>
        </p:sp>
        <p:cxnSp>
          <p:nvCxnSpPr>
            <p:cNvPr id="88" name="直接连接符 87"/>
            <p:cNvCxnSpPr/>
            <p:nvPr/>
          </p:nvCxnSpPr>
          <p:spPr>
            <a:xfrm>
              <a:off x="7967186" y="1887625"/>
              <a:ext cx="263935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矩形 88"/>
            <p:cNvSpPr/>
            <p:nvPr/>
          </p:nvSpPr>
          <p:spPr>
            <a:xfrm>
              <a:off x="7835219" y="1511356"/>
              <a:ext cx="130676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altLang="zh-CN" sz="1600" b="0" dirty="0">
                  <a:solidFill>
                    <a:srgbClr val="AF0B06"/>
                  </a:solidFill>
                  <a:latin typeface="+mj-lt"/>
                  <a:ea typeface="微软雅黑" panose="020B0503020204020204" charset="-122"/>
                </a:rPr>
                <a:t>STAGE HERE</a:t>
              </a:r>
              <a:endParaRPr lang="zh-CN" altLang="en-US" sz="1600" b="0" dirty="0">
                <a:solidFill>
                  <a:srgbClr val="AF0B06"/>
                </a:solidFill>
                <a:latin typeface="+mj-lt"/>
                <a:ea typeface="微软雅黑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546101" y="2918951"/>
            <a:ext cx="3232611" cy="1443589"/>
            <a:chOff x="8546101" y="2918951"/>
            <a:chExt cx="3232611" cy="1443589"/>
          </a:xfrm>
        </p:grpSpPr>
        <p:sp>
          <p:nvSpPr>
            <p:cNvPr id="90" name="矩形 89"/>
            <p:cNvSpPr/>
            <p:nvPr/>
          </p:nvSpPr>
          <p:spPr>
            <a:xfrm>
              <a:off x="8546101" y="3300711"/>
              <a:ext cx="3232611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800"/>
                </a:spcBef>
                <a:spcAft>
                  <a:spcPts val="0"/>
                </a:spcAft>
              </a:pPr>
              <a:r>
                <a:rPr lang="en-US" altLang="zh-CN" sz="1400" b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+mj-lt"/>
                  <a:ea typeface="微软雅黑"/>
                </a:rPr>
                <a:t>We hope that this template will return to you as a time, money and reputation.</a:t>
              </a:r>
              <a:endParaRPr lang="zh-CN" altLang="en-US" sz="1400" b="0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ea typeface="微软雅黑"/>
              </a:endParaRPr>
            </a:p>
          </p:txBody>
        </p:sp>
        <p:cxnSp>
          <p:nvCxnSpPr>
            <p:cNvPr id="91" name="直接连接符 90"/>
            <p:cNvCxnSpPr/>
            <p:nvPr/>
          </p:nvCxnSpPr>
          <p:spPr>
            <a:xfrm>
              <a:off x="8678070" y="3295219"/>
              <a:ext cx="263935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矩形 91"/>
            <p:cNvSpPr/>
            <p:nvPr/>
          </p:nvSpPr>
          <p:spPr>
            <a:xfrm>
              <a:off x="8546102" y="2918951"/>
              <a:ext cx="130676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altLang="zh-CN" sz="1600" b="0" dirty="0">
                  <a:solidFill>
                    <a:srgbClr val="AF0B06"/>
                  </a:solidFill>
                  <a:latin typeface="+mj-lt"/>
                  <a:ea typeface="微软雅黑" panose="020B0503020204020204" charset="-122"/>
                </a:rPr>
                <a:t>STAGE HERE</a:t>
              </a:r>
              <a:endParaRPr lang="zh-CN" altLang="en-US" sz="1600" b="0" dirty="0">
                <a:solidFill>
                  <a:srgbClr val="AF0B06"/>
                </a:solidFill>
                <a:latin typeface="+mj-lt"/>
                <a:ea typeface="微软雅黑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835219" y="4624352"/>
            <a:ext cx="3232611" cy="1443591"/>
            <a:chOff x="7835219" y="4624352"/>
            <a:chExt cx="3232611" cy="1443591"/>
          </a:xfrm>
        </p:grpSpPr>
        <p:sp>
          <p:nvSpPr>
            <p:cNvPr id="93" name="矩形 92"/>
            <p:cNvSpPr/>
            <p:nvPr/>
          </p:nvSpPr>
          <p:spPr>
            <a:xfrm>
              <a:off x="7835219" y="5006114"/>
              <a:ext cx="3232611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800"/>
                </a:spcBef>
                <a:spcAft>
                  <a:spcPts val="0"/>
                </a:spcAft>
              </a:pPr>
              <a:r>
                <a:rPr lang="en-US" altLang="zh-CN" sz="1400" b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+mj-lt"/>
                  <a:ea typeface="微软雅黑"/>
                </a:rPr>
                <a:t>We hope that this template will return to you as a time, money and reputation.</a:t>
              </a:r>
              <a:endParaRPr lang="zh-CN" altLang="en-US" sz="1400" b="0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ea typeface="微软雅黑"/>
              </a:endParaRPr>
            </a:p>
          </p:txBody>
        </p:sp>
        <p:cxnSp>
          <p:nvCxnSpPr>
            <p:cNvPr id="94" name="直接连接符 93"/>
            <p:cNvCxnSpPr/>
            <p:nvPr/>
          </p:nvCxnSpPr>
          <p:spPr>
            <a:xfrm>
              <a:off x="7967186" y="5000621"/>
              <a:ext cx="263935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矩形 94"/>
            <p:cNvSpPr/>
            <p:nvPr/>
          </p:nvSpPr>
          <p:spPr>
            <a:xfrm>
              <a:off x="7835219" y="4624352"/>
              <a:ext cx="130676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altLang="zh-CN" sz="1600" b="0" dirty="0">
                  <a:solidFill>
                    <a:srgbClr val="AF0B06"/>
                  </a:solidFill>
                  <a:latin typeface="+mj-lt"/>
                  <a:ea typeface="微软雅黑" panose="020B0503020204020204" charset="-122"/>
                </a:rPr>
                <a:t>STAGE HERE</a:t>
              </a:r>
              <a:endParaRPr lang="zh-CN" altLang="en-US" sz="1600" b="0" dirty="0">
                <a:solidFill>
                  <a:srgbClr val="AF0B06"/>
                </a:solidFill>
                <a:latin typeface="+mj-lt"/>
                <a:ea typeface="微软雅黑"/>
              </a:endParaRPr>
            </a:p>
          </p:txBody>
        </p:sp>
      </p:grpSp>
      <p:sp>
        <p:nvSpPr>
          <p:cNvPr id="96" name="矩形 95"/>
          <p:cNvSpPr/>
          <p:nvPr/>
        </p:nvSpPr>
        <p:spPr>
          <a:xfrm>
            <a:off x="5478778" y="3103616"/>
            <a:ext cx="10342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r-TR" altLang="zh-CN" sz="2400" dirty="0">
                <a:solidFill>
                  <a:srgbClr val="AF0B06"/>
                </a:solidFill>
                <a:latin typeface="+mj-lt"/>
                <a:ea typeface="微软雅黑" panose="020B0503020204020204" charset="-122"/>
              </a:rPr>
              <a:t>STAGE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r-TR" altLang="zh-CN" sz="2400" dirty="0">
                <a:solidFill>
                  <a:srgbClr val="AF0B06"/>
                </a:solidFill>
                <a:latin typeface="+mj-lt"/>
                <a:ea typeface="微软雅黑" panose="020B0503020204020204" charset="-122"/>
              </a:rPr>
              <a:t>HERE</a:t>
            </a:r>
            <a:endParaRPr lang="zh-CN" altLang="en-US" sz="2400" dirty="0">
              <a:solidFill>
                <a:srgbClr val="AF0B06"/>
              </a:solidFill>
              <a:latin typeface="+mj-lt"/>
              <a:ea typeface="微软雅黑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595995" y="1353048"/>
            <a:ext cx="1525627" cy="1755189"/>
            <a:chOff x="4595995" y="1353048"/>
            <a:chExt cx="1525627" cy="1755189"/>
          </a:xfrm>
        </p:grpSpPr>
        <p:sp>
          <p:nvSpPr>
            <p:cNvPr id="73" name="Freeform 9"/>
            <p:cNvSpPr/>
            <p:nvPr/>
          </p:nvSpPr>
          <p:spPr bwMode="auto">
            <a:xfrm>
              <a:off x="4595995" y="1353048"/>
              <a:ext cx="1525627" cy="1755189"/>
            </a:xfrm>
            <a:custGeom>
              <a:avLst/>
              <a:gdLst>
                <a:gd name="T0" fmla="*/ 638 w 638"/>
                <a:gd name="T1" fmla="*/ 551 h 734"/>
                <a:gd name="T2" fmla="*/ 638 w 638"/>
                <a:gd name="T3" fmla="*/ 182 h 734"/>
                <a:gd name="T4" fmla="*/ 319 w 638"/>
                <a:gd name="T5" fmla="*/ 0 h 734"/>
                <a:gd name="T6" fmla="*/ 0 w 638"/>
                <a:gd name="T7" fmla="*/ 182 h 734"/>
                <a:gd name="T8" fmla="*/ 0 w 638"/>
                <a:gd name="T9" fmla="*/ 551 h 734"/>
                <a:gd name="T10" fmla="*/ 319 w 638"/>
                <a:gd name="T11" fmla="*/ 734 h 734"/>
                <a:gd name="T12" fmla="*/ 638 w 638"/>
                <a:gd name="T13" fmla="*/ 551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734">
                  <a:moveTo>
                    <a:pt x="638" y="551"/>
                  </a:moveTo>
                  <a:lnTo>
                    <a:pt x="638" y="182"/>
                  </a:lnTo>
                  <a:lnTo>
                    <a:pt x="319" y="0"/>
                  </a:lnTo>
                  <a:lnTo>
                    <a:pt x="0" y="182"/>
                  </a:lnTo>
                  <a:lnTo>
                    <a:pt x="0" y="551"/>
                  </a:lnTo>
                  <a:lnTo>
                    <a:pt x="319" y="734"/>
                  </a:lnTo>
                  <a:lnTo>
                    <a:pt x="638" y="551"/>
                  </a:lnTo>
                  <a:close/>
                </a:path>
              </a:pathLst>
            </a:custGeom>
            <a:gradFill>
              <a:gsLst>
                <a:gs pos="26000">
                  <a:srgbClr val="E61E18"/>
                </a:gs>
                <a:gs pos="100000">
                  <a:srgbClr val="9A1E23"/>
                </a:gs>
              </a:gsLst>
              <a:lin ang="5400000" scaled="1"/>
            </a:gradFill>
            <a:ln w="285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2133">
                <a:solidFill>
                  <a:prstClr val="white"/>
                </a:solidFill>
                <a:latin typeface="+mj-lt"/>
              </a:endParaRPr>
            </a:p>
          </p:txBody>
        </p:sp>
        <p:grpSp>
          <p:nvGrpSpPr>
            <p:cNvPr id="97" name="组合 96"/>
            <p:cNvGrpSpPr/>
            <p:nvPr/>
          </p:nvGrpSpPr>
          <p:grpSpPr>
            <a:xfrm>
              <a:off x="5031937" y="1968904"/>
              <a:ext cx="692003" cy="563400"/>
              <a:chOff x="7550150" y="3613150"/>
              <a:chExt cx="358775" cy="292100"/>
            </a:xfrm>
            <a:solidFill>
              <a:schemeClr val="bg1"/>
            </a:solidFill>
          </p:grpSpPr>
          <p:sp>
            <p:nvSpPr>
              <p:cNvPr id="98" name="AutoShape 5"/>
              <p:cNvSpPr/>
              <p:nvPr/>
            </p:nvSpPr>
            <p:spPr bwMode="auto">
              <a:xfrm>
                <a:off x="7796213" y="3702050"/>
                <a:ext cx="68262" cy="90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999" y="18900"/>
                    </a:moveTo>
                    <a:lnTo>
                      <a:pt x="3600" y="18900"/>
                    </a:lnTo>
                    <a:lnTo>
                      <a:pt x="3600" y="2700"/>
                    </a:lnTo>
                    <a:lnTo>
                      <a:pt x="7200" y="2700"/>
                    </a:lnTo>
                    <a:lnTo>
                      <a:pt x="17999" y="14850"/>
                    </a:lnTo>
                    <a:cubicBezTo>
                      <a:pt x="17999" y="14850"/>
                      <a:pt x="17999" y="18900"/>
                      <a:pt x="17999" y="18900"/>
                    </a:cubicBezTo>
                    <a:close/>
                    <a:moveTo>
                      <a:pt x="10195" y="1202"/>
                    </a:moveTo>
                    <a:cubicBezTo>
                      <a:pt x="9527" y="450"/>
                      <a:pt x="8402" y="0"/>
                      <a:pt x="7200" y="0"/>
                    </a:cubicBezTo>
                    <a:lnTo>
                      <a:pt x="3600" y="0"/>
                    </a:lnTo>
                    <a:cubicBezTo>
                      <a:pt x="1610" y="0"/>
                      <a:pt x="0" y="1207"/>
                      <a:pt x="0" y="2700"/>
                    </a:cubicBezTo>
                    <a:lnTo>
                      <a:pt x="0" y="18900"/>
                    </a:lnTo>
                    <a:cubicBezTo>
                      <a:pt x="0" y="20392"/>
                      <a:pt x="1610" y="21599"/>
                      <a:pt x="3600" y="21599"/>
                    </a:cubicBezTo>
                    <a:lnTo>
                      <a:pt x="17999" y="21599"/>
                    </a:lnTo>
                    <a:cubicBezTo>
                      <a:pt x="19989" y="21599"/>
                      <a:pt x="21600" y="20392"/>
                      <a:pt x="21600" y="18900"/>
                    </a:cubicBezTo>
                    <a:lnTo>
                      <a:pt x="21600" y="14850"/>
                    </a:lnTo>
                    <a:cubicBezTo>
                      <a:pt x="21600" y="14317"/>
                      <a:pt x="21389" y="13795"/>
                      <a:pt x="20995" y="13352"/>
                    </a:cubicBezTo>
                    <a:cubicBezTo>
                      <a:pt x="20995" y="13352"/>
                      <a:pt x="10195" y="1202"/>
                      <a:pt x="10195" y="120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792" hangingPunct="0">
                  <a:defRPr/>
                </a:pPr>
                <a:endParaRPr lang="en-US" sz="2000" b="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ea typeface="微软雅黑"/>
                  <a:sym typeface="Gill Sans" charset="0"/>
                </a:endParaRPr>
              </a:p>
            </p:txBody>
          </p:sp>
          <p:sp>
            <p:nvSpPr>
              <p:cNvPr id="99" name="AutoShape 6"/>
              <p:cNvSpPr/>
              <p:nvPr/>
            </p:nvSpPr>
            <p:spPr bwMode="auto">
              <a:xfrm>
                <a:off x="7550150" y="3613150"/>
                <a:ext cx="358775" cy="2921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50" y="16615"/>
                    </a:moveTo>
                    <a:cubicBezTo>
                      <a:pt x="20250" y="17074"/>
                      <a:pt x="19948" y="17446"/>
                      <a:pt x="19575" y="17446"/>
                    </a:cubicBezTo>
                    <a:lnTo>
                      <a:pt x="18803" y="17446"/>
                    </a:lnTo>
                    <a:cubicBezTo>
                      <a:pt x="18501" y="16016"/>
                      <a:pt x="17453" y="14953"/>
                      <a:pt x="16200" y="14953"/>
                    </a:cubicBezTo>
                    <a:cubicBezTo>
                      <a:pt x="14945" y="14953"/>
                      <a:pt x="13897" y="16016"/>
                      <a:pt x="13595" y="17446"/>
                    </a:cubicBezTo>
                    <a:lnTo>
                      <a:pt x="10029" y="17446"/>
                    </a:lnTo>
                    <a:cubicBezTo>
                      <a:pt x="9727" y="16016"/>
                      <a:pt x="8679" y="14953"/>
                      <a:pt x="7425" y="14953"/>
                    </a:cubicBezTo>
                    <a:cubicBezTo>
                      <a:pt x="6170" y="14953"/>
                      <a:pt x="5122" y="16016"/>
                      <a:pt x="4820" y="17446"/>
                    </a:cubicBezTo>
                    <a:lnTo>
                      <a:pt x="4050" y="17446"/>
                    </a:lnTo>
                    <a:cubicBezTo>
                      <a:pt x="3677" y="17446"/>
                      <a:pt x="3375" y="17074"/>
                      <a:pt x="3375" y="16615"/>
                    </a:cubicBezTo>
                    <a:lnTo>
                      <a:pt x="3375" y="14123"/>
                    </a:lnTo>
                    <a:lnTo>
                      <a:pt x="12150" y="14123"/>
                    </a:lnTo>
                    <a:cubicBezTo>
                      <a:pt x="13266" y="14123"/>
                      <a:pt x="14175" y="13005"/>
                      <a:pt x="14175" y="11630"/>
                    </a:cubicBezTo>
                    <a:lnTo>
                      <a:pt x="14175" y="5815"/>
                    </a:lnTo>
                    <a:lnTo>
                      <a:pt x="16875" y="5815"/>
                    </a:lnTo>
                    <a:cubicBezTo>
                      <a:pt x="17100" y="5815"/>
                      <a:pt x="17311" y="5954"/>
                      <a:pt x="17436" y="6185"/>
                    </a:cubicBezTo>
                    <a:lnTo>
                      <a:pt x="20136" y="11169"/>
                    </a:lnTo>
                    <a:cubicBezTo>
                      <a:pt x="20210" y="11306"/>
                      <a:pt x="20250" y="11466"/>
                      <a:pt x="20250" y="11630"/>
                    </a:cubicBezTo>
                    <a:cubicBezTo>
                      <a:pt x="20250" y="11630"/>
                      <a:pt x="20250" y="16615"/>
                      <a:pt x="20250" y="16615"/>
                    </a:cubicBezTo>
                    <a:close/>
                    <a:moveTo>
                      <a:pt x="16200" y="19938"/>
                    </a:moveTo>
                    <a:cubicBezTo>
                      <a:pt x="15454" y="19938"/>
                      <a:pt x="14850" y="19193"/>
                      <a:pt x="14850" y="18276"/>
                    </a:cubicBezTo>
                    <a:cubicBezTo>
                      <a:pt x="14850" y="17360"/>
                      <a:pt x="15454" y="16615"/>
                      <a:pt x="16200" y="16615"/>
                    </a:cubicBezTo>
                    <a:cubicBezTo>
                      <a:pt x="16945" y="16615"/>
                      <a:pt x="17550" y="17360"/>
                      <a:pt x="17550" y="18276"/>
                    </a:cubicBezTo>
                    <a:cubicBezTo>
                      <a:pt x="17550" y="19193"/>
                      <a:pt x="16945" y="19938"/>
                      <a:pt x="16200" y="19938"/>
                    </a:cubicBezTo>
                    <a:moveTo>
                      <a:pt x="7425" y="19938"/>
                    </a:moveTo>
                    <a:cubicBezTo>
                      <a:pt x="6679" y="19938"/>
                      <a:pt x="6075" y="19193"/>
                      <a:pt x="6075" y="18276"/>
                    </a:cubicBezTo>
                    <a:cubicBezTo>
                      <a:pt x="6075" y="17360"/>
                      <a:pt x="6679" y="16615"/>
                      <a:pt x="7425" y="16615"/>
                    </a:cubicBezTo>
                    <a:cubicBezTo>
                      <a:pt x="8170" y="16615"/>
                      <a:pt x="8775" y="17360"/>
                      <a:pt x="8775" y="18276"/>
                    </a:cubicBezTo>
                    <a:cubicBezTo>
                      <a:pt x="8775" y="19193"/>
                      <a:pt x="8170" y="19938"/>
                      <a:pt x="7425" y="19938"/>
                    </a:cubicBezTo>
                    <a:moveTo>
                      <a:pt x="2024" y="12461"/>
                    </a:moveTo>
                    <a:cubicBezTo>
                      <a:pt x="1652" y="12461"/>
                      <a:pt x="1349" y="12089"/>
                      <a:pt x="1349" y="11630"/>
                    </a:cubicBezTo>
                    <a:lnTo>
                      <a:pt x="1349" y="2492"/>
                    </a:lnTo>
                    <a:cubicBezTo>
                      <a:pt x="1349" y="2033"/>
                      <a:pt x="1652" y="1661"/>
                      <a:pt x="2024" y="1661"/>
                    </a:cubicBezTo>
                    <a:lnTo>
                      <a:pt x="12150" y="1661"/>
                    </a:lnTo>
                    <a:cubicBezTo>
                      <a:pt x="12523" y="1661"/>
                      <a:pt x="12825" y="2033"/>
                      <a:pt x="12825" y="2492"/>
                    </a:cubicBezTo>
                    <a:lnTo>
                      <a:pt x="12825" y="4153"/>
                    </a:lnTo>
                    <a:lnTo>
                      <a:pt x="12825" y="5815"/>
                    </a:lnTo>
                    <a:lnTo>
                      <a:pt x="12825" y="11630"/>
                    </a:lnTo>
                    <a:cubicBezTo>
                      <a:pt x="12825" y="12089"/>
                      <a:pt x="12523" y="12461"/>
                      <a:pt x="12150" y="12461"/>
                    </a:cubicBezTo>
                    <a:cubicBezTo>
                      <a:pt x="12150" y="12461"/>
                      <a:pt x="2024" y="12461"/>
                      <a:pt x="2024" y="12461"/>
                    </a:cubicBezTo>
                    <a:close/>
                    <a:moveTo>
                      <a:pt x="21259" y="10248"/>
                    </a:moveTo>
                    <a:lnTo>
                      <a:pt x="18559" y="5263"/>
                    </a:lnTo>
                    <a:cubicBezTo>
                      <a:pt x="18182" y="4568"/>
                      <a:pt x="17552" y="4153"/>
                      <a:pt x="16875" y="4153"/>
                    </a:cubicBezTo>
                    <a:lnTo>
                      <a:pt x="14175" y="4153"/>
                    </a:lnTo>
                    <a:lnTo>
                      <a:pt x="14175" y="2492"/>
                    </a:lnTo>
                    <a:cubicBezTo>
                      <a:pt x="14175" y="1117"/>
                      <a:pt x="13266" y="0"/>
                      <a:pt x="12150" y="0"/>
                    </a:cubicBezTo>
                    <a:lnTo>
                      <a:pt x="2024" y="0"/>
                    </a:lnTo>
                    <a:cubicBezTo>
                      <a:pt x="908" y="0"/>
                      <a:pt x="0" y="1117"/>
                      <a:pt x="0" y="2492"/>
                    </a:cubicBezTo>
                    <a:lnTo>
                      <a:pt x="0" y="11630"/>
                    </a:lnTo>
                    <a:cubicBezTo>
                      <a:pt x="0" y="13005"/>
                      <a:pt x="908" y="14123"/>
                      <a:pt x="2024" y="14123"/>
                    </a:cubicBezTo>
                    <a:lnTo>
                      <a:pt x="2025" y="14123"/>
                    </a:lnTo>
                    <a:lnTo>
                      <a:pt x="2025" y="16615"/>
                    </a:lnTo>
                    <a:cubicBezTo>
                      <a:pt x="2025" y="17989"/>
                      <a:pt x="2933" y="19107"/>
                      <a:pt x="4050" y="19107"/>
                    </a:cubicBezTo>
                    <a:lnTo>
                      <a:pt x="4820" y="19107"/>
                    </a:lnTo>
                    <a:cubicBezTo>
                      <a:pt x="5122" y="20537"/>
                      <a:pt x="6170" y="21600"/>
                      <a:pt x="7425" y="21600"/>
                    </a:cubicBezTo>
                    <a:cubicBezTo>
                      <a:pt x="8679" y="21600"/>
                      <a:pt x="9727" y="20537"/>
                      <a:pt x="10029" y="19107"/>
                    </a:cubicBezTo>
                    <a:lnTo>
                      <a:pt x="13595" y="19107"/>
                    </a:lnTo>
                    <a:cubicBezTo>
                      <a:pt x="13897" y="20537"/>
                      <a:pt x="14945" y="21600"/>
                      <a:pt x="16200" y="21600"/>
                    </a:cubicBezTo>
                    <a:cubicBezTo>
                      <a:pt x="17453" y="21600"/>
                      <a:pt x="18501" y="20537"/>
                      <a:pt x="18803" y="19107"/>
                    </a:cubicBezTo>
                    <a:lnTo>
                      <a:pt x="19575" y="19107"/>
                    </a:lnTo>
                    <a:cubicBezTo>
                      <a:pt x="20691" y="19107"/>
                      <a:pt x="21599" y="17989"/>
                      <a:pt x="21599" y="16615"/>
                    </a:cubicBezTo>
                    <a:lnTo>
                      <a:pt x="21599" y="11630"/>
                    </a:lnTo>
                    <a:cubicBezTo>
                      <a:pt x="21599" y="11137"/>
                      <a:pt x="21482" y="10658"/>
                      <a:pt x="21259" y="1024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792" hangingPunct="0">
                  <a:defRPr/>
                </a:pPr>
                <a:endParaRPr lang="en-US" sz="2000" b="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ea typeface="微软雅黑"/>
                  <a:sym typeface="Gill Sans" charset="0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3814051" y="2706504"/>
            <a:ext cx="1523237" cy="1755189"/>
            <a:chOff x="3814051" y="2706504"/>
            <a:chExt cx="1523237" cy="1755189"/>
          </a:xfrm>
        </p:grpSpPr>
        <p:sp>
          <p:nvSpPr>
            <p:cNvPr id="76" name="Freeform 12"/>
            <p:cNvSpPr/>
            <p:nvPr/>
          </p:nvSpPr>
          <p:spPr bwMode="auto">
            <a:xfrm>
              <a:off x="3814051" y="2706504"/>
              <a:ext cx="1523237" cy="1755189"/>
            </a:xfrm>
            <a:custGeom>
              <a:avLst/>
              <a:gdLst>
                <a:gd name="T0" fmla="*/ 319 w 637"/>
                <a:gd name="T1" fmla="*/ 0 h 734"/>
                <a:gd name="T2" fmla="*/ 0 w 637"/>
                <a:gd name="T3" fmla="*/ 182 h 734"/>
                <a:gd name="T4" fmla="*/ 0 w 637"/>
                <a:gd name="T5" fmla="*/ 551 h 734"/>
                <a:gd name="T6" fmla="*/ 319 w 637"/>
                <a:gd name="T7" fmla="*/ 734 h 734"/>
                <a:gd name="T8" fmla="*/ 637 w 637"/>
                <a:gd name="T9" fmla="*/ 551 h 734"/>
                <a:gd name="T10" fmla="*/ 637 w 637"/>
                <a:gd name="T11" fmla="*/ 182 h 734"/>
                <a:gd name="T12" fmla="*/ 319 w 637"/>
                <a:gd name="T13" fmla="*/ 0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7" h="734">
                  <a:moveTo>
                    <a:pt x="319" y="0"/>
                  </a:moveTo>
                  <a:lnTo>
                    <a:pt x="0" y="182"/>
                  </a:lnTo>
                  <a:lnTo>
                    <a:pt x="0" y="551"/>
                  </a:lnTo>
                  <a:lnTo>
                    <a:pt x="319" y="734"/>
                  </a:lnTo>
                  <a:lnTo>
                    <a:pt x="637" y="551"/>
                  </a:lnTo>
                  <a:lnTo>
                    <a:pt x="637" y="182"/>
                  </a:lnTo>
                  <a:lnTo>
                    <a:pt x="319" y="0"/>
                  </a:lnTo>
                  <a:close/>
                </a:path>
              </a:pathLst>
            </a:custGeom>
            <a:gradFill>
              <a:gsLst>
                <a:gs pos="26000">
                  <a:srgbClr val="E61E18"/>
                </a:gs>
                <a:gs pos="100000">
                  <a:srgbClr val="9A1E23"/>
                </a:gs>
              </a:gsLst>
              <a:lin ang="5400000" scaled="1"/>
            </a:gradFill>
            <a:ln w="285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2133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00" name="AutoShape 4"/>
            <p:cNvSpPr/>
            <p:nvPr/>
          </p:nvSpPr>
          <p:spPr bwMode="auto">
            <a:xfrm>
              <a:off x="4270385" y="3313364"/>
              <a:ext cx="580476" cy="5831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28" y="17466"/>
                  </a:moveTo>
                  <a:cubicBezTo>
                    <a:pt x="16669" y="16923"/>
                    <a:pt x="15846" y="16465"/>
                    <a:pt x="14963" y="16121"/>
                  </a:cubicBezTo>
                  <a:cubicBezTo>
                    <a:pt x="15595" y="14609"/>
                    <a:pt x="15967" y="12928"/>
                    <a:pt x="16010" y="11148"/>
                  </a:cubicBezTo>
                  <a:lnTo>
                    <a:pt x="20188" y="11148"/>
                  </a:lnTo>
                  <a:cubicBezTo>
                    <a:pt x="20097" y="13612"/>
                    <a:pt x="19065" y="15838"/>
                    <a:pt x="17428" y="17466"/>
                  </a:cubicBezTo>
                  <a:moveTo>
                    <a:pt x="1411" y="11148"/>
                  </a:moveTo>
                  <a:lnTo>
                    <a:pt x="5589" y="11148"/>
                  </a:lnTo>
                  <a:cubicBezTo>
                    <a:pt x="5632" y="12928"/>
                    <a:pt x="6004" y="14609"/>
                    <a:pt x="6636" y="16121"/>
                  </a:cubicBezTo>
                  <a:cubicBezTo>
                    <a:pt x="5753" y="16465"/>
                    <a:pt x="4931" y="16923"/>
                    <a:pt x="4171" y="17466"/>
                  </a:cubicBezTo>
                  <a:cubicBezTo>
                    <a:pt x="2534" y="15838"/>
                    <a:pt x="1502" y="13612"/>
                    <a:pt x="1411" y="11148"/>
                  </a:cubicBezTo>
                  <a:moveTo>
                    <a:pt x="3785" y="4553"/>
                  </a:moveTo>
                  <a:cubicBezTo>
                    <a:pt x="4579" y="5170"/>
                    <a:pt x="5448" y="5691"/>
                    <a:pt x="6388" y="6084"/>
                  </a:cubicBezTo>
                  <a:cubicBezTo>
                    <a:pt x="5901" y="7433"/>
                    <a:pt x="5627" y="8908"/>
                    <a:pt x="5589" y="10451"/>
                  </a:cubicBezTo>
                  <a:lnTo>
                    <a:pt x="1411" y="10451"/>
                  </a:lnTo>
                  <a:cubicBezTo>
                    <a:pt x="1494" y="8190"/>
                    <a:pt x="2376" y="6135"/>
                    <a:pt x="3785" y="4553"/>
                  </a:cubicBezTo>
                  <a:moveTo>
                    <a:pt x="11148" y="10451"/>
                  </a:moveTo>
                  <a:lnTo>
                    <a:pt x="11148" y="6950"/>
                  </a:lnTo>
                  <a:cubicBezTo>
                    <a:pt x="12339" y="6913"/>
                    <a:pt x="13484" y="6696"/>
                    <a:pt x="14558" y="6324"/>
                  </a:cubicBezTo>
                  <a:cubicBezTo>
                    <a:pt x="15018" y="7598"/>
                    <a:pt x="15276" y="8992"/>
                    <a:pt x="15314" y="10451"/>
                  </a:cubicBezTo>
                  <a:cubicBezTo>
                    <a:pt x="15314" y="10451"/>
                    <a:pt x="11148" y="10451"/>
                    <a:pt x="11148" y="10451"/>
                  </a:cubicBezTo>
                  <a:close/>
                  <a:moveTo>
                    <a:pt x="14311" y="15882"/>
                  </a:moveTo>
                  <a:cubicBezTo>
                    <a:pt x="13309" y="15559"/>
                    <a:pt x="12247" y="15380"/>
                    <a:pt x="11148" y="15346"/>
                  </a:cubicBezTo>
                  <a:lnTo>
                    <a:pt x="11148" y="11148"/>
                  </a:lnTo>
                  <a:lnTo>
                    <a:pt x="15314" y="11148"/>
                  </a:lnTo>
                  <a:cubicBezTo>
                    <a:pt x="15270" y="12844"/>
                    <a:pt x="14914" y="14445"/>
                    <a:pt x="14311" y="15882"/>
                  </a:cubicBezTo>
                  <a:moveTo>
                    <a:pt x="14683" y="16757"/>
                  </a:moveTo>
                  <a:cubicBezTo>
                    <a:pt x="15476" y="17063"/>
                    <a:pt x="16218" y="17466"/>
                    <a:pt x="16904" y="17941"/>
                  </a:cubicBezTo>
                  <a:cubicBezTo>
                    <a:pt x="15632" y="19031"/>
                    <a:pt x="14067" y="19781"/>
                    <a:pt x="12344" y="20068"/>
                  </a:cubicBezTo>
                  <a:cubicBezTo>
                    <a:pt x="13280" y="19136"/>
                    <a:pt x="14076" y="18017"/>
                    <a:pt x="14683" y="16757"/>
                  </a:cubicBezTo>
                  <a:moveTo>
                    <a:pt x="11148" y="20188"/>
                  </a:moveTo>
                  <a:lnTo>
                    <a:pt x="11148" y="16043"/>
                  </a:lnTo>
                  <a:cubicBezTo>
                    <a:pt x="12146" y="16075"/>
                    <a:pt x="13113" y="16231"/>
                    <a:pt x="14025" y="16516"/>
                  </a:cubicBezTo>
                  <a:cubicBezTo>
                    <a:pt x="13314" y="17970"/>
                    <a:pt x="12343" y="19223"/>
                    <a:pt x="11185" y="20186"/>
                  </a:cubicBezTo>
                  <a:cubicBezTo>
                    <a:pt x="11185" y="20186"/>
                    <a:pt x="11148" y="20188"/>
                    <a:pt x="11148" y="20188"/>
                  </a:cubicBezTo>
                  <a:close/>
                  <a:moveTo>
                    <a:pt x="9255" y="20068"/>
                  </a:moveTo>
                  <a:cubicBezTo>
                    <a:pt x="7532" y="19781"/>
                    <a:pt x="5967" y="19031"/>
                    <a:pt x="4695" y="17941"/>
                  </a:cubicBezTo>
                  <a:cubicBezTo>
                    <a:pt x="5381" y="17466"/>
                    <a:pt x="6123" y="17063"/>
                    <a:pt x="6916" y="16757"/>
                  </a:cubicBezTo>
                  <a:cubicBezTo>
                    <a:pt x="7523" y="18017"/>
                    <a:pt x="8319" y="19136"/>
                    <a:pt x="9255" y="20068"/>
                  </a:cubicBezTo>
                  <a:moveTo>
                    <a:pt x="10451" y="11148"/>
                  </a:moveTo>
                  <a:lnTo>
                    <a:pt x="10451" y="15346"/>
                  </a:lnTo>
                  <a:cubicBezTo>
                    <a:pt x="9352" y="15380"/>
                    <a:pt x="8290" y="15559"/>
                    <a:pt x="7288" y="15882"/>
                  </a:cubicBezTo>
                  <a:cubicBezTo>
                    <a:pt x="6685" y="14445"/>
                    <a:pt x="6329" y="12844"/>
                    <a:pt x="6285" y="11148"/>
                  </a:cubicBezTo>
                  <a:cubicBezTo>
                    <a:pt x="6285" y="11148"/>
                    <a:pt x="10451" y="11148"/>
                    <a:pt x="10451" y="11148"/>
                  </a:cubicBezTo>
                  <a:close/>
                  <a:moveTo>
                    <a:pt x="7041" y="6324"/>
                  </a:moveTo>
                  <a:cubicBezTo>
                    <a:pt x="8115" y="6696"/>
                    <a:pt x="9260" y="6913"/>
                    <a:pt x="10451" y="6950"/>
                  </a:cubicBezTo>
                  <a:lnTo>
                    <a:pt x="10451" y="10451"/>
                  </a:lnTo>
                  <a:lnTo>
                    <a:pt x="6285" y="10451"/>
                  </a:lnTo>
                  <a:cubicBezTo>
                    <a:pt x="6324" y="8992"/>
                    <a:pt x="6581" y="7598"/>
                    <a:pt x="7041" y="6324"/>
                  </a:cubicBezTo>
                  <a:moveTo>
                    <a:pt x="6651" y="5442"/>
                  </a:moveTo>
                  <a:cubicBezTo>
                    <a:pt x="5790" y="5084"/>
                    <a:pt x="4993" y="4609"/>
                    <a:pt x="4263" y="4050"/>
                  </a:cubicBezTo>
                  <a:cubicBezTo>
                    <a:pt x="5606" y="2749"/>
                    <a:pt x="7332" y="1851"/>
                    <a:pt x="9255" y="1531"/>
                  </a:cubicBezTo>
                  <a:cubicBezTo>
                    <a:pt x="8175" y="2610"/>
                    <a:pt x="7286" y="3939"/>
                    <a:pt x="6651" y="5442"/>
                  </a:cubicBezTo>
                  <a:moveTo>
                    <a:pt x="10451" y="1411"/>
                  </a:moveTo>
                  <a:lnTo>
                    <a:pt x="10451" y="6253"/>
                  </a:lnTo>
                  <a:cubicBezTo>
                    <a:pt x="9352" y="6217"/>
                    <a:pt x="8296" y="6021"/>
                    <a:pt x="7303" y="5681"/>
                  </a:cubicBezTo>
                  <a:cubicBezTo>
                    <a:pt x="8029" y="3972"/>
                    <a:pt x="9101" y="2507"/>
                    <a:pt x="10415" y="1413"/>
                  </a:cubicBezTo>
                  <a:cubicBezTo>
                    <a:pt x="10427" y="1412"/>
                    <a:pt x="10439" y="1411"/>
                    <a:pt x="10451" y="1411"/>
                  </a:cubicBezTo>
                  <a:moveTo>
                    <a:pt x="12344" y="1531"/>
                  </a:moveTo>
                  <a:cubicBezTo>
                    <a:pt x="14267" y="1851"/>
                    <a:pt x="15993" y="2749"/>
                    <a:pt x="17336" y="4050"/>
                  </a:cubicBezTo>
                  <a:cubicBezTo>
                    <a:pt x="16606" y="4609"/>
                    <a:pt x="15809" y="5084"/>
                    <a:pt x="14948" y="5442"/>
                  </a:cubicBezTo>
                  <a:cubicBezTo>
                    <a:pt x="14313" y="3939"/>
                    <a:pt x="13424" y="2610"/>
                    <a:pt x="12344" y="1531"/>
                  </a:cubicBezTo>
                  <a:moveTo>
                    <a:pt x="11184" y="1413"/>
                  </a:moveTo>
                  <a:cubicBezTo>
                    <a:pt x="12498" y="2507"/>
                    <a:pt x="13570" y="3972"/>
                    <a:pt x="14296" y="5681"/>
                  </a:cubicBezTo>
                  <a:cubicBezTo>
                    <a:pt x="13303" y="6021"/>
                    <a:pt x="12247" y="6217"/>
                    <a:pt x="11148" y="6253"/>
                  </a:cubicBezTo>
                  <a:lnTo>
                    <a:pt x="11148" y="1411"/>
                  </a:lnTo>
                  <a:cubicBezTo>
                    <a:pt x="11160" y="1411"/>
                    <a:pt x="11172" y="1412"/>
                    <a:pt x="11184" y="1413"/>
                  </a:cubicBezTo>
                  <a:moveTo>
                    <a:pt x="10414" y="20186"/>
                  </a:moveTo>
                  <a:cubicBezTo>
                    <a:pt x="9256" y="19223"/>
                    <a:pt x="8285" y="17970"/>
                    <a:pt x="7574" y="16516"/>
                  </a:cubicBezTo>
                  <a:cubicBezTo>
                    <a:pt x="8486" y="16231"/>
                    <a:pt x="9453" y="16075"/>
                    <a:pt x="10451" y="16043"/>
                  </a:cubicBezTo>
                  <a:lnTo>
                    <a:pt x="10451" y="20188"/>
                  </a:lnTo>
                  <a:cubicBezTo>
                    <a:pt x="10451" y="20188"/>
                    <a:pt x="10414" y="20186"/>
                    <a:pt x="10414" y="20186"/>
                  </a:cubicBezTo>
                  <a:close/>
                  <a:moveTo>
                    <a:pt x="20188" y="10451"/>
                  </a:moveTo>
                  <a:lnTo>
                    <a:pt x="16010" y="10451"/>
                  </a:lnTo>
                  <a:cubicBezTo>
                    <a:pt x="15972" y="8908"/>
                    <a:pt x="15698" y="7433"/>
                    <a:pt x="15211" y="6084"/>
                  </a:cubicBezTo>
                  <a:cubicBezTo>
                    <a:pt x="16151" y="5691"/>
                    <a:pt x="17020" y="5170"/>
                    <a:pt x="17814" y="4553"/>
                  </a:cubicBezTo>
                  <a:cubicBezTo>
                    <a:pt x="19223" y="6135"/>
                    <a:pt x="20105" y="8190"/>
                    <a:pt x="20188" y="10451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792" hangingPunct="0">
                <a:defRPr/>
              </a:pPr>
              <a:endParaRPr lang="en-US" sz="2000" b="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微软雅黑"/>
                <a:sym typeface="Gill Sans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595995" y="4059960"/>
            <a:ext cx="1525627" cy="1755189"/>
            <a:chOff x="4595995" y="4059960"/>
            <a:chExt cx="1525627" cy="1755189"/>
          </a:xfrm>
        </p:grpSpPr>
        <p:sp>
          <p:nvSpPr>
            <p:cNvPr id="75" name="Freeform 11"/>
            <p:cNvSpPr/>
            <p:nvPr/>
          </p:nvSpPr>
          <p:spPr bwMode="auto">
            <a:xfrm>
              <a:off x="4595995" y="4059960"/>
              <a:ext cx="1525627" cy="1755189"/>
            </a:xfrm>
            <a:custGeom>
              <a:avLst/>
              <a:gdLst>
                <a:gd name="T0" fmla="*/ 638 w 638"/>
                <a:gd name="T1" fmla="*/ 552 h 734"/>
                <a:gd name="T2" fmla="*/ 638 w 638"/>
                <a:gd name="T3" fmla="*/ 183 h 734"/>
                <a:gd name="T4" fmla="*/ 319 w 638"/>
                <a:gd name="T5" fmla="*/ 0 h 734"/>
                <a:gd name="T6" fmla="*/ 0 w 638"/>
                <a:gd name="T7" fmla="*/ 183 h 734"/>
                <a:gd name="T8" fmla="*/ 0 w 638"/>
                <a:gd name="T9" fmla="*/ 552 h 734"/>
                <a:gd name="T10" fmla="*/ 319 w 638"/>
                <a:gd name="T11" fmla="*/ 734 h 734"/>
                <a:gd name="T12" fmla="*/ 638 w 638"/>
                <a:gd name="T13" fmla="*/ 552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734">
                  <a:moveTo>
                    <a:pt x="638" y="552"/>
                  </a:moveTo>
                  <a:lnTo>
                    <a:pt x="638" y="183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52"/>
                  </a:lnTo>
                  <a:lnTo>
                    <a:pt x="319" y="734"/>
                  </a:lnTo>
                  <a:lnTo>
                    <a:pt x="638" y="552"/>
                  </a:lnTo>
                  <a:close/>
                </a:path>
              </a:pathLst>
            </a:custGeom>
            <a:gradFill>
              <a:gsLst>
                <a:gs pos="26000">
                  <a:srgbClr val="E61E18"/>
                </a:gs>
                <a:gs pos="100000">
                  <a:srgbClr val="9A1E23"/>
                </a:gs>
              </a:gsLst>
              <a:lin ang="5400000" scaled="1"/>
            </a:gradFill>
            <a:ln w="285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2133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01" name="AutoShape 28"/>
            <p:cNvSpPr/>
            <p:nvPr/>
          </p:nvSpPr>
          <p:spPr bwMode="auto">
            <a:xfrm>
              <a:off x="5072483" y="4624352"/>
              <a:ext cx="583124" cy="5831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9450"/>
                  </a:moveTo>
                  <a:cubicBezTo>
                    <a:pt x="20249" y="9823"/>
                    <a:pt x="19947" y="10124"/>
                    <a:pt x="19575" y="10124"/>
                  </a:cubicBezTo>
                  <a:lnTo>
                    <a:pt x="18324" y="10124"/>
                  </a:lnTo>
                  <a:lnTo>
                    <a:pt x="15624" y="5400"/>
                  </a:lnTo>
                  <a:lnTo>
                    <a:pt x="17549" y="5400"/>
                  </a:lnTo>
                  <a:cubicBezTo>
                    <a:pt x="17762" y="5400"/>
                    <a:pt x="17962" y="5500"/>
                    <a:pt x="18089" y="5670"/>
                  </a:cubicBezTo>
                  <a:lnTo>
                    <a:pt x="20114" y="8370"/>
                  </a:lnTo>
                  <a:cubicBezTo>
                    <a:pt x="20202" y="8486"/>
                    <a:pt x="20249" y="8628"/>
                    <a:pt x="20249" y="8774"/>
                  </a:cubicBezTo>
                  <a:cubicBezTo>
                    <a:pt x="20249" y="8774"/>
                    <a:pt x="20249" y="9450"/>
                    <a:pt x="20249" y="9450"/>
                  </a:cubicBezTo>
                  <a:close/>
                  <a:moveTo>
                    <a:pt x="18224" y="20249"/>
                  </a:moveTo>
                  <a:lnTo>
                    <a:pt x="14174" y="20249"/>
                  </a:lnTo>
                  <a:lnTo>
                    <a:pt x="14174" y="13500"/>
                  </a:lnTo>
                  <a:cubicBezTo>
                    <a:pt x="14174" y="13126"/>
                    <a:pt x="13872" y="12825"/>
                    <a:pt x="13499" y="12825"/>
                  </a:cubicBezTo>
                  <a:lnTo>
                    <a:pt x="8437" y="12825"/>
                  </a:lnTo>
                  <a:cubicBezTo>
                    <a:pt x="8064" y="12825"/>
                    <a:pt x="7762" y="13126"/>
                    <a:pt x="7762" y="13500"/>
                  </a:cubicBezTo>
                  <a:lnTo>
                    <a:pt x="7762" y="20249"/>
                  </a:lnTo>
                  <a:lnTo>
                    <a:pt x="3374" y="20249"/>
                  </a:lnTo>
                  <a:lnTo>
                    <a:pt x="3374" y="11475"/>
                  </a:lnTo>
                  <a:lnTo>
                    <a:pt x="18224" y="11475"/>
                  </a:lnTo>
                  <a:cubicBezTo>
                    <a:pt x="18224" y="11475"/>
                    <a:pt x="18224" y="20249"/>
                    <a:pt x="18224" y="20249"/>
                  </a:cubicBezTo>
                  <a:close/>
                  <a:moveTo>
                    <a:pt x="13499" y="20249"/>
                  </a:moveTo>
                  <a:lnTo>
                    <a:pt x="8437" y="20249"/>
                  </a:lnTo>
                  <a:lnTo>
                    <a:pt x="8437" y="13500"/>
                  </a:lnTo>
                  <a:lnTo>
                    <a:pt x="13499" y="13500"/>
                  </a:lnTo>
                  <a:cubicBezTo>
                    <a:pt x="13499" y="13500"/>
                    <a:pt x="13499" y="20249"/>
                    <a:pt x="13499" y="20249"/>
                  </a:cubicBezTo>
                  <a:close/>
                  <a:moveTo>
                    <a:pt x="1349" y="9450"/>
                  </a:moveTo>
                  <a:lnTo>
                    <a:pt x="1349" y="8774"/>
                  </a:lnTo>
                  <a:cubicBezTo>
                    <a:pt x="1349" y="8628"/>
                    <a:pt x="1397" y="8486"/>
                    <a:pt x="1485" y="8370"/>
                  </a:cubicBezTo>
                  <a:lnTo>
                    <a:pt x="3510" y="5670"/>
                  </a:lnTo>
                  <a:cubicBezTo>
                    <a:pt x="3637" y="5500"/>
                    <a:pt x="3837" y="5400"/>
                    <a:pt x="4049" y="5400"/>
                  </a:cubicBezTo>
                  <a:lnTo>
                    <a:pt x="5975" y="5400"/>
                  </a:lnTo>
                  <a:lnTo>
                    <a:pt x="3275" y="10124"/>
                  </a:lnTo>
                  <a:lnTo>
                    <a:pt x="2024" y="10124"/>
                  </a:lnTo>
                  <a:cubicBezTo>
                    <a:pt x="1652" y="10124"/>
                    <a:pt x="1349" y="9823"/>
                    <a:pt x="1349" y="9450"/>
                  </a:cubicBezTo>
                  <a:moveTo>
                    <a:pt x="13369" y="5400"/>
                  </a:moveTo>
                  <a:lnTo>
                    <a:pt x="14846" y="5400"/>
                  </a:lnTo>
                  <a:lnTo>
                    <a:pt x="17546" y="10124"/>
                  </a:lnTo>
                  <a:lnTo>
                    <a:pt x="14719" y="10124"/>
                  </a:lnTo>
                  <a:cubicBezTo>
                    <a:pt x="14719" y="10124"/>
                    <a:pt x="13369" y="5400"/>
                    <a:pt x="13369" y="5400"/>
                  </a:cubicBezTo>
                  <a:close/>
                  <a:moveTo>
                    <a:pt x="11137" y="5400"/>
                  </a:moveTo>
                  <a:lnTo>
                    <a:pt x="12666" y="5400"/>
                  </a:lnTo>
                  <a:lnTo>
                    <a:pt x="14016" y="10124"/>
                  </a:lnTo>
                  <a:lnTo>
                    <a:pt x="11137" y="10124"/>
                  </a:lnTo>
                  <a:cubicBezTo>
                    <a:pt x="11137" y="10124"/>
                    <a:pt x="11137" y="5400"/>
                    <a:pt x="11137" y="5400"/>
                  </a:cubicBezTo>
                  <a:close/>
                  <a:moveTo>
                    <a:pt x="8932" y="5400"/>
                  </a:moveTo>
                  <a:lnTo>
                    <a:pt x="10462" y="5400"/>
                  </a:lnTo>
                  <a:lnTo>
                    <a:pt x="10462" y="10124"/>
                  </a:lnTo>
                  <a:lnTo>
                    <a:pt x="7582" y="10124"/>
                  </a:lnTo>
                  <a:cubicBezTo>
                    <a:pt x="7582" y="10124"/>
                    <a:pt x="8932" y="5400"/>
                    <a:pt x="8932" y="5400"/>
                  </a:cubicBezTo>
                  <a:close/>
                  <a:moveTo>
                    <a:pt x="6880" y="10124"/>
                  </a:moveTo>
                  <a:lnTo>
                    <a:pt x="4052" y="10124"/>
                  </a:lnTo>
                  <a:lnTo>
                    <a:pt x="6752" y="5400"/>
                  </a:lnTo>
                  <a:lnTo>
                    <a:pt x="8230" y="5400"/>
                  </a:lnTo>
                  <a:cubicBezTo>
                    <a:pt x="8230" y="5400"/>
                    <a:pt x="6880" y="10124"/>
                    <a:pt x="6880" y="10124"/>
                  </a:cubicBezTo>
                  <a:close/>
                  <a:moveTo>
                    <a:pt x="17549" y="1350"/>
                  </a:moveTo>
                  <a:lnTo>
                    <a:pt x="17549" y="4050"/>
                  </a:lnTo>
                  <a:lnTo>
                    <a:pt x="4049" y="4050"/>
                  </a:lnTo>
                  <a:lnTo>
                    <a:pt x="4049" y="1350"/>
                  </a:lnTo>
                  <a:cubicBezTo>
                    <a:pt x="4049" y="1350"/>
                    <a:pt x="17549" y="1350"/>
                    <a:pt x="17549" y="1350"/>
                  </a:cubicBezTo>
                  <a:close/>
                  <a:moveTo>
                    <a:pt x="21194" y="7560"/>
                  </a:moveTo>
                  <a:lnTo>
                    <a:pt x="19170" y="4861"/>
                  </a:lnTo>
                  <a:cubicBezTo>
                    <a:pt x="19091" y="4755"/>
                    <a:pt x="18997" y="4663"/>
                    <a:pt x="18899" y="4576"/>
                  </a:cubicBezTo>
                  <a:lnTo>
                    <a:pt x="18899" y="1350"/>
                  </a:lnTo>
                  <a:cubicBezTo>
                    <a:pt x="18899" y="605"/>
                    <a:pt x="18295" y="0"/>
                    <a:pt x="17549" y="0"/>
                  </a:cubicBezTo>
                  <a:lnTo>
                    <a:pt x="4049" y="0"/>
                  </a:lnTo>
                  <a:cubicBezTo>
                    <a:pt x="3304" y="0"/>
                    <a:pt x="2699" y="605"/>
                    <a:pt x="2699" y="1350"/>
                  </a:cubicBezTo>
                  <a:lnTo>
                    <a:pt x="2699" y="4576"/>
                  </a:lnTo>
                  <a:cubicBezTo>
                    <a:pt x="2602" y="4663"/>
                    <a:pt x="2508" y="4754"/>
                    <a:pt x="2430" y="4860"/>
                  </a:cubicBezTo>
                  <a:lnTo>
                    <a:pt x="406" y="7559"/>
                  </a:lnTo>
                  <a:cubicBezTo>
                    <a:pt x="143" y="7907"/>
                    <a:pt x="0" y="8338"/>
                    <a:pt x="0" y="8774"/>
                  </a:cubicBezTo>
                  <a:lnTo>
                    <a:pt x="0" y="9450"/>
                  </a:lnTo>
                  <a:cubicBezTo>
                    <a:pt x="0" y="10566"/>
                    <a:pt x="908" y="11475"/>
                    <a:pt x="2024" y="11475"/>
                  </a:cubicBezTo>
                  <a:lnTo>
                    <a:pt x="2024" y="20249"/>
                  </a:lnTo>
                  <a:cubicBezTo>
                    <a:pt x="2024" y="20994"/>
                    <a:pt x="2629" y="21599"/>
                    <a:pt x="3374" y="21599"/>
                  </a:cubicBezTo>
                  <a:lnTo>
                    <a:pt x="18224" y="21599"/>
                  </a:lnTo>
                  <a:cubicBezTo>
                    <a:pt x="18970" y="21599"/>
                    <a:pt x="19575" y="20994"/>
                    <a:pt x="19575" y="20249"/>
                  </a:cubicBezTo>
                  <a:lnTo>
                    <a:pt x="19575" y="11475"/>
                  </a:lnTo>
                  <a:cubicBezTo>
                    <a:pt x="20691" y="11475"/>
                    <a:pt x="21600" y="10566"/>
                    <a:pt x="21600" y="9450"/>
                  </a:cubicBezTo>
                  <a:lnTo>
                    <a:pt x="21600" y="8774"/>
                  </a:lnTo>
                  <a:cubicBezTo>
                    <a:pt x="21600" y="8338"/>
                    <a:pt x="21456" y="7907"/>
                    <a:pt x="21194" y="756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792" hangingPunct="0">
                <a:defRPr/>
              </a:pPr>
              <a:endParaRPr lang="en-US" sz="2000" b="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微软雅黑"/>
                <a:sym typeface="Gill Sans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159883" y="4059960"/>
            <a:ext cx="1525627" cy="1755189"/>
            <a:chOff x="6159883" y="4059960"/>
            <a:chExt cx="1525627" cy="1755189"/>
          </a:xfrm>
        </p:grpSpPr>
        <p:sp>
          <p:nvSpPr>
            <p:cNvPr id="74" name="Freeform 10"/>
            <p:cNvSpPr/>
            <p:nvPr/>
          </p:nvSpPr>
          <p:spPr bwMode="auto">
            <a:xfrm>
              <a:off x="6159883" y="4059960"/>
              <a:ext cx="1525627" cy="1755189"/>
            </a:xfrm>
            <a:custGeom>
              <a:avLst/>
              <a:gdLst>
                <a:gd name="T0" fmla="*/ 638 w 638"/>
                <a:gd name="T1" fmla="*/ 552 h 734"/>
                <a:gd name="T2" fmla="*/ 638 w 638"/>
                <a:gd name="T3" fmla="*/ 183 h 734"/>
                <a:gd name="T4" fmla="*/ 319 w 638"/>
                <a:gd name="T5" fmla="*/ 0 h 734"/>
                <a:gd name="T6" fmla="*/ 0 w 638"/>
                <a:gd name="T7" fmla="*/ 183 h 734"/>
                <a:gd name="T8" fmla="*/ 0 w 638"/>
                <a:gd name="T9" fmla="*/ 552 h 734"/>
                <a:gd name="T10" fmla="*/ 319 w 638"/>
                <a:gd name="T11" fmla="*/ 734 h 734"/>
                <a:gd name="T12" fmla="*/ 638 w 638"/>
                <a:gd name="T13" fmla="*/ 552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734">
                  <a:moveTo>
                    <a:pt x="638" y="552"/>
                  </a:moveTo>
                  <a:lnTo>
                    <a:pt x="638" y="183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52"/>
                  </a:lnTo>
                  <a:lnTo>
                    <a:pt x="319" y="734"/>
                  </a:lnTo>
                  <a:lnTo>
                    <a:pt x="638" y="552"/>
                  </a:lnTo>
                  <a:close/>
                </a:path>
              </a:pathLst>
            </a:custGeom>
            <a:gradFill>
              <a:gsLst>
                <a:gs pos="26000">
                  <a:srgbClr val="E61E18"/>
                </a:gs>
                <a:gs pos="100000">
                  <a:srgbClr val="9A1E23"/>
                </a:gs>
              </a:gsLst>
              <a:lin ang="5400000" scaled="1"/>
            </a:gradFill>
            <a:ln w="285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2133">
                <a:solidFill>
                  <a:prstClr val="white"/>
                </a:solidFill>
                <a:latin typeface="+mj-lt"/>
              </a:endParaRPr>
            </a:p>
          </p:txBody>
        </p:sp>
        <p:grpSp>
          <p:nvGrpSpPr>
            <p:cNvPr id="102" name="Group 198"/>
            <p:cNvGrpSpPr/>
            <p:nvPr/>
          </p:nvGrpSpPr>
          <p:grpSpPr>
            <a:xfrm>
              <a:off x="6627340" y="4625394"/>
              <a:ext cx="628408" cy="662116"/>
              <a:chOff x="5819775" y="3827463"/>
              <a:chExt cx="414338" cy="436563"/>
            </a:xfrm>
            <a:solidFill>
              <a:schemeClr val="bg1"/>
            </a:solidFill>
          </p:grpSpPr>
          <p:sp>
            <p:nvSpPr>
              <p:cNvPr id="103" name="Freeform 306"/>
              <p:cNvSpPr>
                <a:spLocks noEditPoints="1"/>
              </p:cNvSpPr>
              <p:nvPr/>
            </p:nvSpPr>
            <p:spPr bwMode="auto">
              <a:xfrm>
                <a:off x="5937250" y="3827463"/>
                <a:ext cx="173038" cy="436563"/>
              </a:xfrm>
              <a:custGeom>
                <a:avLst/>
                <a:gdLst>
                  <a:gd name="T0" fmla="*/ 93 w 231"/>
                  <a:gd name="T1" fmla="*/ 545 h 582"/>
                  <a:gd name="T2" fmla="*/ 16 w 231"/>
                  <a:gd name="T3" fmla="*/ 303 h 582"/>
                  <a:gd name="T4" fmla="*/ 85 w 231"/>
                  <a:gd name="T5" fmla="*/ 2 h 582"/>
                  <a:gd name="T6" fmla="*/ 145 w 231"/>
                  <a:gd name="T7" fmla="*/ 37 h 582"/>
                  <a:gd name="T8" fmla="*/ 222 w 231"/>
                  <a:gd name="T9" fmla="*/ 279 h 582"/>
                  <a:gd name="T10" fmla="*/ 218 w 231"/>
                  <a:gd name="T11" fmla="*/ 482 h 582"/>
                  <a:gd name="T12" fmla="*/ 153 w 231"/>
                  <a:gd name="T13" fmla="*/ 580 h 582"/>
                  <a:gd name="T14" fmla="*/ 93 w 231"/>
                  <a:gd name="T15" fmla="*/ 545 h 582"/>
                  <a:gd name="T16" fmla="*/ 124 w 231"/>
                  <a:gd name="T17" fmla="*/ 52 h 582"/>
                  <a:gd name="T18" fmla="*/ 88 w 231"/>
                  <a:gd name="T19" fmla="*/ 27 h 582"/>
                  <a:gd name="T20" fmla="*/ 42 w 231"/>
                  <a:gd name="T21" fmla="*/ 300 h 582"/>
                  <a:gd name="T22" fmla="*/ 114 w 231"/>
                  <a:gd name="T23" fmla="*/ 530 h 582"/>
                  <a:gd name="T24" fmla="*/ 150 w 231"/>
                  <a:gd name="T25" fmla="*/ 555 h 582"/>
                  <a:gd name="T26" fmla="*/ 193 w 231"/>
                  <a:gd name="T27" fmla="*/ 477 h 582"/>
                  <a:gd name="T28" fmla="*/ 196 w 231"/>
                  <a:gd name="T29" fmla="*/ 282 h 582"/>
                  <a:gd name="T30" fmla="*/ 124 w 231"/>
                  <a:gd name="T31" fmla="*/ 5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1" h="582">
                    <a:moveTo>
                      <a:pt x="93" y="545"/>
                    </a:moveTo>
                    <a:cubicBezTo>
                      <a:pt x="58" y="498"/>
                      <a:pt x="28" y="405"/>
                      <a:pt x="16" y="303"/>
                    </a:cubicBezTo>
                    <a:cubicBezTo>
                      <a:pt x="0" y="163"/>
                      <a:pt x="18" y="9"/>
                      <a:pt x="85" y="2"/>
                    </a:cubicBezTo>
                    <a:cubicBezTo>
                      <a:pt x="99" y="0"/>
                      <a:pt x="121" y="5"/>
                      <a:pt x="145" y="37"/>
                    </a:cubicBezTo>
                    <a:cubicBezTo>
                      <a:pt x="180" y="84"/>
                      <a:pt x="210" y="177"/>
                      <a:pt x="222" y="279"/>
                    </a:cubicBezTo>
                    <a:cubicBezTo>
                      <a:pt x="231" y="354"/>
                      <a:pt x="229" y="426"/>
                      <a:pt x="218" y="482"/>
                    </a:cubicBezTo>
                    <a:cubicBezTo>
                      <a:pt x="206" y="543"/>
                      <a:pt x="184" y="577"/>
                      <a:pt x="153" y="580"/>
                    </a:cubicBezTo>
                    <a:cubicBezTo>
                      <a:pt x="139" y="582"/>
                      <a:pt x="117" y="577"/>
                      <a:pt x="93" y="545"/>
                    </a:cubicBezTo>
                    <a:close/>
                    <a:moveTo>
                      <a:pt x="124" y="52"/>
                    </a:moveTo>
                    <a:cubicBezTo>
                      <a:pt x="111" y="35"/>
                      <a:pt x="98" y="26"/>
                      <a:pt x="88" y="27"/>
                    </a:cubicBezTo>
                    <a:cubicBezTo>
                      <a:pt x="52" y="32"/>
                      <a:pt x="24" y="149"/>
                      <a:pt x="42" y="300"/>
                    </a:cubicBezTo>
                    <a:cubicBezTo>
                      <a:pt x="54" y="398"/>
                      <a:pt x="81" y="486"/>
                      <a:pt x="114" y="530"/>
                    </a:cubicBezTo>
                    <a:cubicBezTo>
                      <a:pt x="127" y="547"/>
                      <a:pt x="140" y="556"/>
                      <a:pt x="150" y="555"/>
                    </a:cubicBezTo>
                    <a:cubicBezTo>
                      <a:pt x="167" y="553"/>
                      <a:pt x="184" y="523"/>
                      <a:pt x="193" y="477"/>
                    </a:cubicBezTo>
                    <a:cubicBezTo>
                      <a:pt x="203" y="424"/>
                      <a:pt x="204" y="355"/>
                      <a:pt x="196" y="282"/>
                    </a:cubicBezTo>
                    <a:cubicBezTo>
                      <a:pt x="184" y="184"/>
                      <a:pt x="157" y="96"/>
                      <a:pt x="124" y="5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04" name="Freeform 307"/>
              <p:cNvSpPr>
                <a:spLocks noEditPoints="1"/>
              </p:cNvSpPr>
              <p:nvPr/>
            </p:nvSpPr>
            <p:spPr bwMode="auto">
              <a:xfrm>
                <a:off x="5819775" y="3929063"/>
                <a:ext cx="414338" cy="249238"/>
              </a:xfrm>
              <a:custGeom>
                <a:avLst/>
                <a:gdLst>
                  <a:gd name="T0" fmla="*/ 24 w 550"/>
                  <a:gd name="T1" fmla="*/ 107 h 332"/>
                  <a:gd name="T2" fmla="*/ 7 w 550"/>
                  <a:gd name="T3" fmla="*/ 40 h 332"/>
                  <a:gd name="T4" fmla="*/ 121 w 550"/>
                  <a:gd name="T5" fmla="*/ 5 h 332"/>
                  <a:gd name="T6" fmla="*/ 316 w 550"/>
                  <a:gd name="T7" fmla="*/ 60 h 332"/>
                  <a:gd name="T8" fmla="*/ 526 w 550"/>
                  <a:gd name="T9" fmla="*/ 203 h 332"/>
                  <a:gd name="T10" fmla="*/ 543 w 550"/>
                  <a:gd name="T11" fmla="*/ 270 h 332"/>
                  <a:gd name="T12" fmla="*/ 234 w 550"/>
                  <a:gd name="T13" fmla="*/ 250 h 332"/>
                  <a:gd name="T14" fmla="*/ 24 w 550"/>
                  <a:gd name="T15" fmla="*/ 107 h 332"/>
                  <a:gd name="T16" fmla="*/ 505 w 550"/>
                  <a:gd name="T17" fmla="*/ 218 h 332"/>
                  <a:gd name="T18" fmla="*/ 306 w 550"/>
                  <a:gd name="T19" fmla="*/ 84 h 332"/>
                  <a:gd name="T20" fmla="*/ 118 w 550"/>
                  <a:gd name="T21" fmla="*/ 31 h 332"/>
                  <a:gd name="T22" fmla="*/ 31 w 550"/>
                  <a:gd name="T23" fmla="*/ 50 h 332"/>
                  <a:gd name="T24" fmla="*/ 45 w 550"/>
                  <a:gd name="T25" fmla="*/ 92 h 332"/>
                  <a:gd name="T26" fmla="*/ 244 w 550"/>
                  <a:gd name="T27" fmla="*/ 226 h 332"/>
                  <a:gd name="T28" fmla="*/ 519 w 550"/>
                  <a:gd name="T29" fmla="*/ 260 h 332"/>
                  <a:gd name="T30" fmla="*/ 505 w 550"/>
                  <a:gd name="T31" fmla="*/ 218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0" h="332">
                    <a:moveTo>
                      <a:pt x="24" y="107"/>
                    </a:moveTo>
                    <a:cubicBezTo>
                      <a:pt x="0" y="75"/>
                      <a:pt x="2" y="53"/>
                      <a:pt x="7" y="40"/>
                    </a:cubicBezTo>
                    <a:cubicBezTo>
                      <a:pt x="19" y="12"/>
                      <a:pt x="59" y="0"/>
                      <a:pt x="121" y="5"/>
                    </a:cubicBezTo>
                    <a:cubicBezTo>
                      <a:pt x="177" y="11"/>
                      <a:pt x="246" y="30"/>
                      <a:pt x="316" y="60"/>
                    </a:cubicBezTo>
                    <a:cubicBezTo>
                      <a:pt x="410" y="101"/>
                      <a:pt x="491" y="155"/>
                      <a:pt x="526" y="203"/>
                    </a:cubicBezTo>
                    <a:cubicBezTo>
                      <a:pt x="550" y="235"/>
                      <a:pt x="548" y="257"/>
                      <a:pt x="543" y="270"/>
                    </a:cubicBezTo>
                    <a:cubicBezTo>
                      <a:pt x="516" y="332"/>
                      <a:pt x="364" y="306"/>
                      <a:pt x="234" y="250"/>
                    </a:cubicBezTo>
                    <a:cubicBezTo>
                      <a:pt x="140" y="209"/>
                      <a:pt x="59" y="155"/>
                      <a:pt x="24" y="107"/>
                    </a:cubicBezTo>
                    <a:close/>
                    <a:moveTo>
                      <a:pt x="505" y="218"/>
                    </a:moveTo>
                    <a:cubicBezTo>
                      <a:pt x="472" y="174"/>
                      <a:pt x="396" y="123"/>
                      <a:pt x="306" y="84"/>
                    </a:cubicBezTo>
                    <a:cubicBezTo>
                      <a:pt x="239" y="55"/>
                      <a:pt x="172" y="36"/>
                      <a:pt x="118" y="31"/>
                    </a:cubicBezTo>
                    <a:cubicBezTo>
                      <a:pt x="71" y="27"/>
                      <a:pt x="38" y="34"/>
                      <a:pt x="31" y="50"/>
                    </a:cubicBezTo>
                    <a:cubicBezTo>
                      <a:pt x="27" y="60"/>
                      <a:pt x="32" y="74"/>
                      <a:pt x="45" y="92"/>
                    </a:cubicBezTo>
                    <a:cubicBezTo>
                      <a:pt x="78" y="136"/>
                      <a:pt x="154" y="187"/>
                      <a:pt x="244" y="226"/>
                    </a:cubicBezTo>
                    <a:cubicBezTo>
                      <a:pt x="384" y="286"/>
                      <a:pt x="504" y="293"/>
                      <a:pt x="519" y="260"/>
                    </a:cubicBezTo>
                    <a:cubicBezTo>
                      <a:pt x="523" y="250"/>
                      <a:pt x="518" y="236"/>
                      <a:pt x="505" y="2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05" name="Freeform 308"/>
              <p:cNvSpPr/>
              <p:nvPr/>
            </p:nvSpPr>
            <p:spPr bwMode="auto">
              <a:xfrm>
                <a:off x="5995988" y="4019550"/>
                <a:ext cx="60325" cy="58738"/>
              </a:xfrm>
              <a:custGeom>
                <a:avLst/>
                <a:gdLst>
                  <a:gd name="T0" fmla="*/ 61 w 79"/>
                  <a:gd name="T1" fmla="*/ 68 h 79"/>
                  <a:gd name="T2" fmla="*/ 11 w 79"/>
                  <a:gd name="T3" fmla="*/ 61 h 79"/>
                  <a:gd name="T4" fmla="*/ 19 w 79"/>
                  <a:gd name="T5" fmla="*/ 11 h 79"/>
                  <a:gd name="T6" fmla="*/ 68 w 79"/>
                  <a:gd name="T7" fmla="*/ 18 h 79"/>
                  <a:gd name="T8" fmla="*/ 61 w 79"/>
                  <a:gd name="T9" fmla="*/ 6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9">
                    <a:moveTo>
                      <a:pt x="61" y="68"/>
                    </a:moveTo>
                    <a:cubicBezTo>
                      <a:pt x="45" y="79"/>
                      <a:pt x="23" y="76"/>
                      <a:pt x="11" y="61"/>
                    </a:cubicBezTo>
                    <a:cubicBezTo>
                      <a:pt x="0" y="45"/>
                      <a:pt x="3" y="23"/>
                      <a:pt x="19" y="11"/>
                    </a:cubicBezTo>
                    <a:cubicBezTo>
                      <a:pt x="34" y="0"/>
                      <a:pt x="56" y="3"/>
                      <a:pt x="68" y="18"/>
                    </a:cubicBezTo>
                    <a:cubicBezTo>
                      <a:pt x="79" y="34"/>
                      <a:pt x="76" y="56"/>
                      <a:pt x="61" y="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06" name="Freeform 309"/>
              <p:cNvSpPr>
                <a:spLocks noEditPoints="1"/>
              </p:cNvSpPr>
              <p:nvPr/>
            </p:nvSpPr>
            <p:spPr bwMode="auto">
              <a:xfrm>
                <a:off x="5821363" y="3873500"/>
                <a:ext cx="411163" cy="342900"/>
              </a:xfrm>
              <a:custGeom>
                <a:avLst/>
                <a:gdLst>
                  <a:gd name="T0" fmla="*/ 40 w 548"/>
                  <a:gd name="T1" fmla="*/ 402 h 456"/>
                  <a:gd name="T2" fmla="*/ 212 w 548"/>
                  <a:gd name="T3" fmla="*/ 145 h 456"/>
                  <a:gd name="T4" fmla="*/ 508 w 548"/>
                  <a:gd name="T5" fmla="*/ 54 h 456"/>
                  <a:gd name="T6" fmla="*/ 336 w 548"/>
                  <a:gd name="T7" fmla="*/ 311 h 456"/>
                  <a:gd name="T8" fmla="*/ 40 w 548"/>
                  <a:gd name="T9" fmla="*/ 402 h 456"/>
                  <a:gd name="T10" fmla="*/ 487 w 548"/>
                  <a:gd name="T11" fmla="*/ 69 h 456"/>
                  <a:gd name="T12" fmla="*/ 228 w 548"/>
                  <a:gd name="T13" fmla="*/ 166 h 456"/>
                  <a:gd name="T14" fmla="*/ 61 w 548"/>
                  <a:gd name="T15" fmla="*/ 387 h 456"/>
                  <a:gd name="T16" fmla="*/ 320 w 548"/>
                  <a:gd name="T17" fmla="*/ 290 h 456"/>
                  <a:gd name="T18" fmla="*/ 487 w 548"/>
                  <a:gd name="T19" fmla="*/ 69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8" h="456">
                    <a:moveTo>
                      <a:pt x="40" y="402"/>
                    </a:moveTo>
                    <a:cubicBezTo>
                      <a:pt x="0" y="348"/>
                      <a:pt x="99" y="230"/>
                      <a:pt x="212" y="145"/>
                    </a:cubicBezTo>
                    <a:cubicBezTo>
                      <a:pt x="325" y="61"/>
                      <a:pt x="468" y="0"/>
                      <a:pt x="508" y="54"/>
                    </a:cubicBezTo>
                    <a:cubicBezTo>
                      <a:pt x="548" y="108"/>
                      <a:pt x="449" y="226"/>
                      <a:pt x="336" y="311"/>
                    </a:cubicBezTo>
                    <a:cubicBezTo>
                      <a:pt x="223" y="395"/>
                      <a:pt x="81" y="456"/>
                      <a:pt x="40" y="402"/>
                    </a:cubicBezTo>
                    <a:close/>
                    <a:moveTo>
                      <a:pt x="487" y="69"/>
                    </a:moveTo>
                    <a:cubicBezTo>
                      <a:pt x="465" y="40"/>
                      <a:pt x="350" y="75"/>
                      <a:pt x="228" y="166"/>
                    </a:cubicBezTo>
                    <a:cubicBezTo>
                      <a:pt x="106" y="257"/>
                      <a:pt x="39" y="357"/>
                      <a:pt x="61" y="387"/>
                    </a:cubicBezTo>
                    <a:cubicBezTo>
                      <a:pt x="83" y="416"/>
                      <a:pt x="198" y="381"/>
                      <a:pt x="320" y="290"/>
                    </a:cubicBezTo>
                    <a:cubicBezTo>
                      <a:pt x="442" y="199"/>
                      <a:pt x="509" y="99"/>
                      <a:pt x="487" y="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6941827" y="2706504"/>
            <a:ext cx="1525627" cy="1755189"/>
            <a:chOff x="6941827" y="2706504"/>
            <a:chExt cx="1525627" cy="1755189"/>
          </a:xfrm>
        </p:grpSpPr>
        <p:sp>
          <p:nvSpPr>
            <p:cNvPr id="77" name="Freeform 13"/>
            <p:cNvSpPr/>
            <p:nvPr/>
          </p:nvSpPr>
          <p:spPr bwMode="auto">
            <a:xfrm>
              <a:off x="6941827" y="2706504"/>
              <a:ext cx="1525627" cy="1755189"/>
            </a:xfrm>
            <a:custGeom>
              <a:avLst/>
              <a:gdLst>
                <a:gd name="T0" fmla="*/ 638 w 638"/>
                <a:gd name="T1" fmla="*/ 551 h 734"/>
                <a:gd name="T2" fmla="*/ 638 w 638"/>
                <a:gd name="T3" fmla="*/ 182 h 734"/>
                <a:gd name="T4" fmla="*/ 319 w 638"/>
                <a:gd name="T5" fmla="*/ 0 h 734"/>
                <a:gd name="T6" fmla="*/ 0 w 638"/>
                <a:gd name="T7" fmla="*/ 182 h 734"/>
                <a:gd name="T8" fmla="*/ 0 w 638"/>
                <a:gd name="T9" fmla="*/ 551 h 734"/>
                <a:gd name="T10" fmla="*/ 319 w 638"/>
                <a:gd name="T11" fmla="*/ 734 h 734"/>
                <a:gd name="T12" fmla="*/ 638 w 638"/>
                <a:gd name="T13" fmla="*/ 551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734">
                  <a:moveTo>
                    <a:pt x="638" y="551"/>
                  </a:moveTo>
                  <a:lnTo>
                    <a:pt x="638" y="182"/>
                  </a:lnTo>
                  <a:lnTo>
                    <a:pt x="319" y="0"/>
                  </a:lnTo>
                  <a:lnTo>
                    <a:pt x="0" y="182"/>
                  </a:lnTo>
                  <a:lnTo>
                    <a:pt x="0" y="551"/>
                  </a:lnTo>
                  <a:lnTo>
                    <a:pt x="319" y="734"/>
                  </a:lnTo>
                  <a:lnTo>
                    <a:pt x="638" y="551"/>
                  </a:lnTo>
                  <a:close/>
                </a:path>
              </a:pathLst>
            </a:custGeom>
            <a:gradFill>
              <a:gsLst>
                <a:gs pos="26000">
                  <a:srgbClr val="E61E18"/>
                </a:gs>
                <a:gs pos="100000">
                  <a:srgbClr val="9A1E23"/>
                </a:gs>
              </a:gsLst>
              <a:lin ang="5400000" scaled="1"/>
            </a:gradFill>
            <a:ln w="285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2133">
                <a:solidFill>
                  <a:prstClr val="white"/>
                </a:solidFill>
                <a:latin typeface="+mj-lt"/>
              </a:endParaRPr>
            </a:p>
          </p:txBody>
        </p:sp>
        <p:grpSp>
          <p:nvGrpSpPr>
            <p:cNvPr id="107" name="Group 173"/>
            <p:cNvGrpSpPr/>
            <p:nvPr/>
          </p:nvGrpSpPr>
          <p:grpSpPr>
            <a:xfrm>
              <a:off x="7342372" y="3216757"/>
              <a:ext cx="641715" cy="669288"/>
              <a:chOff x="839787" y="3005138"/>
              <a:chExt cx="406400" cy="423862"/>
            </a:xfrm>
            <a:solidFill>
              <a:schemeClr val="bg1"/>
            </a:solidFill>
          </p:grpSpPr>
          <p:sp>
            <p:nvSpPr>
              <p:cNvPr id="108" name="Freeform 287"/>
              <p:cNvSpPr/>
              <p:nvPr/>
            </p:nvSpPr>
            <p:spPr bwMode="auto">
              <a:xfrm>
                <a:off x="985837" y="3094038"/>
                <a:ext cx="84138" cy="100013"/>
              </a:xfrm>
              <a:custGeom>
                <a:avLst/>
                <a:gdLst>
                  <a:gd name="T0" fmla="*/ 53 w 53"/>
                  <a:gd name="T1" fmla="*/ 54 h 63"/>
                  <a:gd name="T2" fmla="*/ 40 w 53"/>
                  <a:gd name="T3" fmla="*/ 63 h 63"/>
                  <a:gd name="T4" fmla="*/ 0 w 53"/>
                  <a:gd name="T5" fmla="*/ 9 h 63"/>
                  <a:gd name="T6" fmla="*/ 12 w 53"/>
                  <a:gd name="T7" fmla="*/ 0 h 63"/>
                  <a:gd name="T8" fmla="*/ 53 w 53"/>
                  <a:gd name="T9" fmla="*/ 54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63">
                    <a:moveTo>
                      <a:pt x="53" y="54"/>
                    </a:moveTo>
                    <a:lnTo>
                      <a:pt x="40" y="63"/>
                    </a:lnTo>
                    <a:lnTo>
                      <a:pt x="0" y="9"/>
                    </a:lnTo>
                    <a:lnTo>
                      <a:pt x="12" y="0"/>
                    </a:lnTo>
                    <a:lnTo>
                      <a:pt x="53" y="5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09" name="Freeform 288"/>
              <p:cNvSpPr/>
              <p:nvPr/>
            </p:nvSpPr>
            <p:spPr bwMode="auto">
              <a:xfrm>
                <a:off x="1098550" y="3244850"/>
                <a:ext cx="82550" cy="100013"/>
              </a:xfrm>
              <a:custGeom>
                <a:avLst/>
                <a:gdLst>
                  <a:gd name="T0" fmla="*/ 12 w 52"/>
                  <a:gd name="T1" fmla="*/ 0 h 63"/>
                  <a:gd name="T2" fmla="*/ 0 w 52"/>
                  <a:gd name="T3" fmla="*/ 9 h 63"/>
                  <a:gd name="T4" fmla="*/ 40 w 52"/>
                  <a:gd name="T5" fmla="*/ 63 h 63"/>
                  <a:gd name="T6" fmla="*/ 52 w 52"/>
                  <a:gd name="T7" fmla="*/ 53 h 63"/>
                  <a:gd name="T8" fmla="*/ 12 w 52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63">
                    <a:moveTo>
                      <a:pt x="12" y="0"/>
                    </a:moveTo>
                    <a:lnTo>
                      <a:pt x="0" y="9"/>
                    </a:lnTo>
                    <a:lnTo>
                      <a:pt x="40" y="63"/>
                    </a:lnTo>
                    <a:lnTo>
                      <a:pt x="52" y="53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10" name="Freeform 289"/>
              <p:cNvSpPr/>
              <p:nvPr/>
            </p:nvSpPr>
            <p:spPr bwMode="auto">
              <a:xfrm>
                <a:off x="1114425" y="3136900"/>
                <a:ext cx="95250" cy="74613"/>
              </a:xfrm>
              <a:custGeom>
                <a:avLst/>
                <a:gdLst>
                  <a:gd name="T0" fmla="*/ 5 w 60"/>
                  <a:gd name="T1" fmla="*/ 47 h 47"/>
                  <a:gd name="T2" fmla="*/ 0 w 60"/>
                  <a:gd name="T3" fmla="*/ 38 h 47"/>
                  <a:gd name="T4" fmla="*/ 55 w 60"/>
                  <a:gd name="T5" fmla="*/ 0 h 47"/>
                  <a:gd name="T6" fmla="*/ 60 w 60"/>
                  <a:gd name="T7" fmla="*/ 8 h 47"/>
                  <a:gd name="T8" fmla="*/ 5 w 60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47">
                    <a:moveTo>
                      <a:pt x="5" y="47"/>
                    </a:moveTo>
                    <a:lnTo>
                      <a:pt x="0" y="38"/>
                    </a:lnTo>
                    <a:lnTo>
                      <a:pt x="55" y="0"/>
                    </a:lnTo>
                    <a:lnTo>
                      <a:pt x="60" y="8"/>
                    </a:lnTo>
                    <a:lnTo>
                      <a:pt x="5" y="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11" name="Freeform 290"/>
              <p:cNvSpPr/>
              <p:nvPr/>
            </p:nvSpPr>
            <p:spPr bwMode="auto">
              <a:xfrm>
                <a:off x="958850" y="3233738"/>
                <a:ext cx="100013" cy="82550"/>
              </a:xfrm>
              <a:custGeom>
                <a:avLst/>
                <a:gdLst>
                  <a:gd name="T0" fmla="*/ 63 w 63"/>
                  <a:gd name="T1" fmla="*/ 13 h 52"/>
                  <a:gd name="T2" fmla="*/ 54 w 63"/>
                  <a:gd name="T3" fmla="*/ 0 h 52"/>
                  <a:gd name="T4" fmla="*/ 0 w 63"/>
                  <a:gd name="T5" fmla="*/ 40 h 52"/>
                  <a:gd name="T6" fmla="*/ 9 w 63"/>
                  <a:gd name="T7" fmla="*/ 52 h 52"/>
                  <a:gd name="T8" fmla="*/ 63 w 63"/>
                  <a:gd name="T9" fmla="*/ 1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2">
                    <a:moveTo>
                      <a:pt x="63" y="13"/>
                    </a:moveTo>
                    <a:lnTo>
                      <a:pt x="54" y="0"/>
                    </a:lnTo>
                    <a:lnTo>
                      <a:pt x="0" y="40"/>
                    </a:lnTo>
                    <a:lnTo>
                      <a:pt x="9" y="52"/>
                    </a:lnTo>
                    <a:lnTo>
                      <a:pt x="63" y="1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12" name="Freeform 291"/>
              <p:cNvSpPr/>
              <p:nvPr/>
            </p:nvSpPr>
            <p:spPr bwMode="auto">
              <a:xfrm>
                <a:off x="995362" y="3127375"/>
                <a:ext cx="182563" cy="184150"/>
              </a:xfrm>
              <a:custGeom>
                <a:avLst/>
                <a:gdLst>
                  <a:gd name="T0" fmla="*/ 219 w 243"/>
                  <a:gd name="T1" fmla="*/ 166 h 244"/>
                  <a:gd name="T2" fmla="*/ 78 w 243"/>
                  <a:gd name="T3" fmla="*/ 220 h 244"/>
                  <a:gd name="T4" fmla="*/ 24 w 243"/>
                  <a:gd name="T5" fmla="*/ 78 h 244"/>
                  <a:gd name="T6" fmla="*/ 165 w 243"/>
                  <a:gd name="T7" fmla="*/ 24 h 244"/>
                  <a:gd name="T8" fmla="*/ 219 w 243"/>
                  <a:gd name="T9" fmla="*/ 166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3" h="244">
                    <a:moveTo>
                      <a:pt x="219" y="166"/>
                    </a:moveTo>
                    <a:cubicBezTo>
                      <a:pt x="195" y="220"/>
                      <a:pt x="132" y="244"/>
                      <a:pt x="78" y="220"/>
                    </a:cubicBezTo>
                    <a:cubicBezTo>
                      <a:pt x="24" y="196"/>
                      <a:pt x="0" y="132"/>
                      <a:pt x="24" y="78"/>
                    </a:cubicBezTo>
                    <a:cubicBezTo>
                      <a:pt x="48" y="25"/>
                      <a:pt x="111" y="0"/>
                      <a:pt x="165" y="24"/>
                    </a:cubicBezTo>
                    <a:cubicBezTo>
                      <a:pt x="219" y="49"/>
                      <a:pt x="243" y="112"/>
                      <a:pt x="219" y="16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13" name="Freeform 292"/>
              <p:cNvSpPr/>
              <p:nvPr/>
            </p:nvSpPr>
            <p:spPr bwMode="auto">
              <a:xfrm>
                <a:off x="909637" y="3005138"/>
                <a:ext cx="133350" cy="133350"/>
              </a:xfrm>
              <a:custGeom>
                <a:avLst/>
                <a:gdLst>
                  <a:gd name="T0" fmla="*/ 160 w 178"/>
                  <a:gd name="T1" fmla="*/ 120 h 177"/>
                  <a:gd name="T2" fmla="*/ 57 w 178"/>
                  <a:gd name="T3" fmla="*/ 160 h 177"/>
                  <a:gd name="T4" fmla="*/ 18 w 178"/>
                  <a:gd name="T5" fmla="*/ 57 h 177"/>
                  <a:gd name="T6" fmla="*/ 121 w 178"/>
                  <a:gd name="T7" fmla="*/ 17 h 177"/>
                  <a:gd name="T8" fmla="*/ 160 w 178"/>
                  <a:gd name="T9" fmla="*/ 12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177">
                    <a:moveTo>
                      <a:pt x="160" y="120"/>
                    </a:moveTo>
                    <a:cubicBezTo>
                      <a:pt x="143" y="160"/>
                      <a:pt x="97" y="177"/>
                      <a:pt x="57" y="160"/>
                    </a:cubicBezTo>
                    <a:cubicBezTo>
                      <a:pt x="18" y="142"/>
                      <a:pt x="0" y="96"/>
                      <a:pt x="18" y="57"/>
                    </a:cubicBezTo>
                    <a:cubicBezTo>
                      <a:pt x="36" y="17"/>
                      <a:pt x="82" y="0"/>
                      <a:pt x="121" y="17"/>
                    </a:cubicBezTo>
                    <a:cubicBezTo>
                      <a:pt x="160" y="35"/>
                      <a:pt x="178" y="81"/>
                      <a:pt x="160" y="1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14" name="Freeform 293"/>
              <p:cNvSpPr/>
              <p:nvPr/>
            </p:nvSpPr>
            <p:spPr bwMode="auto">
              <a:xfrm>
                <a:off x="839787" y="3248025"/>
                <a:ext cx="179388" cy="180975"/>
              </a:xfrm>
              <a:custGeom>
                <a:avLst/>
                <a:gdLst>
                  <a:gd name="T0" fmla="*/ 216 w 240"/>
                  <a:gd name="T1" fmla="*/ 163 h 240"/>
                  <a:gd name="T2" fmla="*/ 77 w 240"/>
                  <a:gd name="T3" fmla="*/ 216 h 240"/>
                  <a:gd name="T4" fmla="*/ 24 w 240"/>
                  <a:gd name="T5" fmla="*/ 77 h 240"/>
                  <a:gd name="T6" fmla="*/ 163 w 240"/>
                  <a:gd name="T7" fmla="*/ 24 h 240"/>
                  <a:gd name="T8" fmla="*/ 216 w 240"/>
                  <a:gd name="T9" fmla="*/ 163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240">
                    <a:moveTo>
                      <a:pt x="216" y="163"/>
                    </a:moveTo>
                    <a:cubicBezTo>
                      <a:pt x="192" y="216"/>
                      <a:pt x="130" y="240"/>
                      <a:pt x="77" y="216"/>
                    </a:cubicBezTo>
                    <a:cubicBezTo>
                      <a:pt x="24" y="193"/>
                      <a:pt x="0" y="130"/>
                      <a:pt x="24" y="77"/>
                    </a:cubicBezTo>
                    <a:cubicBezTo>
                      <a:pt x="47" y="24"/>
                      <a:pt x="110" y="0"/>
                      <a:pt x="163" y="24"/>
                    </a:cubicBezTo>
                    <a:cubicBezTo>
                      <a:pt x="216" y="48"/>
                      <a:pt x="240" y="110"/>
                      <a:pt x="216" y="1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15" name="Freeform 294"/>
              <p:cNvSpPr/>
              <p:nvPr/>
            </p:nvSpPr>
            <p:spPr bwMode="auto">
              <a:xfrm>
                <a:off x="1185862" y="3105150"/>
                <a:ext cx="60325" cy="60325"/>
              </a:xfrm>
              <a:custGeom>
                <a:avLst/>
                <a:gdLst>
                  <a:gd name="T0" fmla="*/ 75 w 81"/>
                  <a:gd name="T1" fmla="*/ 50 h 80"/>
                  <a:gd name="T2" fmla="*/ 31 w 81"/>
                  <a:gd name="T3" fmla="*/ 75 h 80"/>
                  <a:gd name="T4" fmla="*/ 6 w 81"/>
                  <a:gd name="T5" fmla="*/ 31 h 80"/>
                  <a:gd name="T6" fmla="*/ 50 w 81"/>
                  <a:gd name="T7" fmla="*/ 5 h 80"/>
                  <a:gd name="T8" fmla="*/ 75 w 81"/>
                  <a:gd name="T9" fmla="*/ 5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0">
                    <a:moveTo>
                      <a:pt x="75" y="50"/>
                    </a:moveTo>
                    <a:cubicBezTo>
                      <a:pt x="70" y="69"/>
                      <a:pt x="50" y="80"/>
                      <a:pt x="31" y="75"/>
                    </a:cubicBezTo>
                    <a:cubicBezTo>
                      <a:pt x="12" y="70"/>
                      <a:pt x="0" y="50"/>
                      <a:pt x="6" y="31"/>
                    </a:cubicBezTo>
                    <a:cubicBezTo>
                      <a:pt x="11" y="12"/>
                      <a:pt x="31" y="0"/>
                      <a:pt x="50" y="5"/>
                    </a:cubicBezTo>
                    <a:cubicBezTo>
                      <a:pt x="69" y="11"/>
                      <a:pt x="81" y="31"/>
                      <a:pt x="75" y="5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16" name="Freeform 295"/>
              <p:cNvSpPr/>
              <p:nvPr/>
            </p:nvSpPr>
            <p:spPr bwMode="auto">
              <a:xfrm>
                <a:off x="1141412" y="3313113"/>
                <a:ext cx="79375" cy="77788"/>
              </a:xfrm>
              <a:custGeom>
                <a:avLst/>
                <a:gdLst>
                  <a:gd name="T0" fmla="*/ 95 w 106"/>
                  <a:gd name="T1" fmla="*/ 72 h 105"/>
                  <a:gd name="T2" fmla="*/ 34 w 106"/>
                  <a:gd name="T3" fmla="*/ 95 h 105"/>
                  <a:gd name="T4" fmla="*/ 11 w 106"/>
                  <a:gd name="T5" fmla="*/ 34 h 105"/>
                  <a:gd name="T6" fmla="*/ 72 w 106"/>
                  <a:gd name="T7" fmla="*/ 10 h 105"/>
                  <a:gd name="T8" fmla="*/ 95 w 106"/>
                  <a:gd name="T9" fmla="*/ 72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05">
                    <a:moveTo>
                      <a:pt x="95" y="72"/>
                    </a:moveTo>
                    <a:cubicBezTo>
                      <a:pt x="85" y="95"/>
                      <a:pt x="58" y="105"/>
                      <a:pt x="34" y="95"/>
                    </a:cubicBezTo>
                    <a:cubicBezTo>
                      <a:pt x="11" y="84"/>
                      <a:pt x="0" y="57"/>
                      <a:pt x="11" y="34"/>
                    </a:cubicBezTo>
                    <a:cubicBezTo>
                      <a:pt x="21" y="10"/>
                      <a:pt x="49" y="0"/>
                      <a:pt x="72" y="10"/>
                    </a:cubicBezTo>
                    <a:cubicBezTo>
                      <a:pt x="95" y="21"/>
                      <a:pt x="106" y="48"/>
                      <a:pt x="95" y="7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6159883" y="1353048"/>
            <a:ext cx="1525627" cy="1755189"/>
            <a:chOff x="6159883" y="1353048"/>
            <a:chExt cx="1525627" cy="1755189"/>
          </a:xfrm>
        </p:grpSpPr>
        <p:sp>
          <p:nvSpPr>
            <p:cNvPr id="72" name="Freeform 8"/>
            <p:cNvSpPr/>
            <p:nvPr/>
          </p:nvSpPr>
          <p:spPr bwMode="auto">
            <a:xfrm>
              <a:off x="6159883" y="1353048"/>
              <a:ext cx="1525627" cy="1755189"/>
            </a:xfrm>
            <a:custGeom>
              <a:avLst/>
              <a:gdLst>
                <a:gd name="T0" fmla="*/ 638 w 638"/>
                <a:gd name="T1" fmla="*/ 551 h 734"/>
                <a:gd name="T2" fmla="*/ 638 w 638"/>
                <a:gd name="T3" fmla="*/ 182 h 734"/>
                <a:gd name="T4" fmla="*/ 319 w 638"/>
                <a:gd name="T5" fmla="*/ 0 h 734"/>
                <a:gd name="T6" fmla="*/ 0 w 638"/>
                <a:gd name="T7" fmla="*/ 182 h 734"/>
                <a:gd name="T8" fmla="*/ 0 w 638"/>
                <a:gd name="T9" fmla="*/ 551 h 734"/>
                <a:gd name="T10" fmla="*/ 319 w 638"/>
                <a:gd name="T11" fmla="*/ 734 h 734"/>
                <a:gd name="T12" fmla="*/ 638 w 638"/>
                <a:gd name="T13" fmla="*/ 551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734">
                  <a:moveTo>
                    <a:pt x="638" y="551"/>
                  </a:moveTo>
                  <a:lnTo>
                    <a:pt x="638" y="182"/>
                  </a:lnTo>
                  <a:lnTo>
                    <a:pt x="319" y="0"/>
                  </a:lnTo>
                  <a:lnTo>
                    <a:pt x="0" y="182"/>
                  </a:lnTo>
                  <a:lnTo>
                    <a:pt x="0" y="551"/>
                  </a:lnTo>
                  <a:lnTo>
                    <a:pt x="319" y="734"/>
                  </a:lnTo>
                  <a:lnTo>
                    <a:pt x="638" y="551"/>
                  </a:lnTo>
                  <a:close/>
                </a:path>
              </a:pathLst>
            </a:custGeom>
            <a:gradFill>
              <a:gsLst>
                <a:gs pos="26000">
                  <a:srgbClr val="E61E18"/>
                </a:gs>
                <a:gs pos="100000">
                  <a:srgbClr val="9A1E23"/>
                </a:gs>
              </a:gsLst>
              <a:lin ang="5400000" scaled="1"/>
            </a:gradFill>
            <a:ln w="285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2133">
                <a:solidFill>
                  <a:prstClr val="white"/>
                </a:solidFill>
                <a:latin typeface="+mj-lt"/>
              </a:endParaRPr>
            </a:p>
          </p:txBody>
        </p:sp>
        <p:grpSp>
          <p:nvGrpSpPr>
            <p:cNvPr id="117" name="Group 89"/>
            <p:cNvGrpSpPr/>
            <p:nvPr/>
          </p:nvGrpSpPr>
          <p:grpSpPr>
            <a:xfrm>
              <a:off x="6390373" y="1971129"/>
              <a:ext cx="1026385" cy="544383"/>
              <a:chOff x="2832100" y="4686300"/>
              <a:chExt cx="574676" cy="304801"/>
            </a:xfrm>
            <a:solidFill>
              <a:schemeClr val="bg1"/>
            </a:solidFill>
          </p:grpSpPr>
          <p:sp>
            <p:nvSpPr>
              <p:cNvPr id="118" name="Freeform 81"/>
              <p:cNvSpPr>
                <a:spLocks noEditPoints="1"/>
              </p:cNvSpPr>
              <p:nvPr/>
            </p:nvSpPr>
            <p:spPr bwMode="auto">
              <a:xfrm>
                <a:off x="3051175" y="4686300"/>
                <a:ext cx="325438" cy="263525"/>
              </a:xfrm>
              <a:custGeom>
                <a:avLst/>
                <a:gdLst>
                  <a:gd name="T0" fmla="*/ 380 w 424"/>
                  <a:gd name="T1" fmla="*/ 73 h 342"/>
                  <a:gd name="T2" fmla="*/ 341 w 424"/>
                  <a:gd name="T3" fmla="*/ 96 h 342"/>
                  <a:gd name="T4" fmla="*/ 324 w 424"/>
                  <a:gd name="T5" fmla="*/ 134 h 342"/>
                  <a:gd name="T6" fmla="*/ 308 w 424"/>
                  <a:gd name="T7" fmla="*/ 214 h 342"/>
                  <a:gd name="T8" fmla="*/ 256 w 424"/>
                  <a:gd name="T9" fmla="*/ 183 h 342"/>
                  <a:gd name="T10" fmla="*/ 172 w 424"/>
                  <a:gd name="T11" fmla="*/ 174 h 342"/>
                  <a:gd name="T12" fmla="*/ 147 w 424"/>
                  <a:gd name="T13" fmla="*/ 202 h 342"/>
                  <a:gd name="T14" fmla="*/ 76 w 424"/>
                  <a:gd name="T15" fmla="*/ 297 h 342"/>
                  <a:gd name="T16" fmla="*/ 13 w 424"/>
                  <a:gd name="T17" fmla="*/ 166 h 342"/>
                  <a:gd name="T18" fmla="*/ 67 w 424"/>
                  <a:gd name="T19" fmla="*/ 83 h 342"/>
                  <a:gd name="T20" fmla="*/ 119 w 424"/>
                  <a:gd name="T21" fmla="*/ 63 h 342"/>
                  <a:gd name="T22" fmla="*/ 180 w 424"/>
                  <a:gd name="T23" fmla="*/ 54 h 342"/>
                  <a:gd name="T24" fmla="*/ 239 w 424"/>
                  <a:gd name="T25" fmla="*/ 21 h 342"/>
                  <a:gd name="T26" fmla="*/ 319 w 424"/>
                  <a:gd name="T27" fmla="*/ 31 h 342"/>
                  <a:gd name="T28" fmla="*/ 97 w 424"/>
                  <a:gd name="T29" fmla="*/ 83 h 342"/>
                  <a:gd name="T30" fmla="*/ 129 w 424"/>
                  <a:gd name="T31" fmla="*/ 242 h 342"/>
                  <a:gd name="T32" fmla="*/ 78 w 424"/>
                  <a:gd name="T33" fmla="*/ 115 h 342"/>
                  <a:gd name="T34" fmla="*/ 70 w 424"/>
                  <a:gd name="T35" fmla="*/ 146 h 342"/>
                  <a:gd name="T36" fmla="*/ 121 w 424"/>
                  <a:gd name="T37" fmla="*/ 113 h 342"/>
                  <a:gd name="T38" fmla="*/ 35 w 424"/>
                  <a:gd name="T39" fmla="*/ 140 h 342"/>
                  <a:gd name="T40" fmla="*/ 78 w 424"/>
                  <a:gd name="T41" fmla="*/ 88 h 342"/>
                  <a:gd name="T42" fmla="*/ 169 w 424"/>
                  <a:gd name="T43" fmla="*/ 284 h 342"/>
                  <a:gd name="T44" fmla="*/ 316 w 424"/>
                  <a:gd name="T45" fmla="*/ 236 h 342"/>
                  <a:gd name="T46" fmla="*/ 411 w 424"/>
                  <a:gd name="T47" fmla="*/ 267 h 342"/>
                  <a:gd name="T48" fmla="*/ 416 w 424"/>
                  <a:gd name="T49" fmla="*/ 271 h 342"/>
                  <a:gd name="T50" fmla="*/ 51 w 424"/>
                  <a:gd name="T51" fmla="*/ 98 h 342"/>
                  <a:gd name="T52" fmla="*/ 349 w 424"/>
                  <a:gd name="T53" fmla="*/ 151 h 342"/>
                  <a:gd name="T54" fmla="*/ 28 w 424"/>
                  <a:gd name="T55" fmla="*/ 91 h 342"/>
                  <a:gd name="T56" fmla="*/ 339 w 424"/>
                  <a:gd name="T57" fmla="*/ 190 h 342"/>
                  <a:gd name="T58" fmla="*/ 243 w 424"/>
                  <a:gd name="T59" fmla="*/ 225 h 342"/>
                  <a:gd name="T60" fmla="*/ 338 w 424"/>
                  <a:gd name="T61" fmla="*/ 180 h 342"/>
                  <a:gd name="T62" fmla="*/ 412 w 424"/>
                  <a:gd name="T63" fmla="*/ 258 h 342"/>
                  <a:gd name="T64" fmla="*/ 366 w 424"/>
                  <a:gd name="T65" fmla="*/ 250 h 342"/>
                  <a:gd name="T66" fmla="*/ 353 w 424"/>
                  <a:gd name="T67" fmla="*/ 264 h 342"/>
                  <a:gd name="T68" fmla="*/ 338 w 424"/>
                  <a:gd name="T69" fmla="*/ 269 h 342"/>
                  <a:gd name="T70" fmla="*/ 287 w 424"/>
                  <a:gd name="T71" fmla="*/ 240 h 342"/>
                  <a:gd name="T72" fmla="*/ 376 w 424"/>
                  <a:gd name="T73" fmla="*/ 261 h 342"/>
                  <a:gd name="T74" fmla="*/ 369 w 424"/>
                  <a:gd name="T75" fmla="*/ 262 h 342"/>
                  <a:gd name="T76" fmla="*/ 356 w 424"/>
                  <a:gd name="T77" fmla="*/ 264 h 342"/>
                  <a:gd name="T78" fmla="*/ 417 w 424"/>
                  <a:gd name="T79" fmla="*/ 248 h 342"/>
                  <a:gd name="T80" fmla="*/ 366 w 424"/>
                  <a:gd name="T81" fmla="*/ 247 h 342"/>
                  <a:gd name="T82" fmla="*/ 344 w 424"/>
                  <a:gd name="T83" fmla="*/ 173 h 342"/>
                  <a:gd name="T84" fmla="*/ 422 w 424"/>
                  <a:gd name="T85" fmla="*/ 273 h 342"/>
                  <a:gd name="T86" fmla="*/ 341 w 424"/>
                  <a:gd name="T87" fmla="*/ 227 h 342"/>
                  <a:gd name="T88" fmla="*/ 347 w 424"/>
                  <a:gd name="T89" fmla="*/ 207 h 342"/>
                  <a:gd name="T90" fmla="*/ 364 w 424"/>
                  <a:gd name="T91" fmla="*/ 241 h 342"/>
                  <a:gd name="T92" fmla="*/ 346 w 424"/>
                  <a:gd name="T93" fmla="*/ 243 h 342"/>
                  <a:gd name="T94" fmla="*/ 417 w 424"/>
                  <a:gd name="T95" fmla="*/ 265 h 342"/>
                  <a:gd name="T96" fmla="*/ 361 w 424"/>
                  <a:gd name="T97" fmla="*/ 264 h 342"/>
                  <a:gd name="T98" fmla="*/ 308 w 424"/>
                  <a:gd name="T99" fmla="*/ 233 h 342"/>
                  <a:gd name="T100" fmla="*/ 380 w 424"/>
                  <a:gd name="T101" fmla="*/ 246 h 342"/>
                  <a:gd name="T102" fmla="*/ 67 w 424"/>
                  <a:gd name="T103" fmla="*/ 231 h 342"/>
                  <a:gd name="T104" fmla="*/ 421 w 424"/>
                  <a:gd name="T105" fmla="*/ 267 h 342"/>
                  <a:gd name="T106" fmla="*/ 80 w 424"/>
                  <a:gd name="T107" fmla="*/ 89 h 342"/>
                  <a:gd name="T108" fmla="*/ 103 w 424"/>
                  <a:gd name="T109" fmla="*/ 143 h 342"/>
                  <a:gd name="T110" fmla="*/ 56 w 424"/>
                  <a:gd name="T111" fmla="*/ 130 h 342"/>
                  <a:gd name="T112" fmla="*/ 103 w 424"/>
                  <a:gd name="T113" fmla="*/ 137 h 342"/>
                  <a:gd name="T114" fmla="*/ 376 w 424"/>
                  <a:gd name="T115" fmla="*/ 107 h 342"/>
                  <a:gd name="T116" fmla="*/ 162 w 424"/>
                  <a:gd name="T117" fmla="*/ 24 h 342"/>
                  <a:gd name="T118" fmla="*/ 150 w 424"/>
                  <a:gd name="T119" fmla="*/ 3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24" h="342">
                    <a:moveTo>
                      <a:pt x="319" y="133"/>
                    </a:moveTo>
                    <a:cubicBezTo>
                      <a:pt x="319" y="133"/>
                      <a:pt x="319" y="133"/>
                      <a:pt x="319" y="133"/>
                    </a:cubicBezTo>
                    <a:close/>
                    <a:moveTo>
                      <a:pt x="66" y="105"/>
                    </a:moveTo>
                    <a:cubicBezTo>
                      <a:pt x="66" y="105"/>
                      <a:pt x="66" y="105"/>
                      <a:pt x="66" y="105"/>
                    </a:cubicBezTo>
                    <a:close/>
                    <a:moveTo>
                      <a:pt x="80" y="207"/>
                    </a:moveTo>
                    <a:cubicBezTo>
                      <a:pt x="80" y="208"/>
                      <a:pt x="80" y="207"/>
                      <a:pt x="80" y="207"/>
                    </a:cubicBezTo>
                    <a:close/>
                    <a:moveTo>
                      <a:pt x="412" y="39"/>
                    </a:moveTo>
                    <a:cubicBezTo>
                      <a:pt x="412" y="39"/>
                      <a:pt x="413" y="43"/>
                      <a:pt x="414" y="43"/>
                    </a:cubicBezTo>
                    <a:cubicBezTo>
                      <a:pt x="411" y="46"/>
                      <a:pt x="404" y="47"/>
                      <a:pt x="401" y="44"/>
                    </a:cubicBezTo>
                    <a:cubicBezTo>
                      <a:pt x="399" y="41"/>
                      <a:pt x="396" y="44"/>
                      <a:pt x="393" y="45"/>
                    </a:cubicBezTo>
                    <a:cubicBezTo>
                      <a:pt x="390" y="43"/>
                      <a:pt x="392" y="47"/>
                      <a:pt x="389" y="43"/>
                    </a:cubicBezTo>
                    <a:cubicBezTo>
                      <a:pt x="388" y="43"/>
                      <a:pt x="391" y="47"/>
                      <a:pt x="391" y="48"/>
                    </a:cubicBezTo>
                    <a:cubicBezTo>
                      <a:pt x="390" y="50"/>
                      <a:pt x="389" y="52"/>
                      <a:pt x="387" y="53"/>
                    </a:cubicBezTo>
                    <a:cubicBezTo>
                      <a:pt x="389" y="53"/>
                      <a:pt x="399" y="60"/>
                      <a:pt x="396" y="62"/>
                    </a:cubicBezTo>
                    <a:cubicBezTo>
                      <a:pt x="396" y="62"/>
                      <a:pt x="391" y="63"/>
                      <a:pt x="391" y="63"/>
                    </a:cubicBezTo>
                    <a:cubicBezTo>
                      <a:pt x="387" y="65"/>
                      <a:pt x="384" y="73"/>
                      <a:pt x="382" y="75"/>
                    </a:cubicBezTo>
                    <a:cubicBezTo>
                      <a:pt x="382" y="74"/>
                      <a:pt x="380" y="74"/>
                      <a:pt x="380" y="73"/>
                    </a:cubicBezTo>
                    <a:cubicBezTo>
                      <a:pt x="379" y="73"/>
                      <a:pt x="375" y="74"/>
                      <a:pt x="375" y="74"/>
                    </a:cubicBezTo>
                    <a:cubicBezTo>
                      <a:pt x="369" y="76"/>
                      <a:pt x="371" y="80"/>
                      <a:pt x="374" y="84"/>
                    </a:cubicBezTo>
                    <a:cubicBezTo>
                      <a:pt x="374" y="85"/>
                      <a:pt x="377" y="86"/>
                      <a:pt x="378" y="87"/>
                    </a:cubicBezTo>
                    <a:cubicBezTo>
                      <a:pt x="377" y="87"/>
                      <a:pt x="374" y="90"/>
                      <a:pt x="377" y="90"/>
                    </a:cubicBezTo>
                    <a:cubicBezTo>
                      <a:pt x="378" y="91"/>
                      <a:pt x="378" y="91"/>
                      <a:pt x="379" y="92"/>
                    </a:cubicBezTo>
                    <a:cubicBezTo>
                      <a:pt x="378" y="92"/>
                      <a:pt x="378" y="103"/>
                      <a:pt x="377" y="103"/>
                    </a:cubicBezTo>
                    <a:cubicBezTo>
                      <a:pt x="373" y="101"/>
                      <a:pt x="369" y="96"/>
                      <a:pt x="366" y="92"/>
                    </a:cubicBezTo>
                    <a:cubicBezTo>
                      <a:pt x="363" y="89"/>
                      <a:pt x="364" y="85"/>
                      <a:pt x="362" y="83"/>
                    </a:cubicBezTo>
                    <a:cubicBezTo>
                      <a:pt x="365" y="81"/>
                      <a:pt x="367" y="65"/>
                      <a:pt x="364" y="66"/>
                    </a:cubicBezTo>
                    <a:cubicBezTo>
                      <a:pt x="365" y="66"/>
                      <a:pt x="363" y="72"/>
                      <a:pt x="362" y="73"/>
                    </a:cubicBezTo>
                    <a:cubicBezTo>
                      <a:pt x="358" y="70"/>
                      <a:pt x="360" y="69"/>
                      <a:pt x="354" y="70"/>
                    </a:cubicBezTo>
                    <a:cubicBezTo>
                      <a:pt x="349" y="71"/>
                      <a:pt x="356" y="78"/>
                      <a:pt x="356" y="78"/>
                    </a:cubicBezTo>
                    <a:cubicBezTo>
                      <a:pt x="354" y="83"/>
                      <a:pt x="342" y="75"/>
                      <a:pt x="339" y="79"/>
                    </a:cubicBezTo>
                    <a:cubicBezTo>
                      <a:pt x="337" y="82"/>
                      <a:pt x="332" y="77"/>
                      <a:pt x="331" y="82"/>
                    </a:cubicBezTo>
                    <a:cubicBezTo>
                      <a:pt x="330" y="85"/>
                      <a:pt x="329" y="89"/>
                      <a:pt x="328" y="92"/>
                    </a:cubicBezTo>
                    <a:cubicBezTo>
                      <a:pt x="328" y="92"/>
                      <a:pt x="335" y="96"/>
                      <a:pt x="336" y="96"/>
                    </a:cubicBezTo>
                    <a:cubicBezTo>
                      <a:pt x="337" y="96"/>
                      <a:pt x="337" y="92"/>
                      <a:pt x="341" y="96"/>
                    </a:cubicBezTo>
                    <a:cubicBezTo>
                      <a:pt x="344" y="98"/>
                      <a:pt x="342" y="96"/>
                      <a:pt x="344" y="96"/>
                    </a:cubicBezTo>
                    <a:cubicBezTo>
                      <a:pt x="344" y="95"/>
                      <a:pt x="344" y="95"/>
                      <a:pt x="343" y="94"/>
                    </a:cubicBezTo>
                    <a:cubicBezTo>
                      <a:pt x="345" y="94"/>
                      <a:pt x="354" y="107"/>
                      <a:pt x="356" y="108"/>
                    </a:cubicBezTo>
                    <a:cubicBezTo>
                      <a:pt x="355" y="108"/>
                      <a:pt x="354" y="109"/>
                      <a:pt x="354" y="109"/>
                    </a:cubicBezTo>
                    <a:cubicBezTo>
                      <a:pt x="353" y="110"/>
                      <a:pt x="358" y="116"/>
                      <a:pt x="359" y="116"/>
                    </a:cubicBezTo>
                    <a:cubicBezTo>
                      <a:pt x="357" y="116"/>
                      <a:pt x="358" y="115"/>
                      <a:pt x="356" y="117"/>
                    </a:cubicBezTo>
                    <a:cubicBezTo>
                      <a:pt x="352" y="116"/>
                      <a:pt x="351" y="104"/>
                      <a:pt x="345" y="102"/>
                    </a:cubicBezTo>
                    <a:cubicBezTo>
                      <a:pt x="346" y="103"/>
                      <a:pt x="348" y="110"/>
                      <a:pt x="349" y="111"/>
                    </a:cubicBezTo>
                    <a:cubicBezTo>
                      <a:pt x="347" y="115"/>
                      <a:pt x="349" y="120"/>
                      <a:pt x="347" y="123"/>
                    </a:cubicBezTo>
                    <a:cubicBezTo>
                      <a:pt x="347" y="123"/>
                      <a:pt x="347" y="123"/>
                      <a:pt x="347" y="123"/>
                    </a:cubicBezTo>
                    <a:cubicBezTo>
                      <a:pt x="346" y="124"/>
                      <a:pt x="345" y="124"/>
                      <a:pt x="344" y="125"/>
                    </a:cubicBezTo>
                    <a:cubicBezTo>
                      <a:pt x="343" y="125"/>
                      <a:pt x="336" y="125"/>
                      <a:pt x="339" y="129"/>
                    </a:cubicBezTo>
                    <a:cubicBezTo>
                      <a:pt x="340" y="130"/>
                      <a:pt x="338" y="131"/>
                      <a:pt x="337" y="132"/>
                    </a:cubicBezTo>
                    <a:cubicBezTo>
                      <a:pt x="336" y="133"/>
                      <a:pt x="340" y="136"/>
                      <a:pt x="340" y="136"/>
                    </a:cubicBezTo>
                    <a:cubicBezTo>
                      <a:pt x="343" y="138"/>
                      <a:pt x="348" y="150"/>
                      <a:pt x="341" y="147"/>
                    </a:cubicBezTo>
                    <a:cubicBezTo>
                      <a:pt x="343" y="146"/>
                      <a:pt x="330" y="132"/>
                      <a:pt x="330" y="132"/>
                    </a:cubicBezTo>
                    <a:cubicBezTo>
                      <a:pt x="328" y="131"/>
                      <a:pt x="325" y="135"/>
                      <a:pt x="324" y="134"/>
                    </a:cubicBezTo>
                    <a:cubicBezTo>
                      <a:pt x="324" y="132"/>
                      <a:pt x="324" y="132"/>
                      <a:pt x="324" y="130"/>
                    </a:cubicBezTo>
                    <a:cubicBezTo>
                      <a:pt x="321" y="128"/>
                      <a:pt x="317" y="134"/>
                      <a:pt x="318" y="135"/>
                    </a:cubicBezTo>
                    <a:cubicBezTo>
                      <a:pt x="320" y="137"/>
                      <a:pt x="330" y="139"/>
                      <a:pt x="329" y="140"/>
                    </a:cubicBezTo>
                    <a:cubicBezTo>
                      <a:pt x="326" y="140"/>
                      <a:pt x="325" y="142"/>
                      <a:pt x="325" y="145"/>
                    </a:cubicBezTo>
                    <a:cubicBezTo>
                      <a:pt x="329" y="147"/>
                      <a:pt x="332" y="152"/>
                      <a:pt x="334" y="155"/>
                    </a:cubicBezTo>
                    <a:cubicBezTo>
                      <a:pt x="334" y="156"/>
                      <a:pt x="333" y="156"/>
                      <a:pt x="333" y="157"/>
                    </a:cubicBezTo>
                    <a:cubicBezTo>
                      <a:pt x="333" y="158"/>
                      <a:pt x="336" y="158"/>
                      <a:pt x="336" y="158"/>
                    </a:cubicBezTo>
                    <a:cubicBezTo>
                      <a:pt x="336" y="159"/>
                      <a:pt x="334" y="158"/>
                      <a:pt x="336" y="160"/>
                    </a:cubicBezTo>
                    <a:cubicBezTo>
                      <a:pt x="337" y="161"/>
                      <a:pt x="335" y="165"/>
                      <a:pt x="334" y="166"/>
                    </a:cubicBezTo>
                    <a:cubicBezTo>
                      <a:pt x="334" y="166"/>
                      <a:pt x="332" y="173"/>
                      <a:pt x="332" y="173"/>
                    </a:cubicBezTo>
                    <a:cubicBezTo>
                      <a:pt x="329" y="176"/>
                      <a:pt x="324" y="180"/>
                      <a:pt x="320" y="180"/>
                    </a:cubicBezTo>
                    <a:cubicBezTo>
                      <a:pt x="316" y="181"/>
                      <a:pt x="314" y="181"/>
                      <a:pt x="314" y="185"/>
                    </a:cubicBezTo>
                    <a:cubicBezTo>
                      <a:pt x="313" y="185"/>
                      <a:pt x="312" y="185"/>
                      <a:pt x="313" y="185"/>
                    </a:cubicBezTo>
                    <a:cubicBezTo>
                      <a:pt x="311" y="184"/>
                      <a:pt x="312" y="184"/>
                      <a:pt x="311" y="184"/>
                    </a:cubicBezTo>
                    <a:cubicBezTo>
                      <a:pt x="310" y="182"/>
                      <a:pt x="311" y="182"/>
                      <a:pt x="308" y="182"/>
                    </a:cubicBezTo>
                    <a:cubicBezTo>
                      <a:pt x="297" y="188"/>
                      <a:pt x="307" y="192"/>
                      <a:pt x="311" y="198"/>
                    </a:cubicBezTo>
                    <a:cubicBezTo>
                      <a:pt x="319" y="203"/>
                      <a:pt x="311" y="211"/>
                      <a:pt x="308" y="214"/>
                    </a:cubicBezTo>
                    <a:cubicBezTo>
                      <a:pt x="306" y="215"/>
                      <a:pt x="306" y="217"/>
                      <a:pt x="304" y="218"/>
                    </a:cubicBezTo>
                    <a:cubicBezTo>
                      <a:pt x="304" y="217"/>
                      <a:pt x="302" y="213"/>
                      <a:pt x="302" y="212"/>
                    </a:cubicBezTo>
                    <a:cubicBezTo>
                      <a:pt x="301" y="212"/>
                      <a:pt x="302" y="215"/>
                      <a:pt x="301" y="214"/>
                    </a:cubicBezTo>
                    <a:cubicBezTo>
                      <a:pt x="301" y="210"/>
                      <a:pt x="295" y="206"/>
                      <a:pt x="292" y="204"/>
                    </a:cubicBezTo>
                    <a:cubicBezTo>
                      <a:pt x="291" y="205"/>
                      <a:pt x="289" y="210"/>
                      <a:pt x="290" y="212"/>
                    </a:cubicBezTo>
                    <a:cubicBezTo>
                      <a:pt x="289" y="216"/>
                      <a:pt x="296" y="221"/>
                      <a:pt x="296" y="223"/>
                    </a:cubicBezTo>
                    <a:cubicBezTo>
                      <a:pt x="300" y="227"/>
                      <a:pt x="300" y="231"/>
                      <a:pt x="303" y="236"/>
                    </a:cubicBezTo>
                    <a:cubicBezTo>
                      <a:pt x="303" y="236"/>
                      <a:pt x="304" y="239"/>
                      <a:pt x="304" y="239"/>
                    </a:cubicBezTo>
                    <a:cubicBezTo>
                      <a:pt x="291" y="235"/>
                      <a:pt x="297" y="227"/>
                      <a:pt x="289" y="220"/>
                    </a:cubicBezTo>
                    <a:cubicBezTo>
                      <a:pt x="287" y="219"/>
                      <a:pt x="286" y="218"/>
                      <a:pt x="288" y="214"/>
                    </a:cubicBezTo>
                    <a:cubicBezTo>
                      <a:pt x="288" y="214"/>
                      <a:pt x="286" y="207"/>
                      <a:pt x="286" y="206"/>
                    </a:cubicBezTo>
                    <a:cubicBezTo>
                      <a:pt x="286" y="206"/>
                      <a:pt x="286" y="204"/>
                      <a:pt x="286" y="204"/>
                    </a:cubicBezTo>
                    <a:cubicBezTo>
                      <a:pt x="285" y="201"/>
                      <a:pt x="284" y="198"/>
                      <a:pt x="282" y="195"/>
                    </a:cubicBezTo>
                    <a:cubicBezTo>
                      <a:pt x="282" y="194"/>
                      <a:pt x="280" y="196"/>
                      <a:pt x="280" y="196"/>
                    </a:cubicBezTo>
                    <a:cubicBezTo>
                      <a:pt x="276" y="201"/>
                      <a:pt x="275" y="189"/>
                      <a:pt x="273" y="187"/>
                    </a:cubicBezTo>
                    <a:cubicBezTo>
                      <a:pt x="269" y="185"/>
                      <a:pt x="268" y="182"/>
                      <a:pt x="266" y="179"/>
                    </a:cubicBezTo>
                    <a:cubicBezTo>
                      <a:pt x="265" y="180"/>
                      <a:pt x="256" y="181"/>
                      <a:pt x="256" y="183"/>
                    </a:cubicBezTo>
                    <a:cubicBezTo>
                      <a:pt x="258" y="185"/>
                      <a:pt x="248" y="192"/>
                      <a:pt x="246" y="194"/>
                    </a:cubicBezTo>
                    <a:cubicBezTo>
                      <a:pt x="246" y="194"/>
                      <a:pt x="244" y="198"/>
                      <a:pt x="242" y="197"/>
                    </a:cubicBezTo>
                    <a:cubicBezTo>
                      <a:pt x="240" y="198"/>
                      <a:pt x="244" y="206"/>
                      <a:pt x="242" y="208"/>
                    </a:cubicBezTo>
                    <a:cubicBezTo>
                      <a:pt x="240" y="209"/>
                      <a:pt x="240" y="220"/>
                      <a:pt x="236" y="219"/>
                    </a:cubicBezTo>
                    <a:cubicBezTo>
                      <a:pt x="233" y="219"/>
                      <a:pt x="226" y="202"/>
                      <a:pt x="226" y="200"/>
                    </a:cubicBezTo>
                    <a:cubicBezTo>
                      <a:pt x="222" y="196"/>
                      <a:pt x="223" y="187"/>
                      <a:pt x="221" y="182"/>
                    </a:cubicBezTo>
                    <a:cubicBezTo>
                      <a:pt x="221" y="182"/>
                      <a:pt x="216" y="184"/>
                      <a:pt x="216" y="184"/>
                    </a:cubicBezTo>
                    <a:cubicBezTo>
                      <a:pt x="215" y="183"/>
                      <a:pt x="210" y="178"/>
                      <a:pt x="214" y="178"/>
                    </a:cubicBezTo>
                    <a:cubicBezTo>
                      <a:pt x="210" y="177"/>
                      <a:pt x="208" y="174"/>
                      <a:pt x="206" y="171"/>
                    </a:cubicBezTo>
                    <a:cubicBezTo>
                      <a:pt x="206" y="170"/>
                      <a:pt x="195" y="172"/>
                      <a:pt x="195" y="172"/>
                    </a:cubicBezTo>
                    <a:cubicBezTo>
                      <a:pt x="190" y="172"/>
                      <a:pt x="185" y="170"/>
                      <a:pt x="182" y="167"/>
                    </a:cubicBezTo>
                    <a:cubicBezTo>
                      <a:pt x="179" y="166"/>
                      <a:pt x="175" y="169"/>
                      <a:pt x="172" y="166"/>
                    </a:cubicBezTo>
                    <a:cubicBezTo>
                      <a:pt x="168" y="164"/>
                      <a:pt x="168" y="161"/>
                      <a:pt x="165" y="158"/>
                    </a:cubicBezTo>
                    <a:cubicBezTo>
                      <a:pt x="164" y="158"/>
                      <a:pt x="160" y="159"/>
                      <a:pt x="160" y="159"/>
                    </a:cubicBezTo>
                    <a:cubicBezTo>
                      <a:pt x="160" y="159"/>
                      <a:pt x="160" y="159"/>
                      <a:pt x="160" y="159"/>
                    </a:cubicBezTo>
                    <a:cubicBezTo>
                      <a:pt x="160" y="159"/>
                      <a:pt x="160" y="159"/>
                      <a:pt x="160" y="159"/>
                    </a:cubicBezTo>
                    <a:cubicBezTo>
                      <a:pt x="162" y="162"/>
                      <a:pt x="171" y="174"/>
                      <a:pt x="172" y="174"/>
                    </a:cubicBezTo>
                    <a:cubicBezTo>
                      <a:pt x="176" y="175"/>
                      <a:pt x="179" y="170"/>
                      <a:pt x="181" y="168"/>
                    </a:cubicBezTo>
                    <a:cubicBezTo>
                      <a:pt x="184" y="173"/>
                      <a:pt x="183" y="174"/>
                      <a:pt x="189" y="178"/>
                    </a:cubicBezTo>
                    <a:cubicBezTo>
                      <a:pt x="191" y="182"/>
                      <a:pt x="185" y="185"/>
                      <a:pt x="184" y="189"/>
                    </a:cubicBezTo>
                    <a:cubicBezTo>
                      <a:pt x="179" y="194"/>
                      <a:pt x="172" y="199"/>
                      <a:pt x="165" y="202"/>
                    </a:cubicBezTo>
                    <a:cubicBezTo>
                      <a:pt x="165" y="202"/>
                      <a:pt x="165" y="202"/>
                      <a:pt x="164" y="202"/>
                    </a:cubicBezTo>
                    <a:cubicBezTo>
                      <a:pt x="162" y="205"/>
                      <a:pt x="156" y="204"/>
                      <a:pt x="154" y="206"/>
                    </a:cubicBezTo>
                    <a:cubicBezTo>
                      <a:pt x="152" y="206"/>
                      <a:pt x="151" y="206"/>
                      <a:pt x="151" y="204"/>
                    </a:cubicBezTo>
                    <a:cubicBezTo>
                      <a:pt x="148" y="197"/>
                      <a:pt x="149" y="194"/>
                      <a:pt x="144" y="187"/>
                    </a:cubicBezTo>
                    <a:cubicBezTo>
                      <a:pt x="140" y="182"/>
                      <a:pt x="138" y="177"/>
                      <a:pt x="135" y="172"/>
                    </a:cubicBezTo>
                    <a:cubicBezTo>
                      <a:pt x="134" y="171"/>
                      <a:pt x="134" y="170"/>
                      <a:pt x="133" y="169"/>
                    </a:cubicBezTo>
                    <a:cubicBezTo>
                      <a:pt x="133" y="168"/>
                      <a:pt x="129" y="165"/>
                      <a:pt x="127" y="164"/>
                    </a:cubicBezTo>
                    <a:cubicBezTo>
                      <a:pt x="127" y="164"/>
                      <a:pt x="127" y="164"/>
                      <a:pt x="127" y="164"/>
                    </a:cubicBezTo>
                    <a:cubicBezTo>
                      <a:pt x="126" y="164"/>
                      <a:pt x="126" y="164"/>
                      <a:pt x="126" y="164"/>
                    </a:cubicBezTo>
                    <a:cubicBezTo>
                      <a:pt x="127" y="168"/>
                      <a:pt x="132" y="172"/>
                      <a:pt x="131" y="176"/>
                    </a:cubicBezTo>
                    <a:cubicBezTo>
                      <a:pt x="132" y="179"/>
                      <a:pt x="137" y="190"/>
                      <a:pt x="139" y="191"/>
                    </a:cubicBezTo>
                    <a:cubicBezTo>
                      <a:pt x="141" y="193"/>
                      <a:pt x="141" y="196"/>
                      <a:pt x="142" y="198"/>
                    </a:cubicBezTo>
                    <a:cubicBezTo>
                      <a:pt x="142" y="199"/>
                      <a:pt x="146" y="201"/>
                      <a:pt x="147" y="202"/>
                    </a:cubicBezTo>
                    <a:cubicBezTo>
                      <a:pt x="150" y="205"/>
                      <a:pt x="151" y="205"/>
                      <a:pt x="150" y="209"/>
                    </a:cubicBezTo>
                    <a:cubicBezTo>
                      <a:pt x="153" y="209"/>
                      <a:pt x="156" y="214"/>
                      <a:pt x="160" y="211"/>
                    </a:cubicBezTo>
                    <a:cubicBezTo>
                      <a:pt x="162" y="211"/>
                      <a:pt x="170" y="207"/>
                      <a:pt x="171" y="209"/>
                    </a:cubicBezTo>
                    <a:cubicBezTo>
                      <a:pt x="174" y="211"/>
                      <a:pt x="166" y="226"/>
                      <a:pt x="164" y="228"/>
                    </a:cubicBezTo>
                    <a:cubicBezTo>
                      <a:pt x="157" y="234"/>
                      <a:pt x="152" y="243"/>
                      <a:pt x="145" y="249"/>
                    </a:cubicBezTo>
                    <a:cubicBezTo>
                      <a:pt x="142" y="262"/>
                      <a:pt x="142" y="262"/>
                      <a:pt x="142" y="262"/>
                    </a:cubicBezTo>
                    <a:cubicBezTo>
                      <a:pt x="142" y="263"/>
                      <a:pt x="145" y="282"/>
                      <a:pt x="145" y="281"/>
                    </a:cubicBezTo>
                    <a:cubicBezTo>
                      <a:pt x="146" y="286"/>
                      <a:pt x="142" y="289"/>
                      <a:pt x="138" y="291"/>
                    </a:cubicBezTo>
                    <a:cubicBezTo>
                      <a:pt x="134" y="293"/>
                      <a:pt x="130" y="296"/>
                      <a:pt x="130" y="300"/>
                    </a:cubicBezTo>
                    <a:cubicBezTo>
                      <a:pt x="131" y="302"/>
                      <a:pt x="132" y="307"/>
                      <a:pt x="131" y="310"/>
                    </a:cubicBezTo>
                    <a:cubicBezTo>
                      <a:pt x="129" y="311"/>
                      <a:pt x="126" y="312"/>
                      <a:pt x="124" y="314"/>
                    </a:cubicBezTo>
                    <a:cubicBezTo>
                      <a:pt x="122" y="317"/>
                      <a:pt x="123" y="325"/>
                      <a:pt x="118" y="328"/>
                    </a:cubicBezTo>
                    <a:cubicBezTo>
                      <a:pt x="113" y="334"/>
                      <a:pt x="99" y="342"/>
                      <a:pt x="92" y="338"/>
                    </a:cubicBezTo>
                    <a:cubicBezTo>
                      <a:pt x="90" y="338"/>
                      <a:pt x="89" y="337"/>
                      <a:pt x="89" y="335"/>
                    </a:cubicBezTo>
                    <a:cubicBezTo>
                      <a:pt x="87" y="334"/>
                      <a:pt x="87" y="326"/>
                      <a:pt x="85" y="323"/>
                    </a:cubicBezTo>
                    <a:cubicBezTo>
                      <a:pt x="82" y="319"/>
                      <a:pt x="82" y="316"/>
                      <a:pt x="80" y="311"/>
                    </a:cubicBezTo>
                    <a:cubicBezTo>
                      <a:pt x="79" y="306"/>
                      <a:pt x="79" y="301"/>
                      <a:pt x="76" y="297"/>
                    </a:cubicBezTo>
                    <a:cubicBezTo>
                      <a:pt x="71" y="291"/>
                      <a:pt x="77" y="285"/>
                      <a:pt x="76" y="279"/>
                    </a:cubicBezTo>
                    <a:cubicBezTo>
                      <a:pt x="76" y="276"/>
                      <a:pt x="78" y="276"/>
                      <a:pt x="79" y="272"/>
                    </a:cubicBezTo>
                    <a:cubicBezTo>
                      <a:pt x="78" y="270"/>
                      <a:pt x="77" y="268"/>
                      <a:pt x="77" y="266"/>
                    </a:cubicBezTo>
                    <a:cubicBezTo>
                      <a:pt x="78" y="262"/>
                      <a:pt x="75" y="259"/>
                      <a:pt x="75" y="256"/>
                    </a:cubicBezTo>
                    <a:cubicBezTo>
                      <a:pt x="74" y="256"/>
                      <a:pt x="70" y="250"/>
                      <a:pt x="69" y="249"/>
                    </a:cubicBezTo>
                    <a:cubicBezTo>
                      <a:pt x="67" y="245"/>
                      <a:pt x="68" y="244"/>
                      <a:pt x="68" y="241"/>
                    </a:cubicBezTo>
                    <a:cubicBezTo>
                      <a:pt x="68" y="241"/>
                      <a:pt x="69" y="233"/>
                      <a:pt x="69" y="232"/>
                    </a:cubicBezTo>
                    <a:cubicBezTo>
                      <a:pt x="68" y="232"/>
                      <a:pt x="66" y="229"/>
                      <a:pt x="65" y="229"/>
                    </a:cubicBezTo>
                    <a:cubicBezTo>
                      <a:pt x="60" y="232"/>
                      <a:pt x="60" y="228"/>
                      <a:pt x="58" y="227"/>
                    </a:cubicBezTo>
                    <a:cubicBezTo>
                      <a:pt x="54" y="225"/>
                      <a:pt x="53" y="223"/>
                      <a:pt x="48" y="225"/>
                    </a:cubicBezTo>
                    <a:cubicBezTo>
                      <a:pt x="44" y="229"/>
                      <a:pt x="31" y="229"/>
                      <a:pt x="26" y="230"/>
                    </a:cubicBezTo>
                    <a:cubicBezTo>
                      <a:pt x="23" y="229"/>
                      <a:pt x="14" y="222"/>
                      <a:pt x="13" y="219"/>
                    </a:cubicBezTo>
                    <a:cubicBezTo>
                      <a:pt x="12" y="215"/>
                      <a:pt x="9" y="214"/>
                      <a:pt x="7" y="211"/>
                    </a:cubicBezTo>
                    <a:cubicBezTo>
                      <a:pt x="4" y="207"/>
                      <a:pt x="5" y="204"/>
                      <a:pt x="2" y="200"/>
                    </a:cubicBezTo>
                    <a:cubicBezTo>
                      <a:pt x="6" y="197"/>
                      <a:pt x="7" y="189"/>
                      <a:pt x="6" y="185"/>
                    </a:cubicBezTo>
                    <a:cubicBezTo>
                      <a:pt x="0" y="180"/>
                      <a:pt x="10" y="175"/>
                      <a:pt x="10" y="169"/>
                    </a:cubicBezTo>
                    <a:cubicBezTo>
                      <a:pt x="12" y="168"/>
                      <a:pt x="12" y="167"/>
                      <a:pt x="13" y="166"/>
                    </a:cubicBezTo>
                    <a:cubicBezTo>
                      <a:pt x="14" y="165"/>
                      <a:pt x="15" y="163"/>
                      <a:pt x="17" y="162"/>
                    </a:cubicBezTo>
                    <a:cubicBezTo>
                      <a:pt x="19" y="162"/>
                      <a:pt x="20" y="160"/>
                      <a:pt x="21" y="159"/>
                    </a:cubicBezTo>
                    <a:cubicBezTo>
                      <a:pt x="24" y="156"/>
                      <a:pt x="22" y="152"/>
                      <a:pt x="26" y="149"/>
                    </a:cubicBezTo>
                    <a:cubicBezTo>
                      <a:pt x="28" y="148"/>
                      <a:pt x="32" y="141"/>
                      <a:pt x="33" y="141"/>
                    </a:cubicBezTo>
                    <a:cubicBezTo>
                      <a:pt x="30" y="141"/>
                      <a:pt x="32" y="137"/>
                      <a:pt x="29" y="138"/>
                    </a:cubicBezTo>
                    <a:cubicBezTo>
                      <a:pt x="25" y="139"/>
                      <a:pt x="24" y="134"/>
                      <a:pt x="25" y="132"/>
                    </a:cubicBezTo>
                    <a:cubicBezTo>
                      <a:pt x="27" y="126"/>
                      <a:pt x="25" y="121"/>
                      <a:pt x="31" y="119"/>
                    </a:cubicBezTo>
                    <a:cubicBezTo>
                      <a:pt x="34" y="121"/>
                      <a:pt x="52" y="120"/>
                      <a:pt x="44" y="112"/>
                    </a:cubicBezTo>
                    <a:cubicBezTo>
                      <a:pt x="43" y="110"/>
                      <a:pt x="38" y="109"/>
                      <a:pt x="38" y="108"/>
                    </a:cubicBezTo>
                    <a:cubicBezTo>
                      <a:pt x="38" y="104"/>
                      <a:pt x="39" y="107"/>
                      <a:pt x="41" y="105"/>
                    </a:cubicBezTo>
                    <a:cubicBezTo>
                      <a:pt x="45" y="106"/>
                      <a:pt x="42" y="105"/>
                      <a:pt x="44" y="103"/>
                    </a:cubicBezTo>
                    <a:cubicBezTo>
                      <a:pt x="45" y="102"/>
                      <a:pt x="49" y="103"/>
                      <a:pt x="50" y="102"/>
                    </a:cubicBezTo>
                    <a:cubicBezTo>
                      <a:pt x="52" y="101"/>
                      <a:pt x="52" y="100"/>
                      <a:pt x="53" y="99"/>
                    </a:cubicBezTo>
                    <a:cubicBezTo>
                      <a:pt x="55" y="98"/>
                      <a:pt x="57" y="96"/>
                      <a:pt x="58" y="95"/>
                    </a:cubicBezTo>
                    <a:cubicBezTo>
                      <a:pt x="59" y="95"/>
                      <a:pt x="60" y="95"/>
                      <a:pt x="60" y="95"/>
                    </a:cubicBezTo>
                    <a:cubicBezTo>
                      <a:pt x="58" y="91"/>
                      <a:pt x="69" y="92"/>
                      <a:pt x="67" y="90"/>
                    </a:cubicBezTo>
                    <a:cubicBezTo>
                      <a:pt x="67" y="90"/>
                      <a:pt x="64" y="83"/>
                      <a:pt x="67" y="83"/>
                    </a:cubicBezTo>
                    <a:cubicBezTo>
                      <a:pt x="66" y="80"/>
                      <a:pt x="74" y="86"/>
                      <a:pt x="72" y="86"/>
                    </a:cubicBezTo>
                    <a:cubicBezTo>
                      <a:pt x="78" y="86"/>
                      <a:pt x="72" y="80"/>
                      <a:pt x="71" y="77"/>
                    </a:cubicBezTo>
                    <a:cubicBezTo>
                      <a:pt x="71" y="79"/>
                      <a:pt x="66" y="80"/>
                      <a:pt x="65" y="81"/>
                    </a:cubicBezTo>
                    <a:cubicBezTo>
                      <a:pt x="60" y="81"/>
                      <a:pt x="58" y="74"/>
                      <a:pt x="61" y="70"/>
                    </a:cubicBezTo>
                    <a:cubicBezTo>
                      <a:pt x="66" y="68"/>
                      <a:pt x="77" y="62"/>
                      <a:pt x="79" y="55"/>
                    </a:cubicBezTo>
                    <a:cubicBezTo>
                      <a:pt x="79" y="55"/>
                      <a:pt x="76" y="56"/>
                      <a:pt x="76" y="56"/>
                    </a:cubicBezTo>
                    <a:cubicBezTo>
                      <a:pt x="74" y="54"/>
                      <a:pt x="82" y="54"/>
                      <a:pt x="82" y="54"/>
                    </a:cubicBezTo>
                    <a:cubicBezTo>
                      <a:pt x="83" y="51"/>
                      <a:pt x="85" y="51"/>
                      <a:pt x="87" y="50"/>
                    </a:cubicBezTo>
                    <a:cubicBezTo>
                      <a:pt x="86" y="52"/>
                      <a:pt x="96" y="46"/>
                      <a:pt x="98" y="48"/>
                    </a:cubicBezTo>
                    <a:cubicBezTo>
                      <a:pt x="99" y="48"/>
                      <a:pt x="105" y="50"/>
                      <a:pt x="107" y="50"/>
                    </a:cubicBezTo>
                    <a:cubicBezTo>
                      <a:pt x="107" y="50"/>
                      <a:pt x="106" y="51"/>
                      <a:pt x="106" y="51"/>
                    </a:cubicBezTo>
                    <a:cubicBezTo>
                      <a:pt x="111" y="53"/>
                      <a:pt x="116" y="53"/>
                      <a:pt x="121" y="54"/>
                    </a:cubicBezTo>
                    <a:cubicBezTo>
                      <a:pt x="121" y="55"/>
                      <a:pt x="124" y="55"/>
                      <a:pt x="124" y="56"/>
                    </a:cubicBezTo>
                    <a:cubicBezTo>
                      <a:pt x="125" y="57"/>
                      <a:pt x="126" y="56"/>
                      <a:pt x="127" y="58"/>
                    </a:cubicBezTo>
                    <a:cubicBezTo>
                      <a:pt x="130" y="63"/>
                      <a:pt x="116" y="60"/>
                      <a:pt x="115" y="60"/>
                    </a:cubicBezTo>
                    <a:cubicBezTo>
                      <a:pt x="117" y="61"/>
                      <a:pt x="117" y="66"/>
                      <a:pt x="121" y="65"/>
                    </a:cubicBezTo>
                    <a:cubicBezTo>
                      <a:pt x="120" y="65"/>
                      <a:pt x="119" y="64"/>
                      <a:pt x="119" y="63"/>
                    </a:cubicBezTo>
                    <a:cubicBezTo>
                      <a:pt x="120" y="61"/>
                      <a:pt x="125" y="63"/>
                      <a:pt x="126" y="64"/>
                    </a:cubicBezTo>
                    <a:cubicBezTo>
                      <a:pt x="124" y="60"/>
                      <a:pt x="131" y="59"/>
                      <a:pt x="133" y="60"/>
                    </a:cubicBezTo>
                    <a:cubicBezTo>
                      <a:pt x="132" y="59"/>
                      <a:pt x="133" y="58"/>
                      <a:pt x="133" y="59"/>
                    </a:cubicBezTo>
                    <a:cubicBezTo>
                      <a:pt x="132" y="57"/>
                      <a:pt x="129" y="54"/>
                      <a:pt x="129" y="54"/>
                    </a:cubicBezTo>
                    <a:cubicBezTo>
                      <a:pt x="130" y="52"/>
                      <a:pt x="136" y="54"/>
                      <a:pt x="135" y="57"/>
                    </a:cubicBezTo>
                    <a:cubicBezTo>
                      <a:pt x="137" y="58"/>
                      <a:pt x="140" y="57"/>
                      <a:pt x="141" y="55"/>
                    </a:cubicBezTo>
                    <a:cubicBezTo>
                      <a:pt x="142" y="55"/>
                      <a:pt x="145" y="54"/>
                      <a:pt x="149" y="53"/>
                    </a:cubicBezTo>
                    <a:cubicBezTo>
                      <a:pt x="154" y="52"/>
                      <a:pt x="159" y="51"/>
                      <a:pt x="159" y="51"/>
                    </a:cubicBezTo>
                    <a:cubicBezTo>
                      <a:pt x="159" y="49"/>
                      <a:pt x="153" y="50"/>
                      <a:pt x="154" y="47"/>
                    </a:cubicBezTo>
                    <a:cubicBezTo>
                      <a:pt x="155" y="46"/>
                      <a:pt x="172" y="47"/>
                      <a:pt x="175" y="49"/>
                    </a:cubicBezTo>
                    <a:cubicBezTo>
                      <a:pt x="175" y="49"/>
                      <a:pt x="175" y="49"/>
                      <a:pt x="175" y="48"/>
                    </a:cubicBezTo>
                    <a:cubicBezTo>
                      <a:pt x="171" y="46"/>
                      <a:pt x="166" y="43"/>
                      <a:pt x="169" y="40"/>
                    </a:cubicBezTo>
                    <a:cubicBezTo>
                      <a:pt x="167" y="40"/>
                      <a:pt x="170" y="35"/>
                      <a:pt x="171" y="33"/>
                    </a:cubicBezTo>
                    <a:cubicBezTo>
                      <a:pt x="171" y="32"/>
                      <a:pt x="171" y="32"/>
                      <a:pt x="171" y="32"/>
                    </a:cubicBezTo>
                    <a:cubicBezTo>
                      <a:pt x="172" y="32"/>
                      <a:pt x="176" y="34"/>
                      <a:pt x="177" y="35"/>
                    </a:cubicBezTo>
                    <a:cubicBezTo>
                      <a:pt x="177" y="36"/>
                      <a:pt x="178" y="39"/>
                      <a:pt x="180" y="42"/>
                    </a:cubicBezTo>
                    <a:cubicBezTo>
                      <a:pt x="183" y="47"/>
                      <a:pt x="186" y="53"/>
                      <a:pt x="180" y="54"/>
                    </a:cubicBezTo>
                    <a:cubicBezTo>
                      <a:pt x="187" y="53"/>
                      <a:pt x="183" y="49"/>
                      <a:pt x="184" y="46"/>
                    </a:cubicBezTo>
                    <a:cubicBezTo>
                      <a:pt x="184" y="46"/>
                      <a:pt x="184" y="46"/>
                      <a:pt x="184" y="45"/>
                    </a:cubicBezTo>
                    <a:cubicBezTo>
                      <a:pt x="184" y="45"/>
                      <a:pt x="175" y="37"/>
                      <a:pt x="180" y="36"/>
                    </a:cubicBezTo>
                    <a:cubicBezTo>
                      <a:pt x="181" y="34"/>
                      <a:pt x="180" y="34"/>
                      <a:pt x="179" y="33"/>
                    </a:cubicBezTo>
                    <a:cubicBezTo>
                      <a:pt x="180" y="32"/>
                      <a:pt x="182" y="34"/>
                      <a:pt x="182" y="34"/>
                    </a:cubicBezTo>
                    <a:cubicBezTo>
                      <a:pt x="184" y="35"/>
                      <a:pt x="182" y="37"/>
                      <a:pt x="184" y="37"/>
                    </a:cubicBezTo>
                    <a:cubicBezTo>
                      <a:pt x="183" y="36"/>
                      <a:pt x="183" y="35"/>
                      <a:pt x="183" y="35"/>
                    </a:cubicBezTo>
                    <a:cubicBezTo>
                      <a:pt x="185" y="33"/>
                      <a:pt x="190" y="32"/>
                      <a:pt x="193" y="33"/>
                    </a:cubicBezTo>
                    <a:cubicBezTo>
                      <a:pt x="191" y="31"/>
                      <a:pt x="185" y="27"/>
                      <a:pt x="193" y="27"/>
                    </a:cubicBezTo>
                    <a:cubicBezTo>
                      <a:pt x="193" y="27"/>
                      <a:pt x="198" y="25"/>
                      <a:pt x="198" y="25"/>
                    </a:cubicBezTo>
                    <a:cubicBezTo>
                      <a:pt x="193" y="21"/>
                      <a:pt x="202" y="17"/>
                      <a:pt x="205" y="16"/>
                    </a:cubicBezTo>
                    <a:cubicBezTo>
                      <a:pt x="208" y="15"/>
                      <a:pt x="214" y="9"/>
                      <a:pt x="217" y="9"/>
                    </a:cubicBezTo>
                    <a:cubicBezTo>
                      <a:pt x="218" y="9"/>
                      <a:pt x="218" y="6"/>
                      <a:pt x="218" y="6"/>
                    </a:cubicBezTo>
                    <a:cubicBezTo>
                      <a:pt x="218" y="6"/>
                      <a:pt x="226" y="0"/>
                      <a:pt x="225" y="5"/>
                    </a:cubicBezTo>
                    <a:cubicBezTo>
                      <a:pt x="225" y="6"/>
                      <a:pt x="233" y="9"/>
                      <a:pt x="234" y="9"/>
                    </a:cubicBezTo>
                    <a:cubicBezTo>
                      <a:pt x="242" y="13"/>
                      <a:pt x="242" y="18"/>
                      <a:pt x="234" y="24"/>
                    </a:cubicBezTo>
                    <a:cubicBezTo>
                      <a:pt x="238" y="24"/>
                      <a:pt x="236" y="21"/>
                      <a:pt x="239" y="21"/>
                    </a:cubicBezTo>
                    <a:cubicBezTo>
                      <a:pt x="241" y="21"/>
                      <a:pt x="239" y="19"/>
                      <a:pt x="242" y="20"/>
                    </a:cubicBezTo>
                    <a:cubicBezTo>
                      <a:pt x="242" y="20"/>
                      <a:pt x="242" y="22"/>
                      <a:pt x="242" y="22"/>
                    </a:cubicBezTo>
                    <a:cubicBezTo>
                      <a:pt x="246" y="20"/>
                      <a:pt x="257" y="24"/>
                      <a:pt x="261" y="22"/>
                    </a:cubicBezTo>
                    <a:cubicBezTo>
                      <a:pt x="265" y="21"/>
                      <a:pt x="263" y="17"/>
                      <a:pt x="267" y="17"/>
                    </a:cubicBezTo>
                    <a:cubicBezTo>
                      <a:pt x="271" y="18"/>
                      <a:pt x="278" y="16"/>
                      <a:pt x="279" y="22"/>
                    </a:cubicBezTo>
                    <a:cubicBezTo>
                      <a:pt x="279" y="23"/>
                      <a:pt x="279" y="28"/>
                      <a:pt x="280" y="29"/>
                    </a:cubicBezTo>
                    <a:cubicBezTo>
                      <a:pt x="280" y="29"/>
                      <a:pt x="280" y="29"/>
                      <a:pt x="281" y="30"/>
                    </a:cubicBezTo>
                    <a:cubicBezTo>
                      <a:pt x="281" y="29"/>
                      <a:pt x="282" y="30"/>
                      <a:pt x="283" y="31"/>
                    </a:cubicBezTo>
                    <a:cubicBezTo>
                      <a:pt x="284" y="30"/>
                      <a:pt x="284" y="29"/>
                      <a:pt x="284" y="27"/>
                    </a:cubicBezTo>
                    <a:cubicBezTo>
                      <a:pt x="285" y="27"/>
                      <a:pt x="285" y="27"/>
                      <a:pt x="286" y="28"/>
                    </a:cubicBezTo>
                    <a:cubicBezTo>
                      <a:pt x="290" y="29"/>
                      <a:pt x="296" y="29"/>
                      <a:pt x="295" y="23"/>
                    </a:cubicBezTo>
                    <a:cubicBezTo>
                      <a:pt x="295" y="22"/>
                      <a:pt x="297" y="22"/>
                      <a:pt x="297" y="22"/>
                    </a:cubicBezTo>
                    <a:cubicBezTo>
                      <a:pt x="297" y="22"/>
                      <a:pt x="297" y="20"/>
                      <a:pt x="297" y="20"/>
                    </a:cubicBezTo>
                    <a:cubicBezTo>
                      <a:pt x="297" y="20"/>
                      <a:pt x="298" y="20"/>
                      <a:pt x="298" y="20"/>
                    </a:cubicBezTo>
                    <a:cubicBezTo>
                      <a:pt x="298" y="20"/>
                      <a:pt x="298" y="20"/>
                      <a:pt x="298" y="20"/>
                    </a:cubicBezTo>
                    <a:cubicBezTo>
                      <a:pt x="307" y="24"/>
                      <a:pt x="309" y="29"/>
                      <a:pt x="316" y="32"/>
                    </a:cubicBezTo>
                    <a:cubicBezTo>
                      <a:pt x="317" y="31"/>
                      <a:pt x="319" y="30"/>
                      <a:pt x="319" y="31"/>
                    </a:cubicBezTo>
                    <a:cubicBezTo>
                      <a:pt x="322" y="28"/>
                      <a:pt x="328" y="30"/>
                      <a:pt x="329" y="31"/>
                    </a:cubicBezTo>
                    <a:cubicBezTo>
                      <a:pt x="330" y="31"/>
                      <a:pt x="331" y="33"/>
                      <a:pt x="331" y="33"/>
                    </a:cubicBezTo>
                    <a:cubicBezTo>
                      <a:pt x="332" y="38"/>
                      <a:pt x="354" y="27"/>
                      <a:pt x="349" y="34"/>
                    </a:cubicBezTo>
                    <a:cubicBezTo>
                      <a:pt x="351" y="34"/>
                      <a:pt x="352" y="35"/>
                      <a:pt x="354" y="36"/>
                    </a:cubicBezTo>
                    <a:cubicBezTo>
                      <a:pt x="354" y="34"/>
                      <a:pt x="349" y="29"/>
                      <a:pt x="351" y="29"/>
                    </a:cubicBezTo>
                    <a:cubicBezTo>
                      <a:pt x="351" y="29"/>
                      <a:pt x="353" y="29"/>
                      <a:pt x="353" y="29"/>
                    </a:cubicBezTo>
                    <a:cubicBezTo>
                      <a:pt x="359" y="28"/>
                      <a:pt x="363" y="27"/>
                      <a:pt x="369" y="28"/>
                    </a:cubicBezTo>
                    <a:cubicBezTo>
                      <a:pt x="376" y="28"/>
                      <a:pt x="381" y="31"/>
                      <a:pt x="388" y="31"/>
                    </a:cubicBezTo>
                    <a:cubicBezTo>
                      <a:pt x="391" y="30"/>
                      <a:pt x="396" y="34"/>
                      <a:pt x="398" y="33"/>
                    </a:cubicBezTo>
                    <a:cubicBezTo>
                      <a:pt x="400" y="31"/>
                      <a:pt x="408" y="30"/>
                      <a:pt x="412" y="31"/>
                    </a:cubicBezTo>
                    <a:cubicBezTo>
                      <a:pt x="413" y="32"/>
                      <a:pt x="414" y="32"/>
                      <a:pt x="414" y="33"/>
                    </a:cubicBezTo>
                    <a:cubicBezTo>
                      <a:pt x="414" y="34"/>
                      <a:pt x="414" y="35"/>
                      <a:pt x="414" y="36"/>
                    </a:cubicBezTo>
                    <a:cubicBezTo>
                      <a:pt x="413" y="38"/>
                      <a:pt x="411" y="36"/>
                      <a:pt x="412" y="39"/>
                    </a:cubicBezTo>
                    <a:close/>
                    <a:moveTo>
                      <a:pt x="72" y="90"/>
                    </a:moveTo>
                    <a:cubicBezTo>
                      <a:pt x="75" y="92"/>
                      <a:pt x="82" y="90"/>
                      <a:pt x="85" y="89"/>
                    </a:cubicBezTo>
                    <a:cubicBezTo>
                      <a:pt x="85" y="89"/>
                      <a:pt x="92" y="89"/>
                      <a:pt x="92" y="89"/>
                    </a:cubicBezTo>
                    <a:cubicBezTo>
                      <a:pt x="94" y="89"/>
                      <a:pt x="90" y="78"/>
                      <a:pt x="97" y="83"/>
                    </a:cubicBezTo>
                    <a:cubicBezTo>
                      <a:pt x="99" y="85"/>
                      <a:pt x="99" y="78"/>
                      <a:pt x="96" y="79"/>
                    </a:cubicBezTo>
                    <a:cubicBezTo>
                      <a:pt x="96" y="74"/>
                      <a:pt x="107" y="79"/>
                      <a:pt x="107" y="76"/>
                    </a:cubicBezTo>
                    <a:cubicBezTo>
                      <a:pt x="101" y="75"/>
                      <a:pt x="94" y="79"/>
                      <a:pt x="91" y="71"/>
                    </a:cubicBezTo>
                    <a:cubicBezTo>
                      <a:pt x="89" y="65"/>
                      <a:pt x="99" y="66"/>
                      <a:pt x="96" y="61"/>
                    </a:cubicBezTo>
                    <a:cubicBezTo>
                      <a:pt x="96" y="62"/>
                      <a:pt x="80" y="71"/>
                      <a:pt x="85" y="74"/>
                    </a:cubicBezTo>
                    <a:cubicBezTo>
                      <a:pt x="91" y="77"/>
                      <a:pt x="81" y="85"/>
                      <a:pt x="78" y="88"/>
                    </a:cubicBezTo>
                    <a:cubicBezTo>
                      <a:pt x="78" y="88"/>
                      <a:pt x="78" y="88"/>
                      <a:pt x="78" y="88"/>
                    </a:cubicBezTo>
                    <a:cubicBezTo>
                      <a:pt x="78" y="88"/>
                      <a:pt x="78" y="88"/>
                      <a:pt x="78" y="88"/>
                    </a:cubicBezTo>
                    <a:cubicBezTo>
                      <a:pt x="77" y="89"/>
                      <a:pt x="76" y="88"/>
                      <a:pt x="75" y="87"/>
                    </a:cubicBezTo>
                    <a:cubicBezTo>
                      <a:pt x="74" y="89"/>
                      <a:pt x="75" y="89"/>
                      <a:pt x="72" y="90"/>
                    </a:cubicBezTo>
                    <a:close/>
                    <a:moveTo>
                      <a:pt x="66" y="105"/>
                    </a:moveTo>
                    <a:cubicBezTo>
                      <a:pt x="65" y="105"/>
                      <a:pt x="65" y="106"/>
                      <a:pt x="66" y="105"/>
                    </a:cubicBezTo>
                    <a:close/>
                    <a:moveTo>
                      <a:pt x="80" y="207"/>
                    </a:moveTo>
                    <a:cubicBezTo>
                      <a:pt x="80" y="208"/>
                      <a:pt x="80" y="209"/>
                      <a:pt x="80" y="210"/>
                    </a:cubicBezTo>
                    <a:cubicBezTo>
                      <a:pt x="81" y="209"/>
                      <a:pt x="82" y="208"/>
                      <a:pt x="80" y="207"/>
                    </a:cubicBezTo>
                    <a:close/>
                    <a:moveTo>
                      <a:pt x="127" y="248"/>
                    </a:moveTo>
                    <a:cubicBezTo>
                      <a:pt x="127" y="245"/>
                      <a:pt x="130" y="244"/>
                      <a:pt x="129" y="242"/>
                    </a:cubicBezTo>
                    <a:cubicBezTo>
                      <a:pt x="124" y="241"/>
                      <a:pt x="121" y="247"/>
                      <a:pt x="127" y="248"/>
                    </a:cubicBezTo>
                    <a:close/>
                    <a:moveTo>
                      <a:pt x="130" y="145"/>
                    </a:moveTo>
                    <a:cubicBezTo>
                      <a:pt x="128" y="136"/>
                      <a:pt x="125" y="145"/>
                      <a:pt x="120" y="140"/>
                    </a:cubicBezTo>
                    <a:cubicBezTo>
                      <a:pt x="118" y="138"/>
                      <a:pt x="114" y="143"/>
                      <a:pt x="111" y="139"/>
                    </a:cubicBezTo>
                    <a:cubicBezTo>
                      <a:pt x="111" y="140"/>
                      <a:pt x="113" y="140"/>
                      <a:pt x="111" y="141"/>
                    </a:cubicBezTo>
                    <a:cubicBezTo>
                      <a:pt x="109" y="140"/>
                      <a:pt x="107" y="134"/>
                      <a:pt x="108" y="133"/>
                    </a:cubicBezTo>
                    <a:cubicBezTo>
                      <a:pt x="107" y="134"/>
                      <a:pt x="106" y="128"/>
                      <a:pt x="106" y="128"/>
                    </a:cubicBezTo>
                    <a:cubicBezTo>
                      <a:pt x="106" y="128"/>
                      <a:pt x="100" y="126"/>
                      <a:pt x="102" y="129"/>
                    </a:cubicBezTo>
                    <a:cubicBezTo>
                      <a:pt x="101" y="131"/>
                      <a:pt x="99" y="128"/>
                      <a:pt x="98" y="129"/>
                    </a:cubicBezTo>
                    <a:cubicBezTo>
                      <a:pt x="98" y="131"/>
                      <a:pt x="100" y="133"/>
                      <a:pt x="103" y="135"/>
                    </a:cubicBezTo>
                    <a:cubicBezTo>
                      <a:pt x="102" y="135"/>
                      <a:pt x="101" y="136"/>
                      <a:pt x="100" y="138"/>
                    </a:cubicBezTo>
                    <a:cubicBezTo>
                      <a:pt x="100" y="138"/>
                      <a:pt x="100" y="139"/>
                      <a:pt x="100" y="139"/>
                    </a:cubicBezTo>
                    <a:cubicBezTo>
                      <a:pt x="96" y="142"/>
                      <a:pt x="92" y="131"/>
                      <a:pt x="91" y="129"/>
                    </a:cubicBezTo>
                    <a:cubicBezTo>
                      <a:pt x="91" y="128"/>
                      <a:pt x="91" y="128"/>
                      <a:pt x="91" y="128"/>
                    </a:cubicBezTo>
                    <a:cubicBezTo>
                      <a:pt x="88" y="123"/>
                      <a:pt x="87" y="123"/>
                      <a:pt x="82" y="119"/>
                    </a:cubicBezTo>
                    <a:cubicBezTo>
                      <a:pt x="81" y="118"/>
                      <a:pt x="79" y="117"/>
                      <a:pt x="78" y="115"/>
                    </a:cubicBezTo>
                    <a:cubicBezTo>
                      <a:pt x="78" y="115"/>
                      <a:pt x="78" y="115"/>
                      <a:pt x="78" y="115"/>
                    </a:cubicBezTo>
                    <a:cubicBezTo>
                      <a:pt x="78" y="115"/>
                      <a:pt x="78" y="114"/>
                      <a:pt x="78" y="114"/>
                    </a:cubicBezTo>
                    <a:cubicBezTo>
                      <a:pt x="77" y="114"/>
                      <a:pt x="77" y="114"/>
                      <a:pt x="77" y="114"/>
                    </a:cubicBezTo>
                    <a:cubicBezTo>
                      <a:pt x="69" y="115"/>
                      <a:pt x="87" y="128"/>
                      <a:pt x="88" y="130"/>
                    </a:cubicBezTo>
                    <a:cubicBezTo>
                      <a:pt x="81" y="125"/>
                      <a:pt x="88" y="137"/>
                      <a:pt x="83" y="135"/>
                    </a:cubicBezTo>
                    <a:cubicBezTo>
                      <a:pt x="84" y="136"/>
                      <a:pt x="74" y="144"/>
                      <a:pt x="75" y="136"/>
                    </a:cubicBezTo>
                    <a:cubicBezTo>
                      <a:pt x="76" y="131"/>
                      <a:pt x="86" y="139"/>
                      <a:pt x="81" y="129"/>
                    </a:cubicBezTo>
                    <a:cubicBezTo>
                      <a:pt x="80" y="127"/>
                      <a:pt x="67" y="117"/>
                      <a:pt x="66" y="118"/>
                    </a:cubicBezTo>
                    <a:cubicBezTo>
                      <a:pt x="63" y="122"/>
                      <a:pt x="60" y="120"/>
                      <a:pt x="57" y="121"/>
                    </a:cubicBezTo>
                    <a:cubicBezTo>
                      <a:pt x="53" y="121"/>
                      <a:pt x="56" y="125"/>
                      <a:pt x="52" y="126"/>
                    </a:cubicBezTo>
                    <a:cubicBezTo>
                      <a:pt x="47" y="129"/>
                      <a:pt x="49" y="132"/>
                      <a:pt x="45" y="135"/>
                    </a:cubicBezTo>
                    <a:cubicBezTo>
                      <a:pt x="42" y="139"/>
                      <a:pt x="39" y="138"/>
                      <a:pt x="35" y="140"/>
                    </a:cubicBezTo>
                    <a:cubicBezTo>
                      <a:pt x="35" y="140"/>
                      <a:pt x="35" y="140"/>
                      <a:pt x="35" y="140"/>
                    </a:cubicBezTo>
                    <a:cubicBezTo>
                      <a:pt x="35" y="140"/>
                      <a:pt x="35" y="140"/>
                      <a:pt x="35" y="140"/>
                    </a:cubicBezTo>
                    <a:cubicBezTo>
                      <a:pt x="32" y="142"/>
                      <a:pt x="40" y="142"/>
                      <a:pt x="42" y="143"/>
                    </a:cubicBezTo>
                    <a:cubicBezTo>
                      <a:pt x="44" y="138"/>
                      <a:pt x="55" y="138"/>
                      <a:pt x="59" y="138"/>
                    </a:cubicBezTo>
                    <a:cubicBezTo>
                      <a:pt x="63" y="138"/>
                      <a:pt x="69" y="137"/>
                      <a:pt x="72" y="138"/>
                    </a:cubicBezTo>
                    <a:cubicBezTo>
                      <a:pt x="73" y="139"/>
                      <a:pt x="71" y="145"/>
                      <a:pt x="70" y="146"/>
                    </a:cubicBezTo>
                    <a:cubicBezTo>
                      <a:pt x="71" y="149"/>
                      <a:pt x="78" y="150"/>
                      <a:pt x="82" y="151"/>
                    </a:cubicBezTo>
                    <a:cubicBezTo>
                      <a:pt x="84" y="152"/>
                      <a:pt x="87" y="156"/>
                      <a:pt x="91" y="157"/>
                    </a:cubicBezTo>
                    <a:cubicBezTo>
                      <a:pt x="91" y="157"/>
                      <a:pt x="98" y="144"/>
                      <a:pt x="100" y="150"/>
                    </a:cubicBezTo>
                    <a:cubicBezTo>
                      <a:pt x="102" y="154"/>
                      <a:pt x="111" y="153"/>
                      <a:pt x="115" y="155"/>
                    </a:cubicBezTo>
                    <a:cubicBezTo>
                      <a:pt x="115" y="155"/>
                      <a:pt x="116" y="155"/>
                      <a:pt x="118" y="155"/>
                    </a:cubicBezTo>
                    <a:cubicBezTo>
                      <a:pt x="122" y="154"/>
                      <a:pt x="127" y="153"/>
                      <a:pt x="128" y="152"/>
                    </a:cubicBezTo>
                    <a:cubicBezTo>
                      <a:pt x="127" y="152"/>
                      <a:pt x="131" y="144"/>
                      <a:pt x="130" y="145"/>
                    </a:cubicBezTo>
                    <a:close/>
                    <a:moveTo>
                      <a:pt x="137" y="120"/>
                    </a:moveTo>
                    <a:cubicBezTo>
                      <a:pt x="136" y="120"/>
                      <a:pt x="136" y="120"/>
                      <a:pt x="136" y="120"/>
                    </a:cubicBezTo>
                    <a:cubicBezTo>
                      <a:pt x="136" y="120"/>
                      <a:pt x="136" y="120"/>
                      <a:pt x="136" y="120"/>
                    </a:cubicBezTo>
                    <a:cubicBezTo>
                      <a:pt x="136" y="120"/>
                      <a:pt x="136" y="120"/>
                      <a:pt x="136" y="120"/>
                    </a:cubicBezTo>
                    <a:cubicBezTo>
                      <a:pt x="132" y="118"/>
                      <a:pt x="126" y="114"/>
                      <a:pt x="132" y="110"/>
                    </a:cubicBezTo>
                    <a:cubicBezTo>
                      <a:pt x="132" y="110"/>
                      <a:pt x="131" y="110"/>
                      <a:pt x="131" y="110"/>
                    </a:cubicBezTo>
                    <a:cubicBezTo>
                      <a:pt x="131" y="110"/>
                      <a:pt x="126" y="112"/>
                      <a:pt x="125" y="113"/>
                    </a:cubicBezTo>
                    <a:cubicBezTo>
                      <a:pt x="123" y="116"/>
                      <a:pt x="127" y="114"/>
                      <a:pt x="128" y="115"/>
                    </a:cubicBezTo>
                    <a:cubicBezTo>
                      <a:pt x="129" y="121"/>
                      <a:pt x="120" y="115"/>
                      <a:pt x="120" y="115"/>
                    </a:cubicBezTo>
                    <a:cubicBezTo>
                      <a:pt x="120" y="114"/>
                      <a:pt x="121" y="114"/>
                      <a:pt x="121" y="113"/>
                    </a:cubicBezTo>
                    <a:cubicBezTo>
                      <a:pt x="116" y="108"/>
                      <a:pt x="107" y="121"/>
                      <a:pt x="110" y="124"/>
                    </a:cubicBezTo>
                    <a:cubicBezTo>
                      <a:pt x="112" y="129"/>
                      <a:pt x="119" y="125"/>
                      <a:pt x="122" y="124"/>
                    </a:cubicBezTo>
                    <a:cubicBezTo>
                      <a:pt x="126" y="123"/>
                      <a:pt x="128" y="126"/>
                      <a:pt x="133" y="127"/>
                    </a:cubicBezTo>
                    <a:cubicBezTo>
                      <a:pt x="140" y="128"/>
                      <a:pt x="144" y="120"/>
                      <a:pt x="137" y="120"/>
                    </a:cubicBezTo>
                    <a:close/>
                    <a:moveTo>
                      <a:pt x="171" y="137"/>
                    </a:moveTo>
                    <a:cubicBezTo>
                      <a:pt x="168" y="136"/>
                      <a:pt x="168" y="127"/>
                      <a:pt x="166" y="126"/>
                    </a:cubicBezTo>
                    <a:cubicBezTo>
                      <a:pt x="164" y="122"/>
                      <a:pt x="157" y="119"/>
                      <a:pt x="160" y="116"/>
                    </a:cubicBezTo>
                    <a:cubicBezTo>
                      <a:pt x="162" y="114"/>
                      <a:pt x="163" y="114"/>
                      <a:pt x="165" y="115"/>
                    </a:cubicBezTo>
                    <a:cubicBezTo>
                      <a:pt x="165" y="108"/>
                      <a:pt x="153" y="111"/>
                      <a:pt x="153" y="116"/>
                    </a:cubicBezTo>
                    <a:cubicBezTo>
                      <a:pt x="152" y="119"/>
                      <a:pt x="158" y="128"/>
                      <a:pt x="161" y="129"/>
                    </a:cubicBezTo>
                    <a:cubicBezTo>
                      <a:pt x="154" y="130"/>
                      <a:pt x="163" y="137"/>
                      <a:pt x="165" y="138"/>
                    </a:cubicBezTo>
                    <a:cubicBezTo>
                      <a:pt x="165" y="138"/>
                      <a:pt x="166" y="138"/>
                      <a:pt x="166" y="138"/>
                    </a:cubicBezTo>
                    <a:cubicBezTo>
                      <a:pt x="166" y="138"/>
                      <a:pt x="166" y="138"/>
                      <a:pt x="166" y="138"/>
                    </a:cubicBezTo>
                    <a:cubicBezTo>
                      <a:pt x="166" y="138"/>
                      <a:pt x="166" y="138"/>
                      <a:pt x="166" y="138"/>
                    </a:cubicBezTo>
                    <a:cubicBezTo>
                      <a:pt x="168" y="139"/>
                      <a:pt x="169" y="138"/>
                      <a:pt x="171" y="137"/>
                    </a:cubicBezTo>
                    <a:close/>
                    <a:moveTo>
                      <a:pt x="35" y="140"/>
                    </a:moveTo>
                    <a:cubicBezTo>
                      <a:pt x="35" y="140"/>
                      <a:pt x="35" y="140"/>
                      <a:pt x="35" y="140"/>
                    </a:cubicBezTo>
                    <a:cubicBezTo>
                      <a:pt x="35" y="140"/>
                      <a:pt x="35" y="140"/>
                      <a:pt x="35" y="140"/>
                    </a:cubicBezTo>
                    <a:cubicBezTo>
                      <a:pt x="35" y="140"/>
                      <a:pt x="35" y="140"/>
                      <a:pt x="35" y="140"/>
                    </a:cubicBezTo>
                    <a:close/>
                    <a:moveTo>
                      <a:pt x="166" y="138"/>
                    </a:moveTo>
                    <a:cubicBezTo>
                      <a:pt x="166" y="138"/>
                      <a:pt x="166" y="138"/>
                      <a:pt x="166" y="138"/>
                    </a:cubicBezTo>
                    <a:cubicBezTo>
                      <a:pt x="166" y="138"/>
                      <a:pt x="166" y="138"/>
                      <a:pt x="166" y="138"/>
                    </a:cubicBezTo>
                    <a:cubicBezTo>
                      <a:pt x="166" y="138"/>
                      <a:pt x="166" y="138"/>
                      <a:pt x="166" y="138"/>
                    </a:cubicBezTo>
                    <a:close/>
                    <a:moveTo>
                      <a:pt x="127" y="248"/>
                    </a:moveTo>
                    <a:cubicBezTo>
                      <a:pt x="127" y="246"/>
                      <a:pt x="126" y="248"/>
                      <a:pt x="127" y="248"/>
                    </a:cubicBezTo>
                    <a:close/>
                    <a:moveTo>
                      <a:pt x="105" y="137"/>
                    </a:moveTo>
                    <a:cubicBezTo>
                      <a:pt x="105" y="136"/>
                      <a:pt x="104" y="136"/>
                      <a:pt x="104" y="135"/>
                    </a:cubicBezTo>
                    <a:cubicBezTo>
                      <a:pt x="104" y="136"/>
                      <a:pt x="104" y="136"/>
                      <a:pt x="104" y="137"/>
                    </a:cubicBezTo>
                    <a:cubicBezTo>
                      <a:pt x="104" y="137"/>
                      <a:pt x="105" y="137"/>
                      <a:pt x="105" y="137"/>
                    </a:cubicBezTo>
                    <a:close/>
                    <a:moveTo>
                      <a:pt x="103" y="135"/>
                    </a:moveTo>
                    <a:cubicBezTo>
                      <a:pt x="103" y="135"/>
                      <a:pt x="103" y="135"/>
                      <a:pt x="104" y="135"/>
                    </a:cubicBezTo>
                    <a:cubicBezTo>
                      <a:pt x="103" y="135"/>
                      <a:pt x="103" y="135"/>
                      <a:pt x="103" y="135"/>
                    </a:cubicBezTo>
                    <a:close/>
                    <a:moveTo>
                      <a:pt x="78" y="88"/>
                    </a:moveTo>
                    <a:cubicBezTo>
                      <a:pt x="78" y="88"/>
                      <a:pt x="78" y="88"/>
                      <a:pt x="78" y="88"/>
                    </a:cubicBezTo>
                    <a:cubicBezTo>
                      <a:pt x="77" y="88"/>
                      <a:pt x="78" y="88"/>
                      <a:pt x="78" y="88"/>
                    </a:cubicBezTo>
                    <a:close/>
                    <a:moveTo>
                      <a:pt x="414" y="43"/>
                    </a:moveTo>
                    <a:cubicBezTo>
                      <a:pt x="414" y="43"/>
                      <a:pt x="414" y="43"/>
                      <a:pt x="414" y="43"/>
                    </a:cubicBezTo>
                    <a:cubicBezTo>
                      <a:pt x="414" y="43"/>
                      <a:pt x="414" y="43"/>
                      <a:pt x="414" y="43"/>
                    </a:cubicBezTo>
                    <a:close/>
                    <a:moveTo>
                      <a:pt x="113" y="59"/>
                    </a:moveTo>
                    <a:cubicBezTo>
                      <a:pt x="113" y="59"/>
                      <a:pt x="114" y="59"/>
                      <a:pt x="113" y="59"/>
                    </a:cubicBezTo>
                    <a:close/>
                    <a:moveTo>
                      <a:pt x="167" y="277"/>
                    </a:moveTo>
                    <a:cubicBezTo>
                      <a:pt x="168" y="277"/>
                      <a:pt x="166" y="274"/>
                      <a:pt x="166" y="275"/>
                    </a:cubicBezTo>
                    <a:cubicBezTo>
                      <a:pt x="166" y="275"/>
                      <a:pt x="166" y="275"/>
                      <a:pt x="166" y="275"/>
                    </a:cubicBezTo>
                    <a:cubicBezTo>
                      <a:pt x="163" y="277"/>
                      <a:pt x="163" y="282"/>
                      <a:pt x="160" y="284"/>
                    </a:cubicBezTo>
                    <a:cubicBezTo>
                      <a:pt x="155" y="287"/>
                      <a:pt x="150" y="289"/>
                      <a:pt x="153" y="296"/>
                    </a:cubicBezTo>
                    <a:cubicBezTo>
                      <a:pt x="152" y="295"/>
                      <a:pt x="153" y="298"/>
                      <a:pt x="153" y="298"/>
                    </a:cubicBezTo>
                    <a:cubicBezTo>
                      <a:pt x="152" y="299"/>
                      <a:pt x="151" y="302"/>
                      <a:pt x="150" y="303"/>
                    </a:cubicBezTo>
                    <a:cubicBezTo>
                      <a:pt x="150" y="304"/>
                      <a:pt x="150" y="310"/>
                      <a:pt x="151" y="311"/>
                    </a:cubicBezTo>
                    <a:cubicBezTo>
                      <a:pt x="158" y="319"/>
                      <a:pt x="159" y="307"/>
                      <a:pt x="162" y="304"/>
                    </a:cubicBezTo>
                    <a:cubicBezTo>
                      <a:pt x="163" y="303"/>
                      <a:pt x="169" y="285"/>
                      <a:pt x="169" y="284"/>
                    </a:cubicBezTo>
                    <a:cubicBezTo>
                      <a:pt x="169" y="284"/>
                      <a:pt x="169" y="284"/>
                      <a:pt x="169" y="284"/>
                    </a:cubicBezTo>
                    <a:cubicBezTo>
                      <a:pt x="168" y="283"/>
                      <a:pt x="168" y="279"/>
                      <a:pt x="167" y="277"/>
                    </a:cubicBezTo>
                    <a:close/>
                    <a:moveTo>
                      <a:pt x="154" y="287"/>
                    </a:moveTo>
                    <a:cubicBezTo>
                      <a:pt x="154" y="287"/>
                      <a:pt x="154" y="287"/>
                      <a:pt x="154" y="287"/>
                    </a:cubicBezTo>
                    <a:close/>
                    <a:moveTo>
                      <a:pt x="332" y="253"/>
                    </a:moveTo>
                    <a:cubicBezTo>
                      <a:pt x="333" y="253"/>
                      <a:pt x="334" y="246"/>
                      <a:pt x="335" y="245"/>
                    </a:cubicBezTo>
                    <a:cubicBezTo>
                      <a:pt x="337" y="240"/>
                      <a:pt x="335" y="242"/>
                      <a:pt x="339" y="239"/>
                    </a:cubicBezTo>
                    <a:cubicBezTo>
                      <a:pt x="340" y="239"/>
                      <a:pt x="337" y="237"/>
                      <a:pt x="337" y="236"/>
                    </a:cubicBezTo>
                    <a:cubicBezTo>
                      <a:pt x="337" y="234"/>
                      <a:pt x="337" y="226"/>
                      <a:pt x="339" y="226"/>
                    </a:cubicBezTo>
                    <a:cubicBezTo>
                      <a:pt x="336" y="224"/>
                      <a:pt x="333" y="220"/>
                      <a:pt x="331" y="225"/>
                    </a:cubicBezTo>
                    <a:cubicBezTo>
                      <a:pt x="329" y="229"/>
                      <a:pt x="319" y="237"/>
                      <a:pt x="316" y="236"/>
                    </a:cubicBezTo>
                    <a:cubicBezTo>
                      <a:pt x="315" y="236"/>
                      <a:pt x="315" y="237"/>
                      <a:pt x="315" y="237"/>
                    </a:cubicBezTo>
                    <a:cubicBezTo>
                      <a:pt x="314" y="241"/>
                      <a:pt x="315" y="247"/>
                      <a:pt x="317" y="250"/>
                    </a:cubicBezTo>
                    <a:cubicBezTo>
                      <a:pt x="321" y="252"/>
                      <a:pt x="327" y="252"/>
                      <a:pt x="331" y="252"/>
                    </a:cubicBezTo>
                    <a:cubicBezTo>
                      <a:pt x="331" y="252"/>
                      <a:pt x="332" y="253"/>
                      <a:pt x="332" y="253"/>
                    </a:cubicBezTo>
                    <a:close/>
                    <a:moveTo>
                      <a:pt x="316" y="236"/>
                    </a:moveTo>
                    <a:cubicBezTo>
                      <a:pt x="316" y="236"/>
                      <a:pt x="316" y="236"/>
                      <a:pt x="316" y="236"/>
                    </a:cubicBezTo>
                    <a:cubicBezTo>
                      <a:pt x="318" y="235"/>
                      <a:pt x="321" y="234"/>
                      <a:pt x="316" y="236"/>
                    </a:cubicBezTo>
                    <a:close/>
                    <a:moveTo>
                      <a:pt x="317" y="250"/>
                    </a:moveTo>
                    <a:cubicBezTo>
                      <a:pt x="317" y="250"/>
                      <a:pt x="317" y="250"/>
                      <a:pt x="317" y="250"/>
                    </a:cubicBezTo>
                    <a:close/>
                    <a:moveTo>
                      <a:pt x="306" y="258"/>
                    </a:moveTo>
                    <a:cubicBezTo>
                      <a:pt x="306" y="258"/>
                      <a:pt x="307" y="251"/>
                      <a:pt x="307" y="250"/>
                    </a:cubicBezTo>
                    <a:cubicBezTo>
                      <a:pt x="308" y="250"/>
                      <a:pt x="308" y="250"/>
                      <a:pt x="309" y="250"/>
                    </a:cubicBezTo>
                    <a:cubicBezTo>
                      <a:pt x="309" y="250"/>
                      <a:pt x="305" y="241"/>
                      <a:pt x="306" y="249"/>
                    </a:cubicBezTo>
                    <a:cubicBezTo>
                      <a:pt x="305" y="246"/>
                      <a:pt x="287" y="223"/>
                      <a:pt x="280" y="226"/>
                    </a:cubicBezTo>
                    <a:cubicBezTo>
                      <a:pt x="279" y="226"/>
                      <a:pt x="287" y="236"/>
                      <a:pt x="288" y="236"/>
                    </a:cubicBezTo>
                    <a:cubicBezTo>
                      <a:pt x="289" y="238"/>
                      <a:pt x="294" y="251"/>
                      <a:pt x="297" y="252"/>
                    </a:cubicBezTo>
                    <a:cubicBezTo>
                      <a:pt x="299" y="255"/>
                      <a:pt x="303" y="256"/>
                      <a:pt x="306" y="258"/>
                    </a:cubicBezTo>
                    <a:close/>
                    <a:moveTo>
                      <a:pt x="373" y="253"/>
                    </a:moveTo>
                    <a:cubicBezTo>
                      <a:pt x="373" y="253"/>
                      <a:pt x="373" y="253"/>
                      <a:pt x="373" y="253"/>
                    </a:cubicBezTo>
                    <a:close/>
                    <a:moveTo>
                      <a:pt x="384" y="265"/>
                    </a:moveTo>
                    <a:cubicBezTo>
                      <a:pt x="384" y="265"/>
                      <a:pt x="384" y="265"/>
                      <a:pt x="384" y="265"/>
                    </a:cubicBezTo>
                    <a:cubicBezTo>
                      <a:pt x="384" y="265"/>
                      <a:pt x="384" y="265"/>
                      <a:pt x="384" y="265"/>
                    </a:cubicBezTo>
                    <a:close/>
                    <a:moveTo>
                      <a:pt x="416" y="271"/>
                    </a:moveTo>
                    <a:cubicBezTo>
                      <a:pt x="415" y="269"/>
                      <a:pt x="413" y="267"/>
                      <a:pt x="411" y="267"/>
                    </a:cubicBezTo>
                    <a:cubicBezTo>
                      <a:pt x="411" y="267"/>
                      <a:pt x="408" y="261"/>
                      <a:pt x="408" y="261"/>
                    </a:cubicBezTo>
                    <a:cubicBezTo>
                      <a:pt x="408" y="258"/>
                      <a:pt x="410" y="261"/>
                      <a:pt x="408" y="258"/>
                    </a:cubicBezTo>
                    <a:cubicBezTo>
                      <a:pt x="407" y="257"/>
                      <a:pt x="404" y="253"/>
                      <a:pt x="403" y="253"/>
                    </a:cubicBezTo>
                    <a:cubicBezTo>
                      <a:pt x="400" y="252"/>
                      <a:pt x="395" y="251"/>
                      <a:pt x="393" y="249"/>
                    </a:cubicBezTo>
                    <a:cubicBezTo>
                      <a:pt x="389" y="248"/>
                      <a:pt x="386" y="244"/>
                      <a:pt x="383" y="248"/>
                    </a:cubicBezTo>
                    <a:cubicBezTo>
                      <a:pt x="378" y="249"/>
                      <a:pt x="377" y="252"/>
                      <a:pt x="377" y="244"/>
                    </a:cubicBezTo>
                    <a:cubicBezTo>
                      <a:pt x="374" y="241"/>
                      <a:pt x="370" y="245"/>
                      <a:pt x="368" y="244"/>
                    </a:cubicBezTo>
                    <a:cubicBezTo>
                      <a:pt x="367" y="245"/>
                      <a:pt x="373" y="248"/>
                      <a:pt x="374" y="248"/>
                    </a:cubicBezTo>
                    <a:cubicBezTo>
                      <a:pt x="372" y="250"/>
                      <a:pt x="371" y="249"/>
                      <a:pt x="373" y="253"/>
                    </a:cubicBezTo>
                    <a:cubicBezTo>
                      <a:pt x="374" y="254"/>
                      <a:pt x="375" y="253"/>
                      <a:pt x="375" y="252"/>
                    </a:cubicBezTo>
                    <a:cubicBezTo>
                      <a:pt x="378" y="254"/>
                      <a:pt x="382" y="254"/>
                      <a:pt x="385" y="256"/>
                    </a:cubicBezTo>
                    <a:cubicBezTo>
                      <a:pt x="385" y="256"/>
                      <a:pt x="385" y="257"/>
                      <a:pt x="385" y="257"/>
                    </a:cubicBezTo>
                    <a:cubicBezTo>
                      <a:pt x="389" y="257"/>
                      <a:pt x="385" y="264"/>
                      <a:pt x="384" y="265"/>
                    </a:cubicBezTo>
                    <a:cubicBezTo>
                      <a:pt x="386" y="265"/>
                      <a:pt x="392" y="267"/>
                      <a:pt x="392" y="267"/>
                    </a:cubicBezTo>
                    <a:cubicBezTo>
                      <a:pt x="391" y="270"/>
                      <a:pt x="404" y="264"/>
                      <a:pt x="402" y="264"/>
                    </a:cubicBezTo>
                    <a:cubicBezTo>
                      <a:pt x="406" y="264"/>
                      <a:pt x="405" y="267"/>
                      <a:pt x="408" y="269"/>
                    </a:cubicBezTo>
                    <a:cubicBezTo>
                      <a:pt x="409" y="271"/>
                      <a:pt x="416" y="271"/>
                      <a:pt x="416" y="271"/>
                    </a:cubicBezTo>
                    <a:cubicBezTo>
                      <a:pt x="416" y="271"/>
                      <a:pt x="416" y="271"/>
                      <a:pt x="416" y="271"/>
                    </a:cubicBezTo>
                    <a:close/>
                    <a:moveTo>
                      <a:pt x="45" y="86"/>
                    </a:moveTo>
                    <a:cubicBezTo>
                      <a:pt x="45" y="87"/>
                      <a:pt x="45" y="87"/>
                      <a:pt x="45" y="87"/>
                    </a:cubicBezTo>
                    <a:cubicBezTo>
                      <a:pt x="45" y="86"/>
                      <a:pt x="44" y="86"/>
                      <a:pt x="43" y="86"/>
                    </a:cubicBezTo>
                    <a:cubicBezTo>
                      <a:pt x="44" y="85"/>
                      <a:pt x="45" y="83"/>
                      <a:pt x="46" y="82"/>
                    </a:cubicBezTo>
                    <a:cubicBezTo>
                      <a:pt x="45" y="81"/>
                      <a:pt x="42" y="82"/>
                      <a:pt x="42" y="81"/>
                    </a:cubicBezTo>
                    <a:cubicBezTo>
                      <a:pt x="42" y="80"/>
                      <a:pt x="44" y="79"/>
                      <a:pt x="44" y="78"/>
                    </a:cubicBezTo>
                    <a:cubicBezTo>
                      <a:pt x="43" y="77"/>
                      <a:pt x="38" y="80"/>
                      <a:pt x="37" y="82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7" y="81"/>
                      <a:pt x="36" y="81"/>
                      <a:pt x="36" y="82"/>
                    </a:cubicBezTo>
                    <a:cubicBezTo>
                      <a:pt x="37" y="84"/>
                      <a:pt x="36" y="86"/>
                      <a:pt x="36" y="87"/>
                    </a:cubicBezTo>
                    <a:cubicBezTo>
                      <a:pt x="36" y="87"/>
                      <a:pt x="38" y="88"/>
                      <a:pt x="39" y="88"/>
                    </a:cubicBezTo>
                    <a:cubicBezTo>
                      <a:pt x="37" y="89"/>
                      <a:pt x="44" y="93"/>
                      <a:pt x="41" y="93"/>
                    </a:cubicBezTo>
                    <a:cubicBezTo>
                      <a:pt x="38" y="93"/>
                      <a:pt x="40" y="95"/>
                      <a:pt x="38" y="96"/>
                    </a:cubicBezTo>
                    <a:cubicBezTo>
                      <a:pt x="36" y="98"/>
                      <a:pt x="38" y="98"/>
                      <a:pt x="40" y="98"/>
                    </a:cubicBezTo>
                    <a:cubicBezTo>
                      <a:pt x="38" y="98"/>
                      <a:pt x="38" y="101"/>
                      <a:pt x="36" y="102"/>
                    </a:cubicBezTo>
                    <a:cubicBezTo>
                      <a:pt x="36" y="103"/>
                      <a:pt x="53" y="99"/>
                      <a:pt x="51" y="98"/>
                    </a:cubicBezTo>
                    <a:cubicBezTo>
                      <a:pt x="53" y="96"/>
                      <a:pt x="47" y="91"/>
                      <a:pt x="45" y="86"/>
                    </a:cubicBezTo>
                    <a:close/>
                    <a:moveTo>
                      <a:pt x="368" y="141"/>
                    </a:moveTo>
                    <a:cubicBezTo>
                      <a:pt x="369" y="140"/>
                      <a:pt x="366" y="132"/>
                      <a:pt x="365" y="132"/>
                    </a:cubicBezTo>
                    <a:cubicBezTo>
                      <a:pt x="363" y="130"/>
                      <a:pt x="362" y="128"/>
                      <a:pt x="360" y="127"/>
                    </a:cubicBezTo>
                    <a:cubicBezTo>
                      <a:pt x="362" y="127"/>
                      <a:pt x="363" y="126"/>
                      <a:pt x="365" y="128"/>
                    </a:cubicBezTo>
                    <a:cubicBezTo>
                      <a:pt x="366" y="125"/>
                      <a:pt x="365" y="127"/>
                      <a:pt x="368" y="125"/>
                    </a:cubicBezTo>
                    <a:cubicBezTo>
                      <a:pt x="368" y="125"/>
                      <a:pt x="368" y="121"/>
                      <a:pt x="368" y="121"/>
                    </a:cubicBezTo>
                    <a:cubicBezTo>
                      <a:pt x="367" y="119"/>
                      <a:pt x="367" y="124"/>
                      <a:pt x="367" y="123"/>
                    </a:cubicBezTo>
                    <a:cubicBezTo>
                      <a:pt x="365" y="123"/>
                      <a:pt x="357" y="117"/>
                      <a:pt x="356" y="118"/>
                    </a:cubicBezTo>
                    <a:cubicBezTo>
                      <a:pt x="356" y="118"/>
                      <a:pt x="358" y="124"/>
                      <a:pt x="357" y="125"/>
                    </a:cubicBezTo>
                    <a:cubicBezTo>
                      <a:pt x="359" y="128"/>
                      <a:pt x="358" y="128"/>
                      <a:pt x="361" y="128"/>
                    </a:cubicBezTo>
                    <a:cubicBezTo>
                      <a:pt x="358" y="130"/>
                      <a:pt x="365" y="137"/>
                      <a:pt x="362" y="140"/>
                    </a:cubicBezTo>
                    <a:cubicBezTo>
                      <a:pt x="361" y="140"/>
                      <a:pt x="361" y="140"/>
                      <a:pt x="360" y="141"/>
                    </a:cubicBezTo>
                    <a:cubicBezTo>
                      <a:pt x="360" y="139"/>
                      <a:pt x="359" y="140"/>
                      <a:pt x="359" y="139"/>
                    </a:cubicBezTo>
                    <a:cubicBezTo>
                      <a:pt x="356" y="142"/>
                      <a:pt x="362" y="145"/>
                      <a:pt x="354" y="144"/>
                    </a:cubicBezTo>
                    <a:cubicBezTo>
                      <a:pt x="353" y="144"/>
                      <a:pt x="347" y="150"/>
                      <a:pt x="349" y="151"/>
                    </a:cubicBezTo>
                    <a:cubicBezTo>
                      <a:pt x="348" y="150"/>
                      <a:pt x="349" y="151"/>
                      <a:pt x="349" y="151"/>
                    </a:cubicBezTo>
                    <a:cubicBezTo>
                      <a:pt x="349" y="151"/>
                      <a:pt x="351" y="154"/>
                      <a:pt x="351" y="154"/>
                    </a:cubicBezTo>
                    <a:cubicBezTo>
                      <a:pt x="351" y="155"/>
                      <a:pt x="352" y="156"/>
                      <a:pt x="353" y="156"/>
                    </a:cubicBezTo>
                    <a:cubicBezTo>
                      <a:pt x="354" y="154"/>
                      <a:pt x="354" y="154"/>
                      <a:pt x="355" y="151"/>
                    </a:cubicBezTo>
                    <a:cubicBezTo>
                      <a:pt x="356" y="153"/>
                      <a:pt x="359" y="149"/>
                      <a:pt x="358" y="148"/>
                    </a:cubicBezTo>
                    <a:cubicBezTo>
                      <a:pt x="358" y="148"/>
                      <a:pt x="358" y="148"/>
                      <a:pt x="358" y="148"/>
                    </a:cubicBezTo>
                    <a:cubicBezTo>
                      <a:pt x="359" y="148"/>
                      <a:pt x="360" y="149"/>
                      <a:pt x="361" y="150"/>
                    </a:cubicBezTo>
                    <a:cubicBezTo>
                      <a:pt x="365" y="142"/>
                      <a:pt x="369" y="151"/>
                      <a:pt x="368" y="141"/>
                    </a:cubicBezTo>
                    <a:close/>
                    <a:moveTo>
                      <a:pt x="327" y="265"/>
                    </a:moveTo>
                    <a:cubicBezTo>
                      <a:pt x="333" y="267"/>
                      <a:pt x="327" y="263"/>
                      <a:pt x="324" y="263"/>
                    </a:cubicBezTo>
                    <a:cubicBezTo>
                      <a:pt x="324" y="262"/>
                      <a:pt x="327" y="262"/>
                      <a:pt x="326" y="261"/>
                    </a:cubicBezTo>
                    <a:cubicBezTo>
                      <a:pt x="323" y="261"/>
                      <a:pt x="304" y="257"/>
                      <a:pt x="305" y="261"/>
                    </a:cubicBezTo>
                    <a:cubicBezTo>
                      <a:pt x="309" y="263"/>
                      <a:pt x="313" y="263"/>
                      <a:pt x="317" y="264"/>
                    </a:cubicBezTo>
                    <a:cubicBezTo>
                      <a:pt x="318" y="266"/>
                      <a:pt x="327" y="265"/>
                      <a:pt x="327" y="265"/>
                    </a:cubicBezTo>
                    <a:close/>
                    <a:moveTo>
                      <a:pt x="28" y="91"/>
                    </a:moveTo>
                    <a:cubicBezTo>
                      <a:pt x="29" y="93"/>
                      <a:pt x="27" y="98"/>
                      <a:pt x="28" y="98"/>
                    </a:cubicBezTo>
                    <a:cubicBezTo>
                      <a:pt x="35" y="97"/>
                      <a:pt x="35" y="95"/>
                      <a:pt x="38" y="90"/>
                    </a:cubicBezTo>
                    <a:cubicBezTo>
                      <a:pt x="39" y="89"/>
                      <a:pt x="30" y="88"/>
                      <a:pt x="28" y="91"/>
                    </a:cubicBezTo>
                    <a:close/>
                    <a:moveTo>
                      <a:pt x="354" y="212"/>
                    </a:moveTo>
                    <a:cubicBezTo>
                      <a:pt x="355" y="219"/>
                      <a:pt x="345" y="216"/>
                      <a:pt x="346" y="222"/>
                    </a:cubicBezTo>
                    <a:cubicBezTo>
                      <a:pt x="346" y="223"/>
                      <a:pt x="353" y="217"/>
                      <a:pt x="351" y="224"/>
                    </a:cubicBezTo>
                    <a:cubicBezTo>
                      <a:pt x="351" y="225"/>
                      <a:pt x="354" y="226"/>
                      <a:pt x="355" y="226"/>
                    </a:cubicBezTo>
                    <a:cubicBezTo>
                      <a:pt x="355" y="226"/>
                      <a:pt x="355" y="222"/>
                      <a:pt x="355" y="222"/>
                    </a:cubicBezTo>
                    <a:cubicBezTo>
                      <a:pt x="356" y="222"/>
                      <a:pt x="356" y="223"/>
                      <a:pt x="356" y="224"/>
                    </a:cubicBezTo>
                    <a:cubicBezTo>
                      <a:pt x="356" y="224"/>
                      <a:pt x="357" y="222"/>
                      <a:pt x="357" y="222"/>
                    </a:cubicBezTo>
                    <a:cubicBezTo>
                      <a:pt x="357" y="220"/>
                      <a:pt x="354" y="212"/>
                      <a:pt x="354" y="212"/>
                    </a:cubicBezTo>
                    <a:close/>
                    <a:moveTo>
                      <a:pt x="349" y="206"/>
                    </a:moveTo>
                    <a:cubicBezTo>
                      <a:pt x="346" y="208"/>
                      <a:pt x="349" y="208"/>
                      <a:pt x="350" y="209"/>
                    </a:cubicBezTo>
                    <a:cubicBezTo>
                      <a:pt x="350" y="208"/>
                      <a:pt x="349" y="208"/>
                      <a:pt x="349" y="206"/>
                    </a:cubicBezTo>
                    <a:cubicBezTo>
                      <a:pt x="352" y="207"/>
                      <a:pt x="347" y="200"/>
                      <a:pt x="347" y="203"/>
                    </a:cubicBezTo>
                    <a:cubicBezTo>
                      <a:pt x="347" y="201"/>
                      <a:pt x="346" y="202"/>
                      <a:pt x="345" y="202"/>
                    </a:cubicBezTo>
                    <a:cubicBezTo>
                      <a:pt x="345" y="203"/>
                      <a:pt x="344" y="204"/>
                      <a:pt x="344" y="204"/>
                    </a:cubicBezTo>
                    <a:cubicBezTo>
                      <a:pt x="345" y="204"/>
                      <a:pt x="349" y="206"/>
                      <a:pt x="349" y="206"/>
                    </a:cubicBezTo>
                    <a:close/>
                    <a:moveTo>
                      <a:pt x="339" y="190"/>
                    </a:moveTo>
                    <a:cubicBezTo>
                      <a:pt x="339" y="190"/>
                      <a:pt x="339" y="190"/>
                      <a:pt x="339" y="190"/>
                    </a:cubicBezTo>
                    <a:cubicBezTo>
                      <a:pt x="336" y="192"/>
                      <a:pt x="339" y="206"/>
                      <a:pt x="344" y="203"/>
                    </a:cubicBezTo>
                    <a:cubicBezTo>
                      <a:pt x="344" y="203"/>
                      <a:pt x="344" y="202"/>
                      <a:pt x="344" y="202"/>
                    </a:cubicBezTo>
                    <a:cubicBezTo>
                      <a:pt x="344" y="201"/>
                      <a:pt x="345" y="186"/>
                      <a:pt x="339" y="189"/>
                    </a:cubicBezTo>
                    <a:cubicBezTo>
                      <a:pt x="339" y="189"/>
                      <a:pt x="339" y="189"/>
                      <a:pt x="339" y="190"/>
                    </a:cubicBezTo>
                    <a:close/>
                    <a:moveTo>
                      <a:pt x="344" y="204"/>
                    </a:moveTo>
                    <a:cubicBezTo>
                      <a:pt x="344" y="205"/>
                      <a:pt x="344" y="204"/>
                      <a:pt x="344" y="204"/>
                    </a:cubicBezTo>
                    <a:cubicBezTo>
                      <a:pt x="344" y="204"/>
                      <a:pt x="344" y="204"/>
                      <a:pt x="344" y="204"/>
                    </a:cubicBezTo>
                    <a:close/>
                    <a:moveTo>
                      <a:pt x="345" y="202"/>
                    </a:moveTo>
                    <a:cubicBezTo>
                      <a:pt x="345" y="201"/>
                      <a:pt x="344" y="201"/>
                      <a:pt x="344" y="202"/>
                    </a:cubicBezTo>
                    <a:cubicBezTo>
                      <a:pt x="344" y="202"/>
                      <a:pt x="344" y="202"/>
                      <a:pt x="344" y="202"/>
                    </a:cubicBezTo>
                    <a:cubicBezTo>
                      <a:pt x="344" y="202"/>
                      <a:pt x="344" y="202"/>
                      <a:pt x="345" y="202"/>
                    </a:cubicBezTo>
                    <a:close/>
                    <a:moveTo>
                      <a:pt x="338" y="196"/>
                    </a:moveTo>
                    <a:cubicBezTo>
                      <a:pt x="338" y="196"/>
                      <a:pt x="338" y="196"/>
                      <a:pt x="338" y="196"/>
                    </a:cubicBezTo>
                    <a:close/>
                    <a:moveTo>
                      <a:pt x="247" y="220"/>
                    </a:moveTo>
                    <a:cubicBezTo>
                      <a:pt x="247" y="220"/>
                      <a:pt x="247" y="220"/>
                      <a:pt x="247" y="220"/>
                    </a:cubicBezTo>
                    <a:close/>
                    <a:moveTo>
                      <a:pt x="242" y="214"/>
                    </a:moveTo>
                    <a:cubicBezTo>
                      <a:pt x="241" y="215"/>
                      <a:pt x="241" y="224"/>
                      <a:pt x="243" y="225"/>
                    </a:cubicBezTo>
                    <a:cubicBezTo>
                      <a:pt x="245" y="226"/>
                      <a:pt x="249" y="222"/>
                      <a:pt x="247" y="220"/>
                    </a:cubicBezTo>
                    <a:cubicBezTo>
                      <a:pt x="246" y="218"/>
                      <a:pt x="244" y="214"/>
                      <a:pt x="242" y="214"/>
                    </a:cubicBezTo>
                    <a:close/>
                    <a:moveTo>
                      <a:pt x="355" y="237"/>
                    </a:moveTo>
                    <a:cubicBezTo>
                      <a:pt x="355" y="238"/>
                      <a:pt x="343" y="239"/>
                      <a:pt x="345" y="238"/>
                    </a:cubicBezTo>
                    <a:cubicBezTo>
                      <a:pt x="344" y="238"/>
                      <a:pt x="341" y="239"/>
                      <a:pt x="341" y="242"/>
                    </a:cubicBezTo>
                    <a:cubicBezTo>
                      <a:pt x="341" y="244"/>
                      <a:pt x="339" y="247"/>
                      <a:pt x="339" y="249"/>
                    </a:cubicBezTo>
                    <a:cubicBezTo>
                      <a:pt x="339" y="249"/>
                      <a:pt x="340" y="258"/>
                      <a:pt x="340" y="258"/>
                    </a:cubicBezTo>
                    <a:cubicBezTo>
                      <a:pt x="344" y="257"/>
                      <a:pt x="341" y="252"/>
                      <a:pt x="343" y="249"/>
                    </a:cubicBezTo>
                    <a:cubicBezTo>
                      <a:pt x="344" y="249"/>
                      <a:pt x="347" y="257"/>
                      <a:pt x="348" y="258"/>
                    </a:cubicBezTo>
                    <a:cubicBezTo>
                      <a:pt x="349" y="258"/>
                      <a:pt x="349" y="251"/>
                      <a:pt x="347" y="249"/>
                    </a:cubicBezTo>
                    <a:cubicBezTo>
                      <a:pt x="347" y="247"/>
                      <a:pt x="346" y="245"/>
                      <a:pt x="350" y="247"/>
                    </a:cubicBezTo>
                    <a:cubicBezTo>
                      <a:pt x="350" y="245"/>
                      <a:pt x="350" y="245"/>
                      <a:pt x="350" y="243"/>
                    </a:cubicBezTo>
                    <a:cubicBezTo>
                      <a:pt x="346" y="242"/>
                      <a:pt x="345" y="246"/>
                      <a:pt x="343" y="244"/>
                    </a:cubicBezTo>
                    <a:cubicBezTo>
                      <a:pt x="341" y="241"/>
                      <a:pt x="346" y="239"/>
                      <a:pt x="349" y="241"/>
                    </a:cubicBezTo>
                    <a:cubicBezTo>
                      <a:pt x="351" y="241"/>
                      <a:pt x="356" y="238"/>
                      <a:pt x="355" y="237"/>
                    </a:cubicBezTo>
                    <a:close/>
                    <a:moveTo>
                      <a:pt x="336" y="178"/>
                    </a:moveTo>
                    <a:cubicBezTo>
                      <a:pt x="336" y="178"/>
                      <a:pt x="337" y="180"/>
                      <a:pt x="338" y="180"/>
                    </a:cubicBezTo>
                    <a:cubicBezTo>
                      <a:pt x="338" y="180"/>
                      <a:pt x="338" y="180"/>
                      <a:pt x="338" y="180"/>
                    </a:cubicBezTo>
                    <a:cubicBezTo>
                      <a:pt x="339" y="179"/>
                      <a:pt x="340" y="172"/>
                      <a:pt x="339" y="171"/>
                    </a:cubicBezTo>
                    <a:cubicBezTo>
                      <a:pt x="336" y="169"/>
                      <a:pt x="335" y="177"/>
                      <a:pt x="336" y="178"/>
                    </a:cubicBezTo>
                    <a:close/>
                    <a:moveTo>
                      <a:pt x="315" y="188"/>
                    </a:moveTo>
                    <a:cubicBezTo>
                      <a:pt x="314" y="188"/>
                      <a:pt x="315" y="188"/>
                      <a:pt x="315" y="188"/>
                    </a:cubicBezTo>
                    <a:close/>
                    <a:moveTo>
                      <a:pt x="309" y="188"/>
                    </a:moveTo>
                    <a:cubicBezTo>
                      <a:pt x="312" y="191"/>
                      <a:pt x="313" y="191"/>
                      <a:pt x="315" y="188"/>
                    </a:cubicBezTo>
                    <a:cubicBezTo>
                      <a:pt x="318" y="185"/>
                      <a:pt x="309" y="184"/>
                      <a:pt x="309" y="188"/>
                    </a:cubicBezTo>
                    <a:close/>
                    <a:moveTo>
                      <a:pt x="421" y="256"/>
                    </a:moveTo>
                    <a:cubicBezTo>
                      <a:pt x="421" y="256"/>
                      <a:pt x="422" y="255"/>
                      <a:pt x="422" y="254"/>
                    </a:cubicBezTo>
                    <a:cubicBezTo>
                      <a:pt x="423" y="257"/>
                      <a:pt x="422" y="252"/>
                      <a:pt x="421" y="250"/>
                    </a:cubicBezTo>
                    <a:cubicBezTo>
                      <a:pt x="421" y="249"/>
                      <a:pt x="420" y="248"/>
                      <a:pt x="420" y="249"/>
                    </a:cubicBezTo>
                    <a:cubicBezTo>
                      <a:pt x="420" y="248"/>
                      <a:pt x="419" y="248"/>
                      <a:pt x="418" y="249"/>
                    </a:cubicBezTo>
                    <a:cubicBezTo>
                      <a:pt x="418" y="250"/>
                      <a:pt x="422" y="252"/>
                      <a:pt x="422" y="254"/>
                    </a:cubicBezTo>
                    <a:cubicBezTo>
                      <a:pt x="421" y="253"/>
                      <a:pt x="415" y="258"/>
                      <a:pt x="411" y="257"/>
                    </a:cubicBezTo>
                    <a:cubicBezTo>
                      <a:pt x="412" y="258"/>
                      <a:pt x="412" y="258"/>
                      <a:pt x="411" y="258"/>
                    </a:cubicBezTo>
                    <a:cubicBezTo>
                      <a:pt x="416" y="265"/>
                      <a:pt x="412" y="258"/>
                      <a:pt x="412" y="258"/>
                    </a:cubicBezTo>
                    <a:cubicBezTo>
                      <a:pt x="411" y="258"/>
                      <a:pt x="412" y="258"/>
                      <a:pt x="414" y="259"/>
                    </a:cubicBezTo>
                    <a:cubicBezTo>
                      <a:pt x="415" y="259"/>
                      <a:pt x="417" y="259"/>
                      <a:pt x="418" y="258"/>
                    </a:cubicBezTo>
                    <a:cubicBezTo>
                      <a:pt x="417" y="259"/>
                      <a:pt x="421" y="257"/>
                      <a:pt x="421" y="256"/>
                    </a:cubicBezTo>
                    <a:close/>
                    <a:moveTo>
                      <a:pt x="351" y="208"/>
                    </a:moveTo>
                    <a:cubicBezTo>
                      <a:pt x="351" y="208"/>
                      <a:pt x="352" y="209"/>
                      <a:pt x="351" y="208"/>
                    </a:cubicBezTo>
                    <a:close/>
                    <a:moveTo>
                      <a:pt x="351" y="208"/>
                    </a:moveTo>
                    <a:cubicBezTo>
                      <a:pt x="352" y="209"/>
                      <a:pt x="352" y="209"/>
                      <a:pt x="352" y="210"/>
                    </a:cubicBezTo>
                    <a:cubicBezTo>
                      <a:pt x="352" y="209"/>
                      <a:pt x="351" y="209"/>
                      <a:pt x="351" y="209"/>
                    </a:cubicBezTo>
                    <a:cubicBezTo>
                      <a:pt x="351" y="211"/>
                      <a:pt x="352" y="212"/>
                      <a:pt x="353" y="214"/>
                    </a:cubicBezTo>
                    <a:cubicBezTo>
                      <a:pt x="354" y="212"/>
                      <a:pt x="355" y="208"/>
                      <a:pt x="353" y="207"/>
                    </a:cubicBezTo>
                    <a:cubicBezTo>
                      <a:pt x="353" y="207"/>
                      <a:pt x="352" y="207"/>
                      <a:pt x="351" y="207"/>
                    </a:cubicBezTo>
                    <a:cubicBezTo>
                      <a:pt x="351" y="207"/>
                      <a:pt x="351" y="208"/>
                      <a:pt x="351" y="208"/>
                    </a:cubicBezTo>
                    <a:close/>
                    <a:moveTo>
                      <a:pt x="361" y="252"/>
                    </a:moveTo>
                    <a:cubicBezTo>
                      <a:pt x="361" y="252"/>
                      <a:pt x="361" y="252"/>
                      <a:pt x="361" y="252"/>
                    </a:cubicBezTo>
                    <a:cubicBezTo>
                      <a:pt x="361" y="252"/>
                      <a:pt x="361" y="252"/>
                      <a:pt x="361" y="252"/>
                    </a:cubicBezTo>
                    <a:close/>
                    <a:moveTo>
                      <a:pt x="366" y="250"/>
                    </a:moveTo>
                    <a:cubicBezTo>
                      <a:pt x="366" y="250"/>
                      <a:pt x="366" y="250"/>
                      <a:pt x="366" y="250"/>
                    </a:cubicBezTo>
                    <a:cubicBezTo>
                      <a:pt x="363" y="247"/>
                      <a:pt x="361" y="251"/>
                      <a:pt x="361" y="252"/>
                    </a:cubicBezTo>
                    <a:cubicBezTo>
                      <a:pt x="362" y="251"/>
                      <a:pt x="368" y="252"/>
                      <a:pt x="368" y="252"/>
                    </a:cubicBezTo>
                    <a:cubicBezTo>
                      <a:pt x="368" y="250"/>
                      <a:pt x="367" y="251"/>
                      <a:pt x="366" y="250"/>
                    </a:cubicBezTo>
                    <a:close/>
                    <a:moveTo>
                      <a:pt x="337" y="267"/>
                    </a:moveTo>
                    <a:cubicBezTo>
                      <a:pt x="339" y="265"/>
                      <a:pt x="338" y="266"/>
                      <a:pt x="339" y="264"/>
                    </a:cubicBezTo>
                    <a:cubicBezTo>
                      <a:pt x="338" y="265"/>
                      <a:pt x="329" y="265"/>
                      <a:pt x="331" y="267"/>
                    </a:cubicBezTo>
                    <a:cubicBezTo>
                      <a:pt x="333" y="267"/>
                      <a:pt x="335" y="266"/>
                      <a:pt x="337" y="267"/>
                    </a:cubicBezTo>
                    <a:close/>
                    <a:moveTo>
                      <a:pt x="359" y="265"/>
                    </a:moveTo>
                    <a:cubicBezTo>
                      <a:pt x="359" y="265"/>
                      <a:pt x="346" y="268"/>
                      <a:pt x="349" y="271"/>
                    </a:cubicBezTo>
                    <a:cubicBezTo>
                      <a:pt x="349" y="271"/>
                      <a:pt x="359" y="266"/>
                      <a:pt x="359" y="265"/>
                    </a:cubicBezTo>
                    <a:close/>
                    <a:moveTo>
                      <a:pt x="345" y="209"/>
                    </a:moveTo>
                    <a:cubicBezTo>
                      <a:pt x="345" y="210"/>
                      <a:pt x="345" y="211"/>
                      <a:pt x="345" y="212"/>
                    </a:cubicBezTo>
                    <a:cubicBezTo>
                      <a:pt x="347" y="211"/>
                      <a:pt x="346" y="213"/>
                      <a:pt x="347" y="213"/>
                    </a:cubicBezTo>
                    <a:cubicBezTo>
                      <a:pt x="347" y="214"/>
                      <a:pt x="346" y="215"/>
                      <a:pt x="348" y="216"/>
                    </a:cubicBezTo>
                    <a:cubicBezTo>
                      <a:pt x="349" y="215"/>
                      <a:pt x="351" y="212"/>
                      <a:pt x="350" y="210"/>
                    </a:cubicBezTo>
                    <a:cubicBezTo>
                      <a:pt x="350" y="212"/>
                      <a:pt x="344" y="208"/>
                      <a:pt x="345" y="209"/>
                    </a:cubicBezTo>
                    <a:close/>
                    <a:moveTo>
                      <a:pt x="353" y="264"/>
                    </a:moveTo>
                    <a:cubicBezTo>
                      <a:pt x="353" y="264"/>
                      <a:pt x="344" y="266"/>
                      <a:pt x="344" y="265"/>
                    </a:cubicBezTo>
                    <a:cubicBezTo>
                      <a:pt x="344" y="265"/>
                      <a:pt x="339" y="264"/>
                      <a:pt x="340" y="266"/>
                    </a:cubicBezTo>
                    <a:cubicBezTo>
                      <a:pt x="340" y="267"/>
                      <a:pt x="345" y="267"/>
                      <a:pt x="346" y="266"/>
                    </a:cubicBezTo>
                    <a:cubicBezTo>
                      <a:pt x="346" y="267"/>
                      <a:pt x="353" y="265"/>
                      <a:pt x="353" y="264"/>
                    </a:cubicBezTo>
                    <a:close/>
                    <a:moveTo>
                      <a:pt x="346" y="266"/>
                    </a:moveTo>
                    <a:cubicBezTo>
                      <a:pt x="346" y="267"/>
                      <a:pt x="346" y="266"/>
                      <a:pt x="346" y="266"/>
                    </a:cubicBezTo>
                    <a:close/>
                    <a:moveTo>
                      <a:pt x="339" y="210"/>
                    </a:moveTo>
                    <a:cubicBezTo>
                      <a:pt x="339" y="211"/>
                      <a:pt x="334" y="218"/>
                      <a:pt x="334" y="218"/>
                    </a:cubicBezTo>
                    <a:cubicBezTo>
                      <a:pt x="336" y="220"/>
                      <a:pt x="339" y="211"/>
                      <a:pt x="339" y="210"/>
                    </a:cubicBezTo>
                    <a:close/>
                    <a:moveTo>
                      <a:pt x="339" y="210"/>
                    </a:moveTo>
                    <a:cubicBezTo>
                      <a:pt x="339" y="210"/>
                      <a:pt x="339" y="210"/>
                      <a:pt x="339" y="210"/>
                    </a:cubicBezTo>
                    <a:cubicBezTo>
                      <a:pt x="339" y="210"/>
                      <a:pt x="339" y="210"/>
                      <a:pt x="339" y="210"/>
                    </a:cubicBezTo>
                    <a:close/>
                    <a:moveTo>
                      <a:pt x="341" y="205"/>
                    </a:moveTo>
                    <a:cubicBezTo>
                      <a:pt x="341" y="205"/>
                      <a:pt x="342" y="207"/>
                      <a:pt x="342" y="207"/>
                    </a:cubicBezTo>
                    <a:cubicBezTo>
                      <a:pt x="342" y="207"/>
                      <a:pt x="342" y="207"/>
                      <a:pt x="343" y="207"/>
                    </a:cubicBezTo>
                    <a:cubicBezTo>
                      <a:pt x="346" y="205"/>
                      <a:pt x="339" y="202"/>
                      <a:pt x="341" y="205"/>
                    </a:cubicBezTo>
                    <a:close/>
                    <a:moveTo>
                      <a:pt x="338" y="269"/>
                    </a:moveTo>
                    <a:cubicBezTo>
                      <a:pt x="340" y="270"/>
                      <a:pt x="342" y="271"/>
                      <a:pt x="343" y="270"/>
                    </a:cubicBezTo>
                    <a:cubicBezTo>
                      <a:pt x="341" y="268"/>
                      <a:pt x="336" y="268"/>
                      <a:pt x="338" y="269"/>
                    </a:cubicBezTo>
                    <a:close/>
                    <a:moveTo>
                      <a:pt x="359" y="251"/>
                    </a:moveTo>
                    <a:cubicBezTo>
                      <a:pt x="352" y="252"/>
                      <a:pt x="360" y="253"/>
                      <a:pt x="359" y="251"/>
                    </a:cubicBezTo>
                    <a:close/>
                    <a:moveTo>
                      <a:pt x="368" y="273"/>
                    </a:moveTo>
                    <a:cubicBezTo>
                      <a:pt x="367" y="273"/>
                      <a:pt x="366" y="273"/>
                      <a:pt x="365" y="274"/>
                    </a:cubicBezTo>
                    <a:cubicBezTo>
                      <a:pt x="365" y="276"/>
                      <a:pt x="369" y="275"/>
                      <a:pt x="368" y="273"/>
                    </a:cubicBezTo>
                    <a:close/>
                    <a:moveTo>
                      <a:pt x="416" y="268"/>
                    </a:moveTo>
                    <a:cubicBezTo>
                      <a:pt x="416" y="268"/>
                      <a:pt x="416" y="268"/>
                      <a:pt x="416" y="268"/>
                    </a:cubicBezTo>
                    <a:cubicBezTo>
                      <a:pt x="416" y="268"/>
                      <a:pt x="415" y="267"/>
                      <a:pt x="415" y="268"/>
                    </a:cubicBezTo>
                    <a:cubicBezTo>
                      <a:pt x="415" y="268"/>
                      <a:pt x="417" y="271"/>
                      <a:pt x="418" y="270"/>
                    </a:cubicBezTo>
                    <a:cubicBezTo>
                      <a:pt x="417" y="269"/>
                      <a:pt x="417" y="268"/>
                      <a:pt x="416" y="268"/>
                    </a:cubicBezTo>
                    <a:close/>
                    <a:moveTo>
                      <a:pt x="287" y="238"/>
                    </a:moveTo>
                    <a:cubicBezTo>
                      <a:pt x="287" y="238"/>
                      <a:pt x="287" y="238"/>
                      <a:pt x="287" y="238"/>
                    </a:cubicBezTo>
                    <a:close/>
                    <a:moveTo>
                      <a:pt x="285" y="237"/>
                    </a:moveTo>
                    <a:cubicBezTo>
                      <a:pt x="285" y="238"/>
                      <a:pt x="286" y="240"/>
                      <a:pt x="286" y="240"/>
                    </a:cubicBezTo>
                    <a:cubicBezTo>
                      <a:pt x="286" y="240"/>
                      <a:pt x="286" y="240"/>
                      <a:pt x="287" y="240"/>
                    </a:cubicBezTo>
                    <a:cubicBezTo>
                      <a:pt x="287" y="240"/>
                      <a:pt x="287" y="239"/>
                      <a:pt x="287" y="238"/>
                    </a:cubicBezTo>
                    <a:cubicBezTo>
                      <a:pt x="287" y="238"/>
                      <a:pt x="286" y="237"/>
                      <a:pt x="285" y="237"/>
                    </a:cubicBezTo>
                    <a:close/>
                    <a:moveTo>
                      <a:pt x="311" y="250"/>
                    </a:moveTo>
                    <a:cubicBezTo>
                      <a:pt x="311" y="251"/>
                      <a:pt x="311" y="251"/>
                      <a:pt x="312" y="251"/>
                    </a:cubicBezTo>
                    <a:cubicBezTo>
                      <a:pt x="313" y="251"/>
                      <a:pt x="313" y="249"/>
                      <a:pt x="312" y="249"/>
                    </a:cubicBezTo>
                    <a:cubicBezTo>
                      <a:pt x="312" y="249"/>
                      <a:pt x="312" y="249"/>
                      <a:pt x="312" y="249"/>
                    </a:cubicBezTo>
                    <a:cubicBezTo>
                      <a:pt x="311" y="249"/>
                      <a:pt x="311" y="249"/>
                      <a:pt x="312" y="249"/>
                    </a:cubicBezTo>
                    <a:cubicBezTo>
                      <a:pt x="311" y="249"/>
                      <a:pt x="310" y="249"/>
                      <a:pt x="311" y="250"/>
                    </a:cubicBezTo>
                    <a:close/>
                    <a:moveTo>
                      <a:pt x="368" y="243"/>
                    </a:moveTo>
                    <a:cubicBezTo>
                      <a:pt x="368" y="243"/>
                      <a:pt x="371" y="243"/>
                      <a:pt x="370" y="242"/>
                    </a:cubicBezTo>
                    <a:cubicBezTo>
                      <a:pt x="369" y="242"/>
                      <a:pt x="368" y="242"/>
                      <a:pt x="367" y="242"/>
                    </a:cubicBezTo>
                    <a:cubicBezTo>
                      <a:pt x="367" y="242"/>
                      <a:pt x="368" y="244"/>
                      <a:pt x="368" y="243"/>
                    </a:cubicBezTo>
                    <a:close/>
                    <a:moveTo>
                      <a:pt x="289" y="244"/>
                    </a:moveTo>
                    <a:cubicBezTo>
                      <a:pt x="286" y="247"/>
                      <a:pt x="292" y="246"/>
                      <a:pt x="290" y="246"/>
                    </a:cubicBezTo>
                    <a:cubicBezTo>
                      <a:pt x="290" y="245"/>
                      <a:pt x="290" y="244"/>
                      <a:pt x="289" y="244"/>
                    </a:cubicBezTo>
                    <a:close/>
                    <a:moveTo>
                      <a:pt x="377" y="257"/>
                    </a:moveTo>
                    <a:cubicBezTo>
                      <a:pt x="376" y="258"/>
                      <a:pt x="377" y="259"/>
                      <a:pt x="376" y="261"/>
                    </a:cubicBezTo>
                    <a:cubicBezTo>
                      <a:pt x="376" y="263"/>
                      <a:pt x="378" y="257"/>
                      <a:pt x="377" y="257"/>
                    </a:cubicBezTo>
                    <a:close/>
                    <a:moveTo>
                      <a:pt x="176" y="207"/>
                    </a:moveTo>
                    <a:cubicBezTo>
                      <a:pt x="178" y="208"/>
                      <a:pt x="178" y="206"/>
                      <a:pt x="179" y="206"/>
                    </a:cubicBezTo>
                    <a:cubicBezTo>
                      <a:pt x="178" y="206"/>
                      <a:pt x="176" y="206"/>
                      <a:pt x="176" y="207"/>
                    </a:cubicBezTo>
                    <a:close/>
                    <a:moveTo>
                      <a:pt x="304" y="241"/>
                    </a:moveTo>
                    <a:cubicBezTo>
                      <a:pt x="304" y="241"/>
                      <a:pt x="303" y="243"/>
                      <a:pt x="303" y="243"/>
                    </a:cubicBezTo>
                    <a:cubicBezTo>
                      <a:pt x="305" y="244"/>
                      <a:pt x="305" y="242"/>
                      <a:pt x="304" y="241"/>
                    </a:cubicBezTo>
                    <a:close/>
                    <a:moveTo>
                      <a:pt x="361" y="247"/>
                    </a:moveTo>
                    <a:cubicBezTo>
                      <a:pt x="360" y="247"/>
                      <a:pt x="361" y="247"/>
                      <a:pt x="361" y="247"/>
                    </a:cubicBezTo>
                    <a:close/>
                    <a:moveTo>
                      <a:pt x="361" y="247"/>
                    </a:moveTo>
                    <a:cubicBezTo>
                      <a:pt x="363" y="247"/>
                      <a:pt x="361" y="245"/>
                      <a:pt x="360" y="245"/>
                    </a:cubicBezTo>
                    <a:cubicBezTo>
                      <a:pt x="360" y="245"/>
                      <a:pt x="359" y="247"/>
                      <a:pt x="361" y="247"/>
                    </a:cubicBezTo>
                    <a:close/>
                    <a:moveTo>
                      <a:pt x="357" y="247"/>
                    </a:moveTo>
                    <a:cubicBezTo>
                      <a:pt x="356" y="247"/>
                      <a:pt x="352" y="245"/>
                      <a:pt x="352" y="247"/>
                    </a:cubicBezTo>
                    <a:cubicBezTo>
                      <a:pt x="353" y="249"/>
                      <a:pt x="356" y="245"/>
                      <a:pt x="356" y="248"/>
                    </a:cubicBezTo>
                    <a:cubicBezTo>
                      <a:pt x="357" y="248"/>
                      <a:pt x="357" y="247"/>
                      <a:pt x="357" y="247"/>
                    </a:cubicBezTo>
                    <a:close/>
                    <a:moveTo>
                      <a:pt x="369" y="262"/>
                    </a:moveTo>
                    <a:cubicBezTo>
                      <a:pt x="369" y="262"/>
                      <a:pt x="369" y="262"/>
                      <a:pt x="369" y="262"/>
                    </a:cubicBezTo>
                    <a:close/>
                    <a:moveTo>
                      <a:pt x="369" y="262"/>
                    </a:moveTo>
                    <a:cubicBezTo>
                      <a:pt x="368" y="263"/>
                      <a:pt x="367" y="264"/>
                      <a:pt x="367" y="265"/>
                    </a:cubicBezTo>
                    <a:cubicBezTo>
                      <a:pt x="368" y="266"/>
                      <a:pt x="371" y="262"/>
                      <a:pt x="370" y="262"/>
                    </a:cubicBezTo>
                    <a:cubicBezTo>
                      <a:pt x="370" y="261"/>
                      <a:pt x="369" y="262"/>
                      <a:pt x="369" y="262"/>
                    </a:cubicBezTo>
                    <a:close/>
                    <a:moveTo>
                      <a:pt x="383" y="247"/>
                    </a:moveTo>
                    <a:cubicBezTo>
                      <a:pt x="383" y="246"/>
                      <a:pt x="379" y="246"/>
                      <a:pt x="380" y="247"/>
                    </a:cubicBezTo>
                    <a:cubicBezTo>
                      <a:pt x="381" y="247"/>
                      <a:pt x="382" y="247"/>
                      <a:pt x="383" y="247"/>
                    </a:cubicBezTo>
                    <a:close/>
                    <a:moveTo>
                      <a:pt x="380" y="247"/>
                    </a:moveTo>
                    <a:cubicBezTo>
                      <a:pt x="380" y="247"/>
                      <a:pt x="381" y="247"/>
                      <a:pt x="380" y="247"/>
                    </a:cubicBezTo>
                    <a:close/>
                    <a:moveTo>
                      <a:pt x="273" y="204"/>
                    </a:moveTo>
                    <a:cubicBezTo>
                      <a:pt x="273" y="205"/>
                      <a:pt x="273" y="209"/>
                      <a:pt x="273" y="210"/>
                    </a:cubicBezTo>
                    <a:cubicBezTo>
                      <a:pt x="273" y="210"/>
                      <a:pt x="273" y="206"/>
                      <a:pt x="273" y="204"/>
                    </a:cubicBezTo>
                    <a:cubicBezTo>
                      <a:pt x="273" y="205"/>
                      <a:pt x="274" y="204"/>
                      <a:pt x="273" y="204"/>
                    </a:cubicBezTo>
                    <a:close/>
                    <a:moveTo>
                      <a:pt x="356" y="264"/>
                    </a:moveTo>
                    <a:cubicBezTo>
                      <a:pt x="356" y="264"/>
                      <a:pt x="358" y="264"/>
                      <a:pt x="358" y="263"/>
                    </a:cubicBezTo>
                    <a:cubicBezTo>
                      <a:pt x="357" y="262"/>
                      <a:pt x="355" y="264"/>
                      <a:pt x="356" y="264"/>
                    </a:cubicBezTo>
                    <a:cubicBezTo>
                      <a:pt x="356" y="264"/>
                      <a:pt x="355" y="264"/>
                      <a:pt x="356" y="264"/>
                    </a:cubicBezTo>
                    <a:close/>
                    <a:moveTo>
                      <a:pt x="293" y="250"/>
                    </a:moveTo>
                    <a:cubicBezTo>
                      <a:pt x="293" y="249"/>
                      <a:pt x="293" y="248"/>
                      <a:pt x="292" y="249"/>
                    </a:cubicBezTo>
                    <a:cubicBezTo>
                      <a:pt x="292" y="250"/>
                      <a:pt x="293" y="250"/>
                      <a:pt x="293" y="251"/>
                    </a:cubicBezTo>
                    <a:cubicBezTo>
                      <a:pt x="294" y="251"/>
                      <a:pt x="294" y="250"/>
                      <a:pt x="293" y="250"/>
                    </a:cubicBezTo>
                    <a:close/>
                    <a:moveTo>
                      <a:pt x="373" y="258"/>
                    </a:moveTo>
                    <a:cubicBezTo>
                      <a:pt x="373" y="258"/>
                      <a:pt x="374" y="257"/>
                      <a:pt x="374" y="256"/>
                    </a:cubicBezTo>
                    <a:cubicBezTo>
                      <a:pt x="373" y="256"/>
                      <a:pt x="371" y="260"/>
                      <a:pt x="373" y="258"/>
                    </a:cubicBezTo>
                    <a:close/>
                    <a:moveTo>
                      <a:pt x="381" y="245"/>
                    </a:moveTo>
                    <a:cubicBezTo>
                      <a:pt x="383" y="246"/>
                      <a:pt x="381" y="244"/>
                      <a:pt x="380" y="243"/>
                    </a:cubicBezTo>
                    <a:cubicBezTo>
                      <a:pt x="380" y="244"/>
                      <a:pt x="380" y="245"/>
                      <a:pt x="381" y="245"/>
                    </a:cubicBezTo>
                    <a:close/>
                    <a:moveTo>
                      <a:pt x="351" y="169"/>
                    </a:moveTo>
                    <a:cubicBezTo>
                      <a:pt x="352" y="169"/>
                      <a:pt x="353" y="168"/>
                      <a:pt x="353" y="167"/>
                    </a:cubicBezTo>
                    <a:cubicBezTo>
                      <a:pt x="351" y="167"/>
                      <a:pt x="351" y="168"/>
                      <a:pt x="351" y="169"/>
                    </a:cubicBezTo>
                    <a:close/>
                    <a:moveTo>
                      <a:pt x="417" y="248"/>
                    </a:moveTo>
                    <a:cubicBezTo>
                      <a:pt x="416" y="248"/>
                      <a:pt x="415" y="249"/>
                      <a:pt x="416" y="249"/>
                    </a:cubicBezTo>
                    <a:cubicBezTo>
                      <a:pt x="417" y="249"/>
                      <a:pt x="418" y="249"/>
                      <a:pt x="417" y="248"/>
                    </a:cubicBezTo>
                    <a:close/>
                    <a:moveTo>
                      <a:pt x="289" y="242"/>
                    </a:moveTo>
                    <a:cubicBezTo>
                      <a:pt x="288" y="240"/>
                      <a:pt x="288" y="243"/>
                      <a:pt x="288" y="243"/>
                    </a:cubicBezTo>
                    <a:cubicBezTo>
                      <a:pt x="289" y="244"/>
                      <a:pt x="289" y="243"/>
                      <a:pt x="289" y="242"/>
                    </a:cubicBezTo>
                    <a:close/>
                    <a:moveTo>
                      <a:pt x="363" y="234"/>
                    </a:moveTo>
                    <a:cubicBezTo>
                      <a:pt x="363" y="234"/>
                      <a:pt x="362" y="234"/>
                      <a:pt x="363" y="234"/>
                    </a:cubicBezTo>
                    <a:cubicBezTo>
                      <a:pt x="362" y="235"/>
                      <a:pt x="362" y="235"/>
                      <a:pt x="362" y="236"/>
                    </a:cubicBezTo>
                    <a:cubicBezTo>
                      <a:pt x="362" y="236"/>
                      <a:pt x="364" y="235"/>
                      <a:pt x="363" y="234"/>
                    </a:cubicBezTo>
                    <a:close/>
                    <a:moveTo>
                      <a:pt x="339" y="208"/>
                    </a:moveTo>
                    <a:cubicBezTo>
                      <a:pt x="339" y="208"/>
                      <a:pt x="340" y="209"/>
                      <a:pt x="340" y="209"/>
                    </a:cubicBezTo>
                    <a:cubicBezTo>
                      <a:pt x="340" y="208"/>
                      <a:pt x="340" y="208"/>
                      <a:pt x="341" y="208"/>
                    </a:cubicBezTo>
                    <a:cubicBezTo>
                      <a:pt x="341" y="207"/>
                      <a:pt x="340" y="207"/>
                      <a:pt x="339" y="208"/>
                    </a:cubicBezTo>
                    <a:cubicBezTo>
                      <a:pt x="339" y="207"/>
                      <a:pt x="339" y="207"/>
                      <a:pt x="339" y="208"/>
                    </a:cubicBezTo>
                    <a:close/>
                    <a:moveTo>
                      <a:pt x="313" y="230"/>
                    </a:moveTo>
                    <a:cubicBezTo>
                      <a:pt x="312" y="229"/>
                      <a:pt x="312" y="230"/>
                      <a:pt x="312" y="231"/>
                    </a:cubicBezTo>
                    <a:cubicBezTo>
                      <a:pt x="313" y="231"/>
                      <a:pt x="313" y="231"/>
                      <a:pt x="313" y="230"/>
                    </a:cubicBezTo>
                    <a:close/>
                    <a:moveTo>
                      <a:pt x="366" y="247"/>
                    </a:moveTo>
                    <a:cubicBezTo>
                      <a:pt x="366" y="246"/>
                      <a:pt x="366" y="247"/>
                      <a:pt x="366" y="247"/>
                    </a:cubicBezTo>
                    <a:cubicBezTo>
                      <a:pt x="366" y="247"/>
                      <a:pt x="366" y="247"/>
                      <a:pt x="366" y="247"/>
                    </a:cubicBezTo>
                    <a:cubicBezTo>
                      <a:pt x="366" y="248"/>
                      <a:pt x="366" y="249"/>
                      <a:pt x="368" y="247"/>
                    </a:cubicBezTo>
                    <a:cubicBezTo>
                      <a:pt x="368" y="246"/>
                      <a:pt x="367" y="246"/>
                      <a:pt x="366" y="247"/>
                    </a:cubicBezTo>
                    <a:close/>
                    <a:moveTo>
                      <a:pt x="283" y="234"/>
                    </a:moveTo>
                    <a:cubicBezTo>
                      <a:pt x="283" y="234"/>
                      <a:pt x="283" y="234"/>
                      <a:pt x="283" y="234"/>
                    </a:cubicBezTo>
                    <a:cubicBezTo>
                      <a:pt x="283" y="234"/>
                      <a:pt x="281" y="233"/>
                      <a:pt x="281" y="234"/>
                    </a:cubicBezTo>
                    <a:cubicBezTo>
                      <a:pt x="281" y="236"/>
                      <a:pt x="285" y="235"/>
                      <a:pt x="283" y="234"/>
                    </a:cubicBezTo>
                    <a:close/>
                    <a:moveTo>
                      <a:pt x="343" y="149"/>
                    </a:moveTo>
                    <a:cubicBezTo>
                      <a:pt x="341" y="149"/>
                      <a:pt x="341" y="149"/>
                      <a:pt x="341" y="150"/>
                    </a:cubicBezTo>
                    <a:cubicBezTo>
                      <a:pt x="343" y="149"/>
                      <a:pt x="343" y="151"/>
                      <a:pt x="343" y="149"/>
                    </a:cubicBezTo>
                    <a:close/>
                    <a:moveTo>
                      <a:pt x="348" y="271"/>
                    </a:moveTo>
                    <a:cubicBezTo>
                      <a:pt x="348" y="272"/>
                      <a:pt x="347" y="271"/>
                      <a:pt x="347" y="272"/>
                    </a:cubicBezTo>
                    <a:cubicBezTo>
                      <a:pt x="348" y="273"/>
                      <a:pt x="350" y="271"/>
                      <a:pt x="348" y="271"/>
                    </a:cubicBezTo>
                    <a:close/>
                    <a:moveTo>
                      <a:pt x="344" y="173"/>
                    </a:moveTo>
                    <a:cubicBezTo>
                      <a:pt x="344" y="173"/>
                      <a:pt x="344" y="173"/>
                      <a:pt x="344" y="173"/>
                    </a:cubicBezTo>
                    <a:close/>
                    <a:moveTo>
                      <a:pt x="345" y="174"/>
                    </a:moveTo>
                    <a:cubicBezTo>
                      <a:pt x="346" y="172"/>
                      <a:pt x="344" y="173"/>
                      <a:pt x="344" y="173"/>
                    </a:cubicBezTo>
                    <a:cubicBezTo>
                      <a:pt x="343" y="174"/>
                      <a:pt x="344" y="174"/>
                      <a:pt x="345" y="174"/>
                    </a:cubicBezTo>
                    <a:close/>
                    <a:moveTo>
                      <a:pt x="34" y="84"/>
                    </a:moveTo>
                    <a:cubicBezTo>
                      <a:pt x="35" y="83"/>
                      <a:pt x="37" y="80"/>
                      <a:pt x="37" y="80"/>
                    </a:cubicBezTo>
                    <a:cubicBezTo>
                      <a:pt x="35" y="78"/>
                      <a:pt x="34" y="84"/>
                      <a:pt x="34" y="84"/>
                    </a:cubicBezTo>
                    <a:close/>
                    <a:moveTo>
                      <a:pt x="347" y="223"/>
                    </a:moveTo>
                    <a:cubicBezTo>
                      <a:pt x="346" y="222"/>
                      <a:pt x="345" y="223"/>
                      <a:pt x="346" y="224"/>
                    </a:cubicBezTo>
                    <a:cubicBezTo>
                      <a:pt x="346" y="223"/>
                      <a:pt x="347" y="224"/>
                      <a:pt x="347" y="223"/>
                    </a:cubicBezTo>
                    <a:close/>
                    <a:moveTo>
                      <a:pt x="361" y="137"/>
                    </a:moveTo>
                    <a:cubicBezTo>
                      <a:pt x="361" y="137"/>
                      <a:pt x="361" y="137"/>
                      <a:pt x="361" y="137"/>
                    </a:cubicBezTo>
                    <a:cubicBezTo>
                      <a:pt x="360" y="138"/>
                      <a:pt x="360" y="139"/>
                      <a:pt x="361" y="139"/>
                    </a:cubicBezTo>
                    <a:cubicBezTo>
                      <a:pt x="361" y="138"/>
                      <a:pt x="362" y="137"/>
                      <a:pt x="361" y="137"/>
                    </a:cubicBezTo>
                    <a:close/>
                    <a:moveTo>
                      <a:pt x="361" y="139"/>
                    </a:moveTo>
                    <a:cubicBezTo>
                      <a:pt x="361" y="139"/>
                      <a:pt x="361" y="139"/>
                      <a:pt x="361" y="139"/>
                    </a:cubicBezTo>
                    <a:cubicBezTo>
                      <a:pt x="361" y="139"/>
                      <a:pt x="361" y="139"/>
                      <a:pt x="361" y="139"/>
                    </a:cubicBezTo>
                    <a:close/>
                    <a:moveTo>
                      <a:pt x="422" y="274"/>
                    </a:moveTo>
                    <a:cubicBezTo>
                      <a:pt x="423" y="274"/>
                      <a:pt x="422" y="274"/>
                      <a:pt x="422" y="274"/>
                    </a:cubicBezTo>
                    <a:cubicBezTo>
                      <a:pt x="424" y="275"/>
                      <a:pt x="423" y="274"/>
                      <a:pt x="422" y="273"/>
                    </a:cubicBezTo>
                    <a:cubicBezTo>
                      <a:pt x="421" y="273"/>
                      <a:pt x="422" y="274"/>
                      <a:pt x="422" y="274"/>
                    </a:cubicBezTo>
                    <a:cubicBezTo>
                      <a:pt x="422" y="274"/>
                      <a:pt x="422" y="274"/>
                      <a:pt x="422" y="274"/>
                    </a:cubicBezTo>
                    <a:close/>
                    <a:moveTo>
                      <a:pt x="347" y="148"/>
                    </a:moveTo>
                    <a:cubicBezTo>
                      <a:pt x="347" y="148"/>
                      <a:pt x="347" y="148"/>
                      <a:pt x="347" y="148"/>
                    </a:cubicBezTo>
                    <a:cubicBezTo>
                      <a:pt x="347" y="145"/>
                      <a:pt x="346" y="149"/>
                      <a:pt x="347" y="148"/>
                    </a:cubicBezTo>
                    <a:close/>
                    <a:moveTo>
                      <a:pt x="292" y="247"/>
                    </a:moveTo>
                    <a:cubicBezTo>
                      <a:pt x="292" y="248"/>
                      <a:pt x="291" y="247"/>
                      <a:pt x="292" y="248"/>
                    </a:cubicBezTo>
                    <a:cubicBezTo>
                      <a:pt x="292" y="249"/>
                      <a:pt x="292" y="248"/>
                      <a:pt x="292" y="247"/>
                    </a:cubicBezTo>
                    <a:close/>
                    <a:moveTo>
                      <a:pt x="408" y="247"/>
                    </a:moveTo>
                    <a:cubicBezTo>
                      <a:pt x="408" y="247"/>
                      <a:pt x="408" y="247"/>
                      <a:pt x="408" y="247"/>
                    </a:cubicBezTo>
                    <a:cubicBezTo>
                      <a:pt x="407" y="248"/>
                      <a:pt x="409" y="248"/>
                      <a:pt x="408" y="247"/>
                    </a:cubicBezTo>
                    <a:close/>
                    <a:moveTo>
                      <a:pt x="386" y="288"/>
                    </a:moveTo>
                    <a:cubicBezTo>
                      <a:pt x="386" y="288"/>
                      <a:pt x="385" y="289"/>
                      <a:pt x="386" y="288"/>
                    </a:cubicBezTo>
                    <a:close/>
                    <a:moveTo>
                      <a:pt x="386" y="288"/>
                    </a:moveTo>
                    <a:cubicBezTo>
                      <a:pt x="386" y="288"/>
                      <a:pt x="386" y="288"/>
                      <a:pt x="386" y="288"/>
                    </a:cubicBezTo>
                    <a:close/>
                    <a:moveTo>
                      <a:pt x="341" y="227"/>
                    </a:moveTo>
                    <a:cubicBezTo>
                      <a:pt x="342" y="226"/>
                      <a:pt x="339" y="227"/>
                      <a:pt x="341" y="227"/>
                    </a:cubicBezTo>
                    <a:close/>
                    <a:moveTo>
                      <a:pt x="333" y="220"/>
                    </a:moveTo>
                    <a:cubicBezTo>
                      <a:pt x="333" y="220"/>
                      <a:pt x="333" y="220"/>
                      <a:pt x="333" y="220"/>
                    </a:cubicBezTo>
                    <a:cubicBezTo>
                      <a:pt x="335" y="220"/>
                      <a:pt x="332" y="219"/>
                      <a:pt x="333" y="220"/>
                    </a:cubicBezTo>
                    <a:close/>
                    <a:moveTo>
                      <a:pt x="353" y="163"/>
                    </a:moveTo>
                    <a:cubicBezTo>
                      <a:pt x="353" y="164"/>
                      <a:pt x="355" y="163"/>
                      <a:pt x="353" y="163"/>
                    </a:cubicBezTo>
                    <a:close/>
                    <a:moveTo>
                      <a:pt x="375" y="114"/>
                    </a:moveTo>
                    <a:cubicBezTo>
                      <a:pt x="375" y="114"/>
                      <a:pt x="375" y="114"/>
                      <a:pt x="375" y="114"/>
                    </a:cubicBezTo>
                    <a:cubicBezTo>
                      <a:pt x="374" y="116"/>
                      <a:pt x="375" y="115"/>
                      <a:pt x="376" y="115"/>
                    </a:cubicBezTo>
                    <a:cubicBezTo>
                      <a:pt x="376" y="114"/>
                      <a:pt x="375" y="114"/>
                      <a:pt x="375" y="114"/>
                    </a:cubicBezTo>
                    <a:close/>
                    <a:moveTo>
                      <a:pt x="356" y="232"/>
                    </a:moveTo>
                    <a:cubicBezTo>
                      <a:pt x="356" y="229"/>
                      <a:pt x="354" y="234"/>
                      <a:pt x="356" y="232"/>
                    </a:cubicBezTo>
                    <a:close/>
                    <a:moveTo>
                      <a:pt x="345" y="271"/>
                    </a:moveTo>
                    <a:cubicBezTo>
                      <a:pt x="343" y="272"/>
                      <a:pt x="347" y="271"/>
                      <a:pt x="345" y="271"/>
                    </a:cubicBezTo>
                    <a:close/>
                    <a:moveTo>
                      <a:pt x="377" y="221"/>
                    </a:moveTo>
                    <a:cubicBezTo>
                      <a:pt x="378" y="218"/>
                      <a:pt x="376" y="223"/>
                      <a:pt x="377" y="221"/>
                    </a:cubicBezTo>
                    <a:close/>
                    <a:moveTo>
                      <a:pt x="347" y="207"/>
                    </a:moveTo>
                    <a:cubicBezTo>
                      <a:pt x="347" y="204"/>
                      <a:pt x="345" y="209"/>
                      <a:pt x="347" y="207"/>
                    </a:cubicBezTo>
                    <a:close/>
                    <a:moveTo>
                      <a:pt x="356" y="214"/>
                    </a:moveTo>
                    <a:cubicBezTo>
                      <a:pt x="356" y="214"/>
                      <a:pt x="355" y="213"/>
                      <a:pt x="356" y="214"/>
                    </a:cubicBezTo>
                    <a:close/>
                    <a:moveTo>
                      <a:pt x="291" y="224"/>
                    </a:moveTo>
                    <a:cubicBezTo>
                      <a:pt x="291" y="225"/>
                      <a:pt x="292" y="223"/>
                      <a:pt x="291" y="223"/>
                    </a:cubicBezTo>
                    <a:cubicBezTo>
                      <a:pt x="291" y="223"/>
                      <a:pt x="291" y="223"/>
                      <a:pt x="291" y="224"/>
                    </a:cubicBezTo>
                    <a:close/>
                    <a:moveTo>
                      <a:pt x="365" y="264"/>
                    </a:moveTo>
                    <a:cubicBezTo>
                      <a:pt x="364" y="265"/>
                      <a:pt x="366" y="264"/>
                      <a:pt x="365" y="264"/>
                    </a:cubicBezTo>
                    <a:close/>
                    <a:moveTo>
                      <a:pt x="365" y="264"/>
                    </a:moveTo>
                    <a:cubicBezTo>
                      <a:pt x="365" y="264"/>
                      <a:pt x="365" y="264"/>
                      <a:pt x="365" y="264"/>
                    </a:cubicBezTo>
                    <a:close/>
                    <a:moveTo>
                      <a:pt x="343" y="260"/>
                    </a:moveTo>
                    <a:cubicBezTo>
                      <a:pt x="343" y="259"/>
                      <a:pt x="343" y="259"/>
                      <a:pt x="343" y="258"/>
                    </a:cubicBezTo>
                    <a:cubicBezTo>
                      <a:pt x="342" y="259"/>
                      <a:pt x="342" y="259"/>
                      <a:pt x="343" y="260"/>
                    </a:cubicBezTo>
                    <a:close/>
                    <a:moveTo>
                      <a:pt x="276" y="218"/>
                    </a:moveTo>
                    <a:cubicBezTo>
                      <a:pt x="274" y="218"/>
                      <a:pt x="276" y="221"/>
                      <a:pt x="276" y="218"/>
                    </a:cubicBezTo>
                    <a:close/>
                    <a:moveTo>
                      <a:pt x="297" y="256"/>
                    </a:moveTo>
                    <a:cubicBezTo>
                      <a:pt x="296" y="256"/>
                      <a:pt x="299" y="258"/>
                      <a:pt x="297" y="256"/>
                    </a:cubicBezTo>
                    <a:close/>
                    <a:moveTo>
                      <a:pt x="364" y="241"/>
                    </a:moveTo>
                    <a:cubicBezTo>
                      <a:pt x="362" y="240"/>
                      <a:pt x="364" y="238"/>
                      <a:pt x="363" y="237"/>
                    </a:cubicBezTo>
                    <a:cubicBezTo>
                      <a:pt x="363" y="237"/>
                      <a:pt x="362" y="237"/>
                      <a:pt x="362" y="238"/>
                    </a:cubicBezTo>
                    <a:cubicBezTo>
                      <a:pt x="361" y="237"/>
                      <a:pt x="362" y="236"/>
                      <a:pt x="361" y="235"/>
                    </a:cubicBezTo>
                    <a:cubicBezTo>
                      <a:pt x="360" y="236"/>
                      <a:pt x="360" y="238"/>
                      <a:pt x="360" y="240"/>
                    </a:cubicBezTo>
                    <a:cubicBezTo>
                      <a:pt x="361" y="241"/>
                      <a:pt x="360" y="244"/>
                      <a:pt x="360" y="244"/>
                    </a:cubicBezTo>
                    <a:cubicBezTo>
                      <a:pt x="360" y="245"/>
                      <a:pt x="362" y="244"/>
                      <a:pt x="362" y="244"/>
                    </a:cubicBezTo>
                    <a:cubicBezTo>
                      <a:pt x="362" y="240"/>
                      <a:pt x="363" y="243"/>
                      <a:pt x="364" y="241"/>
                    </a:cubicBezTo>
                    <a:close/>
                    <a:moveTo>
                      <a:pt x="213" y="9"/>
                    </a:moveTo>
                    <a:cubicBezTo>
                      <a:pt x="213" y="9"/>
                      <a:pt x="213" y="9"/>
                      <a:pt x="213" y="10"/>
                    </a:cubicBezTo>
                    <a:cubicBezTo>
                      <a:pt x="213" y="9"/>
                      <a:pt x="213" y="9"/>
                      <a:pt x="213" y="9"/>
                    </a:cubicBezTo>
                    <a:close/>
                    <a:moveTo>
                      <a:pt x="358" y="229"/>
                    </a:moveTo>
                    <a:cubicBezTo>
                      <a:pt x="358" y="229"/>
                      <a:pt x="358" y="229"/>
                      <a:pt x="358" y="229"/>
                    </a:cubicBezTo>
                    <a:cubicBezTo>
                      <a:pt x="359" y="232"/>
                      <a:pt x="358" y="228"/>
                      <a:pt x="358" y="229"/>
                    </a:cubicBezTo>
                    <a:close/>
                    <a:moveTo>
                      <a:pt x="346" y="243"/>
                    </a:moveTo>
                    <a:cubicBezTo>
                      <a:pt x="346" y="243"/>
                      <a:pt x="346" y="242"/>
                      <a:pt x="346" y="243"/>
                    </a:cubicBezTo>
                    <a:close/>
                    <a:moveTo>
                      <a:pt x="346" y="243"/>
                    </a:moveTo>
                    <a:cubicBezTo>
                      <a:pt x="347" y="242"/>
                      <a:pt x="346" y="242"/>
                      <a:pt x="346" y="243"/>
                    </a:cubicBezTo>
                    <a:close/>
                    <a:moveTo>
                      <a:pt x="272" y="211"/>
                    </a:moveTo>
                    <a:cubicBezTo>
                      <a:pt x="272" y="211"/>
                      <a:pt x="272" y="211"/>
                      <a:pt x="272" y="211"/>
                    </a:cubicBezTo>
                    <a:cubicBezTo>
                      <a:pt x="272" y="211"/>
                      <a:pt x="272" y="211"/>
                      <a:pt x="272" y="211"/>
                    </a:cubicBezTo>
                    <a:close/>
                    <a:moveTo>
                      <a:pt x="272" y="211"/>
                    </a:moveTo>
                    <a:cubicBezTo>
                      <a:pt x="273" y="213"/>
                      <a:pt x="273" y="211"/>
                      <a:pt x="272" y="211"/>
                    </a:cubicBezTo>
                    <a:close/>
                    <a:moveTo>
                      <a:pt x="424" y="274"/>
                    </a:moveTo>
                    <a:cubicBezTo>
                      <a:pt x="424" y="271"/>
                      <a:pt x="422" y="275"/>
                      <a:pt x="424" y="274"/>
                    </a:cubicBezTo>
                    <a:close/>
                    <a:moveTo>
                      <a:pt x="341" y="187"/>
                    </a:moveTo>
                    <a:cubicBezTo>
                      <a:pt x="341" y="187"/>
                      <a:pt x="340" y="188"/>
                      <a:pt x="341" y="187"/>
                    </a:cubicBezTo>
                    <a:close/>
                    <a:moveTo>
                      <a:pt x="421" y="271"/>
                    </a:moveTo>
                    <a:cubicBezTo>
                      <a:pt x="421" y="270"/>
                      <a:pt x="420" y="273"/>
                      <a:pt x="421" y="271"/>
                    </a:cubicBezTo>
                    <a:close/>
                    <a:moveTo>
                      <a:pt x="314" y="246"/>
                    </a:moveTo>
                    <a:cubicBezTo>
                      <a:pt x="313" y="247"/>
                      <a:pt x="314" y="245"/>
                      <a:pt x="314" y="246"/>
                    </a:cubicBezTo>
                    <a:close/>
                    <a:moveTo>
                      <a:pt x="410" y="257"/>
                    </a:moveTo>
                    <a:cubicBezTo>
                      <a:pt x="411" y="259"/>
                      <a:pt x="410" y="256"/>
                      <a:pt x="410" y="257"/>
                    </a:cubicBezTo>
                    <a:close/>
                    <a:moveTo>
                      <a:pt x="417" y="265"/>
                    </a:moveTo>
                    <a:cubicBezTo>
                      <a:pt x="415" y="267"/>
                      <a:pt x="420" y="265"/>
                      <a:pt x="417" y="265"/>
                    </a:cubicBezTo>
                    <a:close/>
                    <a:moveTo>
                      <a:pt x="75" y="56"/>
                    </a:moveTo>
                    <a:cubicBezTo>
                      <a:pt x="75" y="57"/>
                      <a:pt x="77" y="55"/>
                      <a:pt x="75" y="56"/>
                    </a:cubicBezTo>
                    <a:close/>
                    <a:moveTo>
                      <a:pt x="292" y="215"/>
                    </a:moveTo>
                    <a:cubicBezTo>
                      <a:pt x="291" y="213"/>
                      <a:pt x="291" y="215"/>
                      <a:pt x="292" y="215"/>
                    </a:cubicBezTo>
                    <a:close/>
                    <a:moveTo>
                      <a:pt x="291" y="215"/>
                    </a:moveTo>
                    <a:cubicBezTo>
                      <a:pt x="291" y="215"/>
                      <a:pt x="291" y="215"/>
                      <a:pt x="291" y="215"/>
                    </a:cubicBezTo>
                    <a:close/>
                    <a:moveTo>
                      <a:pt x="276" y="222"/>
                    </a:moveTo>
                    <a:cubicBezTo>
                      <a:pt x="276" y="223"/>
                      <a:pt x="277" y="223"/>
                      <a:pt x="276" y="222"/>
                    </a:cubicBezTo>
                    <a:close/>
                    <a:moveTo>
                      <a:pt x="344" y="225"/>
                    </a:moveTo>
                    <a:cubicBezTo>
                      <a:pt x="346" y="226"/>
                      <a:pt x="344" y="223"/>
                      <a:pt x="344" y="225"/>
                    </a:cubicBezTo>
                    <a:close/>
                    <a:moveTo>
                      <a:pt x="286" y="235"/>
                    </a:moveTo>
                    <a:cubicBezTo>
                      <a:pt x="284" y="237"/>
                      <a:pt x="286" y="236"/>
                      <a:pt x="286" y="235"/>
                    </a:cubicBezTo>
                    <a:close/>
                    <a:moveTo>
                      <a:pt x="286" y="236"/>
                    </a:moveTo>
                    <a:cubicBezTo>
                      <a:pt x="286" y="236"/>
                      <a:pt x="286" y="235"/>
                      <a:pt x="286" y="235"/>
                    </a:cubicBezTo>
                    <a:cubicBezTo>
                      <a:pt x="286" y="236"/>
                      <a:pt x="286" y="236"/>
                      <a:pt x="286" y="236"/>
                    </a:cubicBezTo>
                    <a:close/>
                    <a:moveTo>
                      <a:pt x="361" y="264"/>
                    </a:moveTo>
                    <a:cubicBezTo>
                      <a:pt x="359" y="264"/>
                      <a:pt x="362" y="265"/>
                      <a:pt x="361" y="264"/>
                    </a:cubicBezTo>
                    <a:close/>
                    <a:moveTo>
                      <a:pt x="422" y="250"/>
                    </a:moveTo>
                    <a:cubicBezTo>
                      <a:pt x="421" y="251"/>
                      <a:pt x="424" y="250"/>
                      <a:pt x="422" y="250"/>
                    </a:cubicBezTo>
                    <a:close/>
                    <a:moveTo>
                      <a:pt x="334" y="221"/>
                    </a:moveTo>
                    <a:cubicBezTo>
                      <a:pt x="334" y="222"/>
                      <a:pt x="335" y="221"/>
                      <a:pt x="334" y="221"/>
                    </a:cubicBezTo>
                    <a:close/>
                    <a:moveTo>
                      <a:pt x="408" y="257"/>
                    </a:moveTo>
                    <a:cubicBezTo>
                      <a:pt x="409" y="256"/>
                      <a:pt x="407" y="256"/>
                      <a:pt x="408" y="257"/>
                    </a:cubicBezTo>
                    <a:close/>
                    <a:moveTo>
                      <a:pt x="378" y="244"/>
                    </a:moveTo>
                    <a:cubicBezTo>
                      <a:pt x="378" y="246"/>
                      <a:pt x="379" y="244"/>
                      <a:pt x="378" y="244"/>
                    </a:cubicBezTo>
                    <a:close/>
                    <a:moveTo>
                      <a:pt x="173" y="208"/>
                    </a:moveTo>
                    <a:cubicBezTo>
                      <a:pt x="174" y="208"/>
                      <a:pt x="174" y="207"/>
                      <a:pt x="173" y="208"/>
                    </a:cubicBezTo>
                    <a:close/>
                    <a:moveTo>
                      <a:pt x="415" y="245"/>
                    </a:moveTo>
                    <a:cubicBezTo>
                      <a:pt x="414" y="245"/>
                      <a:pt x="415" y="247"/>
                      <a:pt x="415" y="245"/>
                    </a:cubicBezTo>
                    <a:close/>
                    <a:moveTo>
                      <a:pt x="342" y="189"/>
                    </a:moveTo>
                    <a:cubicBezTo>
                      <a:pt x="342" y="189"/>
                      <a:pt x="342" y="189"/>
                      <a:pt x="342" y="189"/>
                    </a:cubicBezTo>
                    <a:cubicBezTo>
                      <a:pt x="343" y="188"/>
                      <a:pt x="342" y="188"/>
                      <a:pt x="342" y="189"/>
                    </a:cubicBezTo>
                    <a:close/>
                    <a:moveTo>
                      <a:pt x="308" y="233"/>
                    </a:moveTo>
                    <a:cubicBezTo>
                      <a:pt x="308" y="233"/>
                      <a:pt x="308" y="233"/>
                      <a:pt x="308" y="233"/>
                    </a:cubicBezTo>
                    <a:cubicBezTo>
                      <a:pt x="308" y="233"/>
                      <a:pt x="308" y="233"/>
                      <a:pt x="308" y="233"/>
                    </a:cubicBezTo>
                    <a:cubicBezTo>
                      <a:pt x="308" y="231"/>
                      <a:pt x="307" y="233"/>
                      <a:pt x="308" y="233"/>
                    </a:cubicBezTo>
                    <a:close/>
                    <a:moveTo>
                      <a:pt x="306" y="234"/>
                    </a:moveTo>
                    <a:cubicBezTo>
                      <a:pt x="307" y="233"/>
                      <a:pt x="306" y="233"/>
                      <a:pt x="306" y="234"/>
                    </a:cubicBezTo>
                    <a:close/>
                    <a:moveTo>
                      <a:pt x="314" y="234"/>
                    </a:moveTo>
                    <a:cubicBezTo>
                      <a:pt x="313" y="235"/>
                      <a:pt x="314" y="232"/>
                      <a:pt x="314" y="234"/>
                    </a:cubicBezTo>
                    <a:close/>
                    <a:moveTo>
                      <a:pt x="302" y="234"/>
                    </a:moveTo>
                    <a:cubicBezTo>
                      <a:pt x="302" y="234"/>
                      <a:pt x="302" y="233"/>
                      <a:pt x="302" y="234"/>
                    </a:cubicBezTo>
                    <a:close/>
                    <a:moveTo>
                      <a:pt x="362" y="261"/>
                    </a:moveTo>
                    <a:cubicBezTo>
                      <a:pt x="362" y="263"/>
                      <a:pt x="363" y="261"/>
                      <a:pt x="362" y="261"/>
                    </a:cubicBezTo>
                    <a:close/>
                    <a:moveTo>
                      <a:pt x="323" y="258"/>
                    </a:moveTo>
                    <a:cubicBezTo>
                      <a:pt x="323" y="258"/>
                      <a:pt x="323" y="258"/>
                      <a:pt x="323" y="258"/>
                    </a:cubicBezTo>
                    <a:cubicBezTo>
                      <a:pt x="323" y="258"/>
                      <a:pt x="323" y="258"/>
                      <a:pt x="323" y="258"/>
                    </a:cubicBezTo>
                    <a:close/>
                    <a:moveTo>
                      <a:pt x="359" y="263"/>
                    </a:moveTo>
                    <a:cubicBezTo>
                      <a:pt x="359" y="264"/>
                      <a:pt x="360" y="263"/>
                      <a:pt x="359" y="263"/>
                    </a:cubicBezTo>
                    <a:close/>
                    <a:moveTo>
                      <a:pt x="379" y="246"/>
                    </a:moveTo>
                    <a:cubicBezTo>
                      <a:pt x="379" y="246"/>
                      <a:pt x="379" y="246"/>
                      <a:pt x="380" y="246"/>
                    </a:cubicBezTo>
                    <a:cubicBezTo>
                      <a:pt x="379" y="246"/>
                      <a:pt x="379" y="246"/>
                      <a:pt x="379" y="246"/>
                    </a:cubicBezTo>
                    <a:close/>
                    <a:moveTo>
                      <a:pt x="350" y="215"/>
                    </a:moveTo>
                    <a:cubicBezTo>
                      <a:pt x="350" y="215"/>
                      <a:pt x="350" y="215"/>
                      <a:pt x="350" y="215"/>
                    </a:cubicBezTo>
                    <a:cubicBezTo>
                      <a:pt x="352" y="215"/>
                      <a:pt x="352" y="214"/>
                      <a:pt x="351" y="213"/>
                    </a:cubicBezTo>
                    <a:cubicBezTo>
                      <a:pt x="351" y="213"/>
                      <a:pt x="350" y="214"/>
                      <a:pt x="350" y="215"/>
                    </a:cubicBezTo>
                    <a:close/>
                    <a:moveTo>
                      <a:pt x="39" y="91"/>
                    </a:moveTo>
                    <a:cubicBezTo>
                      <a:pt x="39" y="91"/>
                      <a:pt x="39" y="91"/>
                      <a:pt x="40" y="91"/>
                    </a:cubicBezTo>
                    <a:cubicBezTo>
                      <a:pt x="39" y="91"/>
                      <a:pt x="39" y="91"/>
                      <a:pt x="39" y="91"/>
                    </a:cubicBezTo>
                    <a:close/>
                    <a:moveTo>
                      <a:pt x="39" y="91"/>
                    </a:moveTo>
                    <a:cubicBezTo>
                      <a:pt x="39" y="91"/>
                      <a:pt x="39" y="91"/>
                      <a:pt x="39" y="91"/>
                    </a:cubicBezTo>
                    <a:close/>
                    <a:moveTo>
                      <a:pt x="346" y="257"/>
                    </a:moveTo>
                    <a:cubicBezTo>
                      <a:pt x="346" y="256"/>
                      <a:pt x="346" y="256"/>
                      <a:pt x="346" y="257"/>
                    </a:cubicBezTo>
                    <a:close/>
                    <a:moveTo>
                      <a:pt x="5" y="210"/>
                    </a:moveTo>
                    <a:cubicBezTo>
                      <a:pt x="4" y="211"/>
                      <a:pt x="7" y="210"/>
                      <a:pt x="5" y="210"/>
                    </a:cubicBezTo>
                    <a:close/>
                    <a:moveTo>
                      <a:pt x="67" y="231"/>
                    </a:moveTo>
                    <a:cubicBezTo>
                      <a:pt x="65" y="231"/>
                      <a:pt x="67" y="233"/>
                      <a:pt x="67" y="233"/>
                    </a:cubicBezTo>
                    <a:cubicBezTo>
                      <a:pt x="67" y="232"/>
                      <a:pt x="67" y="232"/>
                      <a:pt x="67" y="231"/>
                    </a:cubicBezTo>
                    <a:close/>
                    <a:moveTo>
                      <a:pt x="354" y="158"/>
                    </a:moveTo>
                    <a:cubicBezTo>
                      <a:pt x="354" y="158"/>
                      <a:pt x="354" y="158"/>
                      <a:pt x="354" y="158"/>
                    </a:cubicBezTo>
                    <a:cubicBezTo>
                      <a:pt x="354" y="155"/>
                      <a:pt x="354" y="158"/>
                      <a:pt x="354" y="158"/>
                    </a:cubicBezTo>
                    <a:close/>
                    <a:moveTo>
                      <a:pt x="349" y="202"/>
                    </a:moveTo>
                    <a:cubicBezTo>
                      <a:pt x="349" y="203"/>
                      <a:pt x="349" y="203"/>
                      <a:pt x="350" y="204"/>
                    </a:cubicBezTo>
                    <a:cubicBezTo>
                      <a:pt x="350" y="203"/>
                      <a:pt x="350" y="202"/>
                      <a:pt x="349" y="202"/>
                    </a:cubicBezTo>
                    <a:close/>
                    <a:moveTo>
                      <a:pt x="188" y="184"/>
                    </a:moveTo>
                    <a:cubicBezTo>
                      <a:pt x="188" y="185"/>
                      <a:pt x="188" y="185"/>
                      <a:pt x="188" y="185"/>
                    </a:cubicBezTo>
                    <a:cubicBezTo>
                      <a:pt x="188" y="185"/>
                      <a:pt x="188" y="185"/>
                      <a:pt x="188" y="184"/>
                    </a:cubicBezTo>
                    <a:close/>
                    <a:moveTo>
                      <a:pt x="345" y="206"/>
                    </a:moveTo>
                    <a:cubicBezTo>
                      <a:pt x="344" y="207"/>
                      <a:pt x="344" y="208"/>
                      <a:pt x="345" y="208"/>
                    </a:cubicBezTo>
                    <a:cubicBezTo>
                      <a:pt x="345" y="207"/>
                      <a:pt x="345" y="207"/>
                      <a:pt x="345" y="206"/>
                    </a:cubicBezTo>
                    <a:cubicBezTo>
                      <a:pt x="345" y="206"/>
                      <a:pt x="345" y="206"/>
                      <a:pt x="345" y="206"/>
                    </a:cubicBezTo>
                    <a:close/>
                    <a:moveTo>
                      <a:pt x="330" y="261"/>
                    </a:moveTo>
                    <a:cubicBezTo>
                      <a:pt x="330" y="261"/>
                      <a:pt x="329" y="261"/>
                      <a:pt x="329" y="261"/>
                    </a:cubicBezTo>
                    <a:cubicBezTo>
                      <a:pt x="329" y="261"/>
                      <a:pt x="330" y="261"/>
                      <a:pt x="330" y="261"/>
                    </a:cubicBezTo>
                    <a:close/>
                    <a:moveTo>
                      <a:pt x="421" y="267"/>
                    </a:moveTo>
                    <a:cubicBezTo>
                      <a:pt x="423" y="269"/>
                      <a:pt x="420" y="265"/>
                      <a:pt x="421" y="267"/>
                    </a:cubicBezTo>
                    <a:close/>
                    <a:moveTo>
                      <a:pt x="365" y="242"/>
                    </a:moveTo>
                    <a:cubicBezTo>
                      <a:pt x="365" y="242"/>
                      <a:pt x="365" y="242"/>
                      <a:pt x="365" y="242"/>
                    </a:cubicBezTo>
                    <a:cubicBezTo>
                      <a:pt x="365" y="242"/>
                      <a:pt x="365" y="242"/>
                      <a:pt x="365" y="242"/>
                    </a:cubicBezTo>
                    <a:close/>
                    <a:moveTo>
                      <a:pt x="95" y="78"/>
                    </a:moveTo>
                    <a:cubicBezTo>
                      <a:pt x="95" y="78"/>
                      <a:pt x="95" y="78"/>
                      <a:pt x="95" y="78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94" y="78"/>
                      <a:pt x="93" y="80"/>
                      <a:pt x="94" y="81"/>
                    </a:cubicBezTo>
                    <a:cubicBezTo>
                      <a:pt x="95" y="81"/>
                      <a:pt x="96" y="80"/>
                      <a:pt x="96" y="79"/>
                    </a:cubicBezTo>
                    <a:cubicBezTo>
                      <a:pt x="95" y="80"/>
                      <a:pt x="96" y="78"/>
                      <a:pt x="95" y="78"/>
                    </a:cubicBezTo>
                    <a:close/>
                    <a:moveTo>
                      <a:pt x="88" y="81"/>
                    </a:moveTo>
                    <a:cubicBezTo>
                      <a:pt x="86" y="82"/>
                      <a:pt x="86" y="82"/>
                      <a:pt x="86" y="84"/>
                    </a:cubicBezTo>
                    <a:cubicBezTo>
                      <a:pt x="88" y="83"/>
                      <a:pt x="88" y="82"/>
                      <a:pt x="88" y="81"/>
                    </a:cubicBezTo>
                    <a:close/>
                    <a:moveTo>
                      <a:pt x="90" y="75"/>
                    </a:moveTo>
                    <a:cubicBezTo>
                      <a:pt x="90" y="75"/>
                      <a:pt x="89" y="74"/>
                      <a:pt x="88" y="75"/>
                    </a:cubicBezTo>
                    <a:cubicBezTo>
                      <a:pt x="89" y="75"/>
                      <a:pt x="89" y="76"/>
                      <a:pt x="90" y="75"/>
                    </a:cubicBezTo>
                    <a:close/>
                    <a:moveTo>
                      <a:pt x="80" y="89"/>
                    </a:moveTo>
                    <a:cubicBezTo>
                      <a:pt x="78" y="89"/>
                      <a:pt x="81" y="89"/>
                      <a:pt x="80" y="89"/>
                    </a:cubicBezTo>
                    <a:close/>
                    <a:moveTo>
                      <a:pt x="144" y="198"/>
                    </a:moveTo>
                    <a:cubicBezTo>
                      <a:pt x="143" y="196"/>
                      <a:pt x="142" y="199"/>
                      <a:pt x="144" y="198"/>
                    </a:cubicBezTo>
                    <a:close/>
                    <a:moveTo>
                      <a:pt x="147" y="195"/>
                    </a:moveTo>
                    <a:cubicBezTo>
                      <a:pt x="147" y="194"/>
                      <a:pt x="148" y="196"/>
                      <a:pt x="147" y="195"/>
                    </a:cubicBezTo>
                    <a:close/>
                    <a:moveTo>
                      <a:pt x="66" y="131"/>
                    </a:moveTo>
                    <a:cubicBezTo>
                      <a:pt x="66" y="132"/>
                      <a:pt x="66" y="132"/>
                      <a:pt x="66" y="131"/>
                    </a:cubicBezTo>
                    <a:cubicBezTo>
                      <a:pt x="65" y="133"/>
                      <a:pt x="69" y="132"/>
                      <a:pt x="69" y="130"/>
                    </a:cubicBezTo>
                    <a:cubicBezTo>
                      <a:pt x="69" y="129"/>
                      <a:pt x="69" y="122"/>
                      <a:pt x="68" y="122"/>
                    </a:cubicBezTo>
                    <a:cubicBezTo>
                      <a:pt x="65" y="124"/>
                      <a:pt x="67" y="129"/>
                      <a:pt x="66" y="131"/>
                    </a:cubicBezTo>
                    <a:close/>
                    <a:moveTo>
                      <a:pt x="101" y="143"/>
                    </a:moveTo>
                    <a:cubicBezTo>
                      <a:pt x="102" y="143"/>
                      <a:pt x="102" y="143"/>
                      <a:pt x="103" y="143"/>
                    </a:cubicBezTo>
                    <a:cubicBezTo>
                      <a:pt x="103" y="143"/>
                      <a:pt x="103" y="143"/>
                      <a:pt x="103" y="143"/>
                    </a:cubicBezTo>
                    <a:cubicBezTo>
                      <a:pt x="105" y="144"/>
                      <a:pt x="106" y="144"/>
                      <a:pt x="108" y="143"/>
                    </a:cubicBezTo>
                    <a:cubicBezTo>
                      <a:pt x="107" y="143"/>
                      <a:pt x="101" y="141"/>
                      <a:pt x="101" y="143"/>
                    </a:cubicBezTo>
                    <a:close/>
                    <a:moveTo>
                      <a:pt x="103" y="143"/>
                    </a:moveTo>
                    <a:cubicBezTo>
                      <a:pt x="103" y="143"/>
                      <a:pt x="103" y="143"/>
                      <a:pt x="103" y="143"/>
                    </a:cubicBezTo>
                    <a:cubicBezTo>
                      <a:pt x="103" y="143"/>
                      <a:pt x="104" y="144"/>
                      <a:pt x="103" y="143"/>
                    </a:cubicBezTo>
                    <a:close/>
                    <a:moveTo>
                      <a:pt x="124" y="145"/>
                    </a:moveTo>
                    <a:cubicBezTo>
                      <a:pt x="125" y="144"/>
                      <a:pt x="126" y="144"/>
                      <a:pt x="126" y="142"/>
                    </a:cubicBezTo>
                    <a:cubicBezTo>
                      <a:pt x="124" y="142"/>
                      <a:pt x="123" y="143"/>
                      <a:pt x="122" y="144"/>
                    </a:cubicBezTo>
                    <a:cubicBezTo>
                      <a:pt x="122" y="144"/>
                      <a:pt x="123" y="144"/>
                      <a:pt x="124" y="145"/>
                    </a:cubicBezTo>
                    <a:close/>
                    <a:moveTo>
                      <a:pt x="124" y="145"/>
                    </a:moveTo>
                    <a:cubicBezTo>
                      <a:pt x="123" y="145"/>
                      <a:pt x="125" y="144"/>
                      <a:pt x="124" y="145"/>
                    </a:cubicBezTo>
                    <a:close/>
                    <a:moveTo>
                      <a:pt x="54" y="131"/>
                    </a:moveTo>
                    <a:cubicBezTo>
                      <a:pt x="54" y="132"/>
                      <a:pt x="54" y="131"/>
                      <a:pt x="54" y="131"/>
                    </a:cubicBezTo>
                    <a:close/>
                    <a:moveTo>
                      <a:pt x="52" y="131"/>
                    </a:moveTo>
                    <a:cubicBezTo>
                      <a:pt x="53" y="132"/>
                      <a:pt x="54" y="132"/>
                      <a:pt x="54" y="131"/>
                    </a:cubicBezTo>
                    <a:cubicBezTo>
                      <a:pt x="54" y="131"/>
                      <a:pt x="54" y="131"/>
                      <a:pt x="54" y="131"/>
                    </a:cubicBezTo>
                    <a:cubicBezTo>
                      <a:pt x="55" y="130"/>
                      <a:pt x="54" y="130"/>
                      <a:pt x="52" y="131"/>
                    </a:cubicBezTo>
                    <a:close/>
                    <a:moveTo>
                      <a:pt x="105" y="138"/>
                    </a:moveTo>
                    <a:cubicBezTo>
                      <a:pt x="105" y="138"/>
                      <a:pt x="105" y="138"/>
                      <a:pt x="105" y="138"/>
                    </a:cubicBezTo>
                    <a:cubicBezTo>
                      <a:pt x="104" y="138"/>
                      <a:pt x="107" y="138"/>
                      <a:pt x="105" y="138"/>
                    </a:cubicBezTo>
                    <a:close/>
                    <a:moveTo>
                      <a:pt x="56" y="130"/>
                    </a:moveTo>
                    <a:cubicBezTo>
                      <a:pt x="56" y="130"/>
                      <a:pt x="56" y="130"/>
                      <a:pt x="56" y="130"/>
                    </a:cubicBezTo>
                    <a:cubicBezTo>
                      <a:pt x="56" y="130"/>
                      <a:pt x="56" y="130"/>
                      <a:pt x="56" y="130"/>
                    </a:cubicBezTo>
                    <a:close/>
                    <a:moveTo>
                      <a:pt x="105" y="128"/>
                    </a:moveTo>
                    <a:cubicBezTo>
                      <a:pt x="104" y="129"/>
                      <a:pt x="106" y="129"/>
                      <a:pt x="105" y="128"/>
                    </a:cubicBezTo>
                    <a:close/>
                    <a:moveTo>
                      <a:pt x="104" y="130"/>
                    </a:moveTo>
                    <a:cubicBezTo>
                      <a:pt x="103" y="130"/>
                      <a:pt x="106" y="130"/>
                      <a:pt x="104" y="130"/>
                    </a:cubicBezTo>
                    <a:close/>
                    <a:moveTo>
                      <a:pt x="107" y="136"/>
                    </a:moveTo>
                    <a:cubicBezTo>
                      <a:pt x="107" y="136"/>
                      <a:pt x="106" y="137"/>
                      <a:pt x="107" y="136"/>
                    </a:cubicBezTo>
                    <a:close/>
                    <a:moveTo>
                      <a:pt x="110" y="142"/>
                    </a:moveTo>
                    <a:cubicBezTo>
                      <a:pt x="109" y="140"/>
                      <a:pt x="110" y="143"/>
                      <a:pt x="110" y="142"/>
                    </a:cubicBezTo>
                    <a:close/>
                    <a:moveTo>
                      <a:pt x="50" y="132"/>
                    </a:moveTo>
                    <a:cubicBezTo>
                      <a:pt x="50" y="132"/>
                      <a:pt x="50" y="132"/>
                      <a:pt x="50" y="132"/>
                    </a:cubicBezTo>
                    <a:cubicBezTo>
                      <a:pt x="50" y="132"/>
                      <a:pt x="50" y="133"/>
                      <a:pt x="50" y="132"/>
                    </a:cubicBezTo>
                    <a:close/>
                    <a:moveTo>
                      <a:pt x="103" y="133"/>
                    </a:moveTo>
                    <a:cubicBezTo>
                      <a:pt x="103" y="134"/>
                      <a:pt x="103" y="132"/>
                      <a:pt x="103" y="133"/>
                    </a:cubicBezTo>
                    <a:close/>
                    <a:moveTo>
                      <a:pt x="103" y="137"/>
                    </a:moveTo>
                    <a:cubicBezTo>
                      <a:pt x="103" y="138"/>
                      <a:pt x="103" y="136"/>
                      <a:pt x="103" y="137"/>
                    </a:cubicBezTo>
                    <a:close/>
                    <a:moveTo>
                      <a:pt x="80" y="141"/>
                    </a:moveTo>
                    <a:cubicBezTo>
                      <a:pt x="80" y="141"/>
                      <a:pt x="80" y="141"/>
                      <a:pt x="80" y="141"/>
                    </a:cubicBezTo>
                    <a:cubicBezTo>
                      <a:pt x="80" y="141"/>
                      <a:pt x="79" y="140"/>
                      <a:pt x="80" y="141"/>
                    </a:cubicBezTo>
                    <a:close/>
                    <a:moveTo>
                      <a:pt x="103" y="139"/>
                    </a:move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3" y="139"/>
                      <a:pt x="103" y="139"/>
                      <a:pt x="103" y="139"/>
                    </a:cubicBezTo>
                    <a:close/>
                    <a:moveTo>
                      <a:pt x="126" y="142"/>
                    </a:moveTo>
                    <a:cubicBezTo>
                      <a:pt x="126" y="142"/>
                      <a:pt x="126" y="142"/>
                      <a:pt x="126" y="142"/>
                    </a:cubicBezTo>
                    <a:close/>
                    <a:moveTo>
                      <a:pt x="331" y="92"/>
                    </a:moveTo>
                    <a:cubicBezTo>
                      <a:pt x="331" y="92"/>
                      <a:pt x="331" y="92"/>
                      <a:pt x="331" y="92"/>
                    </a:cubicBezTo>
                    <a:cubicBezTo>
                      <a:pt x="330" y="93"/>
                      <a:pt x="331" y="91"/>
                      <a:pt x="331" y="92"/>
                    </a:cubicBezTo>
                    <a:close/>
                    <a:moveTo>
                      <a:pt x="334" y="93"/>
                    </a:moveTo>
                    <a:cubicBezTo>
                      <a:pt x="334" y="92"/>
                      <a:pt x="334" y="92"/>
                      <a:pt x="332" y="92"/>
                    </a:cubicBezTo>
                    <a:cubicBezTo>
                      <a:pt x="332" y="93"/>
                      <a:pt x="332" y="93"/>
                      <a:pt x="334" y="93"/>
                    </a:cubicBezTo>
                    <a:close/>
                    <a:moveTo>
                      <a:pt x="347" y="123"/>
                    </a:moveTo>
                    <a:cubicBezTo>
                      <a:pt x="347" y="123"/>
                      <a:pt x="347" y="123"/>
                      <a:pt x="347" y="123"/>
                    </a:cubicBezTo>
                    <a:close/>
                    <a:moveTo>
                      <a:pt x="376" y="107"/>
                    </a:moveTo>
                    <a:cubicBezTo>
                      <a:pt x="374" y="109"/>
                      <a:pt x="378" y="107"/>
                      <a:pt x="376" y="107"/>
                    </a:cubicBezTo>
                    <a:close/>
                    <a:moveTo>
                      <a:pt x="376" y="104"/>
                    </a:moveTo>
                    <a:cubicBezTo>
                      <a:pt x="376" y="104"/>
                      <a:pt x="374" y="108"/>
                      <a:pt x="377" y="105"/>
                    </a:cubicBezTo>
                    <a:cubicBezTo>
                      <a:pt x="376" y="105"/>
                      <a:pt x="378" y="103"/>
                      <a:pt x="376" y="104"/>
                    </a:cubicBezTo>
                    <a:close/>
                    <a:moveTo>
                      <a:pt x="190" y="32"/>
                    </a:moveTo>
                    <a:cubicBezTo>
                      <a:pt x="190" y="32"/>
                      <a:pt x="190" y="32"/>
                      <a:pt x="190" y="32"/>
                    </a:cubicBezTo>
                    <a:close/>
                    <a:moveTo>
                      <a:pt x="372" y="80"/>
                    </a:moveTo>
                    <a:cubicBezTo>
                      <a:pt x="374" y="79"/>
                      <a:pt x="373" y="79"/>
                      <a:pt x="373" y="78"/>
                    </a:cubicBezTo>
                    <a:cubicBezTo>
                      <a:pt x="372" y="78"/>
                      <a:pt x="371" y="78"/>
                      <a:pt x="372" y="80"/>
                    </a:cubicBezTo>
                    <a:close/>
                    <a:moveTo>
                      <a:pt x="373" y="116"/>
                    </a:moveTo>
                    <a:cubicBezTo>
                      <a:pt x="372" y="117"/>
                      <a:pt x="373" y="119"/>
                      <a:pt x="373" y="118"/>
                    </a:cubicBezTo>
                    <a:cubicBezTo>
                      <a:pt x="374" y="117"/>
                      <a:pt x="374" y="116"/>
                      <a:pt x="373" y="116"/>
                    </a:cubicBezTo>
                    <a:close/>
                    <a:moveTo>
                      <a:pt x="373" y="118"/>
                    </a:moveTo>
                    <a:cubicBezTo>
                      <a:pt x="373" y="118"/>
                      <a:pt x="373" y="118"/>
                      <a:pt x="373" y="118"/>
                    </a:cubicBezTo>
                    <a:close/>
                    <a:moveTo>
                      <a:pt x="141" y="52"/>
                    </a:moveTo>
                    <a:cubicBezTo>
                      <a:pt x="132" y="48"/>
                      <a:pt x="143" y="56"/>
                      <a:pt x="141" y="52"/>
                    </a:cubicBezTo>
                    <a:close/>
                    <a:moveTo>
                      <a:pt x="162" y="24"/>
                    </a:moveTo>
                    <a:cubicBezTo>
                      <a:pt x="161" y="25"/>
                      <a:pt x="156" y="27"/>
                      <a:pt x="155" y="28"/>
                    </a:cubicBezTo>
                    <a:cubicBezTo>
                      <a:pt x="154" y="29"/>
                      <a:pt x="151" y="29"/>
                      <a:pt x="150" y="30"/>
                    </a:cubicBezTo>
                    <a:cubicBezTo>
                      <a:pt x="150" y="30"/>
                      <a:pt x="150" y="30"/>
                      <a:pt x="150" y="30"/>
                    </a:cubicBezTo>
                    <a:cubicBezTo>
                      <a:pt x="150" y="30"/>
                      <a:pt x="150" y="30"/>
                      <a:pt x="150" y="30"/>
                    </a:cubicBezTo>
                    <a:cubicBezTo>
                      <a:pt x="148" y="32"/>
                      <a:pt x="145" y="34"/>
                      <a:pt x="143" y="35"/>
                    </a:cubicBezTo>
                    <a:cubicBezTo>
                      <a:pt x="144" y="35"/>
                      <a:pt x="142" y="41"/>
                      <a:pt x="141" y="41"/>
                    </a:cubicBezTo>
                    <a:cubicBezTo>
                      <a:pt x="140" y="42"/>
                      <a:pt x="140" y="44"/>
                      <a:pt x="140" y="45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5"/>
                      <a:pt x="141" y="46"/>
                      <a:pt x="142" y="47"/>
                    </a:cubicBezTo>
                    <a:cubicBezTo>
                      <a:pt x="146" y="49"/>
                      <a:pt x="151" y="49"/>
                      <a:pt x="152" y="47"/>
                    </a:cubicBezTo>
                    <a:cubicBezTo>
                      <a:pt x="152" y="46"/>
                      <a:pt x="146" y="45"/>
                      <a:pt x="147" y="42"/>
                    </a:cubicBezTo>
                    <a:cubicBezTo>
                      <a:pt x="148" y="39"/>
                      <a:pt x="150" y="37"/>
                      <a:pt x="152" y="34"/>
                    </a:cubicBezTo>
                    <a:cubicBezTo>
                      <a:pt x="154" y="31"/>
                      <a:pt x="159" y="29"/>
                      <a:pt x="162" y="27"/>
                    </a:cubicBezTo>
                    <a:cubicBezTo>
                      <a:pt x="163" y="26"/>
                      <a:pt x="163" y="25"/>
                      <a:pt x="163" y="25"/>
                    </a:cubicBezTo>
                    <a:cubicBezTo>
                      <a:pt x="163" y="24"/>
                      <a:pt x="163" y="24"/>
                      <a:pt x="162" y="24"/>
                    </a:cubicBezTo>
                    <a:close/>
                    <a:moveTo>
                      <a:pt x="150" y="30"/>
                    </a:moveTo>
                    <a:cubicBezTo>
                      <a:pt x="150" y="30"/>
                      <a:pt x="150" y="30"/>
                      <a:pt x="150" y="30"/>
                    </a:cubicBezTo>
                    <a:cubicBezTo>
                      <a:pt x="150" y="30"/>
                      <a:pt x="150" y="30"/>
                      <a:pt x="150" y="30"/>
                    </a:cubicBezTo>
                    <a:cubicBezTo>
                      <a:pt x="150" y="30"/>
                      <a:pt x="150" y="30"/>
                      <a:pt x="150" y="30"/>
                    </a:cubicBezTo>
                    <a:close/>
                    <a:moveTo>
                      <a:pt x="370" y="123"/>
                    </a:moveTo>
                    <a:cubicBezTo>
                      <a:pt x="370" y="123"/>
                      <a:pt x="370" y="123"/>
                      <a:pt x="370" y="123"/>
                    </a:cubicBezTo>
                    <a:cubicBezTo>
                      <a:pt x="369" y="122"/>
                      <a:pt x="371" y="123"/>
                      <a:pt x="370" y="123"/>
                    </a:cubicBezTo>
                    <a:close/>
                    <a:moveTo>
                      <a:pt x="371" y="118"/>
                    </a:moveTo>
                    <a:cubicBezTo>
                      <a:pt x="371" y="119"/>
                      <a:pt x="367" y="119"/>
                      <a:pt x="369" y="121"/>
                    </a:cubicBezTo>
                    <a:cubicBezTo>
                      <a:pt x="370" y="120"/>
                      <a:pt x="371" y="119"/>
                      <a:pt x="371" y="119"/>
                    </a:cubicBezTo>
                    <a:cubicBezTo>
                      <a:pt x="371" y="119"/>
                      <a:pt x="371" y="118"/>
                      <a:pt x="371" y="1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19" name="Rectangle 82"/>
              <p:cNvSpPr>
                <a:spLocks noChangeArrowheads="1"/>
              </p:cNvSpPr>
              <p:nvPr/>
            </p:nvSpPr>
            <p:spPr bwMode="auto">
              <a:xfrm>
                <a:off x="2924175" y="4826000"/>
                <a:ext cx="1588" cy="15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20" name="Rectangle 83"/>
              <p:cNvSpPr>
                <a:spLocks noChangeArrowheads="1"/>
              </p:cNvSpPr>
              <p:nvPr/>
            </p:nvSpPr>
            <p:spPr bwMode="auto">
              <a:xfrm>
                <a:off x="2951163" y="4845050"/>
                <a:ext cx="1588" cy="15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21" name="Freeform 84"/>
              <p:cNvSpPr/>
              <p:nvPr/>
            </p:nvSpPr>
            <p:spPr bwMode="auto">
              <a:xfrm>
                <a:off x="3030538" y="4737100"/>
                <a:ext cx="15875" cy="9525"/>
              </a:xfrm>
              <a:custGeom>
                <a:avLst/>
                <a:gdLst>
                  <a:gd name="T0" fmla="*/ 19 w 20"/>
                  <a:gd name="T1" fmla="*/ 3 h 11"/>
                  <a:gd name="T2" fmla="*/ 9 w 20"/>
                  <a:gd name="T3" fmla="*/ 2 h 11"/>
                  <a:gd name="T4" fmla="*/ 0 w 20"/>
                  <a:gd name="T5" fmla="*/ 5 h 11"/>
                  <a:gd name="T6" fmla="*/ 3 w 20"/>
                  <a:gd name="T7" fmla="*/ 5 h 11"/>
                  <a:gd name="T8" fmla="*/ 1 w 20"/>
                  <a:gd name="T9" fmla="*/ 7 h 11"/>
                  <a:gd name="T10" fmla="*/ 4 w 20"/>
                  <a:gd name="T11" fmla="*/ 8 h 11"/>
                  <a:gd name="T12" fmla="*/ 4 w 20"/>
                  <a:gd name="T13" fmla="*/ 10 h 11"/>
                  <a:gd name="T14" fmla="*/ 8 w 20"/>
                  <a:gd name="T15" fmla="*/ 10 h 11"/>
                  <a:gd name="T16" fmla="*/ 19 w 20"/>
                  <a:gd name="T17" fmla="*/ 7 h 11"/>
                  <a:gd name="T18" fmla="*/ 20 w 20"/>
                  <a:gd name="T19" fmla="*/ 5 h 11"/>
                  <a:gd name="T20" fmla="*/ 19 w 20"/>
                  <a:gd name="T21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11">
                    <a:moveTo>
                      <a:pt x="19" y="3"/>
                    </a:moveTo>
                    <a:cubicBezTo>
                      <a:pt x="14" y="1"/>
                      <a:pt x="15" y="0"/>
                      <a:pt x="9" y="2"/>
                    </a:cubicBezTo>
                    <a:cubicBezTo>
                      <a:pt x="6" y="4"/>
                      <a:pt x="1" y="0"/>
                      <a:pt x="0" y="5"/>
                    </a:cubicBezTo>
                    <a:cubicBezTo>
                      <a:pt x="0" y="5"/>
                      <a:pt x="3" y="5"/>
                      <a:pt x="3" y="5"/>
                    </a:cubicBezTo>
                    <a:cubicBezTo>
                      <a:pt x="4" y="6"/>
                      <a:pt x="1" y="7"/>
                      <a:pt x="1" y="7"/>
                    </a:cubicBezTo>
                    <a:cubicBezTo>
                      <a:pt x="4" y="8"/>
                      <a:pt x="1" y="6"/>
                      <a:pt x="4" y="8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5" y="10"/>
                      <a:pt x="7" y="10"/>
                      <a:pt x="8" y="10"/>
                    </a:cubicBezTo>
                    <a:cubicBezTo>
                      <a:pt x="9" y="11"/>
                      <a:pt x="17" y="9"/>
                      <a:pt x="19" y="7"/>
                    </a:cubicBezTo>
                    <a:cubicBezTo>
                      <a:pt x="18" y="7"/>
                      <a:pt x="19" y="6"/>
                      <a:pt x="20" y="5"/>
                    </a:cubicBezTo>
                    <a:cubicBezTo>
                      <a:pt x="20" y="4"/>
                      <a:pt x="20" y="4"/>
                      <a:pt x="19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22" name="Freeform 85"/>
              <p:cNvSpPr/>
              <p:nvPr/>
            </p:nvSpPr>
            <p:spPr bwMode="auto">
              <a:xfrm>
                <a:off x="2928938" y="4819650"/>
                <a:ext cx="19050" cy="9525"/>
              </a:xfrm>
              <a:custGeom>
                <a:avLst/>
                <a:gdLst>
                  <a:gd name="T0" fmla="*/ 25 w 25"/>
                  <a:gd name="T1" fmla="*/ 12 h 13"/>
                  <a:gd name="T2" fmla="*/ 14 w 25"/>
                  <a:gd name="T3" fmla="*/ 6 h 13"/>
                  <a:gd name="T4" fmla="*/ 0 w 25"/>
                  <a:gd name="T5" fmla="*/ 7 h 13"/>
                  <a:gd name="T6" fmla="*/ 1 w 25"/>
                  <a:gd name="T7" fmla="*/ 8 h 13"/>
                  <a:gd name="T8" fmla="*/ 8 w 25"/>
                  <a:gd name="T9" fmla="*/ 5 h 13"/>
                  <a:gd name="T10" fmla="*/ 14 w 25"/>
                  <a:gd name="T11" fmla="*/ 9 h 13"/>
                  <a:gd name="T12" fmla="*/ 18 w 25"/>
                  <a:gd name="T13" fmla="*/ 12 h 13"/>
                  <a:gd name="T14" fmla="*/ 16 w 25"/>
                  <a:gd name="T15" fmla="*/ 13 h 13"/>
                  <a:gd name="T16" fmla="*/ 17 w 25"/>
                  <a:gd name="T17" fmla="*/ 13 h 13"/>
                  <a:gd name="T18" fmla="*/ 21 w 25"/>
                  <a:gd name="T19" fmla="*/ 13 h 13"/>
                  <a:gd name="T20" fmla="*/ 25 w 25"/>
                  <a:gd name="T21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13">
                    <a:moveTo>
                      <a:pt x="25" y="12"/>
                    </a:moveTo>
                    <a:cubicBezTo>
                      <a:pt x="24" y="10"/>
                      <a:pt x="16" y="6"/>
                      <a:pt x="14" y="6"/>
                    </a:cubicBezTo>
                    <a:cubicBezTo>
                      <a:pt x="11" y="0"/>
                      <a:pt x="3" y="6"/>
                      <a:pt x="0" y="7"/>
                    </a:cubicBezTo>
                    <a:cubicBezTo>
                      <a:pt x="1" y="7"/>
                      <a:pt x="1" y="8"/>
                      <a:pt x="1" y="8"/>
                    </a:cubicBezTo>
                    <a:cubicBezTo>
                      <a:pt x="3" y="7"/>
                      <a:pt x="6" y="6"/>
                      <a:pt x="8" y="5"/>
                    </a:cubicBezTo>
                    <a:cubicBezTo>
                      <a:pt x="6" y="7"/>
                      <a:pt x="12" y="8"/>
                      <a:pt x="14" y="9"/>
                    </a:cubicBezTo>
                    <a:cubicBezTo>
                      <a:pt x="15" y="9"/>
                      <a:pt x="18" y="12"/>
                      <a:pt x="18" y="12"/>
                    </a:cubicBezTo>
                    <a:cubicBezTo>
                      <a:pt x="18" y="12"/>
                      <a:pt x="17" y="12"/>
                      <a:pt x="16" y="13"/>
                    </a:cubicBezTo>
                    <a:cubicBezTo>
                      <a:pt x="17" y="12"/>
                      <a:pt x="17" y="13"/>
                      <a:pt x="17" y="13"/>
                    </a:cubicBezTo>
                    <a:cubicBezTo>
                      <a:pt x="18" y="13"/>
                      <a:pt x="20" y="13"/>
                      <a:pt x="21" y="13"/>
                    </a:cubicBezTo>
                    <a:cubicBezTo>
                      <a:pt x="23" y="13"/>
                      <a:pt x="24" y="13"/>
                      <a:pt x="25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23" name="Freeform 86"/>
              <p:cNvSpPr/>
              <p:nvPr/>
            </p:nvSpPr>
            <p:spPr bwMode="auto">
              <a:xfrm>
                <a:off x="2944813" y="4829175"/>
                <a:ext cx="0" cy="0"/>
              </a:xfrm>
              <a:custGeom>
                <a:avLst/>
                <a:gdLst>
                  <a:gd name="T0" fmla="*/ 0 w 1"/>
                  <a:gd name="T1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24" name="Freeform 87"/>
              <p:cNvSpPr/>
              <p:nvPr/>
            </p:nvSpPr>
            <p:spPr bwMode="auto">
              <a:xfrm>
                <a:off x="2946400" y="4829175"/>
                <a:ext cx="11113" cy="4763"/>
              </a:xfrm>
              <a:custGeom>
                <a:avLst/>
                <a:gdLst>
                  <a:gd name="T0" fmla="*/ 15 w 15"/>
                  <a:gd name="T1" fmla="*/ 3 h 6"/>
                  <a:gd name="T2" fmla="*/ 3 w 15"/>
                  <a:gd name="T3" fmla="*/ 0 h 6"/>
                  <a:gd name="T4" fmla="*/ 4 w 15"/>
                  <a:gd name="T5" fmla="*/ 3 h 6"/>
                  <a:gd name="T6" fmla="*/ 0 w 15"/>
                  <a:gd name="T7" fmla="*/ 4 h 6"/>
                  <a:gd name="T8" fmla="*/ 7 w 15"/>
                  <a:gd name="T9" fmla="*/ 6 h 6"/>
                  <a:gd name="T10" fmla="*/ 15 w 15"/>
                  <a:gd name="T11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6">
                    <a:moveTo>
                      <a:pt x="15" y="3"/>
                    </a:moveTo>
                    <a:cubicBezTo>
                      <a:pt x="11" y="0"/>
                      <a:pt x="7" y="1"/>
                      <a:pt x="3" y="0"/>
                    </a:cubicBezTo>
                    <a:cubicBezTo>
                      <a:pt x="3" y="0"/>
                      <a:pt x="5" y="3"/>
                      <a:pt x="4" y="3"/>
                    </a:cubicBezTo>
                    <a:cubicBezTo>
                      <a:pt x="3" y="5"/>
                      <a:pt x="1" y="2"/>
                      <a:pt x="0" y="4"/>
                    </a:cubicBezTo>
                    <a:cubicBezTo>
                      <a:pt x="1" y="6"/>
                      <a:pt x="5" y="5"/>
                      <a:pt x="7" y="6"/>
                    </a:cubicBezTo>
                    <a:cubicBezTo>
                      <a:pt x="9" y="5"/>
                      <a:pt x="15" y="4"/>
                      <a:pt x="15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25" name="Freeform 88"/>
              <p:cNvSpPr/>
              <p:nvPr/>
            </p:nvSpPr>
            <p:spPr bwMode="auto">
              <a:xfrm>
                <a:off x="2938463" y="4830763"/>
                <a:ext cx="4763" cy="3175"/>
              </a:xfrm>
              <a:custGeom>
                <a:avLst/>
                <a:gdLst>
                  <a:gd name="T0" fmla="*/ 0 w 6"/>
                  <a:gd name="T1" fmla="*/ 1 h 3"/>
                  <a:gd name="T2" fmla="*/ 5 w 6"/>
                  <a:gd name="T3" fmla="*/ 3 h 3"/>
                  <a:gd name="T4" fmla="*/ 4 w 6"/>
                  <a:gd name="T5" fmla="*/ 1 h 3"/>
                  <a:gd name="T6" fmla="*/ 0 w 6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0" y="1"/>
                    </a:moveTo>
                    <a:cubicBezTo>
                      <a:pt x="1" y="3"/>
                      <a:pt x="4" y="3"/>
                      <a:pt x="5" y="3"/>
                    </a:cubicBezTo>
                    <a:cubicBezTo>
                      <a:pt x="6" y="2"/>
                      <a:pt x="4" y="1"/>
                      <a:pt x="4" y="1"/>
                    </a:cubicBezTo>
                    <a:cubicBezTo>
                      <a:pt x="3" y="1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26" name="Freeform 89"/>
              <p:cNvSpPr/>
              <p:nvPr/>
            </p:nvSpPr>
            <p:spPr bwMode="auto">
              <a:xfrm>
                <a:off x="2959100" y="4830763"/>
                <a:ext cx="3175" cy="3175"/>
              </a:xfrm>
              <a:custGeom>
                <a:avLst/>
                <a:gdLst>
                  <a:gd name="T0" fmla="*/ 4 w 4"/>
                  <a:gd name="T1" fmla="*/ 2 h 3"/>
                  <a:gd name="T2" fmla="*/ 0 w 4"/>
                  <a:gd name="T3" fmla="*/ 1 h 3"/>
                  <a:gd name="T4" fmla="*/ 2 w 4"/>
                  <a:gd name="T5" fmla="*/ 2 h 3"/>
                  <a:gd name="T6" fmla="*/ 4 w 4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cubicBezTo>
                      <a:pt x="4" y="0"/>
                      <a:pt x="3" y="0"/>
                      <a:pt x="0" y="1"/>
                    </a:cubicBezTo>
                    <a:cubicBezTo>
                      <a:pt x="0" y="2"/>
                      <a:pt x="0" y="3"/>
                      <a:pt x="2" y="2"/>
                    </a:cubicBezTo>
                    <a:cubicBezTo>
                      <a:pt x="2" y="2"/>
                      <a:pt x="4" y="3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27" name="Freeform 90"/>
              <p:cNvSpPr/>
              <p:nvPr/>
            </p:nvSpPr>
            <p:spPr bwMode="auto">
              <a:xfrm>
                <a:off x="2959100" y="4832350"/>
                <a:ext cx="1588" cy="1588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28" name="Freeform 91"/>
              <p:cNvSpPr/>
              <p:nvPr/>
            </p:nvSpPr>
            <p:spPr bwMode="auto">
              <a:xfrm>
                <a:off x="2946400" y="4708525"/>
                <a:ext cx="1588" cy="4763"/>
              </a:xfrm>
              <a:custGeom>
                <a:avLst/>
                <a:gdLst>
                  <a:gd name="T0" fmla="*/ 0 w 2"/>
                  <a:gd name="T1" fmla="*/ 3 h 5"/>
                  <a:gd name="T2" fmla="*/ 0 w 2"/>
                  <a:gd name="T3" fmla="*/ 3 h 5"/>
                  <a:gd name="T4" fmla="*/ 0 w 2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5"/>
                      <a:pt x="2" y="0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29" name="Freeform 92"/>
              <p:cNvSpPr/>
              <p:nvPr/>
            </p:nvSpPr>
            <p:spPr bwMode="auto">
              <a:xfrm>
                <a:off x="2936875" y="4706938"/>
                <a:ext cx="7938" cy="4763"/>
              </a:xfrm>
              <a:custGeom>
                <a:avLst/>
                <a:gdLst>
                  <a:gd name="T0" fmla="*/ 4 w 9"/>
                  <a:gd name="T1" fmla="*/ 4 h 7"/>
                  <a:gd name="T2" fmla="*/ 1 w 9"/>
                  <a:gd name="T3" fmla="*/ 4 h 7"/>
                  <a:gd name="T4" fmla="*/ 2 w 9"/>
                  <a:gd name="T5" fmla="*/ 6 h 7"/>
                  <a:gd name="T6" fmla="*/ 3 w 9"/>
                  <a:gd name="T7" fmla="*/ 6 h 7"/>
                  <a:gd name="T8" fmla="*/ 9 w 9"/>
                  <a:gd name="T9" fmla="*/ 3 h 7"/>
                  <a:gd name="T10" fmla="*/ 4 w 9"/>
                  <a:gd name="T11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7">
                    <a:moveTo>
                      <a:pt x="4" y="4"/>
                    </a:moveTo>
                    <a:cubicBezTo>
                      <a:pt x="2" y="4"/>
                      <a:pt x="2" y="4"/>
                      <a:pt x="1" y="4"/>
                    </a:cubicBezTo>
                    <a:cubicBezTo>
                      <a:pt x="0" y="5"/>
                      <a:pt x="1" y="6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5" y="7"/>
                      <a:pt x="8" y="5"/>
                      <a:pt x="9" y="3"/>
                    </a:cubicBezTo>
                    <a:cubicBezTo>
                      <a:pt x="8" y="0"/>
                      <a:pt x="2" y="3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30" name="Freeform 93"/>
              <p:cNvSpPr/>
              <p:nvPr/>
            </p:nvSpPr>
            <p:spPr bwMode="auto">
              <a:xfrm>
                <a:off x="2944813" y="4821238"/>
                <a:ext cx="3175" cy="1588"/>
              </a:xfrm>
              <a:custGeom>
                <a:avLst/>
                <a:gdLst>
                  <a:gd name="T0" fmla="*/ 3 w 3"/>
                  <a:gd name="T1" fmla="*/ 3 h 3"/>
                  <a:gd name="T2" fmla="*/ 1 w 3"/>
                  <a:gd name="T3" fmla="*/ 0 h 3"/>
                  <a:gd name="T4" fmla="*/ 3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3" y="2"/>
                      <a:pt x="2" y="1"/>
                      <a:pt x="1" y="0"/>
                    </a:cubicBezTo>
                    <a:cubicBezTo>
                      <a:pt x="0" y="0"/>
                      <a:pt x="2" y="3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31" name="Freeform 94"/>
              <p:cNvSpPr/>
              <p:nvPr/>
            </p:nvSpPr>
            <p:spPr bwMode="auto">
              <a:xfrm>
                <a:off x="2941638" y="4816475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32" name="Freeform 95"/>
              <p:cNvSpPr/>
              <p:nvPr/>
            </p:nvSpPr>
            <p:spPr bwMode="auto">
              <a:xfrm>
                <a:off x="2940050" y="4814888"/>
                <a:ext cx="4763" cy="4763"/>
              </a:xfrm>
              <a:custGeom>
                <a:avLst/>
                <a:gdLst>
                  <a:gd name="T0" fmla="*/ 4 w 5"/>
                  <a:gd name="T1" fmla="*/ 4 h 5"/>
                  <a:gd name="T2" fmla="*/ 2 w 5"/>
                  <a:gd name="T3" fmla="*/ 2 h 5"/>
                  <a:gd name="T4" fmla="*/ 2 w 5"/>
                  <a:gd name="T5" fmla="*/ 2 h 5"/>
                  <a:gd name="T6" fmla="*/ 0 w 5"/>
                  <a:gd name="T7" fmla="*/ 2 h 5"/>
                  <a:gd name="T8" fmla="*/ 3 w 5"/>
                  <a:gd name="T9" fmla="*/ 2 h 5"/>
                  <a:gd name="T10" fmla="*/ 4 w 5"/>
                  <a:gd name="T11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4" y="4"/>
                    </a:moveTo>
                    <a:cubicBezTo>
                      <a:pt x="5" y="5"/>
                      <a:pt x="4" y="0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0" y="2"/>
                      <a:pt x="0" y="2"/>
                    </a:cubicBezTo>
                    <a:cubicBezTo>
                      <a:pt x="1" y="3"/>
                      <a:pt x="3" y="2"/>
                      <a:pt x="3" y="2"/>
                    </a:cubicBezTo>
                    <a:cubicBezTo>
                      <a:pt x="3" y="1"/>
                      <a:pt x="4" y="4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33" name="Freeform 96"/>
              <p:cNvSpPr/>
              <p:nvPr/>
            </p:nvSpPr>
            <p:spPr bwMode="auto">
              <a:xfrm>
                <a:off x="2930525" y="4824413"/>
                <a:ext cx="1588" cy="1588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0" y="0"/>
                      <a:pt x="0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34" name="Freeform 97"/>
              <p:cNvSpPr/>
              <p:nvPr/>
            </p:nvSpPr>
            <p:spPr bwMode="auto">
              <a:xfrm>
                <a:off x="2947988" y="4826000"/>
                <a:ext cx="1588" cy="1588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0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0" y="0"/>
                      <a:pt x="1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35" name="Freeform 98"/>
              <p:cNvSpPr/>
              <p:nvPr/>
            </p:nvSpPr>
            <p:spPr bwMode="auto">
              <a:xfrm>
                <a:off x="2986088" y="4987925"/>
                <a:ext cx="1588" cy="1588"/>
              </a:xfrm>
              <a:custGeom>
                <a:avLst/>
                <a:gdLst>
                  <a:gd name="T0" fmla="*/ 1 w 2"/>
                  <a:gd name="T1" fmla="*/ 1 h 2"/>
                  <a:gd name="T2" fmla="*/ 2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0" y="2"/>
                      <a:pt x="0" y="1"/>
                      <a:pt x="2" y="1"/>
                    </a:cubicBezTo>
                    <a:cubicBezTo>
                      <a:pt x="2" y="0"/>
                      <a:pt x="2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36" name="Freeform 99"/>
              <p:cNvSpPr/>
              <p:nvPr/>
            </p:nvSpPr>
            <p:spPr bwMode="auto">
              <a:xfrm>
                <a:off x="2970213" y="4835525"/>
                <a:ext cx="1588" cy="3175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0 w 2"/>
                  <a:gd name="T5" fmla="*/ 2 h 3"/>
                  <a:gd name="T6" fmla="*/ 2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37" name="Freeform 100"/>
              <p:cNvSpPr/>
              <p:nvPr/>
            </p:nvSpPr>
            <p:spPr bwMode="auto">
              <a:xfrm>
                <a:off x="2970213" y="4837113"/>
                <a:ext cx="0" cy="0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38" name="Freeform 101"/>
              <p:cNvSpPr/>
              <p:nvPr/>
            </p:nvSpPr>
            <p:spPr bwMode="auto">
              <a:xfrm>
                <a:off x="2976563" y="4779963"/>
                <a:ext cx="1588" cy="1588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2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39" name="Freeform 102"/>
              <p:cNvSpPr/>
              <p:nvPr/>
            </p:nvSpPr>
            <p:spPr bwMode="auto">
              <a:xfrm>
                <a:off x="2947988" y="4822825"/>
                <a:ext cx="1588" cy="1588"/>
              </a:xfrm>
              <a:custGeom>
                <a:avLst/>
                <a:gdLst>
                  <a:gd name="T0" fmla="*/ 1 w 3"/>
                  <a:gd name="T1" fmla="*/ 1 h 2"/>
                  <a:gd name="T2" fmla="*/ 1 w 3"/>
                  <a:gd name="T3" fmla="*/ 2 h 2"/>
                  <a:gd name="T4" fmla="*/ 1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0" y="0"/>
                      <a:pt x="0" y="1"/>
                      <a:pt x="1" y="2"/>
                    </a:cubicBezTo>
                    <a:cubicBezTo>
                      <a:pt x="3" y="1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40" name="Freeform 103"/>
              <p:cNvSpPr/>
              <p:nvPr/>
            </p:nvSpPr>
            <p:spPr bwMode="auto">
              <a:xfrm>
                <a:off x="2981325" y="4989513"/>
                <a:ext cx="1588" cy="1588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0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41" name="Freeform 104"/>
              <p:cNvSpPr/>
              <p:nvPr/>
            </p:nvSpPr>
            <p:spPr bwMode="auto">
              <a:xfrm>
                <a:off x="2970213" y="4838700"/>
                <a:ext cx="1588" cy="3175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2 h 3"/>
                  <a:gd name="T4" fmla="*/ 0 w 1"/>
                  <a:gd name="T5" fmla="*/ 1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0"/>
                      <a:pt x="0" y="1"/>
                    </a:cubicBezTo>
                    <a:cubicBezTo>
                      <a:pt x="0" y="1"/>
                      <a:pt x="1" y="3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42" name="Freeform 105"/>
              <p:cNvSpPr/>
              <p:nvPr/>
            </p:nvSpPr>
            <p:spPr bwMode="auto">
              <a:xfrm>
                <a:off x="2970213" y="4838700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43" name="Freeform 106"/>
              <p:cNvSpPr/>
              <p:nvPr/>
            </p:nvSpPr>
            <p:spPr bwMode="auto">
              <a:xfrm>
                <a:off x="2971800" y="4843463"/>
                <a:ext cx="3175" cy="1588"/>
              </a:xfrm>
              <a:custGeom>
                <a:avLst/>
                <a:gdLst>
                  <a:gd name="T0" fmla="*/ 2 w 3"/>
                  <a:gd name="T1" fmla="*/ 1 h 2"/>
                  <a:gd name="T2" fmla="*/ 2 w 3"/>
                  <a:gd name="T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0" y="0"/>
                      <a:pt x="3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44" name="Freeform 107"/>
              <p:cNvSpPr/>
              <p:nvPr/>
            </p:nvSpPr>
            <p:spPr bwMode="auto">
              <a:xfrm>
                <a:off x="2967038" y="4833938"/>
                <a:ext cx="1588" cy="1588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1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1" y="1"/>
                      <a:pt x="2" y="3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45" name="Freeform 108"/>
              <p:cNvSpPr/>
              <p:nvPr/>
            </p:nvSpPr>
            <p:spPr bwMode="auto">
              <a:xfrm>
                <a:off x="3033713" y="4708525"/>
                <a:ext cx="1588" cy="1588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2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46" name="Rectangle 109"/>
              <p:cNvSpPr>
                <a:spLocks noChangeArrowheads="1"/>
              </p:cNvSpPr>
              <p:nvPr/>
            </p:nvSpPr>
            <p:spPr bwMode="auto">
              <a:xfrm>
                <a:off x="3033713" y="4708525"/>
                <a:ext cx="1588" cy="15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47" name="Freeform 110"/>
              <p:cNvSpPr/>
              <p:nvPr/>
            </p:nvSpPr>
            <p:spPr bwMode="auto">
              <a:xfrm>
                <a:off x="2954338" y="4845050"/>
                <a:ext cx="1588" cy="1588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48" name="Freeform 111"/>
              <p:cNvSpPr/>
              <p:nvPr/>
            </p:nvSpPr>
            <p:spPr bwMode="auto">
              <a:xfrm>
                <a:off x="2954338" y="48466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49" name="Freeform 112"/>
              <p:cNvSpPr/>
              <p:nvPr/>
            </p:nvSpPr>
            <p:spPr bwMode="auto">
              <a:xfrm>
                <a:off x="2933700" y="4852988"/>
                <a:ext cx="3175" cy="1588"/>
              </a:xfrm>
              <a:custGeom>
                <a:avLst/>
                <a:gdLst>
                  <a:gd name="T0" fmla="*/ 2 w 4"/>
                  <a:gd name="T1" fmla="*/ 2 h 2"/>
                  <a:gd name="T2" fmla="*/ 2 w 4"/>
                  <a:gd name="T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4" y="2"/>
                      <a:pt x="0" y="0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50" name="Freeform 113"/>
              <p:cNvSpPr/>
              <p:nvPr/>
            </p:nvSpPr>
            <p:spPr bwMode="auto">
              <a:xfrm>
                <a:off x="2832100" y="4757738"/>
                <a:ext cx="3175" cy="1588"/>
              </a:xfrm>
              <a:custGeom>
                <a:avLst/>
                <a:gdLst>
                  <a:gd name="T0" fmla="*/ 1 w 3"/>
                  <a:gd name="T1" fmla="*/ 0 h 2"/>
                  <a:gd name="T2" fmla="*/ 1 w 3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0" y="2"/>
                      <a:pt x="3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51" name="Freeform 114"/>
              <p:cNvSpPr/>
              <p:nvPr/>
            </p:nvSpPr>
            <p:spPr bwMode="auto">
              <a:xfrm>
                <a:off x="2840038" y="4757738"/>
                <a:ext cx="0" cy="0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52" name="Freeform 115"/>
              <p:cNvSpPr/>
              <p:nvPr/>
            </p:nvSpPr>
            <p:spPr bwMode="auto">
              <a:xfrm>
                <a:off x="2965450" y="4832350"/>
                <a:ext cx="4763" cy="1588"/>
              </a:xfrm>
              <a:custGeom>
                <a:avLst/>
                <a:gdLst>
                  <a:gd name="T0" fmla="*/ 3 w 5"/>
                  <a:gd name="T1" fmla="*/ 0 h 2"/>
                  <a:gd name="T2" fmla="*/ 3 w 5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2">
                    <a:moveTo>
                      <a:pt x="3" y="0"/>
                    </a:moveTo>
                    <a:cubicBezTo>
                      <a:pt x="0" y="0"/>
                      <a:pt x="5" y="2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53" name="Freeform 116"/>
              <p:cNvSpPr/>
              <p:nvPr/>
            </p:nvSpPr>
            <p:spPr bwMode="auto">
              <a:xfrm>
                <a:off x="2963863" y="4833938"/>
                <a:ext cx="1588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54" name="Freeform 117"/>
              <p:cNvSpPr/>
              <p:nvPr/>
            </p:nvSpPr>
            <p:spPr bwMode="auto">
              <a:xfrm>
                <a:off x="2952750" y="4845050"/>
                <a:ext cx="1588" cy="0"/>
              </a:xfrm>
              <a:custGeom>
                <a:avLst/>
                <a:gdLst>
                  <a:gd name="T0" fmla="*/ 1 w 3"/>
                  <a:gd name="T1" fmla="*/ 1 h 1"/>
                  <a:gd name="T2" fmla="*/ 1 w 3"/>
                  <a:gd name="T3" fmla="*/ 1 h 1"/>
                  <a:gd name="T4" fmla="*/ 1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3" y="1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55" name="Freeform 118"/>
              <p:cNvSpPr/>
              <p:nvPr/>
            </p:nvSpPr>
            <p:spPr bwMode="auto">
              <a:xfrm>
                <a:off x="2955925" y="4845050"/>
                <a:ext cx="1588" cy="1588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3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56" name="Rectangle 119"/>
              <p:cNvSpPr>
                <a:spLocks noChangeArrowheads="1"/>
              </p:cNvSpPr>
              <p:nvPr/>
            </p:nvSpPr>
            <p:spPr bwMode="auto">
              <a:xfrm>
                <a:off x="2968625" y="4845050"/>
                <a:ext cx="1588" cy="15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57" name="Freeform 120"/>
              <p:cNvSpPr/>
              <p:nvPr/>
            </p:nvSpPr>
            <p:spPr bwMode="auto">
              <a:xfrm>
                <a:off x="2951163" y="4824413"/>
                <a:ext cx="1588" cy="1588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58" name="Freeform 121"/>
              <p:cNvSpPr/>
              <p:nvPr/>
            </p:nvSpPr>
            <p:spPr bwMode="auto">
              <a:xfrm>
                <a:off x="2873375" y="4802188"/>
                <a:ext cx="1588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59" name="Freeform 122"/>
              <p:cNvSpPr/>
              <p:nvPr/>
            </p:nvSpPr>
            <p:spPr bwMode="auto">
              <a:xfrm>
                <a:off x="2960688" y="4791075"/>
                <a:ext cx="1588" cy="0"/>
              </a:xfrm>
              <a:custGeom>
                <a:avLst/>
                <a:gdLst>
                  <a:gd name="T0" fmla="*/ 1 w 2"/>
                  <a:gd name="T1" fmla="*/ 0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60" name="Freeform 123"/>
              <p:cNvSpPr/>
              <p:nvPr/>
            </p:nvSpPr>
            <p:spPr bwMode="auto">
              <a:xfrm>
                <a:off x="2963863" y="4848225"/>
                <a:ext cx="1588" cy="0"/>
              </a:xfrm>
              <a:custGeom>
                <a:avLst/>
                <a:gdLst>
                  <a:gd name="T0" fmla="*/ 1 w 3"/>
                  <a:gd name="T1" fmla="*/ 0 h 1"/>
                  <a:gd name="T2" fmla="*/ 1 w 3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1">
                    <a:moveTo>
                      <a:pt x="1" y="0"/>
                    </a:moveTo>
                    <a:cubicBezTo>
                      <a:pt x="0" y="1"/>
                      <a:pt x="3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61" name="Freeform 124"/>
              <p:cNvSpPr/>
              <p:nvPr/>
            </p:nvSpPr>
            <p:spPr bwMode="auto">
              <a:xfrm>
                <a:off x="2952750" y="4826000"/>
                <a:ext cx="0" cy="0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62" name="Freeform 125"/>
              <p:cNvSpPr/>
              <p:nvPr/>
            </p:nvSpPr>
            <p:spPr bwMode="auto">
              <a:xfrm>
                <a:off x="2954338" y="4746625"/>
                <a:ext cx="1588" cy="1588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0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2"/>
                      <a:pt x="2" y="1"/>
                      <a:pt x="3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63" name="Freeform 126"/>
              <p:cNvSpPr/>
              <p:nvPr/>
            </p:nvSpPr>
            <p:spPr bwMode="auto">
              <a:xfrm>
                <a:off x="2954338" y="4759325"/>
                <a:ext cx="1588" cy="1588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1 h 2"/>
                  <a:gd name="T6" fmla="*/ 1 w 3"/>
                  <a:gd name="T7" fmla="*/ 0 h 2"/>
                  <a:gd name="T8" fmla="*/ 1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2"/>
                      <a:pt x="2" y="1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64" name="Freeform 127"/>
              <p:cNvSpPr/>
              <p:nvPr/>
            </p:nvSpPr>
            <p:spPr bwMode="auto">
              <a:xfrm>
                <a:off x="2954338" y="4759325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65" name="Freeform 128"/>
              <p:cNvSpPr/>
              <p:nvPr/>
            </p:nvSpPr>
            <p:spPr bwMode="auto">
              <a:xfrm>
                <a:off x="2957513" y="4746625"/>
                <a:ext cx="1588" cy="3175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2 h 3"/>
                  <a:gd name="T4" fmla="*/ 0 w 2"/>
                  <a:gd name="T5" fmla="*/ 2 h 3"/>
                  <a:gd name="T6" fmla="*/ 2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0"/>
                      <a:pt x="1" y="0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66" name="Freeform 129"/>
              <p:cNvSpPr/>
              <p:nvPr/>
            </p:nvSpPr>
            <p:spPr bwMode="auto">
              <a:xfrm>
                <a:off x="2957513" y="4748213"/>
                <a:ext cx="0" cy="0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67" name="Freeform 130"/>
              <p:cNvSpPr/>
              <p:nvPr/>
            </p:nvSpPr>
            <p:spPr bwMode="auto">
              <a:xfrm>
                <a:off x="2963863" y="4729163"/>
                <a:ext cx="1588" cy="3175"/>
              </a:xfrm>
              <a:custGeom>
                <a:avLst/>
                <a:gdLst>
                  <a:gd name="T0" fmla="*/ 0 w 3"/>
                  <a:gd name="T1" fmla="*/ 5 h 5"/>
                  <a:gd name="T2" fmla="*/ 3 w 3"/>
                  <a:gd name="T3" fmla="*/ 3 h 5"/>
                  <a:gd name="T4" fmla="*/ 0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cubicBezTo>
                      <a:pt x="1" y="5"/>
                      <a:pt x="2" y="4"/>
                      <a:pt x="3" y="3"/>
                    </a:cubicBezTo>
                    <a:cubicBezTo>
                      <a:pt x="3" y="0"/>
                      <a:pt x="0" y="5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68" name="Freeform 131"/>
              <p:cNvSpPr/>
              <p:nvPr/>
            </p:nvSpPr>
            <p:spPr bwMode="auto">
              <a:xfrm>
                <a:off x="2960688" y="4745038"/>
                <a:ext cx="3175" cy="0"/>
              </a:xfrm>
              <a:custGeom>
                <a:avLst/>
                <a:gdLst>
                  <a:gd name="T0" fmla="*/ 1 w 5"/>
                  <a:gd name="T1" fmla="*/ 1 h 1"/>
                  <a:gd name="T2" fmla="*/ 1 w 5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1">
                    <a:moveTo>
                      <a:pt x="1" y="1"/>
                    </a:moveTo>
                    <a:cubicBezTo>
                      <a:pt x="5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69" name="Freeform 132"/>
              <p:cNvSpPr/>
              <p:nvPr/>
            </p:nvSpPr>
            <p:spPr bwMode="auto">
              <a:xfrm>
                <a:off x="2962275" y="4745038"/>
                <a:ext cx="1588" cy="0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70" name="Freeform 133"/>
              <p:cNvSpPr/>
              <p:nvPr/>
            </p:nvSpPr>
            <p:spPr bwMode="auto">
              <a:xfrm>
                <a:off x="2971800" y="4751388"/>
                <a:ext cx="1588" cy="3175"/>
              </a:xfrm>
              <a:custGeom>
                <a:avLst/>
                <a:gdLst>
                  <a:gd name="T0" fmla="*/ 0 w 2"/>
                  <a:gd name="T1" fmla="*/ 2 h 3"/>
                  <a:gd name="T2" fmla="*/ 0 w 2"/>
                  <a:gd name="T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2" y="3"/>
                      <a:pt x="0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71" name="Freeform 134"/>
              <p:cNvSpPr/>
              <p:nvPr/>
            </p:nvSpPr>
            <p:spPr bwMode="auto">
              <a:xfrm>
                <a:off x="2962275" y="4743450"/>
                <a:ext cx="0" cy="1588"/>
              </a:xfrm>
              <a:custGeom>
                <a:avLst/>
                <a:gdLst>
                  <a:gd name="T0" fmla="*/ 0 h 1"/>
                  <a:gd name="T1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72" name="Freeform 135"/>
              <p:cNvSpPr/>
              <p:nvPr/>
            </p:nvSpPr>
            <p:spPr bwMode="auto">
              <a:xfrm>
                <a:off x="2952750" y="4768850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73" name="Freeform 136"/>
              <p:cNvSpPr/>
              <p:nvPr/>
            </p:nvSpPr>
            <p:spPr bwMode="auto">
              <a:xfrm>
                <a:off x="2954338" y="4697413"/>
                <a:ext cx="36513" cy="22225"/>
              </a:xfrm>
              <a:custGeom>
                <a:avLst/>
                <a:gdLst>
                  <a:gd name="T0" fmla="*/ 12 w 49"/>
                  <a:gd name="T1" fmla="*/ 4 h 28"/>
                  <a:gd name="T2" fmla="*/ 14 w 49"/>
                  <a:gd name="T3" fmla="*/ 8 h 28"/>
                  <a:gd name="T4" fmla="*/ 6 w 49"/>
                  <a:gd name="T5" fmla="*/ 8 h 28"/>
                  <a:gd name="T6" fmla="*/ 8 w 49"/>
                  <a:gd name="T7" fmla="*/ 13 h 28"/>
                  <a:gd name="T8" fmla="*/ 9 w 49"/>
                  <a:gd name="T9" fmla="*/ 17 h 28"/>
                  <a:gd name="T10" fmla="*/ 9 w 49"/>
                  <a:gd name="T11" fmla="*/ 20 h 28"/>
                  <a:gd name="T12" fmla="*/ 0 w 49"/>
                  <a:gd name="T13" fmla="*/ 20 h 28"/>
                  <a:gd name="T14" fmla="*/ 3 w 49"/>
                  <a:gd name="T15" fmla="*/ 22 h 28"/>
                  <a:gd name="T16" fmla="*/ 4 w 49"/>
                  <a:gd name="T17" fmla="*/ 23 h 28"/>
                  <a:gd name="T18" fmla="*/ 5 w 49"/>
                  <a:gd name="T19" fmla="*/ 28 h 28"/>
                  <a:gd name="T20" fmla="*/ 7 w 49"/>
                  <a:gd name="T21" fmla="*/ 28 h 28"/>
                  <a:gd name="T22" fmla="*/ 7 w 49"/>
                  <a:gd name="T23" fmla="*/ 23 h 28"/>
                  <a:gd name="T24" fmla="*/ 12 w 49"/>
                  <a:gd name="T25" fmla="*/ 23 h 28"/>
                  <a:gd name="T26" fmla="*/ 19 w 49"/>
                  <a:gd name="T27" fmla="*/ 24 h 28"/>
                  <a:gd name="T28" fmla="*/ 23 w 49"/>
                  <a:gd name="T29" fmla="*/ 21 h 28"/>
                  <a:gd name="T30" fmla="*/ 49 w 49"/>
                  <a:gd name="T31" fmla="*/ 5 h 28"/>
                  <a:gd name="T32" fmla="*/ 12 w 49"/>
                  <a:gd name="T3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28">
                    <a:moveTo>
                      <a:pt x="12" y="4"/>
                    </a:moveTo>
                    <a:cubicBezTo>
                      <a:pt x="12" y="6"/>
                      <a:pt x="14" y="7"/>
                      <a:pt x="14" y="8"/>
                    </a:cubicBezTo>
                    <a:cubicBezTo>
                      <a:pt x="9" y="6"/>
                      <a:pt x="11" y="6"/>
                      <a:pt x="6" y="8"/>
                    </a:cubicBezTo>
                    <a:cubicBezTo>
                      <a:pt x="1" y="11"/>
                      <a:pt x="8" y="12"/>
                      <a:pt x="8" y="13"/>
                    </a:cubicBezTo>
                    <a:cubicBezTo>
                      <a:pt x="4" y="14"/>
                      <a:pt x="8" y="16"/>
                      <a:pt x="9" y="17"/>
                    </a:cubicBezTo>
                    <a:cubicBezTo>
                      <a:pt x="14" y="19"/>
                      <a:pt x="12" y="20"/>
                      <a:pt x="9" y="20"/>
                    </a:cubicBezTo>
                    <a:cubicBezTo>
                      <a:pt x="6" y="21"/>
                      <a:pt x="0" y="20"/>
                      <a:pt x="0" y="20"/>
                    </a:cubicBezTo>
                    <a:cubicBezTo>
                      <a:pt x="0" y="23"/>
                      <a:pt x="2" y="22"/>
                      <a:pt x="3" y="22"/>
                    </a:cubicBezTo>
                    <a:cubicBezTo>
                      <a:pt x="3" y="23"/>
                      <a:pt x="4" y="23"/>
                      <a:pt x="4" y="23"/>
                    </a:cubicBezTo>
                    <a:cubicBezTo>
                      <a:pt x="5" y="25"/>
                      <a:pt x="1" y="27"/>
                      <a:pt x="5" y="28"/>
                    </a:cubicBezTo>
                    <a:cubicBezTo>
                      <a:pt x="5" y="28"/>
                      <a:pt x="6" y="28"/>
                      <a:pt x="7" y="28"/>
                    </a:cubicBezTo>
                    <a:cubicBezTo>
                      <a:pt x="7" y="27"/>
                      <a:pt x="7" y="25"/>
                      <a:pt x="7" y="23"/>
                    </a:cubicBezTo>
                    <a:cubicBezTo>
                      <a:pt x="9" y="23"/>
                      <a:pt x="10" y="23"/>
                      <a:pt x="12" y="23"/>
                    </a:cubicBezTo>
                    <a:cubicBezTo>
                      <a:pt x="15" y="23"/>
                      <a:pt x="17" y="23"/>
                      <a:pt x="19" y="24"/>
                    </a:cubicBezTo>
                    <a:cubicBezTo>
                      <a:pt x="23" y="24"/>
                      <a:pt x="23" y="21"/>
                      <a:pt x="23" y="21"/>
                    </a:cubicBezTo>
                    <a:cubicBezTo>
                      <a:pt x="20" y="19"/>
                      <a:pt x="49" y="5"/>
                      <a:pt x="49" y="5"/>
                    </a:cubicBezTo>
                    <a:cubicBezTo>
                      <a:pt x="35" y="0"/>
                      <a:pt x="25" y="1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74" name="Freeform 137"/>
              <p:cNvSpPr/>
              <p:nvPr/>
            </p:nvSpPr>
            <p:spPr bwMode="auto">
              <a:xfrm>
                <a:off x="2959100" y="4716463"/>
                <a:ext cx="9525" cy="3175"/>
              </a:xfrm>
              <a:custGeom>
                <a:avLst/>
                <a:gdLst>
                  <a:gd name="T0" fmla="*/ 7 w 13"/>
                  <a:gd name="T1" fmla="*/ 0 h 4"/>
                  <a:gd name="T2" fmla="*/ 1 w 13"/>
                  <a:gd name="T3" fmla="*/ 0 h 4"/>
                  <a:gd name="T4" fmla="*/ 0 w 13"/>
                  <a:gd name="T5" fmla="*/ 3 h 4"/>
                  <a:gd name="T6" fmla="*/ 7 w 13"/>
                  <a:gd name="T7" fmla="*/ 3 h 4"/>
                  <a:gd name="T8" fmla="*/ 10 w 13"/>
                  <a:gd name="T9" fmla="*/ 4 h 4"/>
                  <a:gd name="T10" fmla="*/ 13 w 13"/>
                  <a:gd name="T11" fmla="*/ 1 h 4"/>
                  <a:gd name="T12" fmla="*/ 7 w 13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">
                    <a:moveTo>
                      <a:pt x="7" y="0"/>
                    </a:moveTo>
                    <a:cubicBezTo>
                      <a:pt x="4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3"/>
                    </a:cubicBezTo>
                    <a:cubicBezTo>
                      <a:pt x="3" y="3"/>
                      <a:pt x="6" y="3"/>
                      <a:pt x="7" y="3"/>
                    </a:cubicBezTo>
                    <a:cubicBezTo>
                      <a:pt x="8" y="4"/>
                      <a:pt x="9" y="4"/>
                      <a:pt x="10" y="4"/>
                    </a:cubicBezTo>
                    <a:cubicBezTo>
                      <a:pt x="12" y="3"/>
                      <a:pt x="13" y="3"/>
                      <a:pt x="13" y="1"/>
                    </a:cubicBezTo>
                    <a:cubicBezTo>
                      <a:pt x="12" y="0"/>
                      <a:pt x="9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75" name="Freeform 138"/>
              <p:cNvSpPr/>
              <p:nvPr/>
            </p:nvSpPr>
            <p:spPr bwMode="auto">
              <a:xfrm>
                <a:off x="2951163" y="4716463"/>
                <a:ext cx="3175" cy="1588"/>
              </a:xfrm>
              <a:custGeom>
                <a:avLst/>
                <a:gdLst>
                  <a:gd name="T0" fmla="*/ 0 w 5"/>
                  <a:gd name="T1" fmla="*/ 2 h 3"/>
                  <a:gd name="T2" fmla="*/ 3 w 5"/>
                  <a:gd name="T3" fmla="*/ 3 h 3"/>
                  <a:gd name="T4" fmla="*/ 4 w 5"/>
                  <a:gd name="T5" fmla="*/ 1 h 3"/>
                  <a:gd name="T6" fmla="*/ 0 w 5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0" y="2"/>
                    </a:moveTo>
                    <a:cubicBezTo>
                      <a:pt x="1" y="2"/>
                      <a:pt x="2" y="3"/>
                      <a:pt x="3" y="3"/>
                    </a:cubicBezTo>
                    <a:cubicBezTo>
                      <a:pt x="4" y="3"/>
                      <a:pt x="5" y="2"/>
                      <a:pt x="4" y="1"/>
                    </a:cubicBezTo>
                    <a:cubicBezTo>
                      <a:pt x="3" y="0"/>
                      <a:pt x="2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76" name="Freeform 139"/>
              <p:cNvSpPr/>
              <p:nvPr/>
            </p:nvSpPr>
            <p:spPr bwMode="auto">
              <a:xfrm>
                <a:off x="2959100" y="4711700"/>
                <a:ext cx="1588" cy="1588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1 w 2"/>
                  <a:gd name="T5" fmla="*/ 2 h 2"/>
                  <a:gd name="T6" fmla="*/ 2 w 2"/>
                  <a:gd name="T7" fmla="*/ 1 h 2"/>
                  <a:gd name="T8" fmla="*/ 2 w 2"/>
                  <a:gd name="T9" fmla="*/ 1 h 2"/>
                  <a:gd name="T10" fmla="*/ 0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77" name="Rectangle 140"/>
              <p:cNvSpPr>
                <a:spLocks noChangeArrowheads="1"/>
              </p:cNvSpPr>
              <p:nvPr/>
            </p:nvSpPr>
            <p:spPr bwMode="auto">
              <a:xfrm>
                <a:off x="2957513" y="4711700"/>
                <a:ext cx="1588" cy="15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78" name="Freeform 141"/>
              <p:cNvSpPr/>
              <p:nvPr/>
            </p:nvSpPr>
            <p:spPr bwMode="auto">
              <a:xfrm>
                <a:off x="2954338" y="4708525"/>
                <a:ext cx="3175" cy="3175"/>
              </a:xfrm>
              <a:custGeom>
                <a:avLst/>
                <a:gdLst>
                  <a:gd name="T0" fmla="*/ 2 w 4"/>
                  <a:gd name="T1" fmla="*/ 3 h 5"/>
                  <a:gd name="T2" fmla="*/ 3 w 4"/>
                  <a:gd name="T3" fmla="*/ 1 h 5"/>
                  <a:gd name="T4" fmla="*/ 2 w 4"/>
                  <a:gd name="T5" fmla="*/ 0 h 5"/>
                  <a:gd name="T6" fmla="*/ 0 w 4"/>
                  <a:gd name="T7" fmla="*/ 0 h 5"/>
                  <a:gd name="T8" fmla="*/ 0 w 4"/>
                  <a:gd name="T9" fmla="*/ 3 h 5"/>
                  <a:gd name="T10" fmla="*/ 4 w 4"/>
                  <a:gd name="T11" fmla="*/ 4 h 5"/>
                  <a:gd name="T12" fmla="*/ 2 w 4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2" y="3"/>
                    </a:moveTo>
                    <a:cubicBezTo>
                      <a:pt x="4" y="3"/>
                      <a:pt x="4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1" y="4"/>
                      <a:pt x="3" y="5"/>
                      <a:pt x="4" y="4"/>
                    </a:cubicBezTo>
                    <a:cubicBezTo>
                      <a:pt x="4" y="4"/>
                      <a:pt x="3" y="4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79" name="Freeform 142"/>
              <p:cNvSpPr/>
              <p:nvPr/>
            </p:nvSpPr>
            <p:spPr bwMode="auto">
              <a:xfrm>
                <a:off x="2927350" y="4708525"/>
                <a:ext cx="15875" cy="9525"/>
              </a:xfrm>
              <a:custGeom>
                <a:avLst/>
                <a:gdLst>
                  <a:gd name="T0" fmla="*/ 21 w 21"/>
                  <a:gd name="T1" fmla="*/ 10 h 14"/>
                  <a:gd name="T2" fmla="*/ 8 w 21"/>
                  <a:gd name="T3" fmla="*/ 12 h 14"/>
                  <a:gd name="T4" fmla="*/ 10 w 21"/>
                  <a:gd name="T5" fmla="*/ 11 h 14"/>
                  <a:gd name="T6" fmla="*/ 3 w 21"/>
                  <a:gd name="T7" fmla="*/ 8 h 14"/>
                  <a:gd name="T8" fmla="*/ 1 w 21"/>
                  <a:gd name="T9" fmla="*/ 7 h 14"/>
                  <a:gd name="T10" fmla="*/ 0 w 21"/>
                  <a:gd name="T11" fmla="*/ 7 h 14"/>
                  <a:gd name="T12" fmla="*/ 10 w 21"/>
                  <a:gd name="T13" fmla="*/ 5 h 14"/>
                  <a:gd name="T14" fmla="*/ 13 w 21"/>
                  <a:gd name="T15" fmla="*/ 6 h 14"/>
                  <a:gd name="T16" fmla="*/ 12 w 21"/>
                  <a:gd name="T17" fmla="*/ 6 h 14"/>
                  <a:gd name="T18" fmla="*/ 19 w 21"/>
                  <a:gd name="T19" fmla="*/ 6 h 14"/>
                  <a:gd name="T20" fmla="*/ 21 w 21"/>
                  <a:gd name="T21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14">
                    <a:moveTo>
                      <a:pt x="21" y="10"/>
                    </a:moveTo>
                    <a:cubicBezTo>
                      <a:pt x="19" y="12"/>
                      <a:pt x="10" y="14"/>
                      <a:pt x="8" y="12"/>
                    </a:cubicBezTo>
                    <a:cubicBezTo>
                      <a:pt x="8" y="11"/>
                      <a:pt x="9" y="11"/>
                      <a:pt x="10" y="11"/>
                    </a:cubicBezTo>
                    <a:cubicBezTo>
                      <a:pt x="9" y="10"/>
                      <a:pt x="4" y="9"/>
                      <a:pt x="3" y="8"/>
                    </a:cubicBezTo>
                    <a:cubicBezTo>
                      <a:pt x="4" y="8"/>
                      <a:pt x="1" y="7"/>
                      <a:pt x="1" y="7"/>
                    </a:cubicBezTo>
                    <a:cubicBezTo>
                      <a:pt x="1" y="7"/>
                      <a:pt x="1" y="6"/>
                      <a:pt x="0" y="7"/>
                    </a:cubicBezTo>
                    <a:cubicBezTo>
                      <a:pt x="1" y="4"/>
                      <a:pt x="11" y="0"/>
                      <a:pt x="10" y="5"/>
                    </a:cubicBezTo>
                    <a:cubicBezTo>
                      <a:pt x="11" y="6"/>
                      <a:pt x="13" y="3"/>
                      <a:pt x="13" y="6"/>
                    </a:cubicBezTo>
                    <a:cubicBezTo>
                      <a:pt x="13" y="6"/>
                      <a:pt x="12" y="6"/>
                      <a:pt x="12" y="6"/>
                    </a:cubicBezTo>
                    <a:cubicBezTo>
                      <a:pt x="11" y="13"/>
                      <a:pt x="18" y="6"/>
                      <a:pt x="19" y="6"/>
                    </a:cubicBezTo>
                    <a:cubicBezTo>
                      <a:pt x="19" y="6"/>
                      <a:pt x="20" y="10"/>
                      <a:pt x="21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80" name="Freeform 143"/>
              <p:cNvSpPr/>
              <p:nvPr/>
            </p:nvSpPr>
            <p:spPr bwMode="auto">
              <a:xfrm>
                <a:off x="2943225" y="4714875"/>
                <a:ext cx="1588" cy="1588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1 h 2"/>
                  <a:gd name="T10" fmla="*/ 0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81" name="Freeform 144"/>
              <p:cNvSpPr/>
              <p:nvPr/>
            </p:nvSpPr>
            <p:spPr bwMode="auto">
              <a:xfrm>
                <a:off x="2944813" y="4711700"/>
                <a:ext cx="9525" cy="6350"/>
              </a:xfrm>
              <a:custGeom>
                <a:avLst/>
                <a:gdLst>
                  <a:gd name="T0" fmla="*/ 6 w 12"/>
                  <a:gd name="T1" fmla="*/ 3 h 8"/>
                  <a:gd name="T2" fmla="*/ 6 w 12"/>
                  <a:gd name="T3" fmla="*/ 4 h 8"/>
                  <a:gd name="T4" fmla="*/ 5 w 12"/>
                  <a:gd name="T5" fmla="*/ 3 h 8"/>
                  <a:gd name="T6" fmla="*/ 4 w 12"/>
                  <a:gd name="T7" fmla="*/ 4 h 8"/>
                  <a:gd name="T8" fmla="*/ 2 w 12"/>
                  <a:gd name="T9" fmla="*/ 2 h 8"/>
                  <a:gd name="T10" fmla="*/ 2 w 12"/>
                  <a:gd name="T11" fmla="*/ 4 h 8"/>
                  <a:gd name="T12" fmla="*/ 5 w 12"/>
                  <a:gd name="T13" fmla="*/ 7 h 8"/>
                  <a:gd name="T14" fmla="*/ 6 w 12"/>
                  <a:gd name="T1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8">
                    <a:moveTo>
                      <a:pt x="6" y="3"/>
                    </a:moveTo>
                    <a:cubicBezTo>
                      <a:pt x="6" y="3"/>
                      <a:pt x="6" y="3"/>
                      <a:pt x="6" y="4"/>
                    </a:cubicBezTo>
                    <a:cubicBezTo>
                      <a:pt x="6" y="4"/>
                      <a:pt x="5" y="3"/>
                      <a:pt x="5" y="3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4" y="3"/>
                      <a:pt x="3" y="2"/>
                      <a:pt x="2" y="2"/>
                    </a:cubicBezTo>
                    <a:cubicBezTo>
                      <a:pt x="0" y="2"/>
                      <a:pt x="2" y="4"/>
                      <a:pt x="2" y="4"/>
                    </a:cubicBezTo>
                    <a:cubicBezTo>
                      <a:pt x="3" y="6"/>
                      <a:pt x="3" y="5"/>
                      <a:pt x="5" y="7"/>
                    </a:cubicBezTo>
                    <a:cubicBezTo>
                      <a:pt x="12" y="8"/>
                      <a:pt x="9" y="0"/>
                      <a:pt x="6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82" name="Freeform 145"/>
              <p:cNvSpPr/>
              <p:nvPr/>
            </p:nvSpPr>
            <p:spPr bwMode="auto">
              <a:xfrm>
                <a:off x="2974975" y="4695825"/>
                <a:ext cx="65088" cy="61913"/>
              </a:xfrm>
              <a:custGeom>
                <a:avLst/>
                <a:gdLst>
                  <a:gd name="T0" fmla="*/ 84 w 84"/>
                  <a:gd name="T1" fmla="*/ 10 h 80"/>
                  <a:gd name="T2" fmla="*/ 72 w 84"/>
                  <a:gd name="T3" fmla="*/ 7 h 80"/>
                  <a:gd name="T4" fmla="*/ 53 w 84"/>
                  <a:gd name="T5" fmla="*/ 4 h 80"/>
                  <a:gd name="T6" fmla="*/ 39 w 84"/>
                  <a:gd name="T7" fmla="*/ 7 h 80"/>
                  <a:gd name="T8" fmla="*/ 39 w 84"/>
                  <a:gd name="T9" fmla="*/ 9 h 80"/>
                  <a:gd name="T10" fmla="*/ 35 w 84"/>
                  <a:gd name="T11" fmla="*/ 8 h 80"/>
                  <a:gd name="T12" fmla="*/ 35 w 84"/>
                  <a:gd name="T13" fmla="*/ 10 h 80"/>
                  <a:gd name="T14" fmla="*/ 32 w 84"/>
                  <a:gd name="T15" fmla="*/ 10 h 80"/>
                  <a:gd name="T16" fmla="*/ 12 w 84"/>
                  <a:gd name="T17" fmla="*/ 15 h 80"/>
                  <a:gd name="T18" fmla="*/ 14 w 84"/>
                  <a:gd name="T19" fmla="*/ 18 h 80"/>
                  <a:gd name="T20" fmla="*/ 4 w 84"/>
                  <a:gd name="T21" fmla="*/ 20 h 80"/>
                  <a:gd name="T22" fmla="*/ 6 w 84"/>
                  <a:gd name="T23" fmla="*/ 23 h 80"/>
                  <a:gd name="T24" fmla="*/ 3 w 84"/>
                  <a:gd name="T25" fmla="*/ 23 h 80"/>
                  <a:gd name="T26" fmla="*/ 16 w 84"/>
                  <a:gd name="T27" fmla="*/ 28 h 80"/>
                  <a:gd name="T28" fmla="*/ 21 w 84"/>
                  <a:gd name="T29" fmla="*/ 43 h 80"/>
                  <a:gd name="T30" fmla="*/ 24 w 84"/>
                  <a:gd name="T31" fmla="*/ 44 h 80"/>
                  <a:gd name="T32" fmla="*/ 27 w 84"/>
                  <a:gd name="T33" fmla="*/ 46 h 80"/>
                  <a:gd name="T34" fmla="*/ 22 w 84"/>
                  <a:gd name="T35" fmla="*/ 49 h 80"/>
                  <a:gd name="T36" fmla="*/ 27 w 84"/>
                  <a:gd name="T37" fmla="*/ 48 h 80"/>
                  <a:gd name="T38" fmla="*/ 23 w 84"/>
                  <a:gd name="T39" fmla="*/ 55 h 80"/>
                  <a:gd name="T40" fmla="*/ 26 w 84"/>
                  <a:gd name="T41" fmla="*/ 65 h 80"/>
                  <a:gd name="T42" fmla="*/ 28 w 84"/>
                  <a:gd name="T43" fmla="*/ 70 h 80"/>
                  <a:gd name="T44" fmla="*/ 28 w 84"/>
                  <a:gd name="T45" fmla="*/ 70 h 80"/>
                  <a:gd name="T46" fmla="*/ 31 w 84"/>
                  <a:gd name="T47" fmla="*/ 73 h 80"/>
                  <a:gd name="T48" fmla="*/ 32 w 84"/>
                  <a:gd name="T49" fmla="*/ 74 h 80"/>
                  <a:gd name="T50" fmla="*/ 38 w 84"/>
                  <a:gd name="T51" fmla="*/ 77 h 80"/>
                  <a:gd name="T52" fmla="*/ 45 w 84"/>
                  <a:gd name="T53" fmla="*/ 62 h 80"/>
                  <a:gd name="T54" fmla="*/ 56 w 84"/>
                  <a:gd name="T55" fmla="*/ 55 h 80"/>
                  <a:gd name="T56" fmla="*/ 72 w 84"/>
                  <a:gd name="T57" fmla="*/ 47 h 80"/>
                  <a:gd name="T58" fmla="*/ 67 w 84"/>
                  <a:gd name="T59" fmla="*/ 46 h 80"/>
                  <a:gd name="T60" fmla="*/ 67 w 84"/>
                  <a:gd name="T61" fmla="*/ 46 h 80"/>
                  <a:gd name="T62" fmla="*/ 67 w 84"/>
                  <a:gd name="T63" fmla="*/ 45 h 80"/>
                  <a:gd name="T64" fmla="*/ 69 w 84"/>
                  <a:gd name="T65" fmla="*/ 43 h 80"/>
                  <a:gd name="T66" fmla="*/ 74 w 84"/>
                  <a:gd name="T67" fmla="*/ 43 h 80"/>
                  <a:gd name="T68" fmla="*/ 74 w 84"/>
                  <a:gd name="T69" fmla="*/ 35 h 80"/>
                  <a:gd name="T70" fmla="*/ 75 w 84"/>
                  <a:gd name="T71" fmla="*/ 32 h 80"/>
                  <a:gd name="T72" fmla="*/ 74 w 84"/>
                  <a:gd name="T73" fmla="*/ 31 h 80"/>
                  <a:gd name="T74" fmla="*/ 72 w 84"/>
                  <a:gd name="T75" fmla="*/ 27 h 80"/>
                  <a:gd name="T76" fmla="*/ 77 w 84"/>
                  <a:gd name="T77" fmla="*/ 28 h 80"/>
                  <a:gd name="T78" fmla="*/ 74 w 84"/>
                  <a:gd name="T79" fmla="*/ 23 h 80"/>
                  <a:gd name="T80" fmla="*/ 75 w 84"/>
                  <a:gd name="T81" fmla="*/ 23 h 80"/>
                  <a:gd name="T82" fmla="*/ 72 w 84"/>
                  <a:gd name="T83" fmla="*/ 23 h 80"/>
                  <a:gd name="T84" fmla="*/ 76 w 84"/>
                  <a:gd name="T85" fmla="*/ 19 h 80"/>
                  <a:gd name="T86" fmla="*/ 75 w 84"/>
                  <a:gd name="T87" fmla="*/ 17 h 80"/>
                  <a:gd name="T88" fmla="*/ 84 w 84"/>
                  <a:gd name="T89" fmla="*/ 1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4" h="80">
                    <a:moveTo>
                      <a:pt x="84" y="10"/>
                    </a:moveTo>
                    <a:cubicBezTo>
                      <a:pt x="79" y="9"/>
                      <a:pt x="70" y="13"/>
                      <a:pt x="72" y="7"/>
                    </a:cubicBezTo>
                    <a:cubicBezTo>
                      <a:pt x="67" y="6"/>
                      <a:pt x="58" y="0"/>
                      <a:pt x="53" y="4"/>
                    </a:cubicBezTo>
                    <a:cubicBezTo>
                      <a:pt x="49" y="5"/>
                      <a:pt x="42" y="5"/>
                      <a:pt x="39" y="7"/>
                    </a:cubicBezTo>
                    <a:cubicBezTo>
                      <a:pt x="39" y="8"/>
                      <a:pt x="40" y="9"/>
                      <a:pt x="39" y="9"/>
                    </a:cubicBezTo>
                    <a:cubicBezTo>
                      <a:pt x="38" y="8"/>
                      <a:pt x="37" y="7"/>
                      <a:pt x="35" y="8"/>
                    </a:cubicBezTo>
                    <a:cubicBezTo>
                      <a:pt x="35" y="8"/>
                      <a:pt x="35" y="9"/>
                      <a:pt x="35" y="10"/>
                    </a:cubicBezTo>
                    <a:cubicBezTo>
                      <a:pt x="34" y="10"/>
                      <a:pt x="32" y="7"/>
                      <a:pt x="32" y="10"/>
                    </a:cubicBezTo>
                    <a:cubicBezTo>
                      <a:pt x="30" y="8"/>
                      <a:pt x="14" y="11"/>
                      <a:pt x="12" y="15"/>
                    </a:cubicBezTo>
                    <a:cubicBezTo>
                      <a:pt x="12" y="16"/>
                      <a:pt x="17" y="15"/>
                      <a:pt x="14" y="18"/>
                    </a:cubicBezTo>
                    <a:cubicBezTo>
                      <a:pt x="13" y="19"/>
                      <a:pt x="6" y="19"/>
                      <a:pt x="4" y="20"/>
                    </a:cubicBezTo>
                    <a:cubicBezTo>
                      <a:pt x="3" y="21"/>
                      <a:pt x="5" y="22"/>
                      <a:pt x="6" y="23"/>
                    </a:cubicBezTo>
                    <a:cubicBezTo>
                      <a:pt x="5" y="23"/>
                      <a:pt x="4" y="23"/>
                      <a:pt x="3" y="23"/>
                    </a:cubicBezTo>
                    <a:cubicBezTo>
                      <a:pt x="0" y="27"/>
                      <a:pt x="14" y="28"/>
                      <a:pt x="16" y="28"/>
                    </a:cubicBezTo>
                    <a:cubicBezTo>
                      <a:pt x="25" y="28"/>
                      <a:pt x="22" y="39"/>
                      <a:pt x="21" y="43"/>
                    </a:cubicBezTo>
                    <a:cubicBezTo>
                      <a:pt x="21" y="43"/>
                      <a:pt x="23" y="43"/>
                      <a:pt x="24" y="44"/>
                    </a:cubicBezTo>
                    <a:cubicBezTo>
                      <a:pt x="26" y="44"/>
                      <a:pt x="28" y="45"/>
                      <a:pt x="27" y="46"/>
                    </a:cubicBezTo>
                    <a:cubicBezTo>
                      <a:pt x="25" y="45"/>
                      <a:pt x="20" y="47"/>
                      <a:pt x="22" y="49"/>
                    </a:cubicBezTo>
                    <a:cubicBezTo>
                      <a:pt x="25" y="51"/>
                      <a:pt x="25" y="48"/>
                      <a:pt x="27" y="48"/>
                    </a:cubicBezTo>
                    <a:cubicBezTo>
                      <a:pt x="26" y="51"/>
                      <a:pt x="23" y="52"/>
                      <a:pt x="23" y="55"/>
                    </a:cubicBezTo>
                    <a:cubicBezTo>
                      <a:pt x="22" y="57"/>
                      <a:pt x="26" y="65"/>
                      <a:pt x="26" y="65"/>
                    </a:cubicBezTo>
                    <a:cubicBezTo>
                      <a:pt x="25" y="67"/>
                      <a:pt x="27" y="68"/>
                      <a:pt x="28" y="70"/>
                    </a:cubicBezTo>
                    <a:cubicBezTo>
                      <a:pt x="28" y="70"/>
                      <a:pt x="28" y="70"/>
                      <a:pt x="28" y="70"/>
                    </a:cubicBezTo>
                    <a:cubicBezTo>
                      <a:pt x="29" y="72"/>
                      <a:pt x="30" y="73"/>
                      <a:pt x="31" y="73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34" y="75"/>
                      <a:pt x="36" y="75"/>
                      <a:pt x="38" y="77"/>
                    </a:cubicBezTo>
                    <a:cubicBezTo>
                      <a:pt x="40" y="80"/>
                      <a:pt x="46" y="62"/>
                      <a:pt x="45" y="62"/>
                    </a:cubicBezTo>
                    <a:cubicBezTo>
                      <a:pt x="49" y="60"/>
                      <a:pt x="54" y="60"/>
                      <a:pt x="56" y="55"/>
                    </a:cubicBezTo>
                    <a:cubicBezTo>
                      <a:pt x="57" y="53"/>
                      <a:pt x="70" y="48"/>
                      <a:pt x="72" y="47"/>
                    </a:cubicBezTo>
                    <a:cubicBezTo>
                      <a:pt x="75" y="45"/>
                      <a:pt x="69" y="46"/>
                      <a:pt x="67" y="46"/>
                    </a:cubicBezTo>
                    <a:cubicBezTo>
                      <a:pt x="67" y="46"/>
                      <a:pt x="67" y="46"/>
                      <a:pt x="67" y="46"/>
                    </a:cubicBezTo>
                    <a:cubicBezTo>
                      <a:pt x="67" y="46"/>
                      <a:pt x="66" y="46"/>
                      <a:pt x="67" y="45"/>
                    </a:cubicBezTo>
                    <a:cubicBezTo>
                      <a:pt x="69" y="45"/>
                      <a:pt x="67" y="43"/>
                      <a:pt x="69" y="43"/>
                    </a:cubicBezTo>
                    <a:cubicBezTo>
                      <a:pt x="71" y="46"/>
                      <a:pt x="76" y="45"/>
                      <a:pt x="74" y="43"/>
                    </a:cubicBezTo>
                    <a:cubicBezTo>
                      <a:pt x="72" y="42"/>
                      <a:pt x="73" y="34"/>
                      <a:pt x="74" y="35"/>
                    </a:cubicBezTo>
                    <a:cubicBezTo>
                      <a:pt x="77" y="33"/>
                      <a:pt x="77" y="34"/>
                      <a:pt x="75" y="32"/>
                    </a:cubicBezTo>
                    <a:cubicBezTo>
                      <a:pt x="75" y="31"/>
                      <a:pt x="75" y="31"/>
                      <a:pt x="74" y="31"/>
                    </a:cubicBezTo>
                    <a:cubicBezTo>
                      <a:pt x="78" y="28"/>
                      <a:pt x="73" y="29"/>
                      <a:pt x="72" y="27"/>
                    </a:cubicBezTo>
                    <a:cubicBezTo>
                      <a:pt x="74" y="24"/>
                      <a:pt x="76" y="26"/>
                      <a:pt x="77" y="28"/>
                    </a:cubicBezTo>
                    <a:cubicBezTo>
                      <a:pt x="79" y="29"/>
                      <a:pt x="76" y="25"/>
                      <a:pt x="74" y="23"/>
                    </a:cubicBezTo>
                    <a:cubicBezTo>
                      <a:pt x="75" y="23"/>
                      <a:pt x="75" y="23"/>
                      <a:pt x="75" y="23"/>
                    </a:cubicBezTo>
                    <a:cubicBezTo>
                      <a:pt x="74" y="22"/>
                      <a:pt x="73" y="22"/>
                      <a:pt x="72" y="23"/>
                    </a:cubicBezTo>
                    <a:cubicBezTo>
                      <a:pt x="74" y="16"/>
                      <a:pt x="71" y="22"/>
                      <a:pt x="76" y="19"/>
                    </a:cubicBezTo>
                    <a:cubicBezTo>
                      <a:pt x="76" y="19"/>
                      <a:pt x="75" y="16"/>
                      <a:pt x="75" y="17"/>
                    </a:cubicBezTo>
                    <a:cubicBezTo>
                      <a:pt x="75" y="15"/>
                      <a:pt x="84" y="11"/>
                      <a:pt x="8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83" name="Freeform 146"/>
              <p:cNvSpPr/>
              <p:nvPr/>
            </p:nvSpPr>
            <p:spPr bwMode="auto">
              <a:xfrm>
                <a:off x="2940050" y="4730750"/>
                <a:ext cx="1588" cy="1588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84" name="Freeform 147"/>
              <p:cNvSpPr/>
              <p:nvPr/>
            </p:nvSpPr>
            <p:spPr bwMode="auto">
              <a:xfrm>
                <a:off x="2938463" y="4730750"/>
                <a:ext cx="0" cy="1588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85" name="Freeform 148"/>
              <p:cNvSpPr/>
              <p:nvPr/>
            </p:nvSpPr>
            <p:spPr bwMode="auto">
              <a:xfrm>
                <a:off x="3033713" y="4718050"/>
                <a:ext cx="1588" cy="1588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2 w 2"/>
                  <a:gd name="T7" fmla="*/ 2 h 2"/>
                  <a:gd name="T8" fmla="*/ 0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2" y="2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86" name="Freeform 149"/>
              <p:cNvSpPr/>
              <p:nvPr/>
            </p:nvSpPr>
            <p:spPr bwMode="auto">
              <a:xfrm>
                <a:off x="2941638" y="4718050"/>
                <a:ext cx="7938" cy="7938"/>
              </a:xfrm>
              <a:custGeom>
                <a:avLst/>
                <a:gdLst>
                  <a:gd name="T0" fmla="*/ 9 w 10"/>
                  <a:gd name="T1" fmla="*/ 1 h 10"/>
                  <a:gd name="T2" fmla="*/ 4 w 10"/>
                  <a:gd name="T3" fmla="*/ 5 h 10"/>
                  <a:gd name="T4" fmla="*/ 2 w 10"/>
                  <a:gd name="T5" fmla="*/ 4 h 10"/>
                  <a:gd name="T6" fmla="*/ 5 w 10"/>
                  <a:gd name="T7" fmla="*/ 9 h 10"/>
                  <a:gd name="T8" fmla="*/ 10 w 10"/>
                  <a:gd name="T9" fmla="*/ 3 h 10"/>
                  <a:gd name="T10" fmla="*/ 9 w 10"/>
                  <a:gd name="T11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9" y="1"/>
                    </a:moveTo>
                    <a:cubicBezTo>
                      <a:pt x="5" y="0"/>
                      <a:pt x="5" y="4"/>
                      <a:pt x="4" y="5"/>
                    </a:cubicBezTo>
                    <a:cubicBezTo>
                      <a:pt x="3" y="5"/>
                      <a:pt x="2" y="4"/>
                      <a:pt x="2" y="4"/>
                    </a:cubicBezTo>
                    <a:cubicBezTo>
                      <a:pt x="0" y="4"/>
                      <a:pt x="3" y="10"/>
                      <a:pt x="5" y="9"/>
                    </a:cubicBezTo>
                    <a:cubicBezTo>
                      <a:pt x="5" y="9"/>
                      <a:pt x="9" y="3"/>
                      <a:pt x="10" y="3"/>
                    </a:cubicBezTo>
                    <a:cubicBezTo>
                      <a:pt x="10" y="3"/>
                      <a:pt x="9" y="1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87" name="Freeform 150"/>
              <p:cNvSpPr/>
              <p:nvPr/>
            </p:nvSpPr>
            <p:spPr bwMode="auto">
              <a:xfrm>
                <a:off x="2949575" y="4721225"/>
                <a:ext cx="0" cy="0"/>
              </a:xfrm>
              <a:custGeom>
                <a:avLst/>
                <a:gdLst>
                  <a:gd name="T0" fmla="*/ 1 w 1"/>
                  <a:gd name="T1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88" name="Freeform 151"/>
              <p:cNvSpPr/>
              <p:nvPr/>
            </p:nvSpPr>
            <p:spPr bwMode="auto">
              <a:xfrm>
                <a:off x="2994025" y="4729163"/>
                <a:ext cx="0" cy="1588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89" name="Freeform 152"/>
              <p:cNvSpPr/>
              <p:nvPr/>
            </p:nvSpPr>
            <p:spPr bwMode="auto">
              <a:xfrm>
                <a:off x="2946400" y="4706938"/>
                <a:ext cx="7938" cy="3175"/>
              </a:xfrm>
              <a:custGeom>
                <a:avLst/>
                <a:gdLst>
                  <a:gd name="T0" fmla="*/ 3 w 11"/>
                  <a:gd name="T1" fmla="*/ 2 h 6"/>
                  <a:gd name="T2" fmla="*/ 3 w 11"/>
                  <a:gd name="T3" fmla="*/ 3 h 6"/>
                  <a:gd name="T4" fmla="*/ 3 w 11"/>
                  <a:gd name="T5" fmla="*/ 5 h 6"/>
                  <a:gd name="T6" fmla="*/ 3 w 11"/>
                  <a:gd name="T7" fmla="*/ 5 h 6"/>
                  <a:gd name="T8" fmla="*/ 7 w 11"/>
                  <a:gd name="T9" fmla="*/ 6 h 6"/>
                  <a:gd name="T10" fmla="*/ 3 w 11"/>
                  <a:gd name="T1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6">
                    <a:moveTo>
                      <a:pt x="3" y="2"/>
                    </a:moveTo>
                    <a:cubicBezTo>
                      <a:pt x="2" y="2"/>
                      <a:pt x="3" y="3"/>
                      <a:pt x="3" y="3"/>
                    </a:cubicBezTo>
                    <a:cubicBezTo>
                      <a:pt x="3" y="3"/>
                      <a:pt x="0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7" y="6"/>
                      <a:pt x="7" y="6"/>
                    </a:cubicBezTo>
                    <a:cubicBezTo>
                      <a:pt x="11" y="5"/>
                      <a:pt x="5" y="0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90" name="Freeform 153"/>
              <p:cNvSpPr/>
              <p:nvPr/>
            </p:nvSpPr>
            <p:spPr bwMode="auto">
              <a:xfrm>
                <a:off x="2949575" y="4710113"/>
                <a:ext cx="1588" cy="1588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1 h 2"/>
                  <a:gd name="T4" fmla="*/ 1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0" y="1"/>
                      <a:pt x="2" y="2"/>
                      <a:pt x="3" y="1"/>
                    </a:cubicBezTo>
                    <a:cubicBezTo>
                      <a:pt x="2" y="0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91" name="Freeform 154"/>
              <p:cNvSpPr/>
              <p:nvPr/>
            </p:nvSpPr>
            <p:spPr bwMode="auto">
              <a:xfrm>
                <a:off x="2871788" y="4800600"/>
                <a:ext cx="1588" cy="0"/>
              </a:xfrm>
              <a:custGeom>
                <a:avLst/>
                <a:gdLst>
                  <a:gd name="T0" fmla="*/ 1 w 2"/>
                  <a:gd name="T1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2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92" name="Freeform 155"/>
              <p:cNvSpPr/>
              <p:nvPr/>
            </p:nvSpPr>
            <p:spPr bwMode="auto">
              <a:xfrm>
                <a:off x="2976563" y="4749800"/>
                <a:ext cx="1588" cy="1588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0"/>
                      <a:pt x="2" y="0"/>
                    </a:cubicBezTo>
                    <a:cubicBezTo>
                      <a:pt x="0" y="1"/>
                      <a:pt x="0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93" name="Freeform 156"/>
              <p:cNvSpPr/>
              <p:nvPr/>
            </p:nvSpPr>
            <p:spPr bwMode="auto">
              <a:xfrm>
                <a:off x="2959100" y="4965700"/>
                <a:ext cx="1588" cy="1588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94" name="Freeform 157"/>
              <p:cNvSpPr/>
              <p:nvPr/>
            </p:nvSpPr>
            <p:spPr bwMode="auto">
              <a:xfrm>
                <a:off x="3033713" y="4711700"/>
                <a:ext cx="1588" cy="1588"/>
              </a:xfrm>
              <a:custGeom>
                <a:avLst/>
                <a:gdLst>
                  <a:gd name="T0" fmla="*/ 1 w 3"/>
                  <a:gd name="T1" fmla="*/ 1 h 1"/>
                  <a:gd name="T2" fmla="*/ 2 w 3"/>
                  <a:gd name="T3" fmla="*/ 1 h 1"/>
                  <a:gd name="T4" fmla="*/ 1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3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95" name="Freeform 158"/>
              <p:cNvSpPr/>
              <p:nvPr/>
            </p:nvSpPr>
            <p:spPr bwMode="auto">
              <a:xfrm>
                <a:off x="2954338" y="4705350"/>
                <a:ext cx="1588" cy="1588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2 h 3"/>
                  <a:gd name="T4" fmla="*/ 1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0"/>
                      <a:pt x="0" y="3"/>
                      <a:pt x="2" y="2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96" name="Freeform 159"/>
              <p:cNvSpPr/>
              <p:nvPr/>
            </p:nvSpPr>
            <p:spPr bwMode="auto">
              <a:xfrm>
                <a:off x="2978150" y="4748213"/>
                <a:ext cx="0" cy="1588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97" name="Freeform 160"/>
              <p:cNvSpPr/>
              <p:nvPr/>
            </p:nvSpPr>
            <p:spPr bwMode="auto">
              <a:xfrm>
                <a:off x="2940050" y="4819650"/>
                <a:ext cx="1588" cy="3175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1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2" y="2"/>
                      <a:pt x="2" y="1"/>
                    </a:cubicBezTo>
                    <a:cubicBezTo>
                      <a:pt x="1" y="0"/>
                      <a:pt x="0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98" name="Freeform 161"/>
              <p:cNvSpPr/>
              <p:nvPr/>
            </p:nvSpPr>
            <p:spPr bwMode="auto">
              <a:xfrm>
                <a:off x="2852738" y="4732338"/>
                <a:ext cx="1588" cy="0"/>
              </a:xfrm>
              <a:custGeom>
                <a:avLst/>
                <a:gdLst>
                  <a:gd name="T0" fmla="*/ 1 w 3"/>
                  <a:gd name="T1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cubicBezTo>
                      <a:pt x="3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99" name="Freeform 162"/>
              <p:cNvSpPr/>
              <p:nvPr/>
            </p:nvSpPr>
            <p:spPr bwMode="auto">
              <a:xfrm>
                <a:off x="2930525" y="4854575"/>
                <a:ext cx="0" cy="1588"/>
              </a:xfrm>
              <a:custGeom>
                <a:avLst/>
                <a:gdLst>
                  <a:gd name="T0" fmla="*/ 1 h 2"/>
                  <a:gd name="T1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2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200" name="Rectangle 163"/>
              <p:cNvSpPr>
                <a:spLocks noChangeArrowheads="1"/>
              </p:cNvSpPr>
              <p:nvPr/>
            </p:nvSpPr>
            <p:spPr bwMode="auto">
              <a:xfrm>
                <a:off x="2943225" y="4727575"/>
                <a:ext cx="1588" cy="15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201" name="Oval 164"/>
              <p:cNvSpPr>
                <a:spLocks noChangeArrowheads="1"/>
              </p:cNvSpPr>
              <p:nvPr/>
            </p:nvSpPr>
            <p:spPr bwMode="auto">
              <a:xfrm>
                <a:off x="2943225" y="4727575"/>
                <a:ext cx="1588" cy="158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202" name="Freeform 165"/>
              <p:cNvSpPr/>
              <p:nvPr/>
            </p:nvSpPr>
            <p:spPr bwMode="auto">
              <a:xfrm>
                <a:off x="2943225" y="47275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203" name="Freeform 166"/>
              <p:cNvSpPr/>
              <p:nvPr/>
            </p:nvSpPr>
            <p:spPr bwMode="auto">
              <a:xfrm>
                <a:off x="2870200" y="4810125"/>
                <a:ext cx="0" cy="1588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204" name="Freeform 167"/>
              <p:cNvSpPr/>
              <p:nvPr/>
            </p:nvSpPr>
            <p:spPr bwMode="auto">
              <a:xfrm>
                <a:off x="2878138" y="4756150"/>
                <a:ext cx="4763" cy="7938"/>
              </a:xfrm>
              <a:custGeom>
                <a:avLst/>
                <a:gdLst>
                  <a:gd name="T0" fmla="*/ 6 w 6"/>
                  <a:gd name="T1" fmla="*/ 5 h 10"/>
                  <a:gd name="T2" fmla="*/ 3 w 6"/>
                  <a:gd name="T3" fmla="*/ 10 h 10"/>
                  <a:gd name="T4" fmla="*/ 4 w 6"/>
                  <a:gd name="T5" fmla="*/ 8 h 10"/>
                  <a:gd name="T6" fmla="*/ 6 w 6"/>
                  <a:gd name="T7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0">
                    <a:moveTo>
                      <a:pt x="6" y="5"/>
                    </a:moveTo>
                    <a:cubicBezTo>
                      <a:pt x="3" y="0"/>
                      <a:pt x="0" y="10"/>
                      <a:pt x="3" y="10"/>
                    </a:cubicBezTo>
                    <a:cubicBezTo>
                      <a:pt x="3" y="9"/>
                      <a:pt x="3" y="8"/>
                      <a:pt x="4" y="8"/>
                    </a:cubicBezTo>
                    <a:cubicBezTo>
                      <a:pt x="4" y="7"/>
                      <a:pt x="5" y="6"/>
                      <a:pt x="6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205" name="Freeform 168"/>
              <p:cNvSpPr/>
              <p:nvPr/>
            </p:nvSpPr>
            <p:spPr bwMode="auto">
              <a:xfrm>
                <a:off x="2970213" y="4841875"/>
                <a:ext cx="1588" cy="1588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206" name="Rectangle 169"/>
              <p:cNvSpPr>
                <a:spLocks noChangeArrowheads="1"/>
              </p:cNvSpPr>
              <p:nvPr/>
            </p:nvSpPr>
            <p:spPr bwMode="auto">
              <a:xfrm>
                <a:off x="2959100" y="4965700"/>
                <a:ext cx="1588" cy="15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207" name="Freeform 170"/>
              <p:cNvSpPr/>
              <p:nvPr/>
            </p:nvSpPr>
            <p:spPr bwMode="auto">
              <a:xfrm>
                <a:off x="2841625" y="475615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208" name="Freeform 171"/>
              <p:cNvSpPr/>
              <p:nvPr/>
            </p:nvSpPr>
            <p:spPr bwMode="auto">
              <a:xfrm>
                <a:off x="2943225" y="48498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209" name="Freeform 172"/>
              <p:cNvSpPr/>
              <p:nvPr/>
            </p:nvSpPr>
            <p:spPr bwMode="auto">
              <a:xfrm>
                <a:off x="2924175" y="48117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210" name="Freeform 173"/>
              <p:cNvSpPr/>
              <p:nvPr/>
            </p:nvSpPr>
            <p:spPr bwMode="auto">
              <a:xfrm>
                <a:off x="2986088" y="4772025"/>
                <a:ext cx="0" cy="0"/>
              </a:xfrm>
              <a:custGeom>
                <a:avLst/>
                <a:gdLst>
                  <a:gd name="T0" fmla="*/ 1 w 1"/>
                  <a:gd name="T1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211" name="Freeform 174"/>
              <p:cNvSpPr/>
              <p:nvPr/>
            </p:nvSpPr>
            <p:spPr bwMode="auto">
              <a:xfrm>
                <a:off x="2881313" y="4757738"/>
                <a:ext cx="1588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212" name="Freeform 175"/>
              <p:cNvSpPr/>
              <p:nvPr/>
            </p:nvSpPr>
            <p:spPr bwMode="auto">
              <a:xfrm>
                <a:off x="2962275" y="49688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213" name="Freeform 176"/>
              <p:cNvSpPr/>
              <p:nvPr/>
            </p:nvSpPr>
            <p:spPr bwMode="auto">
              <a:xfrm>
                <a:off x="2841625" y="4716463"/>
                <a:ext cx="179388" cy="274638"/>
              </a:xfrm>
              <a:custGeom>
                <a:avLst/>
                <a:gdLst>
                  <a:gd name="T0" fmla="*/ 219 w 234"/>
                  <a:gd name="T1" fmla="*/ 264 h 357"/>
                  <a:gd name="T2" fmla="*/ 188 w 234"/>
                  <a:gd name="T3" fmla="*/ 305 h 357"/>
                  <a:gd name="T4" fmla="*/ 176 w 234"/>
                  <a:gd name="T5" fmla="*/ 323 h 357"/>
                  <a:gd name="T6" fmla="*/ 176 w 234"/>
                  <a:gd name="T7" fmla="*/ 349 h 357"/>
                  <a:gd name="T8" fmla="*/ 165 w 234"/>
                  <a:gd name="T9" fmla="*/ 349 h 357"/>
                  <a:gd name="T10" fmla="*/ 161 w 234"/>
                  <a:gd name="T11" fmla="*/ 343 h 357"/>
                  <a:gd name="T12" fmla="*/ 157 w 234"/>
                  <a:gd name="T13" fmla="*/ 328 h 357"/>
                  <a:gd name="T14" fmla="*/ 149 w 234"/>
                  <a:gd name="T15" fmla="*/ 286 h 357"/>
                  <a:gd name="T16" fmla="*/ 118 w 234"/>
                  <a:gd name="T17" fmla="*/ 218 h 357"/>
                  <a:gd name="T18" fmla="*/ 109 w 234"/>
                  <a:gd name="T19" fmla="*/ 176 h 357"/>
                  <a:gd name="T20" fmla="*/ 57 w 234"/>
                  <a:gd name="T21" fmla="*/ 137 h 357"/>
                  <a:gd name="T22" fmla="*/ 51 w 234"/>
                  <a:gd name="T23" fmla="*/ 131 h 357"/>
                  <a:gd name="T24" fmla="*/ 46 w 234"/>
                  <a:gd name="T25" fmla="*/ 126 h 357"/>
                  <a:gd name="T26" fmla="*/ 40 w 234"/>
                  <a:gd name="T27" fmla="*/ 95 h 357"/>
                  <a:gd name="T28" fmla="*/ 56 w 234"/>
                  <a:gd name="T29" fmla="*/ 66 h 357"/>
                  <a:gd name="T30" fmla="*/ 53 w 234"/>
                  <a:gd name="T31" fmla="*/ 45 h 357"/>
                  <a:gd name="T32" fmla="*/ 28 w 234"/>
                  <a:gd name="T33" fmla="*/ 41 h 357"/>
                  <a:gd name="T34" fmla="*/ 17 w 234"/>
                  <a:gd name="T35" fmla="*/ 44 h 357"/>
                  <a:gd name="T36" fmla="*/ 24 w 234"/>
                  <a:gd name="T37" fmla="*/ 27 h 357"/>
                  <a:gd name="T38" fmla="*/ 30 w 234"/>
                  <a:gd name="T39" fmla="*/ 19 h 357"/>
                  <a:gd name="T40" fmla="*/ 69 w 234"/>
                  <a:gd name="T41" fmla="*/ 8 h 357"/>
                  <a:gd name="T42" fmla="*/ 94 w 234"/>
                  <a:gd name="T43" fmla="*/ 10 h 357"/>
                  <a:gd name="T44" fmla="*/ 108 w 234"/>
                  <a:gd name="T45" fmla="*/ 19 h 357"/>
                  <a:gd name="T46" fmla="*/ 108 w 234"/>
                  <a:gd name="T47" fmla="*/ 7 h 357"/>
                  <a:gd name="T48" fmla="*/ 125 w 234"/>
                  <a:gd name="T49" fmla="*/ 5 h 357"/>
                  <a:gd name="T50" fmla="*/ 122 w 234"/>
                  <a:gd name="T51" fmla="*/ 18 h 357"/>
                  <a:gd name="T52" fmla="*/ 142 w 234"/>
                  <a:gd name="T53" fmla="*/ 6 h 357"/>
                  <a:gd name="T54" fmla="*/ 152 w 234"/>
                  <a:gd name="T55" fmla="*/ 7 h 357"/>
                  <a:gd name="T56" fmla="*/ 167 w 234"/>
                  <a:gd name="T57" fmla="*/ 11 h 357"/>
                  <a:gd name="T58" fmla="*/ 176 w 234"/>
                  <a:gd name="T59" fmla="*/ 21 h 357"/>
                  <a:gd name="T60" fmla="*/ 177 w 234"/>
                  <a:gd name="T61" fmla="*/ 42 h 357"/>
                  <a:gd name="T62" fmla="*/ 158 w 234"/>
                  <a:gd name="T63" fmla="*/ 35 h 357"/>
                  <a:gd name="T64" fmla="*/ 162 w 234"/>
                  <a:gd name="T65" fmla="*/ 18 h 357"/>
                  <a:gd name="T66" fmla="*/ 149 w 234"/>
                  <a:gd name="T67" fmla="*/ 30 h 357"/>
                  <a:gd name="T68" fmla="*/ 145 w 234"/>
                  <a:gd name="T69" fmla="*/ 31 h 357"/>
                  <a:gd name="T70" fmla="*/ 143 w 234"/>
                  <a:gd name="T71" fmla="*/ 67 h 357"/>
                  <a:gd name="T72" fmla="*/ 155 w 234"/>
                  <a:gd name="T73" fmla="*/ 41 h 357"/>
                  <a:gd name="T74" fmla="*/ 190 w 234"/>
                  <a:gd name="T75" fmla="*/ 72 h 357"/>
                  <a:gd name="T76" fmla="*/ 187 w 234"/>
                  <a:gd name="T77" fmla="*/ 85 h 357"/>
                  <a:gd name="T78" fmla="*/ 177 w 234"/>
                  <a:gd name="T79" fmla="*/ 77 h 357"/>
                  <a:gd name="T80" fmla="*/ 177 w 234"/>
                  <a:gd name="T81" fmla="*/ 78 h 357"/>
                  <a:gd name="T82" fmla="*/ 173 w 234"/>
                  <a:gd name="T83" fmla="*/ 80 h 357"/>
                  <a:gd name="T84" fmla="*/ 179 w 234"/>
                  <a:gd name="T85" fmla="*/ 84 h 357"/>
                  <a:gd name="T86" fmla="*/ 158 w 234"/>
                  <a:gd name="T87" fmla="*/ 96 h 357"/>
                  <a:gd name="T88" fmla="*/ 123 w 234"/>
                  <a:gd name="T89" fmla="*/ 135 h 357"/>
                  <a:gd name="T90" fmla="*/ 95 w 234"/>
                  <a:gd name="T91" fmla="*/ 123 h 357"/>
                  <a:gd name="T92" fmla="*/ 89 w 234"/>
                  <a:gd name="T93" fmla="*/ 151 h 357"/>
                  <a:gd name="T94" fmla="*/ 112 w 234"/>
                  <a:gd name="T95" fmla="*/ 172 h 357"/>
                  <a:gd name="T96" fmla="*/ 132 w 234"/>
                  <a:gd name="T97" fmla="*/ 173 h 357"/>
                  <a:gd name="T98" fmla="*/ 145 w 234"/>
                  <a:gd name="T99" fmla="*/ 169 h 357"/>
                  <a:gd name="T100" fmla="*/ 166 w 234"/>
                  <a:gd name="T101" fmla="*/ 175 h 357"/>
                  <a:gd name="T102" fmla="*/ 221 w 234"/>
                  <a:gd name="T103" fmla="*/ 211 h 357"/>
                  <a:gd name="T104" fmla="*/ 227 w 234"/>
                  <a:gd name="T105" fmla="*/ 234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34" h="357">
                    <a:moveTo>
                      <a:pt x="227" y="234"/>
                    </a:moveTo>
                    <a:cubicBezTo>
                      <a:pt x="226" y="236"/>
                      <a:pt x="225" y="237"/>
                      <a:pt x="224" y="239"/>
                    </a:cubicBezTo>
                    <a:cubicBezTo>
                      <a:pt x="223" y="239"/>
                      <a:pt x="224" y="239"/>
                      <a:pt x="223" y="239"/>
                    </a:cubicBezTo>
                    <a:cubicBezTo>
                      <a:pt x="221" y="243"/>
                      <a:pt x="224" y="249"/>
                      <a:pt x="222" y="254"/>
                    </a:cubicBezTo>
                    <a:cubicBezTo>
                      <a:pt x="222" y="257"/>
                      <a:pt x="219" y="261"/>
                      <a:pt x="219" y="264"/>
                    </a:cubicBezTo>
                    <a:cubicBezTo>
                      <a:pt x="220" y="268"/>
                      <a:pt x="211" y="266"/>
                      <a:pt x="210" y="269"/>
                    </a:cubicBezTo>
                    <a:cubicBezTo>
                      <a:pt x="209" y="269"/>
                      <a:pt x="208" y="270"/>
                      <a:pt x="206" y="271"/>
                    </a:cubicBezTo>
                    <a:cubicBezTo>
                      <a:pt x="203" y="274"/>
                      <a:pt x="201" y="281"/>
                      <a:pt x="201" y="285"/>
                    </a:cubicBezTo>
                    <a:cubicBezTo>
                      <a:pt x="199" y="292"/>
                      <a:pt x="192" y="306"/>
                      <a:pt x="183" y="299"/>
                    </a:cubicBezTo>
                    <a:cubicBezTo>
                      <a:pt x="183" y="300"/>
                      <a:pt x="187" y="304"/>
                      <a:pt x="188" y="305"/>
                    </a:cubicBezTo>
                    <a:cubicBezTo>
                      <a:pt x="190" y="310"/>
                      <a:pt x="179" y="315"/>
                      <a:pt x="177" y="312"/>
                    </a:cubicBezTo>
                    <a:cubicBezTo>
                      <a:pt x="177" y="313"/>
                      <a:pt x="178" y="316"/>
                      <a:pt x="179" y="317"/>
                    </a:cubicBezTo>
                    <a:cubicBezTo>
                      <a:pt x="177" y="320"/>
                      <a:pt x="174" y="316"/>
                      <a:pt x="172" y="317"/>
                    </a:cubicBezTo>
                    <a:cubicBezTo>
                      <a:pt x="172" y="319"/>
                      <a:pt x="174" y="321"/>
                      <a:pt x="176" y="320"/>
                    </a:cubicBezTo>
                    <a:cubicBezTo>
                      <a:pt x="178" y="319"/>
                      <a:pt x="176" y="325"/>
                      <a:pt x="176" y="323"/>
                    </a:cubicBezTo>
                    <a:cubicBezTo>
                      <a:pt x="175" y="325"/>
                      <a:pt x="174" y="332"/>
                      <a:pt x="172" y="332"/>
                    </a:cubicBezTo>
                    <a:cubicBezTo>
                      <a:pt x="172" y="334"/>
                      <a:pt x="176" y="333"/>
                      <a:pt x="177" y="335"/>
                    </a:cubicBezTo>
                    <a:cubicBezTo>
                      <a:pt x="178" y="338"/>
                      <a:pt x="176" y="337"/>
                      <a:pt x="175" y="339"/>
                    </a:cubicBezTo>
                    <a:cubicBezTo>
                      <a:pt x="173" y="342"/>
                      <a:pt x="175" y="346"/>
                      <a:pt x="177" y="348"/>
                    </a:cubicBezTo>
                    <a:cubicBezTo>
                      <a:pt x="175" y="350"/>
                      <a:pt x="178" y="347"/>
                      <a:pt x="176" y="349"/>
                    </a:cubicBezTo>
                    <a:cubicBezTo>
                      <a:pt x="176" y="349"/>
                      <a:pt x="186" y="354"/>
                      <a:pt x="187" y="355"/>
                    </a:cubicBezTo>
                    <a:cubicBezTo>
                      <a:pt x="189" y="357"/>
                      <a:pt x="175" y="357"/>
                      <a:pt x="176" y="356"/>
                    </a:cubicBezTo>
                    <a:cubicBezTo>
                      <a:pt x="176" y="356"/>
                      <a:pt x="170" y="354"/>
                      <a:pt x="170" y="353"/>
                    </a:cubicBezTo>
                    <a:cubicBezTo>
                      <a:pt x="170" y="354"/>
                      <a:pt x="166" y="350"/>
                      <a:pt x="164" y="350"/>
                    </a:cubicBezTo>
                    <a:cubicBezTo>
                      <a:pt x="164" y="350"/>
                      <a:pt x="165" y="349"/>
                      <a:pt x="165" y="349"/>
                    </a:cubicBezTo>
                    <a:cubicBezTo>
                      <a:pt x="165" y="349"/>
                      <a:pt x="163" y="348"/>
                      <a:pt x="162" y="347"/>
                    </a:cubicBezTo>
                    <a:cubicBezTo>
                      <a:pt x="163" y="346"/>
                      <a:pt x="163" y="348"/>
                      <a:pt x="164" y="348"/>
                    </a:cubicBezTo>
                    <a:cubicBezTo>
                      <a:pt x="164" y="348"/>
                      <a:pt x="163" y="344"/>
                      <a:pt x="163" y="345"/>
                    </a:cubicBezTo>
                    <a:cubicBezTo>
                      <a:pt x="162" y="345"/>
                      <a:pt x="163" y="347"/>
                      <a:pt x="161" y="346"/>
                    </a:cubicBezTo>
                    <a:cubicBezTo>
                      <a:pt x="161" y="345"/>
                      <a:pt x="162" y="344"/>
                      <a:pt x="161" y="343"/>
                    </a:cubicBezTo>
                    <a:cubicBezTo>
                      <a:pt x="160" y="344"/>
                      <a:pt x="158" y="343"/>
                      <a:pt x="160" y="342"/>
                    </a:cubicBezTo>
                    <a:cubicBezTo>
                      <a:pt x="158" y="342"/>
                      <a:pt x="157" y="340"/>
                      <a:pt x="158" y="339"/>
                    </a:cubicBezTo>
                    <a:cubicBezTo>
                      <a:pt x="156" y="338"/>
                      <a:pt x="160" y="334"/>
                      <a:pt x="154" y="334"/>
                    </a:cubicBezTo>
                    <a:cubicBezTo>
                      <a:pt x="154" y="333"/>
                      <a:pt x="155" y="329"/>
                      <a:pt x="154" y="327"/>
                    </a:cubicBezTo>
                    <a:cubicBezTo>
                      <a:pt x="155" y="326"/>
                      <a:pt x="157" y="327"/>
                      <a:pt x="157" y="328"/>
                    </a:cubicBezTo>
                    <a:cubicBezTo>
                      <a:pt x="157" y="327"/>
                      <a:pt x="156" y="319"/>
                      <a:pt x="155" y="320"/>
                    </a:cubicBezTo>
                    <a:cubicBezTo>
                      <a:pt x="155" y="320"/>
                      <a:pt x="155" y="323"/>
                      <a:pt x="155" y="324"/>
                    </a:cubicBezTo>
                    <a:cubicBezTo>
                      <a:pt x="155" y="324"/>
                      <a:pt x="150" y="311"/>
                      <a:pt x="150" y="309"/>
                    </a:cubicBezTo>
                    <a:cubicBezTo>
                      <a:pt x="147" y="307"/>
                      <a:pt x="153" y="293"/>
                      <a:pt x="149" y="289"/>
                    </a:cubicBezTo>
                    <a:cubicBezTo>
                      <a:pt x="149" y="289"/>
                      <a:pt x="149" y="287"/>
                      <a:pt x="149" y="286"/>
                    </a:cubicBezTo>
                    <a:cubicBezTo>
                      <a:pt x="149" y="285"/>
                      <a:pt x="149" y="285"/>
                      <a:pt x="149" y="285"/>
                    </a:cubicBezTo>
                    <a:cubicBezTo>
                      <a:pt x="149" y="280"/>
                      <a:pt x="151" y="255"/>
                      <a:pt x="145" y="253"/>
                    </a:cubicBezTo>
                    <a:cubicBezTo>
                      <a:pt x="142" y="250"/>
                      <a:pt x="138" y="248"/>
                      <a:pt x="135" y="246"/>
                    </a:cubicBezTo>
                    <a:cubicBezTo>
                      <a:pt x="131" y="239"/>
                      <a:pt x="126" y="230"/>
                      <a:pt x="122" y="224"/>
                    </a:cubicBezTo>
                    <a:cubicBezTo>
                      <a:pt x="120" y="223"/>
                      <a:pt x="118" y="219"/>
                      <a:pt x="118" y="218"/>
                    </a:cubicBezTo>
                    <a:cubicBezTo>
                      <a:pt x="117" y="213"/>
                      <a:pt x="120" y="214"/>
                      <a:pt x="120" y="211"/>
                    </a:cubicBezTo>
                    <a:cubicBezTo>
                      <a:pt x="116" y="209"/>
                      <a:pt x="118" y="203"/>
                      <a:pt x="120" y="200"/>
                    </a:cubicBezTo>
                    <a:cubicBezTo>
                      <a:pt x="125" y="193"/>
                      <a:pt x="129" y="191"/>
                      <a:pt x="124" y="180"/>
                    </a:cubicBezTo>
                    <a:cubicBezTo>
                      <a:pt x="128" y="175"/>
                      <a:pt x="118" y="182"/>
                      <a:pt x="119" y="182"/>
                    </a:cubicBezTo>
                    <a:cubicBezTo>
                      <a:pt x="116" y="182"/>
                      <a:pt x="111" y="178"/>
                      <a:pt x="109" y="176"/>
                    </a:cubicBezTo>
                    <a:cubicBezTo>
                      <a:pt x="107" y="174"/>
                      <a:pt x="105" y="169"/>
                      <a:pt x="102" y="166"/>
                    </a:cubicBezTo>
                    <a:cubicBezTo>
                      <a:pt x="95" y="166"/>
                      <a:pt x="92" y="161"/>
                      <a:pt x="87" y="158"/>
                    </a:cubicBezTo>
                    <a:cubicBezTo>
                      <a:pt x="87" y="157"/>
                      <a:pt x="84" y="158"/>
                      <a:pt x="83" y="159"/>
                    </a:cubicBezTo>
                    <a:cubicBezTo>
                      <a:pt x="77" y="159"/>
                      <a:pt x="70" y="154"/>
                      <a:pt x="66" y="151"/>
                    </a:cubicBezTo>
                    <a:cubicBezTo>
                      <a:pt x="61" y="147"/>
                      <a:pt x="61" y="141"/>
                      <a:pt x="57" y="137"/>
                    </a:cubicBezTo>
                    <a:cubicBezTo>
                      <a:pt x="56" y="135"/>
                      <a:pt x="55" y="134"/>
                      <a:pt x="55" y="134"/>
                    </a:cubicBezTo>
                    <a:cubicBezTo>
                      <a:pt x="55" y="134"/>
                      <a:pt x="55" y="134"/>
                      <a:pt x="55" y="134"/>
                    </a:cubicBezTo>
                    <a:cubicBezTo>
                      <a:pt x="56" y="133"/>
                      <a:pt x="53" y="127"/>
                      <a:pt x="52" y="126"/>
                    </a:cubicBezTo>
                    <a:cubicBezTo>
                      <a:pt x="51" y="125"/>
                      <a:pt x="52" y="117"/>
                      <a:pt x="50" y="117"/>
                    </a:cubicBezTo>
                    <a:cubicBezTo>
                      <a:pt x="48" y="117"/>
                      <a:pt x="50" y="129"/>
                      <a:pt x="51" y="131"/>
                    </a:cubicBezTo>
                    <a:cubicBezTo>
                      <a:pt x="51" y="132"/>
                      <a:pt x="53" y="145"/>
                      <a:pt x="51" y="143"/>
                    </a:cubicBezTo>
                    <a:cubicBezTo>
                      <a:pt x="51" y="141"/>
                      <a:pt x="50" y="139"/>
                      <a:pt x="48" y="138"/>
                    </a:cubicBezTo>
                    <a:cubicBezTo>
                      <a:pt x="48" y="137"/>
                      <a:pt x="48" y="133"/>
                      <a:pt x="47" y="131"/>
                    </a:cubicBezTo>
                    <a:cubicBezTo>
                      <a:pt x="47" y="131"/>
                      <a:pt x="43" y="128"/>
                      <a:pt x="44" y="127"/>
                    </a:cubicBezTo>
                    <a:cubicBezTo>
                      <a:pt x="44" y="127"/>
                      <a:pt x="46" y="126"/>
                      <a:pt x="46" y="126"/>
                    </a:cubicBezTo>
                    <a:cubicBezTo>
                      <a:pt x="46" y="126"/>
                      <a:pt x="46" y="124"/>
                      <a:pt x="46" y="124"/>
                    </a:cubicBezTo>
                    <a:cubicBezTo>
                      <a:pt x="44" y="120"/>
                      <a:pt x="47" y="115"/>
                      <a:pt x="45" y="111"/>
                    </a:cubicBezTo>
                    <a:cubicBezTo>
                      <a:pt x="45" y="109"/>
                      <a:pt x="41" y="109"/>
                      <a:pt x="40" y="108"/>
                    </a:cubicBezTo>
                    <a:cubicBezTo>
                      <a:pt x="40" y="107"/>
                      <a:pt x="41" y="105"/>
                      <a:pt x="40" y="104"/>
                    </a:cubicBezTo>
                    <a:cubicBezTo>
                      <a:pt x="39" y="102"/>
                      <a:pt x="40" y="97"/>
                      <a:pt x="40" y="95"/>
                    </a:cubicBezTo>
                    <a:cubicBezTo>
                      <a:pt x="40" y="95"/>
                      <a:pt x="43" y="91"/>
                      <a:pt x="43" y="90"/>
                    </a:cubicBezTo>
                    <a:cubicBezTo>
                      <a:pt x="45" y="88"/>
                      <a:pt x="46" y="84"/>
                      <a:pt x="49" y="82"/>
                    </a:cubicBezTo>
                    <a:cubicBezTo>
                      <a:pt x="50" y="81"/>
                      <a:pt x="52" y="78"/>
                      <a:pt x="52" y="77"/>
                    </a:cubicBezTo>
                    <a:cubicBezTo>
                      <a:pt x="53" y="76"/>
                      <a:pt x="54" y="73"/>
                      <a:pt x="54" y="72"/>
                    </a:cubicBezTo>
                    <a:cubicBezTo>
                      <a:pt x="53" y="67"/>
                      <a:pt x="50" y="66"/>
                      <a:pt x="56" y="66"/>
                    </a:cubicBezTo>
                    <a:cubicBezTo>
                      <a:pt x="52" y="64"/>
                      <a:pt x="55" y="56"/>
                      <a:pt x="56" y="55"/>
                    </a:cubicBezTo>
                    <a:cubicBezTo>
                      <a:pt x="55" y="54"/>
                      <a:pt x="55" y="54"/>
                      <a:pt x="55" y="53"/>
                    </a:cubicBezTo>
                    <a:cubicBezTo>
                      <a:pt x="54" y="55"/>
                      <a:pt x="54" y="54"/>
                      <a:pt x="53" y="55"/>
                    </a:cubicBezTo>
                    <a:cubicBezTo>
                      <a:pt x="53" y="53"/>
                      <a:pt x="52" y="48"/>
                      <a:pt x="52" y="48"/>
                    </a:cubicBezTo>
                    <a:cubicBezTo>
                      <a:pt x="52" y="47"/>
                      <a:pt x="53" y="45"/>
                      <a:pt x="53" y="45"/>
                    </a:cubicBezTo>
                    <a:cubicBezTo>
                      <a:pt x="53" y="39"/>
                      <a:pt x="45" y="40"/>
                      <a:pt x="43" y="38"/>
                    </a:cubicBezTo>
                    <a:cubicBezTo>
                      <a:pt x="40" y="37"/>
                      <a:pt x="41" y="37"/>
                      <a:pt x="38" y="39"/>
                    </a:cubicBezTo>
                    <a:cubicBezTo>
                      <a:pt x="40" y="39"/>
                      <a:pt x="39" y="38"/>
                      <a:pt x="40" y="38"/>
                    </a:cubicBezTo>
                    <a:cubicBezTo>
                      <a:pt x="40" y="41"/>
                      <a:pt x="32" y="40"/>
                      <a:pt x="30" y="41"/>
                    </a:cubicBezTo>
                    <a:cubicBezTo>
                      <a:pt x="31" y="41"/>
                      <a:pt x="30" y="41"/>
                      <a:pt x="28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4" y="44"/>
                      <a:pt x="10" y="49"/>
                      <a:pt x="9" y="51"/>
                    </a:cubicBezTo>
                    <a:cubicBezTo>
                      <a:pt x="10" y="51"/>
                      <a:pt x="1" y="52"/>
                      <a:pt x="0" y="52"/>
                    </a:cubicBezTo>
                    <a:cubicBezTo>
                      <a:pt x="2" y="51"/>
                      <a:pt x="12" y="49"/>
                      <a:pt x="13" y="47"/>
                    </a:cubicBezTo>
                    <a:cubicBezTo>
                      <a:pt x="15" y="46"/>
                      <a:pt x="16" y="45"/>
                      <a:pt x="17" y="44"/>
                    </a:cubicBezTo>
                    <a:cubicBezTo>
                      <a:pt x="17" y="44"/>
                      <a:pt x="17" y="43"/>
                      <a:pt x="17" y="43"/>
                    </a:cubicBezTo>
                    <a:cubicBezTo>
                      <a:pt x="16" y="42"/>
                      <a:pt x="13" y="43"/>
                      <a:pt x="11" y="42"/>
                    </a:cubicBezTo>
                    <a:cubicBezTo>
                      <a:pt x="12" y="42"/>
                      <a:pt x="13" y="40"/>
                      <a:pt x="13" y="39"/>
                    </a:cubicBezTo>
                    <a:cubicBezTo>
                      <a:pt x="11" y="38"/>
                      <a:pt x="9" y="36"/>
                      <a:pt x="11" y="33"/>
                    </a:cubicBezTo>
                    <a:cubicBezTo>
                      <a:pt x="13" y="31"/>
                      <a:pt x="24" y="26"/>
                      <a:pt x="24" y="27"/>
                    </a:cubicBezTo>
                    <a:cubicBezTo>
                      <a:pt x="24" y="26"/>
                      <a:pt x="25" y="26"/>
                      <a:pt x="25" y="25"/>
                    </a:cubicBezTo>
                    <a:cubicBezTo>
                      <a:pt x="22" y="25"/>
                      <a:pt x="19" y="26"/>
                      <a:pt x="17" y="24"/>
                    </a:cubicBezTo>
                    <a:cubicBezTo>
                      <a:pt x="17" y="22"/>
                      <a:pt x="18" y="20"/>
                      <a:pt x="21" y="20"/>
                    </a:cubicBezTo>
                    <a:cubicBezTo>
                      <a:pt x="20" y="20"/>
                      <a:pt x="23" y="19"/>
                      <a:pt x="23" y="19"/>
                    </a:cubicBezTo>
                    <a:cubicBezTo>
                      <a:pt x="26" y="17"/>
                      <a:pt x="28" y="18"/>
                      <a:pt x="30" y="19"/>
                    </a:cubicBezTo>
                    <a:cubicBezTo>
                      <a:pt x="30" y="18"/>
                      <a:pt x="30" y="16"/>
                      <a:pt x="30" y="16"/>
                    </a:cubicBezTo>
                    <a:cubicBezTo>
                      <a:pt x="31" y="14"/>
                      <a:pt x="28" y="13"/>
                      <a:pt x="29" y="12"/>
                    </a:cubicBezTo>
                    <a:cubicBezTo>
                      <a:pt x="30" y="10"/>
                      <a:pt x="36" y="10"/>
                      <a:pt x="36" y="9"/>
                    </a:cubicBezTo>
                    <a:cubicBezTo>
                      <a:pt x="44" y="4"/>
                      <a:pt x="57" y="0"/>
                      <a:pt x="64" y="6"/>
                    </a:cubicBezTo>
                    <a:cubicBezTo>
                      <a:pt x="66" y="7"/>
                      <a:pt x="68" y="8"/>
                      <a:pt x="69" y="8"/>
                    </a:cubicBezTo>
                    <a:cubicBezTo>
                      <a:pt x="70" y="8"/>
                      <a:pt x="71" y="8"/>
                      <a:pt x="72" y="8"/>
                    </a:cubicBezTo>
                    <a:cubicBezTo>
                      <a:pt x="74" y="9"/>
                      <a:pt x="76" y="12"/>
                      <a:pt x="78" y="13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8" y="13"/>
                      <a:pt x="79" y="13"/>
                      <a:pt x="80" y="13"/>
                    </a:cubicBezTo>
                    <a:cubicBezTo>
                      <a:pt x="81" y="12"/>
                      <a:pt x="93" y="10"/>
                      <a:pt x="94" y="10"/>
                    </a:cubicBezTo>
                    <a:cubicBezTo>
                      <a:pt x="94" y="10"/>
                      <a:pt x="94" y="13"/>
                      <a:pt x="94" y="13"/>
                    </a:cubicBezTo>
                    <a:cubicBezTo>
                      <a:pt x="95" y="13"/>
                      <a:pt x="97" y="11"/>
                      <a:pt x="97" y="12"/>
                    </a:cubicBezTo>
                    <a:cubicBezTo>
                      <a:pt x="97" y="12"/>
                      <a:pt x="97" y="14"/>
                      <a:pt x="97" y="14"/>
                    </a:cubicBezTo>
                    <a:cubicBezTo>
                      <a:pt x="100" y="12"/>
                      <a:pt x="101" y="13"/>
                      <a:pt x="103" y="15"/>
                    </a:cubicBezTo>
                    <a:cubicBezTo>
                      <a:pt x="103" y="15"/>
                      <a:pt x="114" y="18"/>
                      <a:pt x="108" y="19"/>
                    </a:cubicBezTo>
                    <a:cubicBezTo>
                      <a:pt x="111" y="21"/>
                      <a:pt x="114" y="18"/>
                      <a:pt x="116" y="22"/>
                    </a:cubicBezTo>
                    <a:cubicBezTo>
                      <a:pt x="116" y="21"/>
                      <a:pt x="116" y="20"/>
                      <a:pt x="117" y="19"/>
                    </a:cubicBezTo>
                    <a:cubicBezTo>
                      <a:pt x="113" y="16"/>
                      <a:pt x="110" y="19"/>
                      <a:pt x="107" y="14"/>
                    </a:cubicBezTo>
                    <a:cubicBezTo>
                      <a:pt x="108" y="12"/>
                      <a:pt x="111" y="12"/>
                      <a:pt x="114" y="13"/>
                    </a:cubicBezTo>
                    <a:cubicBezTo>
                      <a:pt x="111" y="12"/>
                      <a:pt x="105" y="11"/>
                      <a:pt x="108" y="7"/>
                    </a:cubicBezTo>
                    <a:cubicBezTo>
                      <a:pt x="108" y="7"/>
                      <a:pt x="108" y="7"/>
                      <a:pt x="107" y="7"/>
                    </a:cubicBezTo>
                    <a:cubicBezTo>
                      <a:pt x="104" y="11"/>
                      <a:pt x="98" y="6"/>
                      <a:pt x="100" y="5"/>
                    </a:cubicBezTo>
                    <a:cubicBezTo>
                      <a:pt x="101" y="0"/>
                      <a:pt x="113" y="0"/>
                      <a:pt x="116" y="2"/>
                    </a:cubicBezTo>
                    <a:cubicBezTo>
                      <a:pt x="118" y="4"/>
                      <a:pt x="124" y="7"/>
                      <a:pt x="124" y="9"/>
                    </a:cubicBezTo>
                    <a:cubicBezTo>
                      <a:pt x="125" y="6"/>
                      <a:pt x="126" y="5"/>
                      <a:pt x="125" y="5"/>
                    </a:cubicBezTo>
                    <a:cubicBezTo>
                      <a:pt x="125" y="4"/>
                      <a:pt x="130" y="4"/>
                      <a:pt x="131" y="5"/>
                    </a:cubicBezTo>
                    <a:cubicBezTo>
                      <a:pt x="129" y="7"/>
                      <a:pt x="125" y="12"/>
                      <a:pt x="128" y="13"/>
                    </a:cubicBezTo>
                    <a:cubicBezTo>
                      <a:pt x="128" y="11"/>
                      <a:pt x="130" y="16"/>
                      <a:pt x="130" y="16"/>
                    </a:cubicBezTo>
                    <a:cubicBezTo>
                      <a:pt x="127" y="19"/>
                      <a:pt x="126" y="21"/>
                      <a:pt x="122" y="18"/>
                    </a:cubicBezTo>
                    <a:cubicBezTo>
                      <a:pt x="122" y="18"/>
                      <a:pt x="122" y="18"/>
                      <a:pt x="122" y="18"/>
                    </a:cubicBezTo>
                    <a:cubicBezTo>
                      <a:pt x="123" y="20"/>
                      <a:pt x="131" y="25"/>
                      <a:pt x="132" y="20"/>
                    </a:cubicBezTo>
                    <a:cubicBezTo>
                      <a:pt x="132" y="20"/>
                      <a:pt x="131" y="19"/>
                      <a:pt x="131" y="19"/>
                    </a:cubicBezTo>
                    <a:cubicBezTo>
                      <a:pt x="131" y="16"/>
                      <a:pt x="136" y="17"/>
                      <a:pt x="137" y="17"/>
                    </a:cubicBezTo>
                    <a:cubicBezTo>
                      <a:pt x="136" y="16"/>
                      <a:pt x="137" y="14"/>
                      <a:pt x="137" y="13"/>
                    </a:cubicBezTo>
                    <a:cubicBezTo>
                      <a:pt x="139" y="11"/>
                      <a:pt x="141" y="9"/>
                      <a:pt x="142" y="6"/>
                    </a:cubicBezTo>
                    <a:cubicBezTo>
                      <a:pt x="146" y="0"/>
                      <a:pt x="154" y="8"/>
                      <a:pt x="145" y="9"/>
                    </a:cubicBezTo>
                    <a:cubicBezTo>
                      <a:pt x="141" y="10"/>
                      <a:pt x="144" y="18"/>
                      <a:pt x="144" y="21"/>
                    </a:cubicBezTo>
                    <a:cubicBezTo>
                      <a:pt x="147" y="16"/>
                      <a:pt x="147" y="25"/>
                      <a:pt x="147" y="25"/>
                    </a:cubicBezTo>
                    <a:cubicBezTo>
                      <a:pt x="149" y="24"/>
                      <a:pt x="151" y="21"/>
                      <a:pt x="151" y="18"/>
                    </a:cubicBezTo>
                    <a:cubicBezTo>
                      <a:pt x="146" y="15"/>
                      <a:pt x="147" y="9"/>
                      <a:pt x="152" y="7"/>
                    </a:cubicBezTo>
                    <a:cubicBezTo>
                      <a:pt x="152" y="6"/>
                      <a:pt x="153" y="5"/>
                      <a:pt x="153" y="4"/>
                    </a:cubicBezTo>
                    <a:cubicBezTo>
                      <a:pt x="153" y="4"/>
                      <a:pt x="153" y="4"/>
                      <a:pt x="153" y="4"/>
                    </a:cubicBezTo>
                    <a:cubicBezTo>
                      <a:pt x="153" y="5"/>
                      <a:pt x="153" y="6"/>
                      <a:pt x="153" y="7"/>
                    </a:cubicBezTo>
                    <a:cubicBezTo>
                      <a:pt x="154" y="6"/>
                      <a:pt x="155" y="6"/>
                      <a:pt x="156" y="6"/>
                    </a:cubicBezTo>
                    <a:cubicBezTo>
                      <a:pt x="156" y="5"/>
                      <a:pt x="171" y="11"/>
                      <a:pt x="167" y="11"/>
                    </a:cubicBezTo>
                    <a:cubicBezTo>
                      <a:pt x="167" y="11"/>
                      <a:pt x="167" y="11"/>
                      <a:pt x="167" y="11"/>
                    </a:cubicBezTo>
                    <a:cubicBezTo>
                      <a:pt x="167" y="11"/>
                      <a:pt x="167" y="11"/>
                      <a:pt x="167" y="11"/>
                    </a:cubicBezTo>
                    <a:cubicBezTo>
                      <a:pt x="169" y="13"/>
                      <a:pt x="173" y="15"/>
                      <a:pt x="175" y="16"/>
                    </a:cubicBezTo>
                    <a:cubicBezTo>
                      <a:pt x="176" y="18"/>
                      <a:pt x="176" y="18"/>
                      <a:pt x="176" y="18"/>
                    </a:cubicBezTo>
                    <a:cubicBezTo>
                      <a:pt x="177" y="18"/>
                      <a:pt x="177" y="20"/>
                      <a:pt x="176" y="21"/>
                    </a:cubicBezTo>
                    <a:cubicBezTo>
                      <a:pt x="177" y="22"/>
                      <a:pt x="175" y="25"/>
                      <a:pt x="181" y="27"/>
                    </a:cubicBezTo>
                    <a:cubicBezTo>
                      <a:pt x="182" y="28"/>
                      <a:pt x="183" y="29"/>
                      <a:pt x="185" y="30"/>
                    </a:cubicBezTo>
                    <a:cubicBezTo>
                      <a:pt x="185" y="36"/>
                      <a:pt x="178" y="36"/>
                      <a:pt x="176" y="31"/>
                    </a:cubicBezTo>
                    <a:cubicBezTo>
                      <a:pt x="172" y="30"/>
                      <a:pt x="177" y="37"/>
                      <a:pt x="177" y="37"/>
                    </a:cubicBezTo>
                    <a:cubicBezTo>
                      <a:pt x="177" y="39"/>
                      <a:pt x="177" y="41"/>
                      <a:pt x="177" y="42"/>
                    </a:cubicBezTo>
                    <a:cubicBezTo>
                      <a:pt x="176" y="42"/>
                      <a:pt x="175" y="41"/>
                      <a:pt x="174" y="40"/>
                    </a:cubicBezTo>
                    <a:cubicBezTo>
                      <a:pt x="172" y="41"/>
                      <a:pt x="176" y="43"/>
                      <a:pt x="175" y="44"/>
                    </a:cubicBezTo>
                    <a:cubicBezTo>
                      <a:pt x="173" y="45"/>
                      <a:pt x="168" y="41"/>
                      <a:pt x="167" y="40"/>
                    </a:cubicBezTo>
                    <a:cubicBezTo>
                      <a:pt x="166" y="39"/>
                      <a:pt x="166" y="37"/>
                      <a:pt x="165" y="35"/>
                    </a:cubicBezTo>
                    <a:cubicBezTo>
                      <a:pt x="164" y="36"/>
                      <a:pt x="158" y="36"/>
                      <a:pt x="158" y="35"/>
                    </a:cubicBezTo>
                    <a:cubicBezTo>
                      <a:pt x="157" y="32"/>
                      <a:pt x="170" y="32"/>
                      <a:pt x="168" y="26"/>
                    </a:cubicBezTo>
                    <a:cubicBezTo>
                      <a:pt x="167" y="26"/>
                      <a:pt x="162" y="28"/>
                      <a:pt x="162" y="27"/>
                    </a:cubicBezTo>
                    <a:cubicBezTo>
                      <a:pt x="160" y="25"/>
                      <a:pt x="163" y="23"/>
                      <a:pt x="165" y="24"/>
                    </a:cubicBezTo>
                    <a:cubicBezTo>
                      <a:pt x="164" y="23"/>
                      <a:pt x="161" y="20"/>
                      <a:pt x="164" y="21"/>
                    </a:cubicBezTo>
                    <a:cubicBezTo>
                      <a:pt x="163" y="19"/>
                      <a:pt x="163" y="18"/>
                      <a:pt x="162" y="18"/>
                    </a:cubicBezTo>
                    <a:cubicBezTo>
                      <a:pt x="162" y="21"/>
                      <a:pt x="158" y="19"/>
                      <a:pt x="158" y="19"/>
                    </a:cubicBezTo>
                    <a:cubicBezTo>
                      <a:pt x="158" y="19"/>
                      <a:pt x="158" y="19"/>
                      <a:pt x="158" y="19"/>
                    </a:cubicBezTo>
                    <a:cubicBezTo>
                      <a:pt x="158" y="19"/>
                      <a:pt x="157" y="18"/>
                      <a:pt x="156" y="19"/>
                    </a:cubicBezTo>
                    <a:cubicBezTo>
                      <a:pt x="160" y="25"/>
                      <a:pt x="150" y="28"/>
                      <a:pt x="151" y="31"/>
                    </a:cubicBezTo>
                    <a:cubicBezTo>
                      <a:pt x="150" y="31"/>
                      <a:pt x="149" y="30"/>
                      <a:pt x="149" y="30"/>
                    </a:cubicBezTo>
                    <a:cubicBezTo>
                      <a:pt x="147" y="32"/>
                      <a:pt x="153" y="35"/>
                      <a:pt x="153" y="36"/>
                    </a:cubicBezTo>
                    <a:cubicBezTo>
                      <a:pt x="152" y="36"/>
                      <a:pt x="146" y="38"/>
                      <a:pt x="145" y="38"/>
                    </a:cubicBezTo>
                    <a:cubicBezTo>
                      <a:pt x="144" y="37"/>
                      <a:pt x="144" y="37"/>
                      <a:pt x="143" y="36"/>
                    </a:cubicBezTo>
                    <a:cubicBezTo>
                      <a:pt x="143" y="35"/>
                      <a:pt x="146" y="31"/>
                      <a:pt x="147" y="30"/>
                    </a:cubicBezTo>
                    <a:cubicBezTo>
                      <a:pt x="146" y="30"/>
                      <a:pt x="146" y="30"/>
                      <a:pt x="145" y="31"/>
                    </a:cubicBezTo>
                    <a:cubicBezTo>
                      <a:pt x="143" y="34"/>
                      <a:pt x="138" y="34"/>
                      <a:pt x="136" y="36"/>
                    </a:cubicBezTo>
                    <a:cubicBezTo>
                      <a:pt x="139" y="36"/>
                      <a:pt x="130" y="42"/>
                      <a:pt x="130" y="42"/>
                    </a:cubicBezTo>
                    <a:cubicBezTo>
                      <a:pt x="125" y="46"/>
                      <a:pt x="128" y="46"/>
                      <a:pt x="128" y="50"/>
                    </a:cubicBezTo>
                    <a:cubicBezTo>
                      <a:pt x="127" y="57"/>
                      <a:pt x="148" y="57"/>
                      <a:pt x="141" y="65"/>
                    </a:cubicBezTo>
                    <a:cubicBezTo>
                      <a:pt x="142" y="65"/>
                      <a:pt x="143" y="66"/>
                      <a:pt x="143" y="67"/>
                    </a:cubicBezTo>
                    <a:cubicBezTo>
                      <a:pt x="143" y="67"/>
                      <a:pt x="141" y="66"/>
                      <a:pt x="141" y="66"/>
                    </a:cubicBezTo>
                    <a:cubicBezTo>
                      <a:pt x="142" y="68"/>
                      <a:pt x="146" y="72"/>
                      <a:pt x="146" y="67"/>
                    </a:cubicBezTo>
                    <a:cubicBezTo>
                      <a:pt x="147" y="59"/>
                      <a:pt x="146" y="63"/>
                      <a:pt x="152" y="59"/>
                    </a:cubicBezTo>
                    <a:cubicBezTo>
                      <a:pt x="156" y="55"/>
                      <a:pt x="150" y="52"/>
                      <a:pt x="153" y="49"/>
                    </a:cubicBezTo>
                    <a:cubicBezTo>
                      <a:pt x="155" y="48"/>
                      <a:pt x="155" y="43"/>
                      <a:pt x="155" y="41"/>
                    </a:cubicBezTo>
                    <a:cubicBezTo>
                      <a:pt x="156" y="36"/>
                      <a:pt x="169" y="44"/>
                      <a:pt x="169" y="47"/>
                    </a:cubicBezTo>
                    <a:cubicBezTo>
                      <a:pt x="167" y="58"/>
                      <a:pt x="173" y="48"/>
                      <a:pt x="177" y="48"/>
                    </a:cubicBezTo>
                    <a:cubicBezTo>
                      <a:pt x="181" y="51"/>
                      <a:pt x="180" y="60"/>
                      <a:pt x="184" y="63"/>
                    </a:cubicBezTo>
                    <a:cubicBezTo>
                      <a:pt x="185" y="63"/>
                      <a:pt x="186" y="64"/>
                      <a:pt x="188" y="66"/>
                    </a:cubicBezTo>
                    <a:cubicBezTo>
                      <a:pt x="189" y="67"/>
                      <a:pt x="190" y="69"/>
                      <a:pt x="190" y="72"/>
                    </a:cubicBezTo>
                    <a:cubicBezTo>
                      <a:pt x="190" y="72"/>
                      <a:pt x="189" y="72"/>
                      <a:pt x="189" y="72"/>
                    </a:cubicBezTo>
                    <a:cubicBezTo>
                      <a:pt x="191" y="72"/>
                      <a:pt x="189" y="76"/>
                      <a:pt x="190" y="77"/>
                    </a:cubicBezTo>
                    <a:cubicBezTo>
                      <a:pt x="191" y="77"/>
                      <a:pt x="198" y="80"/>
                      <a:pt x="193" y="82"/>
                    </a:cubicBezTo>
                    <a:cubicBezTo>
                      <a:pt x="194" y="83"/>
                      <a:pt x="194" y="88"/>
                      <a:pt x="192" y="83"/>
                    </a:cubicBezTo>
                    <a:cubicBezTo>
                      <a:pt x="190" y="87"/>
                      <a:pt x="190" y="85"/>
                      <a:pt x="187" y="85"/>
                    </a:cubicBezTo>
                    <a:cubicBezTo>
                      <a:pt x="187" y="84"/>
                      <a:pt x="187" y="84"/>
                      <a:pt x="188" y="84"/>
                    </a:cubicBezTo>
                    <a:cubicBezTo>
                      <a:pt x="189" y="81"/>
                      <a:pt x="183" y="84"/>
                      <a:pt x="182" y="83"/>
                    </a:cubicBezTo>
                    <a:cubicBezTo>
                      <a:pt x="181" y="82"/>
                      <a:pt x="186" y="74"/>
                      <a:pt x="188" y="73"/>
                    </a:cubicBezTo>
                    <a:cubicBezTo>
                      <a:pt x="185" y="73"/>
                      <a:pt x="184" y="75"/>
                      <a:pt x="182" y="76"/>
                    </a:cubicBezTo>
                    <a:cubicBezTo>
                      <a:pt x="180" y="76"/>
                      <a:pt x="178" y="76"/>
                      <a:pt x="177" y="77"/>
                    </a:cubicBezTo>
                    <a:cubicBezTo>
                      <a:pt x="176" y="77"/>
                      <a:pt x="175" y="77"/>
                      <a:pt x="174" y="77"/>
                    </a:cubicBezTo>
                    <a:cubicBezTo>
                      <a:pt x="174" y="77"/>
                      <a:pt x="175" y="77"/>
                      <a:pt x="175" y="77"/>
                    </a:cubicBezTo>
                    <a:cubicBezTo>
                      <a:pt x="175" y="77"/>
                      <a:pt x="176" y="77"/>
                      <a:pt x="176" y="78"/>
                    </a:cubicBezTo>
                    <a:cubicBezTo>
                      <a:pt x="176" y="78"/>
                      <a:pt x="176" y="78"/>
                      <a:pt x="176" y="78"/>
                    </a:cubicBezTo>
                    <a:cubicBezTo>
                      <a:pt x="176" y="78"/>
                      <a:pt x="177" y="78"/>
                      <a:pt x="177" y="78"/>
                    </a:cubicBezTo>
                    <a:cubicBezTo>
                      <a:pt x="178" y="80"/>
                      <a:pt x="176" y="79"/>
                      <a:pt x="175" y="79"/>
                    </a:cubicBezTo>
                    <a:cubicBezTo>
                      <a:pt x="174" y="78"/>
                      <a:pt x="173" y="77"/>
                      <a:pt x="172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0" y="77"/>
                      <a:pt x="167" y="78"/>
                      <a:pt x="165" y="79"/>
                    </a:cubicBezTo>
                    <a:cubicBezTo>
                      <a:pt x="167" y="79"/>
                      <a:pt x="172" y="79"/>
                      <a:pt x="173" y="80"/>
                    </a:cubicBezTo>
                    <a:cubicBezTo>
                      <a:pt x="173" y="81"/>
                      <a:pt x="173" y="81"/>
                      <a:pt x="172" y="81"/>
                    </a:cubicBezTo>
                    <a:cubicBezTo>
                      <a:pt x="172" y="82"/>
                      <a:pt x="171" y="82"/>
                      <a:pt x="170" y="82"/>
                    </a:cubicBezTo>
                    <a:cubicBezTo>
                      <a:pt x="170" y="82"/>
                      <a:pt x="170" y="82"/>
                      <a:pt x="171" y="83"/>
                    </a:cubicBezTo>
                    <a:cubicBezTo>
                      <a:pt x="172" y="84"/>
                      <a:pt x="173" y="85"/>
                      <a:pt x="176" y="85"/>
                    </a:cubicBezTo>
                    <a:cubicBezTo>
                      <a:pt x="174" y="90"/>
                      <a:pt x="177" y="85"/>
                      <a:pt x="179" y="84"/>
                    </a:cubicBezTo>
                    <a:cubicBezTo>
                      <a:pt x="184" y="88"/>
                      <a:pt x="173" y="90"/>
                      <a:pt x="170" y="91"/>
                    </a:cubicBezTo>
                    <a:cubicBezTo>
                      <a:pt x="170" y="91"/>
                      <a:pt x="164" y="95"/>
                      <a:pt x="166" y="91"/>
                    </a:cubicBezTo>
                    <a:cubicBezTo>
                      <a:pt x="166" y="91"/>
                      <a:pt x="166" y="90"/>
                      <a:pt x="167" y="90"/>
                    </a:cubicBezTo>
                    <a:cubicBezTo>
                      <a:pt x="166" y="90"/>
                      <a:pt x="164" y="90"/>
                      <a:pt x="163" y="90"/>
                    </a:cubicBezTo>
                    <a:cubicBezTo>
                      <a:pt x="159" y="91"/>
                      <a:pt x="155" y="92"/>
                      <a:pt x="158" y="96"/>
                    </a:cubicBezTo>
                    <a:cubicBezTo>
                      <a:pt x="158" y="96"/>
                      <a:pt x="158" y="96"/>
                      <a:pt x="157" y="97"/>
                    </a:cubicBezTo>
                    <a:cubicBezTo>
                      <a:pt x="147" y="97"/>
                      <a:pt x="144" y="104"/>
                      <a:pt x="140" y="112"/>
                    </a:cubicBezTo>
                    <a:cubicBezTo>
                      <a:pt x="137" y="116"/>
                      <a:pt x="129" y="116"/>
                      <a:pt x="126" y="121"/>
                    </a:cubicBezTo>
                    <a:cubicBezTo>
                      <a:pt x="127" y="121"/>
                      <a:pt x="127" y="126"/>
                      <a:pt x="126" y="125"/>
                    </a:cubicBezTo>
                    <a:cubicBezTo>
                      <a:pt x="127" y="129"/>
                      <a:pt x="128" y="134"/>
                      <a:pt x="123" y="135"/>
                    </a:cubicBezTo>
                    <a:cubicBezTo>
                      <a:pt x="118" y="133"/>
                      <a:pt x="124" y="119"/>
                      <a:pt x="116" y="123"/>
                    </a:cubicBezTo>
                    <a:cubicBezTo>
                      <a:pt x="116" y="123"/>
                      <a:pt x="114" y="122"/>
                      <a:pt x="114" y="122"/>
                    </a:cubicBezTo>
                    <a:cubicBezTo>
                      <a:pt x="113" y="121"/>
                      <a:pt x="107" y="123"/>
                      <a:pt x="106" y="123"/>
                    </a:cubicBezTo>
                    <a:cubicBezTo>
                      <a:pt x="106" y="124"/>
                      <a:pt x="107" y="124"/>
                      <a:pt x="107" y="125"/>
                    </a:cubicBezTo>
                    <a:cubicBezTo>
                      <a:pt x="105" y="126"/>
                      <a:pt x="97" y="122"/>
                      <a:pt x="95" y="123"/>
                    </a:cubicBezTo>
                    <a:cubicBezTo>
                      <a:pt x="95" y="123"/>
                      <a:pt x="92" y="125"/>
                      <a:pt x="91" y="125"/>
                    </a:cubicBezTo>
                    <a:cubicBezTo>
                      <a:pt x="91" y="125"/>
                      <a:pt x="89" y="127"/>
                      <a:pt x="88" y="127"/>
                    </a:cubicBezTo>
                    <a:cubicBezTo>
                      <a:pt x="87" y="127"/>
                      <a:pt x="87" y="128"/>
                      <a:pt x="85" y="130"/>
                    </a:cubicBezTo>
                    <a:cubicBezTo>
                      <a:pt x="86" y="137"/>
                      <a:pt x="80" y="139"/>
                      <a:pt x="84" y="146"/>
                    </a:cubicBezTo>
                    <a:cubicBezTo>
                      <a:pt x="85" y="147"/>
                      <a:pt x="86" y="153"/>
                      <a:pt x="89" y="151"/>
                    </a:cubicBezTo>
                    <a:cubicBezTo>
                      <a:pt x="91" y="152"/>
                      <a:pt x="96" y="150"/>
                      <a:pt x="97" y="148"/>
                    </a:cubicBezTo>
                    <a:cubicBezTo>
                      <a:pt x="98" y="139"/>
                      <a:pt x="112" y="143"/>
                      <a:pt x="106" y="146"/>
                    </a:cubicBezTo>
                    <a:cubicBezTo>
                      <a:pt x="104" y="148"/>
                      <a:pt x="102" y="156"/>
                      <a:pt x="101" y="158"/>
                    </a:cubicBezTo>
                    <a:cubicBezTo>
                      <a:pt x="104" y="159"/>
                      <a:pt x="111" y="156"/>
                      <a:pt x="114" y="160"/>
                    </a:cubicBezTo>
                    <a:cubicBezTo>
                      <a:pt x="116" y="162"/>
                      <a:pt x="111" y="169"/>
                      <a:pt x="112" y="172"/>
                    </a:cubicBezTo>
                    <a:cubicBezTo>
                      <a:pt x="113" y="173"/>
                      <a:pt x="116" y="179"/>
                      <a:pt x="118" y="178"/>
                    </a:cubicBezTo>
                    <a:cubicBezTo>
                      <a:pt x="120" y="178"/>
                      <a:pt x="123" y="173"/>
                      <a:pt x="126" y="177"/>
                    </a:cubicBezTo>
                    <a:cubicBezTo>
                      <a:pt x="126" y="178"/>
                      <a:pt x="127" y="178"/>
                      <a:pt x="128" y="179"/>
                    </a:cubicBezTo>
                    <a:cubicBezTo>
                      <a:pt x="129" y="178"/>
                      <a:pt x="131" y="176"/>
                      <a:pt x="132" y="175"/>
                    </a:cubicBezTo>
                    <a:cubicBezTo>
                      <a:pt x="132" y="175"/>
                      <a:pt x="132" y="173"/>
                      <a:pt x="132" y="173"/>
                    </a:cubicBezTo>
                    <a:cubicBezTo>
                      <a:pt x="133" y="171"/>
                      <a:pt x="136" y="173"/>
                      <a:pt x="138" y="171"/>
                    </a:cubicBezTo>
                    <a:cubicBezTo>
                      <a:pt x="140" y="169"/>
                      <a:pt x="145" y="167"/>
                      <a:pt x="141" y="170"/>
                    </a:cubicBezTo>
                    <a:cubicBezTo>
                      <a:pt x="141" y="170"/>
                      <a:pt x="141" y="171"/>
                      <a:pt x="141" y="171"/>
                    </a:cubicBezTo>
                    <a:cubicBezTo>
                      <a:pt x="143" y="171"/>
                      <a:pt x="144" y="171"/>
                      <a:pt x="146" y="170"/>
                    </a:cubicBezTo>
                    <a:cubicBezTo>
                      <a:pt x="145" y="170"/>
                      <a:pt x="145" y="170"/>
                      <a:pt x="145" y="169"/>
                    </a:cubicBezTo>
                    <a:cubicBezTo>
                      <a:pt x="145" y="170"/>
                      <a:pt x="155" y="173"/>
                      <a:pt x="156" y="173"/>
                    </a:cubicBezTo>
                    <a:cubicBezTo>
                      <a:pt x="157" y="174"/>
                      <a:pt x="158" y="174"/>
                      <a:pt x="159" y="174"/>
                    </a:cubicBezTo>
                    <a:cubicBezTo>
                      <a:pt x="163" y="172"/>
                      <a:pt x="163" y="174"/>
                      <a:pt x="166" y="175"/>
                    </a:cubicBezTo>
                    <a:cubicBezTo>
                      <a:pt x="166" y="173"/>
                      <a:pt x="166" y="172"/>
                      <a:pt x="168" y="172"/>
                    </a:cubicBezTo>
                    <a:cubicBezTo>
                      <a:pt x="169" y="172"/>
                      <a:pt x="168" y="175"/>
                      <a:pt x="166" y="175"/>
                    </a:cubicBezTo>
                    <a:cubicBezTo>
                      <a:pt x="173" y="177"/>
                      <a:pt x="173" y="186"/>
                      <a:pt x="181" y="186"/>
                    </a:cubicBezTo>
                    <a:cubicBezTo>
                      <a:pt x="183" y="187"/>
                      <a:pt x="187" y="187"/>
                      <a:pt x="190" y="189"/>
                    </a:cubicBezTo>
                    <a:cubicBezTo>
                      <a:pt x="191" y="190"/>
                      <a:pt x="198" y="205"/>
                      <a:pt x="198" y="205"/>
                    </a:cubicBezTo>
                    <a:cubicBezTo>
                      <a:pt x="203" y="205"/>
                      <a:pt x="205" y="204"/>
                      <a:pt x="208" y="208"/>
                    </a:cubicBezTo>
                    <a:cubicBezTo>
                      <a:pt x="211" y="211"/>
                      <a:pt x="218" y="210"/>
                      <a:pt x="221" y="211"/>
                    </a:cubicBezTo>
                    <a:cubicBezTo>
                      <a:pt x="223" y="212"/>
                      <a:pt x="230" y="217"/>
                      <a:pt x="232" y="219"/>
                    </a:cubicBezTo>
                    <a:cubicBezTo>
                      <a:pt x="232" y="219"/>
                      <a:pt x="232" y="219"/>
                      <a:pt x="232" y="219"/>
                    </a:cubicBezTo>
                    <a:cubicBezTo>
                      <a:pt x="232" y="219"/>
                      <a:pt x="232" y="219"/>
                      <a:pt x="232" y="219"/>
                    </a:cubicBezTo>
                    <a:cubicBezTo>
                      <a:pt x="232" y="219"/>
                      <a:pt x="232" y="219"/>
                      <a:pt x="232" y="219"/>
                    </a:cubicBezTo>
                    <a:cubicBezTo>
                      <a:pt x="234" y="225"/>
                      <a:pt x="231" y="230"/>
                      <a:pt x="227" y="2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214" name="Freeform 177"/>
              <p:cNvSpPr/>
              <p:nvPr/>
            </p:nvSpPr>
            <p:spPr bwMode="auto">
              <a:xfrm>
                <a:off x="2941638" y="4779963"/>
                <a:ext cx="6350" cy="4763"/>
              </a:xfrm>
              <a:custGeom>
                <a:avLst/>
                <a:gdLst>
                  <a:gd name="T0" fmla="*/ 0 w 7"/>
                  <a:gd name="T1" fmla="*/ 1 h 7"/>
                  <a:gd name="T2" fmla="*/ 1 w 7"/>
                  <a:gd name="T3" fmla="*/ 7 h 7"/>
                  <a:gd name="T4" fmla="*/ 7 w 7"/>
                  <a:gd name="T5" fmla="*/ 4 h 7"/>
                  <a:gd name="T6" fmla="*/ 7 w 7"/>
                  <a:gd name="T7" fmla="*/ 4 h 7"/>
                  <a:gd name="T8" fmla="*/ 7 w 7"/>
                  <a:gd name="T9" fmla="*/ 3 h 7"/>
                  <a:gd name="T10" fmla="*/ 7 w 7"/>
                  <a:gd name="T11" fmla="*/ 3 h 7"/>
                  <a:gd name="T12" fmla="*/ 0 w 7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0" y="1"/>
                    </a:moveTo>
                    <a:cubicBezTo>
                      <a:pt x="0" y="1"/>
                      <a:pt x="2" y="7"/>
                      <a:pt x="1" y="7"/>
                    </a:cubicBezTo>
                    <a:cubicBezTo>
                      <a:pt x="5" y="6"/>
                      <a:pt x="3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1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215" name="Freeform 178"/>
              <p:cNvSpPr/>
              <p:nvPr/>
            </p:nvSpPr>
            <p:spPr bwMode="auto">
              <a:xfrm>
                <a:off x="2932113" y="4775200"/>
                <a:ext cx="9525" cy="4763"/>
              </a:xfrm>
              <a:custGeom>
                <a:avLst/>
                <a:gdLst>
                  <a:gd name="T0" fmla="*/ 0 w 13"/>
                  <a:gd name="T1" fmla="*/ 4 h 6"/>
                  <a:gd name="T2" fmla="*/ 12 w 13"/>
                  <a:gd name="T3" fmla="*/ 6 h 6"/>
                  <a:gd name="T4" fmla="*/ 8 w 13"/>
                  <a:gd name="T5" fmla="*/ 0 h 6"/>
                  <a:gd name="T6" fmla="*/ 0 w 13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6">
                    <a:moveTo>
                      <a:pt x="0" y="4"/>
                    </a:moveTo>
                    <a:cubicBezTo>
                      <a:pt x="4" y="5"/>
                      <a:pt x="9" y="1"/>
                      <a:pt x="12" y="6"/>
                    </a:cubicBezTo>
                    <a:cubicBezTo>
                      <a:pt x="13" y="3"/>
                      <a:pt x="11" y="0"/>
                      <a:pt x="8" y="0"/>
                    </a:cubicBezTo>
                    <a:cubicBezTo>
                      <a:pt x="5" y="1"/>
                      <a:pt x="2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216" name="Freeform 179"/>
              <p:cNvSpPr/>
              <p:nvPr/>
            </p:nvSpPr>
            <p:spPr bwMode="auto">
              <a:xfrm>
                <a:off x="2962275" y="4968875"/>
                <a:ext cx="0" cy="0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217" name="Freeform 180"/>
              <p:cNvSpPr/>
              <p:nvPr/>
            </p:nvSpPr>
            <p:spPr bwMode="auto">
              <a:xfrm>
                <a:off x="2882900" y="4819650"/>
                <a:ext cx="1588" cy="3175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218" name="Freeform 181"/>
              <p:cNvSpPr/>
              <p:nvPr/>
            </p:nvSpPr>
            <p:spPr bwMode="auto">
              <a:xfrm>
                <a:off x="3019425" y="4883150"/>
                <a:ext cx="0" cy="1588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219" name="Freeform 182"/>
              <p:cNvSpPr/>
              <p:nvPr/>
            </p:nvSpPr>
            <p:spPr bwMode="auto">
              <a:xfrm>
                <a:off x="2946400" y="4781550"/>
                <a:ext cx="1588" cy="1588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220" name="Freeform 183"/>
              <p:cNvSpPr/>
              <p:nvPr/>
            </p:nvSpPr>
            <p:spPr bwMode="auto">
              <a:xfrm>
                <a:off x="3373438" y="4960938"/>
                <a:ext cx="20638" cy="14288"/>
              </a:xfrm>
              <a:custGeom>
                <a:avLst/>
                <a:gdLst>
                  <a:gd name="T0" fmla="*/ 21 w 28"/>
                  <a:gd name="T1" fmla="*/ 3 h 18"/>
                  <a:gd name="T2" fmla="*/ 8 w 28"/>
                  <a:gd name="T3" fmla="*/ 12 h 18"/>
                  <a:gd name="T4" fmla="*/ 8 w 28"/>
                  <a:gd name="T5" fmla="*/ 18 h 18"/>
                  <a:gd name="T6" fmla="*/ 18 w 28"/>
                  <a:gd name="T7" fmla="*/ 11 h 18"/>
                  <a:gd name="T8" fmla="*/ 19 w 28"/>
                  <a:gd name="T9" fmla="*/ 11 h 18"/>
                  <a:gd name="T10" fmla="*/ 28 w 28"/>
                  <a:gd name="T11" fmla="*/ 2 h 18"/>
                  <a:gd name="T12" fmla="*/ 21 w 28"/>
                  <a:gd name="T13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8">
                    <a:moveTo>
                      <a:pt x="21" y="3"/>
                    </a:moveTo>
                    <a:cubicBezTo>
                      <a:pt x="18" y="6"/>
                      <a:pt x="10" y="9"/>
                      <a:pt x="8" y="12"/>
                    </a:cubicBezTo>
                    <a:cubicBezTo>
                      <a:pt x="5" y="14"/>
                      <a:pt x="0" y="18"/>
                      <a:pt x="8" y="18"/>
                    </a:cubicBezTo>
                    <a:cubicBezTo>
                      <a:pt x="12" y="18"/>
                      <a:pt x="15" y="13"/>
                      <a:pt x="18" y="11"/>
                    </a:cubicBezTo>
                    <a:cubicBezTo>
                      <a:pt x="26" y="1"/>
                      <a:pt x="18" y="11"/>
                      <a:pt x="19" y="11"/>
                    </a:cubicBezTo>
                    <a:cubicBezTo>
                      <a:pt x="22" y="8"/>
                      <a:pt x="26" y="7"/>
                      <a:pt x="28" y="2"/>
                    </a:cubicBezTo>
                    <a:cubicBezTo>
                      <a:pt x="26" y="0"/>
                      <a:pt x="22" y="1"/>
                      <a:pt x="21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221" name="Freeform 184"/>
              <p:cNvSpPr/>
              <p:nvPr/>
            </p:nvSpPr>
            <p:spPr bwMode="auto">
              <a:xfrm>
                <a:off x="3400425" y="4951413"/>
                <a:ext cx="0" cy="1588"/>
              </a:xfrm>
              <a:custGeom>
                <a:avLst/>
                <a:gdLst>
                  <a:gd name="T0" fmla="*/ 0 h 1"/>
                  <a:gd name="T1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222" name="Freeform 185"/>
              <p:cNvSpPr/>
              <p:nvPr/>
            </p:nvSpPr>
            <p:spPr bwMode="auto">
              <a:xfrm>
                <a:off x="3400425" y="4949825"/>
                <a:ext cx="0" cy="3175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2"/>
                      <a:pt x="1" y="2"/>
                      <a:pt x="1" y="2"/>
                    </a:cubicBezTo>
                    <a:cubicBezTo>
                      <a:pt x="0" y="0"/>
                      <a:pt x="0" y="1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223" name="Freeform 186"/>
              <p:cNvSpPr/>
              <p:nvPr/>
            </p:nvSpPr>
            <p:spPr bwMode="auto">
              <a:xfrm>
                <a:off x="3394075" y="4946650"/>
                <a:ext cx="12700" cy="19050"/>
              </a:xfrm>
              <a:custGeom>
                <a:avLst/>
                <a:gdLst>
                  <a:gd name="T0" fmla="*/ 11 w 15"/>
                  <a:gd name="T1" fmla="*/ 11 h 25"/>
                  <a:gd name="T2" fmla="*/ 9 w 15"/>
                  <a:gd name="T3" fmla="*/ 12 h 25"/>
                  <a:gd name="T4" fmla="*/ 7 w 15"/>
                  <a:gd name="T5" fmla="*/ 8 h 25"/>
                  <a:gd name="T6" fmla="*/ 7 w 15"/>
                  <a:gd name="T7" fmla="*/ 8 h 25"/>
                  <a:gd name="T8" fmla="*/ 3 w 15"/>
                  <a:gd name="T9" fmla="*/ 0 h 25"/>
                  <a:gd name="T10" fmla="*/ 3 w 15"/>
                  <a:gd name="T11" fmla="*/ 4 h 25"/>
                  <a:gd name="T12" fmla="*/ 1 w 15"/>
                  <a:gd name="T13" fmla="*/ 16 h 25"/>
                  <a:gd name="T14" fmla="*/ 2 w 15"/>
                  <a:gd name="T15" fmla="*/ 20 h 25"/>
                  <a:gd name="T16" fmla="*/ 0 w 15"/>
                  <a:gd name="T17" fmla="*/ 23 h 25"/>
                  <a:gd name="T18" fmla="*/ 9 w 15"/>
                  <a:gd name="T19" fmla="*/ 16 h 25"/>
                  <a:gd name="T20" fmla="*/ 13 w 15"/>
                  <a:gd name="T21" fmla="*/ 11 h 25"/>
                  <a:gd name="T22" fmla="*/ 11 w 15"/>
                  <a:gd name="T23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" h="25">
                    <a:moveTo>
                      <a:pt x="11" y="11"/>
                    </a:moveTo>
                    <a:cubicBezTo>
                      <a:pt x="9" y="11"/>
                      <a:pt x="8" y="11"/>
                      <a:pt x="9" y="12"/>
                    </a:cubicBezTo>
                    <a:cubicBezTo>
                      <a:pt x="10" y="16"/>
                      <a:pt x="8" y="10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5"/>
                      <a:pt x="7" y="2"/>
                      <a:pt x="3" y="0"/>
                    </a:cubicBezTo>
                    <a:cubicBezTo>
                      <a:pt x="3" y="0"/>
                      <a:pt x="4" y="4"/>
                      <a:pt x="3" y="4"/>
                    </a:cubicBezTo>
                    <a:cubicBezTo>
                      <a:pt x="8" y="9"/>
                      <a:pt x="3" y="13"/>
                      <a:pt x="1" y="16"/>
                    </a:cubicBezTo>
                    <a:cubicBezTo>
                      <a:pt x="1" y="17"/>
                      <a:pt x="2" y="19"/>
                      <a:pt x="2" y="20"/>
                    </a:cubicBezTo>
                    <a:cubicBezTo>
                      <a:pt x="1" y="21"/>
                      <a:pt x="1" y="22"/>
                      <a:pt x="0" y="23"/>
                    </a:cubicBezTo>
                    <a:cubicBezTo>
                      <a:pt x="3" y="25"/>
                      <a:pt x="8" y="19"/>
                      <a:pt x="9" y="16"/>
                    </a:cubicBezTo>
                    <a:cubicBezTo>
                      <a:pt x="9" y="16"/>
                      <a:pt x="15" y="13"/>
                      <a:pt x="13" y="11"/>
                    </a:cubicBezTo>
                    <a:cubicBezTo>
                      <a:pt x="12" y="11"/>
                      <a:pt x="12" y="11"/>
                      <a:pt x="11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224" name="Freeform 187"/>
              <p:cNvSpPr/>
              <p:nvPr/>
            </p:nvSpPr>
            <p:spPr bwMode="auto">
              <a:xfrm>
                <a:off x="3375025" y="4975225"/>
                <a:ext cx="3175" cy="0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1 h 1"/>
                  <a:gd name="T4" fmla="*/ 2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2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225" name="Freeform 188"/>
              <p:cNvSpPr/>
              <p:nvPr/>
            </p:nvSpPr>
            <p:spPr bwMode="auto">
              <a:xfrm>
                <a:off x="3294063" y="4894263"/>
                <a:ext cx="76200" cy="65088"/>
              </a:xfrm>
              <a:custGeom>
                <a:avLst/>
                <a:gdLst>
                  <a:gd name="T0" fmla="*/ 97 w 99"/>
                  <a:gd name="T1" fmla="*/ 40 h 85"/>
                  <a:gd name="T2" fmla="*/ 97 w 99"/>
                  <a:gd name="T3" fmla="*/ 40 h 85"/>
                  <a:gd name="T4" fmla="*/ 96 w 99"/>
                  <a:gd name="T5" fmla="*/ 41 h 85"/>
                  <a:gd name="T6" fmla="*/ 93 w 99"/>
                  <a:gd name="T7" fmla="*/ 36 h 85"/>
                  <a:gd name="T8" fmla="*/ 92 w 99"/>
                  <a:gd name="T9" fmla="*/ 33 h 85"/>
                  <a:gd name="T10" fmla="*/ 91 w 99"/>
                  <a:gd name="T11" fmla="*/ 33 h 85"/>
                  <a:gd name="T12" fmla="*/ 90 w 99"/>
                  <a:gd name="T13" fmla="*/ 27 h 85"/>
                  <a:gd name="T14" fmla="*/ 81 w 99"/>
                  <a:gd name="T15" fmla="*/ 11 h 85"/>
                  <a:gd name="T16" fmla="*/ 78 w 99"/>
                  <a:gd name="T17" fmla="*/ 1 h 85"/>
                  <a:gd name="T18" fmla="*/ 74 w 99"/>
                  <a:gd name="T19" fmla="*/ 16 h 85"/>
                  <a:gd name="T20" fmla="*/ 69 w 99"/>
                  <a:gd name="T21" fmla="*/ 19 h 85"/>
                  <a:gd name="T22" fmla="*/ 62 w 99"/>
                  <a:gd name="T23" fmla="*/ 14 h 85"/>
                  <a:gd name="T24" fmla="*/ 61 w 99"/>
                  <a:gd name="T25" fmla="*/ 10 h 85"/>
                  <a:gd name="T26" fmla="*/ 63 w 99"/>
                  <a:gd name="T27" fmla="*/ 9 h 85"/>
                  <a:gd name="T28" fmla="*/ 64 w 99"/>
                  <a:gd name="T29" fmla="*/ 11 h 85"/>
                  <a:gd name="T30" fmla="*/ 63 w 99"/>
                  <a:gd name="T31" fmla="*/ 9 h 85"/>
                  <a:gd name="T32" fmla="*/ 63 w 99"/>
                  <a:gd name="T33" fmla="*/ 5 h 85"/>
                  <a:gd name="T34" fmla="*/ 54 w 99"/>
                  <a:gd name="T35" fmla="*/ 2 h 85"/>
                  <a:gd name="T36" fmla="*/ 52 w 99"/>
                  <a:gd name="T37" fmla="*/ 2 h 85"/>
                  <a:gd name="T38" fmla="*/ 53 w 99"/>
                  <a:gd name="T39" fmla="*/ 4 h 85"/>
                  <a:gd name="T40" fmla="*/ 46 w 99"/>
                  <a:gd name="T41" fmla="*/ 12 h 85"/>
                  <a:gd name="T42" fmla="*/ 42 w 99"/>
                  <a:gd name="T43" fmla="*/ 12 h 85"/>
                  <a:gd name="T44" fmla="*/ 34 w 99"/>
                  <a:gd name="T45" fmla="*/ 13 h 85"/>
                  <a:gd name="T46" fmla="*/ 29 w 99"/>
                  <a:gd name="T47" fmla="*/ 19 h 85"/>
                  <a:gd name="T48" fmla="*/ 29 w 99"/>
                  <a:gd name="T49" fmla="*/ 17 h 85"/>
                  <a:gd name="T50" fmla="*/ 23 w 99"/>
                  <a:gd name="T51" fmla="*/ 25 h 85"/>
                  <a:gd name="T52" fmla="*/ 11 w 99"/>
                  <a:gd name="T53" fmla="*/ 29 h 85"/>
                  <a:gd name="T54" fmla="*/ 2 w 99"/>
                  <a:gd name="T55" fmla="*/ 43 h 85"/>
                  <a:gd name="T56" fmla="*/ 0 w 99"/>
                  <a:gd name="T57" fmla="*/ 42 h 85"/>
                  <a:gd name="T58" fmla="*/ 2 w 99"/>
                  <a:gd name="T59" fmla="*/ 64 h 85"/>
                  <a:gd name="T60" fmla="*/ 12 w 99"/>
                  <a:gd name="T61" fmla="*/ 68 h 85"/>
                  <a:gd name="T62" fmla="*/ 24 w 99"/>
                  <a:gd name="T63" fmla="*/ 63 h 85"/>
                  <a:gd name="T64" fmla="*/ 40 w 99"/>
                  <a:gd name="T65" fmla="*/ 59 h 85"/>
                  <a:gd name="T66" fmla="*/ 44 w 99"/>
                  <a:gd name="T67" fmla="*/ 62 h 85"/>
                  <a:gd name="T68" fmla="*/ 46 w 99"/>
                  <a:gd name="T69" fmla="*/ 67 h 85"/>
                  <a:gd name="T70" fmla="*/ 54 w 99"/>
                  <a:gd name="T71" fmla="*/ 65 h 85"/>
                  <a:gd name="T72" fmla="*/ 49 w 99"/>
                  <a:gd name="T73" fmla="*/ 71 h 85"/>
                  <a:gd name="T74" fmla="*/ 53 w 99"/>
                  <a:gd name="T75" fmla="*/ 70 h 85"/>
                  <a:gd name="T76" fmla="*/ 52 w 99"/>
                  <a:gd name="T77" fmla="*/ 73 h 85"/>
                  <a:gd name="T78" fmla="*/ 55 w 99"/>
                  <a:gd name="T79" fmla="*/ 76 h 85"/>
                  <a:gd name="T80" fmla="*/ 57 w 99"/>
                  <a:gd name="T81" fmla="*/ 81 h 85"/>
                  <a:gd name="T82" fmla="*/ 65 w 99"/>
                  <a:gd name="T83" fmla="*/ 82 h 85"/>
                  <a:gd name="T84" fmla="*/ 72 w 99"/>
                  <a:gd name="T85" fmla="*/ 82 h 85"/>
                  <a:gd name="T86" fmla="*/ 80 w 99"/>
                  <a:gd name="T87" fmla="*/ 79 h 85"/>
                  <a:gd name="T88" fmla="*/ 91 w 99"/>
                  <a:gd name="T89" fmla="*/ 62 h 85"/>
                  <a:gd name="T90" fmla="*/ 98 w 99"/>
                  <a:gd name="T91" fmla="*/ 40 h 85"/>
                  <a:gd name="T92" fmla="*/ 97 w 99"/>
                  <a:gd name="T93" fmla="*/ 4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9" h="85">
                    <a:moveTo>
                      <a:pt x="97" y="40"/>
                    </a:moveTo>
                    <a:cubicBezTo>
                      <a:pt x="97" y="40"/>
                      <a:pt x="97" y="40"/>
                      <a:pt x="97" y="40"/>
                    </a:cubicBezTo>
                    <a:cubicBezTo>
                      <a:pt x="97" y="40"/>
                      <a:pt x="97" y="41"/>
                      <a:pt x="96" y="41"/>
                    </a:cubicBezTo>
                    <a:cubicBezTo>
                      <a:pt x="95" y="40"/>
                      <a:pt x="94" y="38"/>
                      <a:pt x="93" y="36"/>
                    </a:cubicBezTo>
                    <a:cubicBezTo>
                      <a:pt x="92" y="35"/>
                      <a:pt x="93" y="34"/>
                      <a:pt x="92" y="33"/>
                    </a:cubicBezTo>
                    <a:cubicBezTo>
                      <a:pt x="91" y="32"/>
                      <a:pt x="91" y="33"/>
                      <a:pt x="91" y="33"/>
                    </a:cubicBezTo>
                    <a:cubicBezTo>
                      <a:pt x="90" y="32"/>
                      <a:pt x="91" y="28"/>
                      <a:pt x="90" y="27"/>
                    </a:cubicBezTo>
                    <a:cubicBezTo>
                      <a:pt x="84" y="30"/>
                      <a:pt x="85" y="11"/>
                      <a:pt x="81" y="11"/>
                    </a:cubicBezTo>
                    <a:cubicBezTo>
                      <a:pt x="79" y="11"/>
                      <a:pt x="81" y="0"/>
                      <a:pt x="78" y="1"/>
                    </a:cubicBezTo>
                    <a:cubicBezTo>
                      <a:pt x="75" y="1"/>
                      <a:pt x="75" y="14"/>
                      <a:pt x="74" y="16"/>
                    </a:cubicBezTo>
                    <a:cubicBezTo>
                      <a:pt x="73" y="17"/>
                      <a:pt x="71" y="22"/>
                      <a:pt x="69" y="19"/>
                    </a:cubicBezTo>
                    <a:cubicBezTo>
                      <a:pt x="68" y="19"/>
                      <a:pt x="63" y="15"/>
                      <a:pt x="62" y="14"/>
                    </a:cubicBezTo>
                    <a:cubicBezTo>
                      <a:pt x="61" y="12"/>
                      <a:pt x="61" y="12"/>
                      <a:pt x="61" y="10"/>
                    </a:cubicBezTo>
                    <a:cubicBezTo>
                      <a:pt x="62" y="10"/>
                      <a:pt x="62" y="10"/>
                      <a:pt x="63" y="9"/>
                    </a:cubicBezTo>
                    <a:cubicBezTo>
                      <a:pt x="63" y="10"/>
                      <a:pt x="63" y="12"/>
                      <a:pt x="64" y="11"/>
                    </a:cubicBezTo>
                    <a:cubicBezTo>
                      <a:pt x="64" y="10"/>
                      <a:pt x="64" y="9"/>
                      <a:pt x="63" y="9"/>
                    </a:cubicBezTo>
                    <a:cubicBezTo>
                      <a:pt x="65" y="6"/>
                      <a:pt x="63" y="5"/>
                      <a:pt x="63" y="5"/>
                    </a:cubicBezTo>
                    <a:cubicBezTo>
                      <a:pt x="60" y="4"/>
                      <a:pt x="57" y="4"/>
                      <a:pt x="54" y="2"/>
                    </a:cubicBezTo>
                    <a:cubicBezTo>
                      <a:pt x="53" y="2"/>
                      <a:pt x="53" y="2"/>
                      <a:pt x="52" y="2"/>
                    </a:cubicBezTo>
                    <a:cubicBezTo>
                      <a:pt x="53" y="3"/>
                      <a:pt x="53" y="3"/>
                      <a:pt x="53" y="4"/>
                    </a:cubicBezTo>
                    <a:cubicBezTo>
                      <a:pt x="51" y="7"/>
                      <a:pt x="45" y="6"/>
                      <a:pt x="46" y="12"/>
                    </a:cubicBezTo>
                    <a:cubicBezTo>
                      <a:pt x="45" y="12"/>
                      <a:pt x="42" y="12"/>
                      <a:pt x="42" y="12"/>
                    </a:cubicBezTo>
                    <a:cubicBezTo>
                      <a:pt x="43" y="11"/>
                      <a:pt x="37" y="9"/>
                      <a:pt x="34" y="13"/>
                    </a:cubicBezTo>
                    <a:cubicBezTo>
                      <a:pt x="33" y="14"/>
                      <a:pt x="29" y="19"/>
                      <a:pt x="29" y="19"/>
                    </a:cubicBezTo>
                    <a:cubicBezTo>
                      <a:pt x="29" y="19"/>
                      <a:pt x="30" y="17"/>
                      <a:pt x="29" y="17"/>
                    </a:cubicBezTo>
                    <a:cubicBezTo>
                      <a:pt x="25" y="18"/>
                      <a:pt x="26" y="25"/>
                      <a:pt x="23" y="25"/>
                    </a:cubicBezTo>
                    <a:cubicBezTo>
                      <a:pt x="21" y="25"/>
                      <a:pt x="12" y="28"/>
                      <a:pt x="11" y="29"/>
                    </a:cubicBezTo>
                    <a:cubicBezTo>
                      <a:pt x="3" y="32"/>
                      <a:pt x="3" y="35"/>
                      <a:pt x="2" y="43"/>
                    </a:cubicBezTo>
                    <a:cubicBezTo>
                      <a:pt x="2" y="42"/>
                      <a:pt x="0" y="41"/>
                      <a:pt x="0" y="42"/>
                    </a:cubicBezTo>
                    <a:cubicBezTo>
                      <a:pt x="0" y="49"/>
                      <a:pt x="5" y="57"/>
                      <a:pt x="2" y="64"/>
                    </a:cubicBezTo>
                    <a:cubicBezTo>
                      <a:pt x="1" y="72"/>
                      <a:pt x="7" y="75"/>
                      <a:pt x="12" y="68"/>
                    </a:cubicBezTo>
                    <a:cubicBezTo>
                      <a:pt x="12" y="67"/>
                      <a:pt x="21" y="66"/>
                      <a:pt x="24" y="63"/>
                    </a:cubicBezTo>
                    <a:cubicBezTo>
                      <a:pt x="28" y="61"/>
                      <a:pt x="35" y="59"/>
                      <a:pt x="40" y="59"/>
                    </a:cubicBezTo>
                    <a:cubicBezTo>
                      <a:pt x="41" y="61"/>
                      <a:pt x="42" y="61"/>
                      <a:pt x="44" y="62"/>
                    </a:cubicBezTo>
                    <a:cubicBezTo>
                      <a:pt x="44" y="62"/>
                      <a:pt x="45" y="66"/>
                      <a:pt x="46" y="67"/>
                    </a:cubicBezTo>
                    <a:cubicBezTo>
                      <a:pt x="44" y="73"/>
                      <a:pt x="51" y="68"/>
                      <a:pt x="54" y="65"/>
                    </a:cubicBezTo>
                    <a:cubicBezTo>
                      <a:pt x="53" y="66"/>
                      <a:pt x="50" y="72"/>
                      <a:pt x="49" y="71"/>
                    </a:cubicBezTo>
                    <a:cubicBezTo>
                      <a:pt x="51" y="73"/>
                      <a:pt x="52" y="70"/>
                      <a:pt x="53" y="70"/>
                    </a:cubicBezTo>
                    <a:cubicBezTo>
                      <a:pt x="55" y="70"/>
                      <a:pt x="52" y="72"/>
                      <a:pt x="52" y="73"/>
                    </a:cubicBezTo>
                    <a:cubicBezTo>
                      <a:pt x="53" y="74"/>
                      <a:pt x="58" y="73"/>
                      <a:pt x="55" y="76"/>
                    </a:cubicBezTo>
                    <a:cubicBezTo>
                      <a:pt x="54" y="78"/>
                      <a:pt x="55" y="80"/>
                      <a:pt x="57" y="81"/>
                    </a:cubicBezTo>
                    <a:cubicBezTo>
                      <a:pt x="58" y="82"/>
                      <a:pt x="63" y="84"/>
                      <a:pt x="65" y="82"/>
                    </a:cubicBezTo>
                    <a:cubicBezTo>
                      <a:pt x="68" y="80"/>
                      <a:pt x="69" y="85"/>
                      <a:pt x="72" y="82"/>
                    </a:cubicBezTo>
                    <a:cubicBezTo>
                      <a:pt x="72" y="81"/>
                      <a:pt x="79" y="79"/>
                      <a:pt x="80" y="79"/>
                    </a:cubicBezTo>
                    <a:cubicBezTo>
                      <a:pt x="84" y="74"/>
                      <a:pt x="86" y="66"/>
                      <a:pt x="91" y="62"/>
                    </a:cubicBezTo>
                    <a:cubicBezTo>
                      <a:pt x="93" y="58"/>
                      <a:pt x="99" y="43"/>
                      <a:pt x="98" y="40"/>
                    </a:cubicBezTo>
                    <a:cubicBezTo>
                      <a:pt x="98" y="40"/>
                      <a:pt x="98" y="40"/>
                      <a:pt x="97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226" name="Freeform 189"/>
              <p:cNvSpPr/>
              <p:nvPr/>
            </p:nvSpPr>
            <p:spPr bwMode="auto">
              <a:xfrm>
                <a:off x="3405188" y="4970463"/>
                <a:ext cx="1588" cy="3175"/>
              </a:xfrm>
              <a:custGeom>
                <a:avLst/>
                <a:gdLst>
                  <a:gd name="T0" fmla="*/ 1 w 3"/>
                  <a:gd name="T1" fmla="*/ 0 h 3"/>
                  <a:gd name="T2" fmla="*/ 2 w 3"/>
                  <a:gd name="T3" fmla="*/ 1 h 3"/>
                  <a:gd name="T4" fmla="*/ 1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3"/>
                      <a:pt x="2" y="1"/>
                      <a:pt x="2" y="1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227" name="Freeform 190"/>
              <p:cNvSpPr/>
              <p:nvPr/>
            </p:nvSpPr>
            <p:spPr bwMode="auto">
              <a:xfrm>
                <a:off x="3341688" y="4957763"/>
                <a:ext cx="1588" cy="6350"/>
              </a:xfrm>
              <a:custGeom>
                <a:avLst/>
                <a:gdLst>
                  <a:gd name="T0" fmla="*/ 0 w 2"/>
                  <a:gd name="T1" fmla="*/ 4 h 8"/>
                  <a:gd name="T2" fmla="*/ 0 w 2"/>
                  <a:gd name="T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8">
                    <a:moveTo>
                      <a:pt x="0" y="4"/>
                    </a:moveTo>
                    <a:cubicBezTo>
                      <a:pt x="0" y="8"/>
                      <a:pt x="2" y="0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228" name="Freeform 191"/>
              <p:cNvSpPr/>
              <p:nvPr/>
            </p:nvSpPr>
            <p:spPr bwMode="auto">
              <a:xfrm>
                <a:off x="3363913" y="4981575"/>
                <a:ext cx="3175" cy="1588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0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3" y="2"/>
                      <a:pt x="2" y="1"/>
                      <a:pt x="2" y="0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229" name="Freeform 192"/>
              <p:cNvSpPr/>
              <p:nvPr/>
            </p:nvSpPr>
            <p:spPr bwMode="auto">
              <a:xfrm>
                <a:off x="3332163" y="4949825"/>
                <a:ext cx="3175" cy="1588"/>
              </a:xfrm>
              <a:custGeom>
                <a:avLst/>
                <a:gdLst>
                  <a:gd name="T0" fmla="*/ 0 w 5"/>
                  <a:gd name="T1" fmla="*/ 1 h 3"/>
                  <a:gd name="T2" fmla="*/ 0 w 5"/>
                  <a:gd name="T3" fmla="*/ 1 h 3"/>
                  <a:gd name="T4" fmla="*/ 3 w 5"/>
                  <a:gd name="T5" fmla="*/ 1 h 3"/>
                  <a:gd name="T6" fmla="*/ 0 w 5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5" y="3"/>
                      <a:pt x="3" y="1"/>
                    </a:cubicBezTo>
                    <a:cubicBezTo>
                      <a:pt x="2" y="1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230" name="Freeform 193"/>
              <p:cNvSpPr/>
              <p:nvPr/>
            </p:nvSpPr>
            <p:spPr bwMode="auto">
              <a:xfrm>
                <a:off x="3338513" y="4962525"/>
                <a:ext cx="11113" cy="12700"/>
              </a:xfrm>
              <a:custGeom>
                <a:avLst/>
                <a:gdLst>
                  <a:gd name="T0" fmla="*/ 4 w 13"/>
                  <a:gd name="T1" fmla="*/ 1 h 17"/>
                  <a:gd name="T2" fmla="*/ 13 w 13"/>
                  <a:gd name="T3" fmla="*/ 0 h 17"/>
                  <a:gd name="T4" fmla="*/ 13 w 13"/>
                  <a:gd name="T5" fmla="*/ 0 h 17"/>
                  <a:gd name="T6" fmla="*/ 4 w 13"/>
                  <a:gd name="T7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7">
                    <a:moveTo>
                      <a:pt x="4" y="1"/>
                    </a:moveTo>
                    <a:cubicBezTo>
                      <a:pt x="0" y="17"/>
                      <a:pt x="13" y="2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1"/>
                      <a:pt x="5" y="1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231" name="Freeform 194"/>
              <p:cNvSpPr/>
              <p:nvPr/>
            </p:nvSpPr>
            <p:spPr bwMode="auto">
              <a:xfrm>
                <a:off x="3349625" y="4957763"/>
                <a:ext cx="1588" cy="3175"/>
              </a:xfrm>
              <a:custGeom>
                <a:avLst/>
                <a:gdLst>
                  <a:gd name="T0" fmla="*/ 0 w 1"/>
                  <a:gd name="T1" fmla="*/ 3 h 4"/>
                  <a:gd name="T2" fmla="*/ 1 w 1"/>
                  <a:gd name="T3" fmla="*/ 4 h 4"/>
                  <a:gd name="T4" fmla="*/ 1 w 1"/>
                  <a:gd name="T5" fmla="*/ 2 h 4"/>
                  <a:gd name="T6" fmla="*/ 0 w 1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0" y="4"/>
                      <a:pt x="0" y="4"/>
                      <a:pt x="1" y="4"/>
                    </a:cubicBezTo>
                    <a:cubicBezTo>
                      <a:pt x="1" y="4"/>
                      <a:pt x="1" y="2"/>
                      <a:pt x="1" y="2"/>
                    </a:cubicBezTo>
                    <a:cubicBezTo>
                      <a:pt x="0" y="0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</p:grpSp>
      </p:grpSp>
      <p:sp>
        <p:nvSpPr>
          <p:cNvPr id="232" name="矩形 34"/>
          <p:cNvSpPr/>
          <p:nvPr/>
        </p:nvSpPr>
        <p:spPr>
          <a:xfrm>
            <a:off x="1006449" y="61557"/>
            <a:ext cx="35213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ln w="22225">
                  <a:noFill/>
                </a:ln>
                <a:gradFill flip="none" rotWithShape="1">
                  <a:gsLst>
                    <a:gs pos="0">
                      <a:srgbClr val="E61E18"/>
                    </a:gs>
                    <a:gs pos="100000">
                      <a:srgbClr val="9A1E23"/>
                    </a:gs>
                  </a:gsLst>
                  <a:lin ang="0" scaled="1"/>
                  <a:tileRect/>
                </a:gradFill>
                <a:latin typeface="+mj-lt"/>
                <a:ea typeface="微软雅黑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37366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/>
          <p:nvPr/>
        </p:nvCxnSpPr>
        <p:spPr>
          <a:xfrm flipV="1">
            <a:off x="0" y="685801"/>
            <a:ext cx="12204000" cy="846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0" y="6725468"/>
            <a:ext cx="12192000" cy="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b="0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0" y="0"/>
            <a:ext cx="1049867" cy="694267"/>
            <a:chOff x="0" y="0"/>
            <a:chExt cx="1049867" cy="694267"/>
          </a:xfrm>
        </p:grpSpPr>
        <p:sp>
          <p:nvSpPr>
            <p:cNvPr id="22" name="任意多边形 21"/>
            <p:cNvSpPr/>
            <p:nvPr/>
          </p:nvSpPr>
          <p:spPr>
            <a:xfrm>
              <a:off x="0" y="0"/>
              <a:ext cx="1049867" cy="694267"/>
            </a:xfrm>
            <a:custGeom>
              <a:avLst/>
              <a:gdLst>
                <a:gd name="connsiteX0" fmla="*/ 0 w 1066800"/>
                <a:gd name="connsiteY0" fmla="*/ 0 h 702734"/>
                <a:gd name="connsiteX1" fmla="*/ 16933 w 1066800"/>
                <a:gd name="connsiteY1" fmla="*/ 702734 h 702734"/>
                <a:gd name="connsiteX2" fmla="*/ 1066800 w 1066800"/>
                <a:gd name="connsiteY2" fmla="*/ 702734 h 702734"/>
                <a:gd name="connsiteX3" fmla="*/ 787400 w 1066800"/>
                <a:gd name="connsiteY3" fmla="*/ 16934 h 702734"/>
                <a:gd name="connsiteX4" fmla="*/ 0 w 1066800"/>
                <a:gd name="connsiteY4" fmla="*/ 0 h 702734"/>
                <a:gd name="connsiteX0-1" fmla="*/ 1 w 1049867"/>
                <a:gd name="connsiteY0-2" fmla="*/ 0 h 685801"/>
                <a:gd name="connsiteX1-3" fmla="*/ 0 w 1049867"/>
                <a:gd name="connsiteY1-4" fmla="*/ 685801 h 685801"/>
                <a:gd name="connsiteX2-5" fmla="*/ 1049867 w 1049867"/>
                <a:gd name="connsiteY2-6" fmla="*/ 685801 h 685801"/>
                <a:gd name="connsiteX3-7" fmla="*/ 770467 w 1049867"/>
                <a:gd name="connsiteY3-8" fmla="*/ 1 h 685801"/>
                <a:gd name="connsiteX4-9" fmla="*/ 1 w 1049867"/>
                <a:gd name="connsiteY4-10" fmla="*/ 0 h 68580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49867" h="685801">
                  <a:moveTo>
                    <a:pt x="1" y="0"/>
                  </a:moveTo>
                  <a:cubicBezTo>
                    <a:pt x="1" y="228600"/>
                    <a:pt x="0" y="457201"/>
                    <a:pt x="0" y="685801"/>
                  </a:cubicBezTo>
                  <a:lnTo>
                    <a:pt x="1049867" y="685801"/>
                  </a:lnTo>
                  <a:lnTo>
                    <a:pt x="770467" y="1"/>
                  </a:lnTo>
                  <a:lnTo>
                    <a:pt x="1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9" name="Freeform 43"/>
            <p:cNvSpPr/>
            <p:nvPr/>
          </p:nvSpPr>
          <p:spPr bwMode="auto">
            <a:xfrm>
              <a:off x="131959" y="26121"/>
              <a:ext cx="689307" cy="620210"/>
            </a:xfrm>
            <a:custGeom>
              <a:avLst/>
              <a:gdLst>
                <a:gd name="T0" fmla="*/ 167 w 390"/>
                <a:gd name="T1" fmla="*/ 3 h 350"/>
                <a:gd name="T2" fmla="*/ 260 w 390"/>
                <a:gd name="T3" fmla="*/ 222 h 350"/>
                <a:gd name="T4" fmla="*/ 151 w 390"/>
                <a:gd name="T5" fmla="*/ 112 h 350"/>
                <a:gd name="T6" fmla="*/ 193 w 390"/>
                <a:gd name="T7" fmla="*/ 71 h 350"/>
                <a:gd name="T8" fmla="*/ 167 w 390"/>
                <a:gd name="T9" fmla="*/ 45 h 350"/>
                <a:gd name="T10" fmla="*/ 114 w 390"/>
                <a:gd name="T11" fmla="*/ 56 h 350"/>
                <a:gd name="T12" fmla="*/ 31 w 390"/>
                <a:gd name="T13" fmla="*/ 138 h 350"/>
                <a:gd name="T14" fmla="*/ 78 w 390"/>
                <a:gd name="T15" fmla="*/ 185 h 350"/>
                <a:gd name="T16" fmla="*/ 109 w 390"/>
                <a:gd name="T17" fmla="*/ 154 h 350"/>
                <a:gd name="T18" fmla="*/ 218 w 390"/>
                <a:gd name="T19" fmla="*/ 264 h 350"/>
                <a:gd name="T20" fmla="*/ 36 w 390"/>
                <a:gd name="T21" fmla="*/ 227 h 350"/>
                <a:gd name="T22" fmla="*/ 10 w 390"/>
                <a:gd name="T23" fmla="*/ 253 h 350"/>
                <a:gd name="T24" fmla="*/ 33 w 390"/>
                <a:gd name="T25" fmla="*/ 283 h 350"/>
                <a:gd name="T26" fmla="*/ 30 w 390"/>
                <a:gd name="T27" fmla="*/ 285 h 350"/>
                <a:gd name="T28" fmla="*/ 25 w 390"/>
                <a:gd name="T29" fmla="*/ 285 h 350"/>
                <a:gd name="T30" fmla="*/ 0 w 390"/>
                <a:gd name="T31" fmla="*/ 311 h 350"/>
                <a:gd name="T32" fmla="*/ 25 w 390"/>
                <a:gd name="T33" fmla="*/ 336 h 350"/>
                <a:gd name="T34" fmla="*/ 52 w 390"/>
                <a:gd name="T35" fmla="*/ 311 h 350"/>
                <a:gd name="T36" fmla="*/ 51 w 390"/>
                <a:gd name="T37" fmla="*/ 306 h 350"/>
                <a:gd name="T38" fmla="*/ 55 w 390"/>
                <a:gd name="T39" fmla="*/ 302 h 350"/>
                <a:gd name="T40" fmla="*/ 260 w 390"/>
                <a:gd name="T41" fmla="*/ 305 h 350"/>
                <a:gd name="T42" fmla="*/ 291 w 390"/>
                <a:gd name="T43" fmla="*/ 336 h 350"/>
                <a:gd name="T44" fmla="*/ 333 w 390"/>
                <a:gd name="T45" fmla="*/ 295 h 350"/>
                <a:gd name="T46" fmla="*/ 302 w 390"/>
                <a:gd name="T47" fmla="*/ 264 h 350"/>
                <a:gd name="T48" fmla="*/ 167 w 390"/>
                <a:gd name="T49" fmla="*/ 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0" h="350">
                  <a:moveTo>
                    <a:pt x="167" y="3"/>
                  </a:moveTo>
                  <a:cubicBezTo>
                    <a:pt x="253" y="35"/>
                    <a:pt x="305" y="138"/>
                    <a:pt x="260" y="22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93" y="71"/>
                    <a:pt x="193" y="71"/>
                    <a:pt x="193" y="71"/>
                  </a:cubicBezTo>
                  <a:cubicBezTo>
                    <a:pt x="167" y="45"/>
                    <a:pt x="167" y="45"/>
                    <a:pt x="167" y="45"/>
                  </a:cubicBezTo>
                  <a:cubicBezTo>
                    <a:pt x="152" y="59"/>
                    <a:pt x="129" y="62"/>
                    <a:pt x="114" y="56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78" y="185"/>
                    <a:pt x="78" y="185"/>
                    <a:pt x="78" y="185"/>
                  </a:cubicBezTo>
                  <a:cubicBezTo>
                    <a:pt x="109" y="154"/>
                    <a:pt x="109" y="154"/>
                    <a:pt x="109" y="154"/>
                  </a:cubicBezTo>
                  <a:cubicBezTo>
                    <a:pt x="218" y="264"/>
                    <a:pt x="218" y="264"/>
                    <a:pt x="218" y="264"/>
                  </a:cubicBezTo>
                  <a:cubicBezTo>
                    <a:pt x="165" y="293"/>
                    <a:pt x="91" y="284"/>
                    <a:pt x="36" y="227"/>
                  </a:cubicBezTo>
                  <a:cubicBezTo>
                    <a:pt x="10" y="253"/>
                    <a:pt x="10" y="253"/>
                    <a:pt x="10" y="253"/>
                  </a:cubicBezTo>
                  <a:cubicBezTo>
                    <a:pt x="18" y="264"/>
                    <a:pt x="25" y="274"/>
                    <a:pt x="33" y="283"/>
                  </a:cubicBezTo>
                  <a:cubicBezTo>
                    <a:pt x="32" y="283"/>
                    <a:pt x="30" y="285"/>
                    <a:pt x="30" y="285"/>
                  </a:cubicBezTo>
                  <a:cubicBezTo>
                    <a:pt x="28" y="285"/>
                    <a:pt x="27" y="285"/>
                    <a:pt x="25" y="285"/>
                  </a:cubicBezTo>
                  <a:cubicBezTo>
                    <a:pt x="11" y="285"/>
                    <a:pt x="0" y="297"/>
                    <a:pt x="0" y="311"/>
                  </a:cubicBezTo>
                  <a:cubicBezTo>
                    <a:pt x="0" y="325"/>
                    <a:pt x="11" y="336"/>
                    <a:pt x="25" y="336"/>
                  </a:cubicBezTo>
                  <a:cubicBezTo>
                    <a:pt x="39" y="336"/>
                    <a:pt x="52" y="325"/>
                    <a:pt x="52" y="311"/>
                  </a:cubicBezTo>
                  <a:cubicBezTo>
                    <a:pt x="52" y="309"/>
                    <a:pt x="51" y="308"/>
                    <a:pt x="51" y="306"/>
                  </a:cubicBezTo>
                  <a:cubicBezTo>
                    <a:pt x="55" y="302"/>
                    <a:pt x="55" y="302"/>
                    <a:pt x="55" y="302"/>
                  </a:cubicBezTo>
                  <a:cubicBezTo>
                    <a:pt x="118" y="344"/>
                    <a:pt x="186" y="350"/>
                    <a:pt x="260" y="305"/>
                  </a:cubicBezTo>
                  <a:cubicBezTo>
                    <a:pt x="291" y="336"/>
                    <a:pt x="291" y="336"/>
                    <a:pt x="291" y="336"/>
                  </a:cubicBezTo>
                  <a:cubicBezTo>
                    <a:pt x="333" y="295"/>
                    <a:pt x="333" y="295"/>
                    <a:pt x="333" y="295"/>
                  </a:cubicBezTo>
                  <a:cubicBezTo>
                    <a:pt x="302" y="264"/>
                    <a:pt x="302" y="264"/>
                    <a:pt x="302" y="264"/>
                  </a:cubicBezTo>
                  <a:cubicBezTo>
                    <a:pt x="390" y="131"/>
                    <a:pt x="273" y="0"/>
                    <a:pt x="16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>
                <a:solidFill>
                  <a:prstClr val="black"/>
                </a:solidFill>
                <a:latin typeface="+mj-lt"/>
                <a:ea typeface="微软雅黑"/>
              </a:endParaRPr>
            </a:p>
          </p:txBody>
        </p:sp>
      </p:grpSp>
      <p:sp>
        <p:nvSpPr>
          <p:cNvPr id="13" name="椭圆 12"/>
          <p:cNvSpPr/>
          <p:nvPr/>
        </p:nvSpPr>
        <p:spPr>
          <a:xfrm>
            <a:off x="5631002" y="1170804"/>
            <a:ext cx="819761" cy="819761"/>
          </a:xfrm>
          <a:prstGeom prst="ellipse">
            <a:avLst/>
          </a:prstGeom>
          <a:gradFill>
            <a:gsLst>
              <a:gs pos="26000">
                <a:srgbClr val="E61E18"/>
              </a:gs>
              <a:gs pos="100000">
                <a:srgbClr val="9A1E23"/>
              </a:gs>
            </a:gsLst>
            <a:lin ang="5400000" scaled="1"/>
          </a:gra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2133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026221" y="1170804"/>
            <a:ext cx="2426192" cy="1856760"/>
            <a:chOff x="9026221" y="1170804"/>
            <a:chExt cx="2426192" cy="1856760"/>
          </a:xfrm>
        </p:grpSpPr>
        <p:sp>
          <p:nvSpPr>
            <p:cNvPr id="14" name="圆角矩形 13"/>
            <p:cNvSpPr/>
            <p:nvPr/>
          </p:nvSpPr>
          <p:spPr>
            <a:xfrm>
              <a:off x="9045973" y="1636799"/>
              <a:ext cx="2386695" cy="1390765"/>
            </a:xfrm>
            <a:prstGeom prst="roundRect">
              <a:avLst>
                <a:gd name="adj" fmla="val 9046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2400" b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9829438" y="1170804"/>
              <a:ext cx="819761" cy="819761"/>
            </a:xfrm>
            <a:prstGeom prst="ellipse">
              <a:avLst/>
            </a:prstGeom>
            <a:gradFill>
              <a:gsLst>
                <a:gs pos="26000">
                  <a:srgbClr val="E61E18"/>
                </a:gs>
                <a:gs pos="100000">
                  <a:srgbClr val="9A1E23"/>
                </a:gs>
              </a:gsLst>
              <a:lin ang="5400000" scaled="1"/>
            </a:gradFill>
            <a:ln w="285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2133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9026221" y="2003969"/>
              <a:ext cx="242619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800"/>
                </a:spcBef>
                <a:spcAft>
                  <a:spcPts val="0"/>
                </a:spcAft>
              </a:pPr>
              <a:r>
                <a:rPr lang="en-US" altLang="zh-CN" sz="1200" b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+mj-lt"/>
                  <a:ea typeface="微软雅黑"/>
                </a:rPr>
                <a:t>We hope that this template will return to you as a time, money and reputation.</a:t>
              </a:r>
              <a:endParaRPr lang="zh-CN" altLang="en-US" sz="1200" b="0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ea typeface="微软雅黑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10000135" y="1363197"/>
              <a:ext cx="478367" cy="480483"/>
              <a:chOff x="5394325" y="2859088"/>
              <a:chExt cx="358775" cy="360362"/>
            </a:xfrm>
            <a:solidFill>
              <a:schemeClr val="bg1"/>
            </a:solidFill>
          </p:grpSpPr>
          <p:sp>
            <p:nvSpPr>
              <p:cNvPr id="34" name="AutoShape 37"/>
              <p:cNvSpPr/>
              <p:nvPr/>
            </p:nvSpPr>
            <p:spPr bwMode="auto">
              <a:xfrm>
                <a:off x="5394325" y="2894013"/>
                <a:ext cx="327025" cy="325437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792" hangingPunct="0">
                  <a:defRPr/>
                </a:pPr>
                <a:endParaRPr lang="en-US" sz="2000" b="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ea typeface="微软雅黑"/>
                  <a:sym typeface="Gill Sans" charset="0"/>
                </a:endParaRPr>
              </a:p>
            </p:txBody>
          </p:sp>
          <p:sp>
            <p:nvSpPr>
              <p:cNvPr id="35" name="AutoShape 38"/>
              <p:cNvSpPr/>
              <p:nvPr/>
            </p:nvSpPr>
            <p:spPr bwMode="auto">
              <a:xfrm>
                <a:off x="5551488" y="3040063"/>
                <a:ext cx="55562" cy="5556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792" hangingPunct="0">
                  <a:defRPr/>
                </a:pPr>
                <a:endParaRPr lang="en-US" sz="2000" b="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ea typeface="微软雅黑"/>
                  <a:sym typeface="Gill Sans" charset="0"/>
                </a:endParaRPr>
              </a:p>
            </p:txBody>
          </p:sp>
          <p:sp>
            <p:nvSpPr>
              <p:cNvPr id="36" name="AutoShape 39"/>
              <p:cNvSpPr/>
              <p:nvPr/>
            </p:nvSpPr>
            <p:spPr bwMode="auto">
              <a:xfrm>
                <a:off x="5697538" y="2859088"/>
                <a:ext cx="55562" cy="571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792" hangingPunct="0">
                  <a:defRPr/>
                </a:pPr>
                <a:endParaRPr lang="en-US" sz="2000" b="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ea typeface="微软雅黑"/>
                  <a:sym typeface="Gill Sans" charset="0"/>
                </a:endParaRPr>
              </a:p>
            </p:txBody>
          </p:sp>
          <p:sp>
            <p:nvSpPr>
              <p:cNvPr id="37" name="AutoShape 40"/>
              <p:cNvSpPr/>
              <p:nvPr/>
            </p:nvSpPr>
            <p:spPr bwMode="auto">
              <a:xfrm>
                <a:off x="5483225" y="3028950"/>
                <a:ext cx="46038" cy="444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792" hangingPunct="0">
                  <a:defRPr/>
                </a:pPr>
                <a:endParaRPr lang="en-US" sz="2000" b="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ea typeface="微软雅黑"/>
                  <a:sym typeface="Gill Sans" charset="0"/>
                </a:endParaRPr>
              </a:p>
            </p:txBody>
          </p:sp>
          <p:sp>
            <p:nvSpPr>
              <p:cNvPr id="38" name="AutoShape 41"/>
              <p:cNvSpPr/>
              <p:nvPr/>
            </p:nvSpPr>
            <p:spPr bwMode="auto">
              <a:xfrm>
                <a:off x="5529263" y="3106738"/>
                <a:ext cx="22225" cy="222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792" hangingPunct="0">
                  <a:defRPr/>
                </a:pPr>
                <a:endParaRPr lang="en-US" sz="2000" b="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ea typeface="微软雅黑"/>
                  <a:sym typeface="Gill Sans" charset="0"/>
                </a:endParaRPr>
              </a:p>
            </p:txBody>
          </p:sp>
          <p:sp>
            <p:nvSpPr>
              <p:cNvPr id="39" name="AutoShape 42"/>
              <p:cNvSpPr/>
              <p:nvPr/>
            </p:nvSpPr>
            <p:spPr bwMode="auto">
              <a:xfrm>
                <a:off x="5708650" y="2938463"/>
                <a:ext cx="22225" cy="222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792" hangingPunct="0">
                  <a:defRPr/>
                </a:pPr>
                <a:endParaRPr lang="en-US" sz="2000" b="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ea typeface="微软雅黑"/>
                  <a:sym typeface="Gill Sans" charset="0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4847535" y="3493560"/>
            <a:ext cx="2426192" cy="1856759"/>
            <a:chOff x="4847535" y="3493560"/>
            <a:chExt cx="2426192" cy="1856759"/>
          </a:xfrm>
        </p:grpSpPr>
        <p:sp>
          <p:nvSpPr>
            <p:cNvPr id="18" name="圆角矩形 17"/>
            <p:cNvSpPr/>
            <p:nvPr/>
          </p:nvSpPr>
          <p:spPr>
            <a:xfrm>
              <a:off x="4847535" y="3959554"/>
              <a:ext cx="2386695" cy="1390765"/>
            </a:xfrm>
            <a:prstGeom prst="roundRect">
              <a:avLst>
                <a:gd name="adj" fmla="val 9046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2400" b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5631002" y="3493560"/>
              <a:ext cx="819761" cy="819761"/>
            </a:xfrm>
            <a:prstGeom prst="ellipse">
              <a:avLst/>
            </a:prstGeom>
            <a:gradFill>
              <a:gsLst>
                <a:gs pos="26000">
                  <a:srgbClr val="E61E18"/>
                </a:gs>
                <a:gs pos="100000">
                  <a:srgbClr val="9A1E23"/>
                </a:gs>
              </a:gsLst>
              <a:lin ang="5400000" scaled="1"/>
            </a:gradFill>
            <a:ln w="285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2133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4847535" y="4320442"/>
              <a:ext cx="242619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800"/>
                </a:spcBef>
                <a:spcAft>
                  <a:spcPts val="0"/>
                </a:spcAft>
              </a:pPr>
              <a:r>
                <a:rPr lang="en-US" altLang="zh-CN" sz="1200" b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+mj-lt"/>
                  <a:ea typeface="微软雅黑"/>
                </a:rPr>
                <a:t>We hope that this template will return to you as a time, money and reputation.</a:t>
              </a:r>
              <a:endParaRPr lang="zh-CN" altLang="en-US" sz="1200" b="0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ea typeface="微软雅黑"/>
              </a:endParaRPr>
            </a:p>
          </p:txBody>
        </p:sp>
        <p:sp>
          <p:nvSpPr>
            <p:cNvPr id="40" name="AutoShape 59"/>
            <p:cNvSpPr/>
            <p:nvPr/>
          </p:nvSpPr>
          <p:spPr bwMode="auto">
            <a:xfrm>
              <a:off x="5762740" y="3690630"/>
              <a:ext cx="480483" cy="478367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792" hangingPunct="0">
                <a:defRPr/>
              </a:pPr>
              <a:endParaRPr lang="en-US" sz="2000" b="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微软雅黑"/>
                <a:sym typeface="Gill Sans" charset="0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9045973" y="3493560"/>
            <a:ext cx="2445938" cy="1856759"/>
            <a:chOff x="9045973" y="3493560"/>
            <a:chExt cx="2445938" cy="1856759"/>
          </a:xfrm>
        </p:grpSpPr>
        <p:sp>
          <p:nvSpPr>
            <p:cNvPr id="20" name="圆角矩形 19"/>
            <p:cNvSpPr/>
            <p:nvPr/>
          </p:nvSpPr>
          <p:spPr>
            <a:xfrm>
              <a:off x="9045973" y="3959554"/>
              <a:ext cx="2386695" cy="1390765"/>
            </a:xfrm>
            <a:prstGeom prst="roundRect">
              <a:avLst>
                <a:gd name="adj" fmla="val 9046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2400" b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9829438" y="3493560"/>
              <a:ext cx="819761" cy="819761"/>
            </a:xfrm>
            <a:prstGeom prst="ellipse">
              <a:avLst/>
            </a:prstGeom>
            <a:gradFill>
              <a:gsLst>
                <a:gs pos="26000">
                  <a:srgbClr val="E61E18"/>
                </a:gs>
                <a:gs pos="100000">
                  <a:srgbClr val="9A1E23"/>
                </a:gs>
              </a:gsLst>
              <a:lin ang="5400000" scaled="1"/>
            </a:gradFill>
            <a:ln w="285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2133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9065719" y="4299398"/>
              <a:ext cx="242619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800"/>
                </a:spcBef>
                <a:spcAft>
                  <a:spcPts val="0"/>
                </a:spcAft>
              </a:pPr>
              <a:r>
                <a:rPr lang="en-US" altLang="zh-CN" sz="1200" b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+mj-lt"/>
                  <a:ea typeface="微软雅黑"/>
                </a:rPr>
                <a:t>We hope that this template will return to you as a time, money and reputation.</a:t>
              </a:r>
              <a:endParaRPr lang="zh-CN" altLang="en-US" sz="1200" b="0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ea typeface="微软雅黑"/>
              </a:endParaRPr>
            </a:p>
          </p:txBody>
        </p:sp>
        <p:grpSp>
          <p:nvGrpSpPr>
            <p:cNvPr id="41" name="Group 112"/>
            <p:cNvGrpSpPr/>
            <p:nvPr/>
          </p:nvGrpSpPr>
          <p:grpSpPr>
            <a:xfrm>
              <a:off x="9999466" y="3678917"/>
              <a:ext cx="479705" cy="449417"/>
              <a:chOff x="5368132" y="3540125"/>
              <a:chExt cx="465138" cy="435769"/>
            </a:xfrm>
            <a:solidFill>
              <a:schemeClr val="bg1"/>
            </a:solidFill>
          </p:grpSpPr>
          <p:sp>
            <p:nvSpPr>
              <p:cNvPr id="42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792" hangingPunct="0">
                  <a:defRPr/>
                </a:pPr>
                <a:endParaRPr lang="en-US" sz="2000" b="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ea typeface="微软雅黑"/>
                  <a:sym typeface="Gill Sans" charset="0"/>
                </a:endParaRPr>
              </a:p>
            </p:txBody>
          </p:sp>
          <p:sp>
            <p:nvSpPr>
              <p:cNvPr id="43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792" hangingPunct="0">
                  <a:defRPr/>
                </a:pPr>
                <a:endParaRPr lang="en-US" sz="2000" b="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ea typeface="微软雅黑"/>
                  <a:sym typeface="Gill Sans" charset="0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4808037" y="1363198"/>
            <a:ext cx="2426193" cy="1664366"/>
            <a:chOff x="4808037" y="1363198"/>
            <a:chExt cx="2426193" cy="1664366"/>
          </a:xfrm>
        </p:grpSpPr>
        <p:sp>
          <p:nvSpPr>
            <p:cNvPr id="12" name="圆角矩形 11"/>
            <p:cNvSpPr/>
            <p:nvPr/>
          </p:nvSpPr>
          <p:spPr>
            <a:xfrm>
              <a:off x="4847535" y="1636799"/>
              <a:ext cx="2386695" cy="1390765"/>
            </a:xfrm>
            <a:prstGeom prst="roundRect">
              <a:avLst>
                <a:gd name="adj" fmla="val 9046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2400" b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4808037" y="2025013"/>
              <a:ext cx="242619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800"/>
                </a:spcBef>
                <a:spcAft>
                  <a:spcPts val="0"/>
                </a:spcAft>
              </a:pPr>
              <a:r>
                <a:rPr lang="en-US" altLang="zh-CN" sz="1200" b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+mj-lt"/>
                  <a:ea typeface="微软雅黑"/>
                </a:rPr>
                <a:t>We hope that this template will return to you as a time, money and reputation.</a:t>
              </a:r>
              <a:endParaRPr lang="zh-CN" altLang="en-US" sz="1200" b="0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ea typeface="微软雅黑"/>
              </a:endParaRPr>
            </a:p>
          </p:txBody>
        </p:sp>
        <p:sp>
          <p:nvSpPr>
            <p:cNvPr id="44" name="AutoShape 112"/>
            <p:cNvSpPr/>
            <p:nvPr/>
          </p:nvSpPr>
          <p:spPr bwMode="auto">
            <a:xfrm>
              <a:off x="5800639" y="1363198"/>
              <a:ext cx="480484" cy="478367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792" hangingPunct="0">
                <a:defRPr/>
              </a:pPr>
              <a:endParaRPr lang="en-US" sz="2000" b="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微软雅黑"/>
                <a:sym typeface="Gill Sans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49097" y="3493560"/>
            <a:ext cx="2426192" cy="1856759"/>
            <a:chOff x="649097" y="3493560"/>
            <a:chExt cx="2426192" cy="1856759"/>
          </a:xfrm>
        </p:grpSpPr>
        <p:sp>
          <p:nvSpPr>
            <p:cNvPr id="16" name="圆角矩形 15"/>
            <p:cNvSpPr/>
            <p:nvPr/>
          </p:nvSpPr>
          <p:spPr>
            <a:xfrm>
              <a:off x="649098" y="3959554"/>
              <a:ext cx="2386695" cy="1390765"/>
            </a:xfrm>
            <a:prstGeom prst="roundRect">
              <a:avLst>
                <a:gd name="adj" fmla="val 9046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2400" b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432565" y="3493560"/>
              <a:ext cx="819761" cy="819761"/>
            </a:xfrm>
            <a:prstGeom prst="ellipse">
              <a:avLst/>
            </a:prstGeom>
            <a:gradFill>
              <a:gsLst>
                <a:gs pos="26000">
                  <a:srgbClr val="E61E18"/>
                </a:gs>
                <a:gs pos="100000">
                  <a:srgbClr val="9A1E23"/>
                </a:gs>
              </a:gsLst>
              <a:lin ang="5400000" scaled="1"/>
            </a:gradFill>
            <a:ln w="285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2133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649097" y="4320442"/>
              <a:ext cx="242619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800"/>
                </a:spcBef>
                <a:spcAft>
                  <a:spcPts val="0"/>
                </a:spcAft>
              </a:pPr>
              <a:r>
                <a:rPr lang="en-US" altLang="zh-CN" sz="1200" b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+mj-lt"/>
                  <a:ea typeface="微软雅黑"/>
                </a:rPr>
                <a:t>We hope that this template will return to you as a time, money and reputation.</a:t>
              </a:r>
              <a:endParaRPr lang="zh-CN" altLang="en-US" sz="1200" b="0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ea typeface="微软雅黑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1606374" y="3663431"/>
              <a:ext cx="478887" cy="478887"/>
              <a:chOff x="3191434" y="2145028"/>
              <a:chExt cx="359165" cy="359165"/>
            </a:xfrm>
            <a:solidFill>
              <a:schemeClr val="bg1"/>
            </a:solidFill>
          </p:grpSpPr>
          <p:sp>
            <p:nvSpPr>
              <p:cNvPr id="46" name="AutoShape 123"/>
              <p:cNvSpPr/>
              <p:nvPr/>
            </p:nvSpPr>
            <p:spPr bwMode="auto">
              <a:xfrm>
                <a:off x="3191434" y="2145028"/>
                <a:ext cx="359165" cy="35916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792" hangingPunct="0">
                  <a:defRPr/>
                </a:pPr>
                <a:endParaRPr lang="en-US" sz="2000" b="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ea typeface="微软雅黑"/>
                  <a:sym typeface="Gill Sans" charset="0"/>
                </a:endParaRPr>
              </a:p>
            </p:txBody>
          </p:sp>
          <p:sp>
            <p:nvSpPr>
              <p:cNvPr id="47" name="AutoShape 124"/>
              <p:cNvSpPr/>
              <p:nvPr/>
            </p:nvSpPr>
            <p:spPr bwMode="auto">
              <a:xfrm>
                <a:off x="3292736" y="2245717"/>
                <a:ext cx="157173" cy="15717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792" hangingPunct="0">
                  <a:defRPr/>
                </a:pPr>
                <a:endParaRPr lang="en-US" sz="2000" b="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ea typeface="微软雅黑"/>
                  <a:sym typeface="Gill Sans" charset="0"/>
                </a:endParaRPr>
              </a:p>
            </p:txBody>
          </p:sp>
          <p:sp>
            <p:nvSpPr>
              <p:cNvPr id="48" name="AutoShape 125"/>
              <p:cNvSpPr/>
              <p:nvPr/>
            </p:nvSpPr>
            <p:spPr bwMode="auto">
              <a:xfrm>
                <a:off x="3325891" y="2279484"/>
                <a:ext cx="90253" cy="90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792" hangingPunct="0">
                  <a:defRPr/>
                </a:pPr>
                <a:endParaRPr lang="en-US" sz="2000" b="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ea typeface="微软雅黑"/>
                  <a:sym typeface="Gill Sans" charset="0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609600" y="1170804"/>
            <a:ext cx="2426193" cy="1856760"/>
            <a:chOff x="609600" y="1170804"/>
            <a:chExt cx="2426193" cy="1856760"/>
          </a:xfrm>
        </p:grpSpPr>
        <p:sp>
          <p:nvSpPr>
            <p:cNvPr id="10" name="圆角矩形 9"/>
            <p:cNvSpPr/>
            <p:nvPr/>
          </p:nvSpPr>
          <p:spPr>
            <a:xfrm>
              <a:off x="649098" y="1636799"/>
              <a:ext cx="2386695" cy="1390765"/>
            </a:xfrm>
            <a:prstGeom prst="roundRect">
              <a:avLst>
                <a:gd name="adj" fmla="val 9046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2400" b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432565" y="1170804"/>
              <a:ext cx="819761" cy="819761"/>
            </a:xfrm>
            <a:prstGeom prst="ellipse">
              <a:avLst/>
            </a:prstGeom>
            <a:gradFill>
              <a:gsLst>
                <a:gs pos="26000">
                  <a:srgbClr val="E61E18"/>
                </a:gs>
                <a:gs pos="100000">
                  <a:srgbClr val="9A1E23"/>
                </a:gs>
              </a:gsLst>
              <a:lin ang="5400000" scaled="1"/>
            </a:gradFill>
            <a:ln w="285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2133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609600" y="2025013"/>
              <a:ext cx="242619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800"/>
                </a:spcBef>
                <a:spcAft>
                  <a:spcPts val="0"/>
                </a:spcAft>
              </a:pPr>
              <a:r>
                <a:rPr lang="en-US" altLang="zh-CN" sz="1200" b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+mj-lt"/>
                  <a:ea typeface="微软雅黑"/>
                </a:rPr>
                <a:t>We hope that this template will return to you as a time, money and reputation.</a:t>
              </a:r>
              <a:endParaRPr lang="zh-CN" altLang="en-US" sz="1200" b="0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ea typeface="微软雅黑"/>
              </a:endParaRP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1622750" y="1324739"/>
              <a:ext cx="478887" cy="478887"/>
              <a:chOff x="2473104" y="2145028"/>
              <a:chExt cx="359165" cy="359165"/>
            </a:xfrm>
            <a:solidFill>
              <a:schemeClr val="bg1"/>
            </a:solidFill>
          </p:grpSpPr>
          <p:sp>
            <p:nvSpPr>
              <p:cNvPr id="50" name="AutoShape 126"/>
              <p:cNvSpPr/>
              <p:nvPr/>
            </p:nvSpPr>
            <p:spPr bwMode="auto">
              <a:xfrm>
                <a:off x="2473104" y="2145028"/>
                <a:ext cx="359165" cy="35916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499" y="14850"/>
                    </a:moveTo>
                    <a:cubicBezTo>
                      <a:pt x="9772" y="14850"/>
                      <a:pt x="6749" y="11827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7"/>
                      <a:pt x="17227" y="14850"/>
                      <a:pt x="13499" y="14850"/>
                    </a:cubicBezTo>
                    <a:moveTo>
                      <a:pt x="3236" y="20042"/>
                    </a:moveTo>
                    <a:cubicBezTo>
                      <a:pt x="3019" y="20266"/>
                      <a:pt x="2718" y="20408"/>
                      <a:pt x="2382" y="20408"/>
                    </a:cubicBezTo>
                    <a:cubicBezTo>
                      <a:pt x="1724" y="20408"/>
                      <a:pt x="1191" y="19875"/>
                      <a:pt x="1191" y="19218"/>
                    </a:cubicBezTo>
                    <a:cubicBezTo>
                      <a:pt x="1191" y="18881"/>
                      <a:pt x="1332" y="18580"/>
                      <a:pt x="1557" y="18363"/>
                    </a:cubicBezTo>
                    <a:lnTo>
                      <a:pt x="1551" y="18358"/>
                    </a:lnTo>
                    <a:lnTo>
                      <a:pt x="6996" y="12913"/>
                    </a:lnTo>
                    <a:cubicBezTo>
                      <a:pt x="7472" y="13555"/>
                      <a:pt x="8039" y="14122"/>
                      <a:pt x="8680" y="14599"/>
                    </a:cubicBezTo>
                    <a:cubicBezTo>
                      <a:pt x="8680" y="14599"/>
                      <a:pt x="3236" y="20042"/>
                      <a:pt x="3236" y="20042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4"/>
                    </a:cubicBezTo>
                    <a:lnTo>
                      <a:pt x="709" y="17515"/>
                    </a:lnTo>
                    <a:lnTo>
                      <a:pt x="713" y="17520"/>
                    </a:lnTo>
                    <a:cubicBezTo>
                      <a:pt x="274" y="17953"/>
                      <a:pt x="0" y="18552"/>
                      <a:pt x="0" y="19218"/>
                    </a:cubicBezTo>
                    <a:cubicBezTo>
                      <a:pt x="0" y="20533"/>
                      <a:pt x="1066" y="21599"/>
                      <a:pt x="2382" y="21599"/>
                    </a:cubicBezTo>
                    <a:cubicBezTo>
                      <a:pt x="3047" y="21599"/>
                      <a:pt x="3647" y="21326"/>
                      <a:pt x="4079" y="20885"/>
                    </a:cubicBezTo>
                    <a:lnTo>
                      <a:pt x="4078" y="20884"/>
                    </a:lnTo>
                    <a:lnTo>
                      <a:pt x="9708" y="15255"/>
                    </a:lnTo>
                    <a:cubicBezTo>
                      <a:pt x="10839" y="15856"/>
                      <a:pt x="12128" y="16200"/>
                      <a:pt x="13499" y="16200"/>
                    </a:cubicBezTo>
                    <a:cubicBezTo>
                      <a:pt x="17973" y="16200"/>
                      <a:pt x="21600" y="12573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792" hangingPunct="0">
                  <a:defRPr/>
                </a:pPr>
                <a:endParaRPr lang="en-US" sz="2000" b="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ea typeface="微软雅黑"/>
                  <a:sym typeface="Gill Sans" charset="0"/>
                </a:endParaRPr>
              </a:p>
            </p:txBody>
          </p:sp>
          <p:sp>
            <p:nvSpPr>
              <p:cNvPr id="51" name="AutoShape 127"/>
              <p:cNvSpPr/>
              <p:nvPr/>
            </p:nvSpPr>
            <p:spPr bwMode="auto">
              <a:xfrm>
                <a:off x="2618611" y="2200897"/>
                <a:ext cx="84727" cy="8411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0" y="2880"/>
                    </a:cubicBezTo>
                    <a:cubicBezTo>
                      <a:pt x="20955" y="2880"/>
                      <a:pt x="21599" y="2234"/>
                      <a:pt x="21599" y="1440"/>
                    </a:cubicBezTo>
                    <a:cubicBezTo>
                      <a:pt x="21599" y="645"/>
                      <a:pt x="20955" y="0"/>
                      <a:pt x="2016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algn="ctr" defTabSz="304792" hangingPunct="0">
                  <a:defRPr/>
                </a:pPr>
                <a:endParaRPr lang="en-US" sz="2000" b="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ea typeface="微软雅黑"/>
                  <a:sym typeface="Gill Sans" charset="0"/>
                </a:endParaRPr>
              </a:p>
            </p:txBody>
          </p:sp>
        </p:grpSp>
      </p:grpSp>
      <p:sp>
        <p:nvSpPr>
          <p:cNvPr id="53" name="矩形 34"/>
          <p:cNvSpPr/>
          <p:nvPr/>
        </p:nvSpPr>
        <p:spPr>
          <a:xfrm>
            <a:off x="1006449" y="61557"/>
            <a:ext cx="35213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ln w="22225">
                  <a:noFill/>
                </a:ln>
                <a:gradFill flip="none" rotWithShape="1">
                  <a:gsLst>
                    <a:gs pos="0">
                      <a:srgbClr val="E61E18"/>
                    </a:gs>
                    <a:gs pos="100000">
                      <a:srgbClr val="9A1E23"/>
                    </a:gs>
                  </a:gsLst>
                  <a:lin ang="0" scaled="1"/>
                  <a:tileRect/>
                </a:gradFill>
                <a:latin typeface="+mj-lt"/>
                <a:ea typeface="微软雅黑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6630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/>
          <p:nvPr/>
        </p:nvCxnSpPr>
        <p:spPr>
          <a:xfrm flipV="1">
            <a:off x="0" y="685801"/>
            <a:ext cx="12204000" cy="846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0" y="6725468"/>
            <a:ext cx="12192000" cy="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b="0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0" y="0"/>
            <a:ext cx="1049867" cy="694267"/>
            <a:chOff x="0" y="0"/>
            <a:chExt cx="1049867" cy="694267"/>
          </a:xfrm>
        </p:grpSpPr>
        <p:sp>
          <p:nvSpPr>
            <p:cNvPr id="22" name="任意多边形 21"/>
            <p:cNvSpPr/>
            <p:nvPr/>
          </p:nvSpPr>
          <p:spPr>
            <a:xfrm>
              <a:off x="0" y="0"/>
              <a:ext cx="1049867" cy="694267"/>
            </a:xfrm>
            <a:custGeom>
              <a:avLst/>
              <a:gdLst>
                <a:gd name="connsiteX0" fmla="*/ 0 w 1066800"/>
                <a:gd name="connsiteY0" fmla="*/ 0 h 702734"/>
                <a:gd name="connsiteX1" fmla="*/ 16933 w 1066800"/>
                <a:gd name="connsiteY1" fmla="*/ 702734 h 702734"/>
                <a:gd name="connsiteX2" fmla="*/ 1066800 w 1066800"/>
                <a:gd name="connsiteY2" fmla="*/ 702734 h 702734"/>
                <a:gd name="connsiteX3" fmla="*/ 787400 w 1066800"/>
                <a:gd name="connsiteY3" fmla="*/ 16934 h 702734"/>
                <a:gd name="connsiteX4" fmla="*/ 0 w 1066800"/>
                <a:gd name="connsiteY4" fmla="*/ 0 h 702734"/>
                <a:gd name="connsiteX0-1" fmla="*/ 1 w 1049867"/>
                <a:gd name="connsiteY0-2" fmla="*/ 0 h 685801"/>
                <a:gd name="connsiteX1-3" fmla="*/ 0 w 1049867"/>
                <a:gd name="connsiteY1-4" fmla="*/ 685801 h 685801"/>
                <a:gd name="connsiteX2-5" fmla="*/ 1049867 w 1049867"/>
                <a:gd name="connsiteY2-6" fmla="*/ 685801 h 685801"/>
                <a:gd name="connsiteX3-7" fmla="*/ 770467 w 1049867"/>
                <a:gd name="connsiteY3-8" fmla="*/ 1 h 685801"/>
                <a:gd name="connsiteX4-9" fmla="*/ 1 w 1049867"/>
                <a:gd name="connsiteY4-10" fmla="*/ 0 h 68580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49867" h="685801">
                  <a:moveTo>
                    <a:pt x="1" y="0"/>
                  </a:moveTo>
                  <a:cubicBezTo>
                    <a:pt x="1" y="228600"/>
                    <a:pt x="0" y="457201"/>
                    <a:pt x="0" y="685801"/>
                  </a:cubicBezTo>
                  <a:lnTo>
                    <a:pt x="1049867" y="685801"/>
                  </a:lnTo>
                  <a:lnTo>
                    <a:pt x="770467" y="1"/>
                  </a:lnTo>
                  <a:lnTo>
                    <a:pt x="1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9" name="Freeform 43"/>
            <p:cNvSpPr/>
            <p:nvPr/>
          </p:nvSpPr>
          <p:spPr bwMode="auto">
            <a:xfrm>
              <a:off x="131959" y="26121"/>
              <a:ext cx="689307" cy="620210"/>
            </a:xfrm>
            <a:custGeom>
              <a:avLst/>
              <a:gdLst>
                <a:gd name="T0" fmla="*/ 167 w 390"/>
                <a:gd name="T1" fmla="*/ 3 h 350"/>
                <a:gd name="T2" fmla="*/ 260 w 390"/>
                <a:gd name="T3" fmla="*/ 222 h 350"/>
                <a:gd name="T4" fmla="*/ 151 w 390"/>
                <a:gd name="T5" fmla="*/ 112 h 350"/>
                <a:gd name="T6" fmla="*/ 193 w 390"/>
                <a:gd name="T7" fmla="*/ 71 h 350"/>
                <a:gd name="T8" fmla="*/ 167 w 390"/>
                <a:gd name="T9" fmla="*/ 45 h 350"/>
                <a:gd name="T10" fmla="*/ 114 w 390"/>
                <a:gd name="T11" fmla="*/ 56 h 350"/>
                <a:gd name="T12" fmla="*/ 31 w 390"/>
                <a:gd name="T13" fmla="*/ 138 h 350"/>
                <a:gd name="T14" fmla="*/ 78 w 390"/>
                <a:gd name="T15" fmla="*/ 185 h 350"/>
                <a:gd name="T16" fmla="*/ 109 w 390"/>
                <a:gd name="T17" fmla="*/ 154 h 350"/>
                <a:gd name="T18" fmla="*/ 218 w 390"/>
                <a:gd name="T19" fmla="*/ 264 h 350"/>
                <a:gd name="T20" fmla="*/ 36 w 390"/>
                <a:gd name="T21" fmla="*/ 227 h 350"/>
                <a:gd name="T22" fmla="*/ 10 w 390"/>
                <a:gd name="T23" fmla="*/ 253 h 350"/>
                <a:gd name="T24" fmla="*/ 33 w 390"/>
                <a:gd name="T25" fmla="*/ 283 h 350"/>
                <a:gd name="T26" fmla="*/ 30 w 390"/>
                <a:gd name="T27" fmla="*/ 285 h 350"/>
                <a:gd name="T28" fmla="*/ 25 w 390"/>
                <a:gd name="T29" fmla="*/ 285 h 350"/>
                <a:gd name="T30" fmla="*/ 0 w 390"/>
                <a:gd name="T31" fmla="*/ 311 h 350"/>
                <a:gd name="T32" fmla="*/ 25 w 390"/>
                <a:gd name="T33" fmla="*/ 336 h 350"/>
                <a:gd name="T34" fmla="*/ 52 w 390"/>
                <a:gd name="T35" fmla="*/ 311 h 350"/>
                <a:gd name="T36" fmla="*/ 51 w 390"/>
                <a:gd name="T37" fmla="*/ 306 h 350"/>
                <a:gd name="T38" fmla="*/ 55 w 390"/>
                <a:gd name="T39" fmla="*/ 302 h 350"/>
                <a:gd name="T40" fmla="*/ 260 w 390"/>
                <a:gd name="T41" fmla="*/ 305 h 350"/>
                <a:gd name="T42" fmla="*/ 291 w 390"/>
                <a:gd name="T43" fmla="*/ 336 h 350"/>
                <a:gd name="T44" fmla="*/ 333 w 390"/>
                <a:gd name="T45" fmla="*/ 295 h 350"/>
                <a:gd name="T46" fmla="*/ 302 w 390"/>
                <a:gd name="T47" fmla="*/ 264 h 350"/>
                <a:gd name="T48" fmla="*/ 167 w 390"/>
                <a:gd name="T49" fmla="*/ 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0" h="350">
                  <a:moveTo>
                    <a:pt x="167" y="3"/>
                  </a:moveTo>
                  <a:cubicBezTo>
                    <a:pt x="253" y="35"/>
                    <a:pt x="305" y="138"/>
                    <a:pt x="260" y="22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93" y="71"/>
                    <a:pt x="193" y="71"/>
                    <a:pt x="193" y="71"/>
                  </a:cubicBezTo>
                  <a:cubicBezTo>
                    <a:pt x="167" y="45"/>
                    <a:pt x="167" y="45"/>
                    <a:pt x="167" y="45"/>
                  </a:cubicBezTo>
                  <a:cubicBezTo>
                    <a:pt x="152" y="59"/>
                    <a:pt x="129" y="62"/>
                    <a:pt x="114" y="56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78" y="185"/>
                    <a:pt x="78" y="185"/>
                    <a:pt x="78" y="185"/>
                  </a:cubicBezTo>
                  <a:cubicBezTo>
                    <a:pt x="109" y="154"/>
                    <a:pt x="109" y="154"/>
                    <a:pt x="109" y="154"/>
                  </a:cubicBezTo>
                  <a:cubicBezTo>
                    <a:pt x="218" y="264"/>
                    <a:pt x="218" y="264"/>
                    <a:pt x="218" y="264"/>
                  </a:cubicBezTo>
                  <a:cubicBezTo>
                    <a:pt x="165" y="293"/>
                    <a:pt x="91" y="284"/>
                    <a:pt x="36" y="227"/>
                  </a:cubicBezTo>
                  <a:cubicBezTo>
                    <a:pt x="10" y="253"/>
                    <a:pt x="10" y="253"/>
                    <a:pt x="10" y="253"/>
                  </a:cubicBezTo>
                  <a:cubicBezTo>
                    <a:pt x="18" y="264"/>
                    <a:pt x="25" y="274"/>
                    <a:pt x="33" y="283"/>
                  </a:cubicBezTo>
                  <a:cubicBezTo>
                    <a:pt x="32" y="283"/>
                    <a:pt x="30" y="285"/>
                    <a:pt x="30" y="285"/>
                  </a:cubicBezTo>
                  <a:cubicBezTo>
                    <a:pt x="28" y="285"/>
                    <a:pt x="27" y="285"/>
                    <a:pt x="25" y="285"/>
                  </a:cubicBezTo>
                  <a:cubicBezTo>
                    <a:pt x="11" y="285"/>
                    <a:pt x="0" y="297"/>
                    <a:pt x="0" y="311"/>
                  </a:cubicBezTo>
                  <a:cubicBezTo>
                    <a:pt x="0" y="325"/>
                    <a:pt x="11" y="336"/>
                    <a:pt x="25" y="336"/>
                  </a:cubicBezTo>
                  <a:cubicBezTo>
                    <a:pt x="39" y="336"/>
                    <a:pt x="52" y="325"/>
                    <a:pt x="52" y="311"/>
                  </a:cubicBezTo>
                  <a:cubicBezTo>
                    <a:pt x="52" y="309"/>
                    <a:pt x="51" y="308"/>
                    <a:pt x="51" y="306"/>
                  </a:cubicBezTo>
                  <a:cubicBezTo>
                    <a:pt x="55" y="302"/>
                    <a:pt x="55" y="302"/>
                    <a:pt x="55" y="302"/>
                  </a:cubicBezTo>
                  <a:cubicBezTo>
                    <a:pt x="118" y="344"/>
                    <a:pt x="186" y="350"/>
                    <a:pt x="260" y="305"/>
                  </a:cubicBezTo>
                  <a:cubicBezTo>
                    <a:pt x="291" y="336"/>
                    <a:pt x="291" y="336"/>
                    <a:pt x="291" y="336"/>
                  </a:cubicBezTo>
                  <a:cubicBezTo>
                    <a:pt x="333" y="295"/>
                    <a:pt x="333" y="295"/>
                    <a:pt x="333" y="295"/>
                  </a:cubicBezTo>
                  <a:cubicBezTo>
                    <a:pt x="302" y="264"/>
                    <a:pt x="302" y="264"/>
                    <a:pt x="302" y="264"/>
                  </a:cubicBezTo>
                  <a:cubicBezTo>
                    <a:pt x="390" y="131"/>
                    <a:pt x="273" y="0"/>
                    <a:pt x="16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>
                <a:solidFill>
                  <a:prstClr val="black"/>
                </a:solidFill>
                <a:latin typeface="+mj-lt"/>
                <a:ea typeface="微软雅黑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884464" y="1159716"/>
            <a:ext cx="4423073" cy="4428191"/>
            <a:chOff x="2612702" y="878102"/>
            <a:chExt cx="3918595" cy="3923129"/>
          </a:xfrm>
        </p:grpSpPr>
        <p:grpSp>
          <p:nvGrpSpPr>
            <p:cNvPr id="11" name="组合 10"/>
            <p:cNvGrpSpPr/>
            <p:nvPr/>
          </p:nvGrpSpPr>
          <p:grpSpPr>
            <a:xfrm>
              <a:off x="2612702" y="878102"/>
              <a:ext cx="3918595" cy="3923129"/>
              <a:chOff x="3195638" y="1590040"/>
              <a:chExt cx="2744787" cy="2747963"/>
            </a:xfrm>
          </p:grpSpPr>
          <p:sp>
            <p:nvSpPr>
              <p:cNvPr id="32" name="Freeform 21"/>
              <p:cNvSpPr/>
              <p:nvPr/>
            </p:nvSpPr>
            <p:spPr bwMode="auto">
              <a:xfrm>
                <a:off x="3195638" y="1590040"/>
                <a:ext cx="1679575" cy="1682750"/>
              </a:xfrm>
              <a:custGeom>
                <a:avLst/>
                <a:gdLst>
                  <a:gd name="T0" fmla="*/ 0 w 878"/>
                  <a:gd name="T1" fmla="*/ 557 h 879"/>
                  <a:gd name="T2" fmla="*/ 0 w 878"/>
                  <a:gd name="T3" fmla="*/ 879 h 879"/>
                  <a:gd name="T4" fmla="*/ 878 w 878"/>
                  <a:gd name="T5" fmla="*/ 0 h 879"/>
                  <a:gd name="T6" fmla="*/ 557 w 878"/>
                  <a:gd name="T7" fmla="*/ 0 h 879"/>
                  <a:gd name="T8" fmla="*/ 0 w 878"/>
                  <a:gd name="T9" fmla="*/ 557 h 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8" h="879">
                    <a:moveTo>
                      <a:pt x="0" y="557"/>
                    </a:moveTo>
                    <a:cubicBezTo>
                      <a:pt x="0" y="879"/>
                      <a:pt x="0" y="879"/>
                      <a:pt x="0" y="879"/>
                    </a:cubicBezTo>
                    <a:cubicBezTo>
                      <a:pt x="485" y="879"/>
                      <a:pt x="878" y="486"/>
                      <a:pt x="878" y="0"/>
                    </a:cubicBezTo>
                    <a:cubicBezTo>
                      <a:pt x="557" y="0"/>
                      <a:pt x="557" y="0"/>
                      <a:pt x="557" y="0"/>
                    </a:cubicBezTo>
                    <a:cubicBezTo>
                      <a:pt x="557" y="308"/>
                      <a:pt x="307" y="557"/>
                      <a:pt x="0" y="55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2400" b="0">
                  <a:solidFill>
                    <a:prstClr val="black"/>
                  </a:solidFill>
                  <a:latin typeface="+mj-lt"/>
                  <a:ea typeface="微软雅黑"/>
                </a:endParaRPr>
              </a:p>
            </p:txBody>
          </p:sp>
          <p:sp>
            <p:nvSpPr>
              <p:cNvPr id="33" name="Freeform 22"/>
              <p:cNvSpPr/>
              <p:nvPr/>
            </p:nvSpPr>
            <p:spPr bwMode="auto">
              <a:xfrm>
                <a:off x="3195638" y="2658428"/>
                <a:ext cx="1679575" cy="1679575"/>
              </a:xfrm>
              <a:custGeom>
                <a:avLst/>
                <a:gdLst>
                  <a:gd name="T0" fmla="*/ 557 w 878"/>
                  <a:gd name="T1" fmla="*/ 878 h 878"/>
                  <a:gd name="T2" fmla="*/ 878 w 878"/>
                  <a:gd name="T3" fmla="*/ 878 h 878"/>
                  <a:gd name="T4" fmla="*/ 0 w 878"/>
                  <a:gd name="T5" fmla="*/ 0 h 878"/>
                  <a:gd name="T6" fmla="*/ 0 w 878"/>
                  <a:gd name="T7" fmla="*/ 321 h 878"/>
                  <a:gd name="T8" fmla="*/ 557 w 878"/>
                  <a:gd name="T9" fmla="*/ 878 h 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8" h="878">
                    <a:moveTo>
                      <a:pt x="557" y="878"/>
                    </a:moveTo>
                    <a:cubicBezTo>
                      <a:pt x="878" y="878"/>
                      <a:pt x="878" y="878"/>
                      <a:pt x="878" y="878"/>
                    </a:cubicBezTo>
                    <a:cubicBezTo>
                      <a:pt x="878" y="393"/>
                      <a:pt x="485" y="0"/>
                      <a:pt x="0" y="0"/>
                    </a:cubicBezTo>
                    <a:cubicBezTo>
                      <a:pt x="0" y="321"/>
                      <a:pt x="0" y="321"/>
                      <a:pt x="0" y="321"/>
                    </a:cubicBezTo>
                    <a:cubicBezTo>
                      <a:pt x="307" y="321"/>
                      <a:pt x="557" y="571"/>
                      <a:pt x="557" y="878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2400" b="0">
                  <a:solidFill>
                    <a:prstClr val="black"/>
                  </a:solidFill>
                  <a:latin typeface="+mj-lt"/>
                  <a:ea typeface="微软雅黑"/>
                </a:endParaRPr>
              </a:p>
            </p:txBody>
          </p:sp>
          <p:sp>
            <p:nvSpPr>
              <p:cNvPr id="34" name="Freeform 23"/>
              <p:cNvSpPr/>
              <p:nvPr/>
            </p:nvSpPr>
            <p:spPr bwMode="auto">
              <a:xfrm>
                <a:off x="4260850" y="1590040"/>
                <a:ext cx="1679575" cy="1682750"/>
              </a:xfrm>
              <a:custGeom>
                <a:avLst/>
                <a:gdLst>
                  <a:gd name="T0" fmla="*/ 321 w 878"/>
                  <a:gd name="T1" fmla="*/ 0 h 879"/>
                  <a:gd name="T2" fmla="*/ 0 w 878"/>
                  <a:gd name="T3" fmla="*/ 0 h 879"/>
                  <a:gd name="T4" fmla="*/ 878 w 878"/>
                  <a:gd name="T5" fmla="*/ 879 h 879"/>
                  <a:gd name="T6" fmla="*/ 878 w 878"/>
                  <a:gd name="T7" fmla="*/ 557 h 879"/>
                  <a:gd name="T8" fmla="*/ 321 w 878"/>
                  <a:gd name="T9" fmla="*/ 0 h 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8" h="879">
                    <a:moveTo>
                      <a:pt x="3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86"/>
                      <a:pt x="393" y="879"/>
                      <a:pt x="878" y="879"/>
                    </a:cubicBezTo>
                    <a:cubicBezTo>
                      <a:pt x="878" y="557"/>
                      <a:pt x="878" y="557"/>
                      <a:pt x="878" y="557"/>
                    </a:cubicBezTo>
                    <a:cubicBezTo>
                      <a:pt x="571" y="557"/>
                      <a:pt x="321" y="308"/>
                      <a:pt x="321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2400" b="0">
                  <a:solidFill>
                    <a:prstClr val="black"/>
                  </a:solidFill>
                  <a:latin typeface="+mj-lt"/>
                  <a:ea typeface="微软雅黑"/>
                </a:endParaRPr>
              </a:p>
            </p:txBody>
          </p:sp>
          <p:sp>
            <p:nvSpPr>
              <p:cNvPr id="35" name="Freeform 24"/>
              <p:cNvSpPr/>
              <p:nvPr/>
            </p:nvSpPr>
            <p:spPr bwMode="auto">
              <a:xfrm>
                <a:off x="4260850" y="2658428"/>
                <a:ext cx="1679575" cy="1679575"/>
              </a:xfrm>
              <a:custGeom>
                <a:avLst/>
                <a:gdLst>
                  <a:gd name="T0" fmla="*/ 878 w 878"/>
                  <a:gd name="T1" fmla="*/ 321 h 878"/>
                  <a:gd name="T2" fmla="*/ 878 w 878"/>
                  <a:gd name="T3" fmla="*/ 0 h 878"/>
                  <a:gd name="T4" fmla="*/ 0 w 878"/>
                  <a:gd name="T5" fmla="*/ 878 h 878"/>
                  <a:gd name="T6" fmla="*/ 321 w 878"/>
                  <a:gd name="T7" fmla="*/ 878 h 878"/>
                  <a:gd name="T8" fmla="*/ 878 w 878"/>
                  <a:gd name="T9" fmla="*/ 321 h 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8" h="878">
                    <a:moveTo>
                      <a:pt x="878" y="321"/>
                    </a:moveTo>
                    <a:cubicBezTo>
                      <a:pt x="878" y="0"/>
                      <a:pt x="878" y="0"/>
                      <a:pt x="878" y="0"/>
                    </a:cubicBezTo>
                    <a:cubicBezTo>
                      <a:pt x="393" y="0"/>
                      <a:pt x="0" y="393"/>
                      <a:pt x="0" y="878"/>
                    </a:cubicBezTo>
                    <a:cubicBezTo>
                      <a:pt x="321" y="878"/>
                      <a:pt x="321" y="878"/>
                      <a:pt x="321" y="878"/>
                    </a:cubicBezTo>
                    <a:cubicBezTo>
                      <a:pt x="321" y="571"/>
                      <a:pt x="571" y="321"/>
                      <a:pt x="878" y="32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2400" b="0">
                  <a:solidFill>
                    <a:prstClr val="black"/>
                  </a:solidFill>
                  <a:latin typeface="+mj-lt"/>
                  <a:ea typeface="微软雅黑"/>
                </a:endParaRPr>
              </a:p>
            </p:txBody>
          </p:sp>
          <p:sp>
            <p:nvSpPr>
              <p:cNvPr id="36" name="Line 30"/>
              <p:cNvSpPr>
                <a:spLocks noChangeShapeType="1"/>
              </p:cNvSpPr>
              <p:nvPr/>
            </p:nvSpPr>
            <p:spPr bwMode="auto">
              <a:xfrm flipH="1">
                <a:off x="3473450" y="1823403"/>
                <a:ext cx="760413" cy="0"/>
              </a:xfrm>
              <a:prstGeom prst="line">
                <a:avLst/>
              </a:prstGeom>
              <a:noFill/>
              <a:ln w="6350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2400" b="0">
                  <a:solidFill>
                    <a:prstClr val="black"/>
                  </a:solidFill>
                  <a:latin typeface="+mj-lt"/>
                  <a:ea typeface="微软雅黑"/>
                </a:endParaRPr>
              </a:p>
            </p:txBody>
          </p:sp>
          <p:sp>
            <p:nvSpPr>
              <p:cNvPr id="37" name="Line 31"/>
              <p:cNvSpPr>
                <a:spLocks noChangeShapeType="1"/>
              </p:cNvSpPr>
              <p:nvPr/>
            </p:nvSpPr>
            <p:spPr bwMode="auto">
              <a:xfrm>
                <a:off x="3473450" y="3310890"/>
                <a:ext cx="0" cy="749300"/>
              </a:xfrm>
              <a:prstGeom prst="line">
                <a:avLst/>
              </a:prstGeom>
              <a:noFill/>
              <a:ln w="6350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2400" b="0">
                  <a:solidFill>
                    <a:prstClr val="black"/>
                  </a:solidFill>
                  <a:latin typeface="+mj-lt"/>
                  <a:ea typeface="微软雅黑"/>
                </a:endParaRPr>
              </a:p>
            </p:txBody>
          </p:sp>
          <p:sp>
            <p:nvSpPr>
              <p:cNvPr id="38" name="Line 32"/>
              <p:cNvSpPr>
                <a:spLocks noChangeShapeType="1"/>
              </p:cNvSpPr>
              <p:nvPr/>
            </p:nvSpPr>
            <p:spPr bwMode="auto">
              <a:xfrm>
                <a:off x="4913313" y="4060190"/>
                <a:ext cx="720725" cy="0"/>
              </a:xfrm>
              <a:prstGeom prst="line">
                <a:avLst/>
              </a:prstGeom>
              <a:noFill/>
              <a:ln w="6350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2400" b="0">
                  <a:solidFill>
                    <a:prstClr val="black"/>
                  </a:solidFill>
                  <a:latin typeface="+mj-lt"/>
                  <a:ea typeface="微软雅黑"/>
                </a:endParaRPr>
              </a:p>
            </p:txBody>
          </p:sp>
          <p:sp>
            <p:nvSpPr>
              <p:cNvPr id="39" name="Line 33"/>
              <p:cNvSpPr>
                <a:spLocks noChangeShapeType="1"/>
              </p:cNvSpPr>
              <p:nvPr/>
            </p:nvSpPr>
            <p:spPr bwMode="auto">
              <a:xfrm flipV="1">
                <a:off x="5634038" y="1823403"/>
                <a:ext cx="0" cy="788987"/>
              </a:xfrm>
              <a:prstGeom prst="line">
                <a:avLst/>
              </a:prstGeom>
              <a:noFill/>
              <a:ln w="6350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2400" b="0">
                  <a:solidFill>
                    <a:prstClr val="black"/>
                  </a:solidFill>
                  <a:latin typeface="+mj-lt"/>
                  <a:ea typeface="微软雅黑"/>
                </a:endParaRPr>
              </a:p>
            </p:txBody>
          </p:sp>
        </p:grpSp>
        <p:grpSp>
          <p:nvGrpSpPr>
            <p:cNvPr id="12" name="Group 85"/>
            <p:cNvGrpSpPr/>
            <p:nvPr/>
          </p:nvGrpSpPr>
          <p:grpSpPr>
            <a:xfrm>
              <a:off x="2767319" y="2697319"/>
              <a:ext cx="446088" cy="446088"/>
              <a:chOff x="1200150" y="3768725"/>
              <a:chExt cx="446088" cy="446088"/>
            </a:xfrm>
            <a:solidFill>
              <a:schemeClr val="bg1"/>
            </a:solidFill>
          </p:grpSpPr>
          <p:sp>
            <p:nvSpPr>
              <p:cNvPr id="26" name="Freeform 78"/>
              <p:cNvSpPr/>
              <p:nvPr/>
            </p:nvSpPr>
            <p:spPr bwMode="auto">
              <a:xfrm>
                <a:off x="1200150" y="3768725"/>
                <a:ext cx="446088" cy="446088"/>
              </a:xfrm>
              <a:custGeom>
                <a:avLst/>
                <a:gdLst>
                  <a:gd name="T0" fmla="*/ 539 w 580"/>
                  <a:gd name="T1" fmla="*/ 141 h 580"/>
                  <a:gd name="T2" fmla="*/ 509 w 580"/>
                  <a:gd name="T3" fmla="*/ 171 h 580"/>
                  <a:gd name="T4" fmla="*/ 489 w 580"/>
                  <a:gd name="T5" fmla="*/ 181 h 580"/>
                  <a:gd name="T6" fmla="*/ 517 w 580"/>
                  <a:gd name="T7" fmla="*/ 290 h 580"/>
                  <a:gd name="T8" fmla="*/ 290 w 580"/>
                  <a:gd name="T9" fmla="*/ 517 h 580"/>
                  <a:gd name="T10" fmla="*/ 63 w 580"/>
                  <a:gd name="T11" fmla="*/ 290 h 580"/>
                  <a:gd name="T12" fmla="*/ 290 w 580"/>
                  <a:gd name="T13" fmla="*/ 63 h 580"/>
                  <a:gd name="T14" fmla="*/ 401 w 580"/>
                  <a:gd name="T15" fmla="*/ 92 h 580"/>
                  <a:gd name="T16" fmla="*/ 411 w 580"/>
                  <a:gd name="T17" fmla="*/ 72 h 580"/>
                  <a:gd name="T18" fmla="*/ 441 w 580"/>
                  <a:gd name="T19" fmla="*/ 42 h 580"/>
                  <a:gd name="T20" fmla="*/ 290 w 580"/>
                  <a:gd name="T21" fmla="*/ 0 h 580"/>
                  <a:gd name="T22" fmla="*/ 0 w 580"/>
                  <a:gd name="T23" fmla="*/ 290 h 580"/>
                  <a:gd name="T24" fmla="*/ 290 w 580"/>
                  <a:gd name="T25" fmla="*/ 580 h 580"/>
                  <a:gd name="T26" fmla="*/ 580 w 580"/>
                  <a:gd name="T27" fmla="*/ 290 h 580"/>
                  <a:gd name="T28" fmla="*/ 539 w 580"/>
                  <a:gd name="T29" fmla="*/ 141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0" h="580">
                    <a:moveTo>
                      <a:pt x="539" y="141"/>
                    </a:moveTo>
                    <a:cubicBezTo>
                      <a:pt x="509" y="171"/>
                      <a:pt x="509" y="171"/>
                      <a:pt x="509" y="171"/>
                    </a:cubicBezTo>
                    <a:cubicBezTo>
                      <a:pt x="504" y="176"/>
                      <a:pt x="496" y="179"/>
                      <a:pt x="489" y="181"/>
                    </a:cubicBezTo>
                    <a:cubicBezTo>
                      <a:pt x="506" y="213"/>
                      <a:pt x="517" y="250"/>
                      <a:pt x="517" y="290"/>
                    </a:cubicBezTo>
                    <a:cubicBezTo>
                      <a:pt x="517" y="415"/>
                      <a:pt x="415" y="517"/>
                      <a:pt x="290" y="517"/>
                    </a:cubicBezTo>
                    <a:cubicBezTo>
                      <a:pt x="165" y="517"/>
                      <a:pt x="63" y="415"/>
                      <a:pt x="63" y="290"/>
                    </a:cubicBezTo>
                    <a:cubicBezTo>
                      <a:pt x="63" y="165"/>
                      <a:pt x="165" y="63"/>
                      <a:pt x="290" y="63"/>
                    </a:cubicBezTo>
                    <a:cubicBezTo>
                      <a:pt x="330" y="63"/>
                      <a:pt x="368" y="74"/>
                      <a:pt x="401" y="92"/>
                    </a:cubicBezTo>
                    <a:cubicBezTo>
                      <a:pt x="402" y="85"/>
                      <a:pt x="406" y="78"/>
                      <a:pt x="411" y="72"/>
                    </a:cubicBezTo>
                    <a:cubicBezTo>
                      <a:pt x="441" y="42"/>
                      <a:pt x="441" y="42"/>
                      <a:pt x="441" y="42"/>
                    </a:cubicBezTo>
                    <a:cubicBezTo>
                      <a:pt x="397" y="15"/>
                      <a:pt x="345" y="0"/>
                      <a:pt x="290" y="0"/>
                    </a:cubicBezTo>
                    <a:cubicBezTo>
                      <a:pt x="130" y="0"/>
                      <a:pt x="0" y="130"/>
                      <a:pt x="0" y="290"/>
                    </a:cubicBezTo>
                    <a:cubicBezTo>
                      <a:pt x="0" y="450"/>
                      <a:pt x="130" y="580"/>
                      <a:pt x="290" y="580"/>
                    </a:cubicBezTo>
                    <a:cubicBezTo>
                      <a:pt x="450" y="580"/>
                      <a:pt x="580" y="450"/>
                      <a:pt x="580" y="290"/>
                    </a:cubicBezTo>
                    <a:cubicBezTo>
                      <a:pt x="580" y="235"/>
                      <a:pt x="565" y="184"/>
                      <a:pt x="539" y="1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28" name="Freeform 79"/>
              <p:cNvSpPr/>
              <p:nvPr/>
            </p:nvSpPr>
            <p:spPr bwMode="auto">
              <a:xfrm>
                <a:off x="1381125" y="3781425"/>
                <a:ext cx="252413" cy="252413"/>
              </a:xfrm>
              <a:custGeom>
                <a:avLst/>
                <a:gdLst>
                  <a:gd name="T0" fmla="*/ 186 w 329"/>
                  <a:gd name="T1" fmla="*/ 67 h 328"/>
                  <a:gd name="T2" fmla="*/ 249 w 329"/>
                  <a:gd name="T3" fmla="*/ 4 h 328"/>
                  <a:gd name="T4" fmla="*/ 257 w 329"/>
                  <a:gd name="T5" fmla="*/ 7 h 328"/>
                  <a:gd name="T6" fmla="*/ 263 w 329"/>
                  <a:gd name="T7" fmla="*/ 66 h 328"/>
                  <a:gd name="T8" fmla="*/ 322 w 329"/>
                  <a:gd name="T9" fmla="*/ 71 h 328"/>
                  <a:gd name="T10" fmla="*/ 325 w 329"/>
                  <a:gd name="T11" fmla="*/ 80 h 328"/>
                  <a:gd name="T12" fmla="*/ 262 w 329"/>
                  <a:gd name="T13" fmla="*/ 142 h 328"/>
                  <a:gd name="T14" fmla="*/ 245 w 329"/>
                  <a:gd name="T15" fmla="*/ 149 h 328"/>
                  <a:gd name="T16" fmla="*/ 207 w 329"/>
                  <a:gd name="T17" fmla="*/ 145 h 328"/>
                  <a:gd name="T18" fmla="*/ 99 w 329"/>
                  <a:gd name="T19" fmla="*/ 253 h 328"/>
                  <a:gd name="T20" fmla="*/ 89 w 329"/>
                  <a:gd name="T21" fmla="*/ 309 h 328"/>
                  <a:gd name="T22" fmla="*/ 19 w 329"/>
                  <a:gd name="T23" fmla="*/ 309 h 328"/>
                  <a:gd name="T24" fmla="*/ 19 w 329"/>
                  <a:gd name="T25" fmla="*/ 239 h 328"/>
                  <a:gd name="T26" fmla="*/ 75 w 329"/>
                  <a:gd name="T27" fmla="*/ 230 h 328"/>
                  <a:gd name="T28" fmla="*/ 184 w 329"/>
                  <a:gd name="T29" fmla="*/ 121 h 328"/>
                  <a:gd name="T30" fmla="*/ 180 w 329"/>
                  <a:gd name="T31" fmla="*/ 84 h 328"/>
                  <a:gd name="T32" fmla="*/ 186 w 329"/>
                  <a:gd name="T33" fmla="*/ 67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9" h="328">
                    <a:moveTo>
                      <a:pt x="186" y="67"/>
                    </a:moveTo>
                    <a:cubicBezTo>
                      <a:pt x="249" y="4"/>
                      <a:pt x="249" y="4"/>
                      <a:pt x="249" y="4"/>
                    </a:cubicBezTo>
                    <a:cubicBezTo>
                      <a:pt x="253" y="0"/>
                      <a:pt x="256" y="1"/>
                      <a:pt x="257" y="7"/>
                    </a:cubicBezTo>
                    <a:cubicBezTo>
                      <a:pt x="263" y="66"/>
                      <a:pt x="263" y="66"/>
                      <a:pt x="263" y="66"/>
                    </a:cubicBezTo>
                    <a:cubicBezTo>
                      <a:pt x="322" y="71"/>
                      <a:pt x="322" y="71"/>
                      <a:pt x="322" y="71"/>
                    </a:cubicBezTo>
                    <a:cubicBezTo>
                      <a:pt x="327" y="72"/>
                      <a:pt x="329" y="76"/>
                      <a:pt x="325" y="80"/>
                    </a:cubicBezTo>
                    <a:cubicBezTo>
                      <a:pt x="262" y="142"/>
                      <a:pt x="262" y="142"/>
                      <a:pt x="262" y="142"/>
                    </a:cubicBezTo>
                    <a:cubicBezTo>
                      <a:pt x="258" y="146"/>
                      <a:pt x="250" y="149"/>
                      <a:pt x="245" y="149"/>
                    </a:cubicBezTo>
                    <a:cubicBezTo>
                      <a:pt x="207" y="145"/>
                      <a:pt x="207" y="145"/>
                      <a:pt x="207" y="145"/>
                    </a:cubicBezTo>
                    <a:cubicBezTo>
                      <a:pt x="99" y="253"/>
                      <a:pt x="99" y="253"/>
                      <a:pt x="99" y="253"/>
                    </a:cubicBezTo>
                    <a:cubicBezTo>
                      <a:pt x="107" y="272"/>
                      <a:pt x="104" y="294"/>
                      <a:pt x="89" y="309"/>
                    </a:cubicBezTo>
                    <a:cubicBezTo>
                      <a:pt x="70" y="328"/>
                      <a:pt x="39" y="328"/>
                      <a:pt x="19" y="309"/>
                    </a:cubicBezTo>
                    <a:cubicBezTo>
                      <a:pt x="0" y="290"/>
                      <a:pt x="0" y="259"/>
                      <a:pt x="19" y="239"/>
                    </a:cubicBezTo>
                    <a:cubicBezTo>
                      <a:pt x="34" y="224"/>
                      <a:pt x="57" y="221"/>
                      <a:pt x="75" y="230"/>
                    </a:cubicBezTo>
                    <a:cubicBezTo>
                      <a:pt x="184" y="121"/>
                      <a:pt x="184" y="121"/>
                      <a:pt x="184" y="121"/>
                    </a:cubicBezTo>
                    <a:cubicBezTo>
                      <a:pt x="180" y="84"/>
                      <a:pt x="180" y="84"/>
                      <a:pt x="180" y="84"/>
                    </a:cubicBezTo>
                    <a:cubicBezTo>
                      <a:pt x="179" y="78"/>
                      <a:pt x="182" y="71"/>
                      <a:pt x="186" y="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30" name="Freeform 80"/>
              <p:cNvSpPr/>
              <p:nvPr/>
            </p:nvSpPr>
            <p:spPr bwMode="auto">
              <a:xfrm>
                <a:off x="1292225" y="3860800"/>
                <a:ext cx="261938" cy="261938"/>
              </a:xfrm>
              <a:custGeom>
                <a:avLst/>
                <a:gdLst>
                  <a:gd name="T0" fmla="*/ 170 w 340"/>
                  <a:gd name="T1" fmla="*/ 73 h 340"/>
                  <a:gd name="T2" fmla="*/ 212 w 340"/>
                  <a:gd name="T3" fmla="*/ 83 h 340"/>
                  <a:gd name="T4" fmla="*/ 266 w 340"/>
                  <a:gd name="T5" fmla="*/ 30 h 340"/>
                  <a:gd name="T6" fmla="*/ 170 w 340"/>
                  <a:gd name="T7" fmla="*/ 0 h 340"/>
                  <a:gd name="T8" fmla="*/ 0 w 340"/>
                  <a:gd name="T9" fmla="*/ 170 h 340"/>
                  <a:gd name="T10" fmla="*/ 170 w 340"/>
                  <a:gd name="T11" fmla="*/ 340 h 340"/>
                  <a:gd name="T12" fmla="*/ 340 w 340"/>
                  <a:gd name="T13" fmla="*/ 170 h 340"/>
                  <a:gd name="T14" fmla="*/ 311 w 340"/>
                  <a:gd name="T15" fmla="*/ 76 h 340"/>
                  <a:gd name="T16" fmla="*/ 258 w 340"/>
                  <a:gd name="T17" fmla="*/ 130 h 340"/>
                  <a:gd name="T18" fmla="*/ 267 w 340"/>
                  <a:gd name="T19" fmla="*/ 170 h 340"/>
                  <a:gd name="T20" fmla="*/ 170 w 340"/>
                  <a:gd name="T21" fmla="*/ 267 h 340"/>
                  <a:gd name="T22" fmla="*/ 73 w 340"/>
                  <a:gd name="T23" fmla="*/ 170 h 340"/>
                  <a:gd name="T24" fmla="*/ 170 w 340"/>
                  <a:gd name="T25" fmla="*/ 73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0" h="340">
                    <a:moveTo>
                      <a:pt x="170" y="73"/>
                    </a:moveTo>
                    <a:cubicBezTo>
                      <a:pt x="185" y="73"/>
                      <a:pt x="199" y="77"/>
                      <a:pt x="212" y="83"/>
                    </a:cubicBezTo>
                    <a:cubicBezTo>
                      <a:pt x="266" y="30"/>
                      <a:pt x="266" y="30"/>
                      <a:pt x="266" y="30"/>
                    </a:cubicBezTo>
                    <a:cubicBezTo>
                      <a:pt x="238" y="11"/>
                      <a:pt x="205" y="0"/>
                      <a:pt x="170" y="0"/>
                    </a:cubicBezTo>
                    <a:cubicBezTo>
                      <a:pt x="76" y="0"/>
                      <a:pt x="0" y="76"/>
                      <a:pt x="0" y="170"/>
                    </a:cubicBezTo>
                    <a:cubicBezTo>
                      <a:pt x="0" y="264"/>
                      <a:pt x="76" y="340"/>
                      <a:pt x="170" y="340"/>
                    </a:cubicBezTo>
                    <a:cubicBezTo>
                      <a:pt x="264" y="340"/>
                      <a:pt x="340" y="264"/>
                      <a:pt x="340" y="170"/>
                    </a:cubicBezTo>
                    <a:cubicBezTo>
                      <a:pt x="340" y="135"/>
                      <a:pt x="329" y="103"/>
                      <a:pt x="311" y="76"/>
                    </a:cubicBezTo>
                    <a:cubicBezTo>
                      <a:pt x="258" y="130"/>
                      <a:pt x="258" y="130"/>
                      <a:pt x="258" y="130"/>
                    </a:cubicBezTo>
                    <a:cubicBezTo>
                      <a:pt x="264" y="142"/>
                      <a:pt x="267" y="156"/>
                      <a:pt x="267" y="170"/>
                    </a:cubicBezTo>
                    <a:cubicBezTo>
                      <a:pt x="267" y="223"/>
                      <a:pt x="223" y="267"/>
                      <a:pt x="170" y="267"/>
                    </a:cubicBezTo>
                    <a:cubicBezTo>
                      <a:pt x="117" y="267"/>
                      <a:pt x="73" y="223"/>
                      <a:pt x="73" y="170"/>
                    </a:cubicBezTo>
                    <a:cubicBezTo>
                      <a:pt x="73" y="117"/>
                      <a:pt x="117" y="73"/>
                      <a:pt x="170" y="7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</p:grpSp>
        <p:grpSp>
          <p:nvGrpSpPr>
            <p:cNvPr id="13" name="Group 213"/>
            <p:cNvGrpSpPr/>
            <p:nvPr/>
          </p:nvGrpSpPr>
          <p:grpSpPr>
            <a:xfrm>
              <a:off x="4316412" y="4235395"/>
              <a:ext cx="438150" cy="404813"/>
              <a:chOff x="2900363" y="5486400"/>
              <a:chExt cx="438150" cy="404813"/>
            </a:xfrm>
            <a:solidFill>
              <a:schemeClr val="bg1"/>
            </a:solidFill>
          </p:grpSpPr>
          <p:sp>
            <p:nvSpPr>
              <p:cNvPr id="24" name="Freeform 203"/>
              <p:cNvSpPr>
                <a:spLocks noEditPoints="1"/>
              </p:cNvSpPr>
              <p:nvPr/>
            </p:nvSpPr>
            <p:spPr bwMode="auto">
              <a:xfrm>
                <a:off x="3151188" y="5486400"/>
                <a:ext cx="187325" cy="195263"/>
              </a:xfrm>
              <a:custGeom>
                <a:avLst/>
                <a:gdLst>
                  <a:gd name="T0" fmla="*/ 240 w 245"/>
                  <a:gd name="T1" fmla="*/ 155 h 254"/>
                  <a:gd name="T2" fmla="*/ 211 w 245"/>
                  <a:gd name="T3" fmla="*/ 137 h 254"/>
                  <a:gd name="T4" fmla="*/ 211 w 245"/>
                  <a:gd name="T5" fmla="*/ 118 h 254"/>
                  <a:gd name="T6" fmla="*/ 207 w 245"/>
                  <a:gd name="T7" fmla="*/ 100 h 254"/>
                  <a:gd name="T8" fmla="*/ 231 w 245"/>
                  <a:gd name="T9" fmla="*/ 76 h 254"/>
                  <a:gd name="T10" fmla="*/ 232 w 245"/>
                  <a:gd name="T11" fmla="*/ 64 h 254"/>
                  <a:gd name="T12" fmla="*/ 217 w 245"/>
                  <a:gd name="T13" fmla="*/ 43 h 254"/>
                  <a:gd name="T14" fmla="*/ 205 w 245"/>
                  <a:gd name="T15" fmla="*/ 40 h 254"/>
                  <a:gd name="T16" fmla="*/ 175 w 245"/>
                  <a:gd name="T17" fmla="*/ 55 h 254"/>
                  <a:gd name="T18" fmla="*/ 141 w 245"/>
                  <a:gd name="T19" fmla="*/ 40 h 254"/>
                  <a:gd name="T20" fmla="*/ 133 w 245"/>
                  <a:gd name="T21" fmla="*/ 7 h 254"/>
                  <a:gd name="T22" fmla="*/ 123 w 245"/>
                  <a:gd name="T23" fmla="*/ 1 h 254"/>
                  <a:gd name="T24" fmla="*/ 96 w 245"/>
                  <a:gd name="T25" fmla="*/ 3 h 254"/>
                  <a:gd name="T26" fmla="*/ 88 w 245"/>
                  <a:gd name="T27" fmla="*/ 12 h 254"/>
                  <a:gd name="T28" fmla="*/ 86 w 245"/>
                  <a:gd name="T29" fmla="*/ 46 h 254"/>
                  <a:gd name="T30" fmla="*/ 57 w 245"/>
                  <a:gd name="T31" fmla="*/ 68 h 254"/>
                  <a:gd name="T32" fmla="*/ 24 w 245"/>
                  <a:gd name="T33" fmla="*/ 59 h 254"/>
                  <a:gd name="T34" fmla="*/ 13 w 245"/>
                  <a:gd name="T35" fmla="*/ 64 h 254"/>
                  <a:gd name="T36" fmla="*/ 2 w 245"/>
                  <a:gd name="T37" fmla="*/ 88 h 254"/>
                  <a:gd name="T38" fmla="*/ 6 w 245"/>
                  <a:gd name="T39" fmla="*/ 99 h 254"/>
                  <a:gd name="T40" fmla="*/ 34 w 245"/>
                  <a:gd name="T41" fmla="*/ 118 h 254"/>
                  <a:gd name="T42" fmla="*/ 34 w 245"/>
                  <a:gd name="T43" fmla="*/ 136 h 254"/>
                  <a:gd name="T44" fmla="*/ 38 w 245"/>
                  <a:gd name="T45" fmla="*/ 155 h 254"/>
                  <a:gd name="T46" fmla="*/ 14 w 245"/>
                  <a:gd name="T47" fmla="*/ 179 h 254"/>
                  <a:gd name="T48" fmla="*/ 13 w 245"/>
                  <a:gd name="T49" fmla="*/ 190 h 254"/>
                  <a:gd name="T50" fmla="*/ 28 w 245"/>
                  <a:gd name="T51" fmla="*/ 212 h 254"/>
                  <a:gd name="T52" fmla="*/ 40 w 245"/>
                  <a:gd name="T53" fmla="*/ 215 h 254"/>
                  <a:gd name="T54" fmla="*/ 70 w 245"/>
                  <a:gd name="T55" fmla="*/ 199 h 254"/>
                  <a:gd name="T56" fmla="*/ 104 w 245"/>
                  <a:gd name="T57" fmla="*/ 214 h 254"/>
                  <a:gd name="T58" fmla="*/ 113 w 245"/>
                  <a:gd name="T59" fmla="*/ 247 h 254"/>
                  <a:gd name="T60" fmla="*/ 122 w 245"/>
                  <a:gd name="T61" fmla="*/ 254 h 254"/>
                  <a:gd name="T62" fmla="*/ 149 w 245"/>
                  <a:gd name="T63" fmla="*/ 251 h 254"/>
                  <a:gd name="T64" fmla="*/ 157 w 245"/>
                  <a:gd name="T65" fmla="*/ 243 h 254"/>
                  <a:gd name="T66" fmla="*/ 159 w 245"/>
                  <a:gd name="T67" fmla="*/ 209 h 254"/>
                  <a:gd name="T68" fmla="*/ 188 w 245"/>
                  <a:gd name="T69" fmla="*/ 187 h 254"/>
                  <a:gd name="T70" fmla="*/ 221 w 245"/>
                  <a:gd name="T71" fmla="*/ 196 h 254"/>
                  <a:gd name="T72" fmla="*/ 232 w 245"/>
                  <a:gd name="T73" fmla="*/ 191 h 254"/>
                  <a:gd name="T74" fmla="*/ 243 w 245"/>
                  <a:gd name="T75" fmla="*/ 167 h 254"/>
                  <a:gd name="T76" fmla="*/ 240 w 245"/>
                  <a:gd name="T77" fmla="*/ 155 h 254"/>
                  <a:gd name="T78" fmla="*/ 127 w 245"/>
                  <a:gd name="T79" fmla="*/ 174 h 254"/>
                  <a:gd name="T80" fmla="*/ 76 w 245"/>
                  <a:gd name="T81" fmla="*/ 132 h 254"/>
                  <a:gd name="T82" fmla="*/ 118 w 245"/>
                  <a:gd name="T83" fmla="*/ 80 h 254"/>
                  <a:gd name="T84" fmla="*/ 170 w 245"/>
                  <a:gd name="T85" fmla="*/ 123 h 254"/>
                  <a:gd name="T86" fmla="*/ 127 w 245"/>
                  <a:gd name="T87" fmla="*/ 174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5" h="254">
                    <a:moveTo>
                      <a:pt x="240" y="155"/>
                    </a:moveTo>
                    <a:cubicBezTo>
                      <a:pt x="211" y="137"/>
                      <a:pt x="211" y="137"/>
                      <a:pt x="211" y="137"/>
                    </a:cubicBezTo>
                    <a:cubicBezTo>
                      <a:pt x="212" y="131"/>
                      <a:pt x="212" y="124"/>
                      <a:pt x="211" y="118"/>
                    </a:cubicBezTo>
                    <a:cubicBezTo>
                      <a:pt x="210" y="112"/>
                      <a:pt x="209" y="106"/>
                      <a:pt x="207" y="100"/>
                    </a:cubicBezTo>
                    <a:cubicBezTo>
                      <a:pt x="231" y="76"/>
                      <a:pt x="231" y="76"/>
                      <a:pt x="231" y="76"/>
                    </a:cubicBezTo>
                    <a:cubicBezTo>
                      <a:pt x="234" y="73"/>
                      <a:pt x="235" y="68"/>
                      <a:pt x="232" y="64"/>
                    </a:cubicBezTo>
                    <a:cubicBezTo>
                      <a:pt x="217" y="43"/>
                      <a:pt x="217" y="43"/>
                      <a:pt x="217" y="43"/>
                    </a:cubicBezTo>
                    <a:cubicBezTo>
                      <a:pt x="214" y="39"/>
                      <a:pt x="209" y="38"/>
                      <a:pt x="205" y="40"/>
                    </a:cubicBezTo>
                    <a:cubicBezTo>
                      <a:pt x="175" y="55"/>
                      <a:pt x="175" y="55"/>
                      <a:pt x="175" y="55"/>
                    </a:cubicBezTo>
                    <a:cubicBezTo>
                      <a:pt x="165" y="48"/>
                      <a:pt x="154" y="43"/>
                      <a:pt x="141" y="40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2" y="3"/>
                      <a:pt x="127" y="0"/>
                      <a:pt x="123" y="1"/>
                    </a:cubicBezTo>
                    <a:cubicBezTo>
                      <a:pt x="96" y="3"/>
                      <a:pt x="96" y="3"/>
                      <a:pt x="96" y="3"/>
                    </a:cubicBezTo>
                    <a:cubicBezTo>
                      <a:pt x="92" y="4"/>
                      <a:pt x="89" y="8"/>
                      <a:pt x="88" y="12"/>
                    </a:cubicBezTo>
                    <a:cubicBezTo>
                      <a:pt x="86" y="46"/>
                      <a:pt x="86" y="46"/>
                      <a:pt x="86" y="46"/>
                    </a:cubicBezTo>
                    <a:cubicBezTo>
                      <a:pt x="75" y="51"/>
                      <a:pt x="65" y="59"/>
                      <a:pt x="57" y="68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20" y="58"/>
                      <a:pt x="15" y="60"/>
                      <a:pt x="13" y="64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0" y="92"/>
                      <a:pt x="2" y="97"/>
                      <a:pt x="6" y="99"/>
                    </a:cubicBezTo>
                    <a:cubicBezTo>
                      <a:pt x="34" y="118"/>
                      <a:pt x="34" y="118"/>
                      <a:pt x="34" y="118"/>
                    </a:cubicBezTo>
                    <a:cubicBezTo>
                      <a:pt x="34" y="124"/>
                      <a:pt x="34" y="130"/>
                      <a:pt x="34" y="136"/>
                    </a:cubicBezTo>
                    <a:cubicBezTo>
                      <a:pt x="35" y="143"/>
                      <a:pt x="36" y="149"/>
                      <a:pt x="38" y="155"/>
                    </a:cubicBezTo>
                    <a:cubicBezTo>
                      <a:pt x="14" y="179"/>
                      <a:pt x="14" y="179"/>
                      <a:pt x="14" y="179"/>
                    </a:cubicBezTo>
                    <a:cubicBezTo>
                      <a:pt x="11" y="182"/>
                      <a:pt x="10" y="187"/>
                      <a:pt x="13" y="190"/>
                    </a:cubicBezTo>
                    <a:cubicBezTo>
                      <a:pt x="28" y="212"/>
                      <a:pt x="28" y="212"/>
                      <a:pt x="28" y="212"/>
                    </a:cubicBezTo>
                    <a:cubicBezTo>
                      <a:pt x="31" y="215"/>
                      <a:pt x="36" y="217"/>
                      <a:pt x="40" y="215"/>
                    </a:cubicBezTo>
                    <a:cubicBezTo>
                      <a:pt x="70" y="199"/>
                      <a:pt x="70" y="199"/>
                      <a:pt x="70" y="199"/>
                    </a:cubicBezTo>
                    <a:cubicBezTo>
                      <a:pt x="80" y="206"/>
                      <a:pt x="92" y="212"/>
                      <a:pt x="104" y="214"/>
                    </a:cubicBezTo>
                    <a:cubicBezTo>
                      <a:pt x="113" y="247"/>
                      <a:pt x="113" y="247"/>
                      <a:pt x="113" y="247"/>
                    </a:cubicBezTo>
                    <a:cubicBezTo>
                      <a:pt x="114" y="251"/>
                      <a:pt x="118" y="254"/>
                      <a:pt x="122" y="254"/>
                    </a:cubicBezTo>
                    <a:cubicBezTo>
                      <a:pt x="149" y="251"/>
                      <a:pt x="149" y="251"/>
                      <a:pt x="149" y="251"/>
                    </a:cubicBezTo>
                    <a:cubicBezTo>
                      <a:pt x="153" y="251"/>
                      <a:pt x="157" y="247"/>
                      <a:pt x="157" y="243"/>
                    </a:cubicBezTo>
                    <a:cubicBezTo>
                      <a:pt x="159" y="209"/>
                      <a:pt x="159" y="209"/>
                      <a:pt x="159" y="209"/>
                    </a:cubicBezTo>
                    <a:cubicBezTo>
                      <a:pt x="170" y="203"/>
                      <a:pt x="180" y="196"/>
                      <a:pt x="188" y="187"/>
                    </a:cubicBezTo>
                    <a:cubicBezTo>
                      <a:pt x="221" y="196"/>
                      <a:pt x="221" y="196"/>
                      <a:pt x="221" y="196"/>
                    </a:cubicBezTo>
                    <a:cubicBezTo>
                      <a:pt x="226" y="197"/>
                      <a:pt x="230" y="195"/>
                      <a:pt x="232" y="191"/>
                    </a:cubicBezTo>
                    <a:cubicBezTo>
                      <a:pt x="243" y="167"/>
                      <a:pt x="243" y="167"/>
                      <a:pt x="243" y="167"/>
                    </a:cubicBezTo>
                    <a:cubicBezTo>
                      <a:pt x="245" y="163"/>
                      <a:pt x="243" y="158"/>
                      <a:pt x="240" y="155"/>
                    </a:cubicBezTo>
                    <a:close/>
                    <a:moveTo>
                      <a:pt x="127" y="174"/>
                    </a:moveTo>
                    <a:cubicBezTo>
                      <a:pt x="102" y="177"/>
                      <a:pt x="78" y="158"/>
                      <a:pt x="76" y="132"/>
                    </a:cubicBezTo>
                    <a:cubicBezTo>
                      <a:pt x="73" y="106"/>
                      <a:pt x="92" y="83"/>
                      <a:pt x="118" y="80"/>
                    </a:cubicBezTo>
                    <a:cubicBezTo>
                      <a:pt x="144" y="78"/>
                      <a:pt x="167" y="97"/>
                      <a:pt x="170" y="123"/>
                    </a:cubicBezTo>
                    <a:cubicBezTo>
                      <a:pt x="172" y="148"/>
                      <a:pt x="153" y="172"/>
                      <a:pt x="127" y="1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25" name="Freeform 204"/>
              <p:cNvSpPr>
                <a:spLocks noEditPoints="1"/>
              </p:cNvSpPr>
              <p:nvPr/>
            </p:nvSpPr>
            <p:spPr bwMode="auto">
              <a:xfrm>
                <a:off x="2900363" y="5572125"/>
                <a:ext cx="317500" cy="319088"/>
              </a:xfrm>
              <a:custGeom>
                <a:avLst/>
                <a:gdLst>
                  <a:gd name="T0" fmla="*/ 413 w 414"/>
                  <a:gd name="T1" fmla="*/ 171 h 415"/>
                  <a:gd name="T2" fmla="*/ 398 w 414"/>
                  <a:gd name="T3" fmla="*/ 124 h 415"/>
                  <a:gd name="T4" fmla="*/ 385 w 414"/>
                  <a:gd name="T5" fmla="*/ 116 h 415"/>
                  <a:gd name="T6" fmla="*/ 331 w 414"/>
                  <a:gd name="T7" fmla="*/ 125 h 415"/>
                  <a:gd name="T8" fmla="*/ 312 w 414"/>
                  <a:gd name="T9" fmla="*/ 102 h 415"/>
                  <a:gd name="T10" fmla="*/ 332 w 414"/>
                  <a:gd name="T11" fmla="*/ 51 h 415"/>
                  <a:gd name="T12" fmla="*/ 327 w 414"/>
                  <a:gd name="T13" fmla="*/ 36 h 415"/>
                  <a:gd name="T14" fmla="*/ 283 w 414"/>
                  <a:gd name="T15" fmla="*/ 13 h 415"/>
                  <a:gd name="T16" fmla="*/ 268 w 414"/>
                  <a:gd name="T17" fmla="*/ 17 h 415"/>
                  <a:gd name="T18" fmla="*/ 236 w 414"/>
                  <a:gd name="T19" fmla="*/ 62 h 415"/>
                  <a:gd name="T20" fmla="*/ 207 w 414"/>
                  <a:gd name="T21" fmla="*/ 59 h 415"/>
                  <a:gd name="T22" fmla="*/ 184 w 414"/>
                  <a:gd name="T23" fmla="*/ 8 h 415"/>
                  <a:gd name="T24" fmla="*/ 171 w 414"/>
                  <a:gd name="T25" fmla="*/ 2 h 415"/>
                  <a:gd name="T26" fmla="*/ 124 w 414"/>
                  <a:gd name="T27" fmla="*/ 16 h 415"/>
                  <a:gd name="T28" fmla="*/ 116 w 414"/>
                  <a:gd name="T29" fmla="*/ 29 h 415"/>
                  <a:gd name="T30" fmla="*/ 125 w 414"/>
                  <a:gd name="T31" fmla="*/ 84 h 415"/>
                  <a:gd name="T32" fmla="*/ 102 w 414"/>
                  <a:gd name="T33" fmla="*/ 102 h 415"/>
                  <a:gd name="T34" fmla="*/ 50 w 414"/>
                  <a:gd name="T35" fmla="*/ 83 h 415"/>
                  <a:gd name="T36" fmla="*/ 36 w 414"/>
                  <a:gd name="T37" fmla="*/ 88 h 415"/>
                  <a:gd name="T38" fmla="*/ 13 w 414"/>
                  <a:gd name="T39" fmla="*/ 131 h 415"/>
                  <a:gd name="T40" fmla="*/ 16 w 414"/>
                  <a:gd name="T41" fmla="*/ 146 h 415"/>
                  <a:gd name="T42" fmla="*/ 61 w 414"/>
                  <a:gd name="T43" fmla="*/ 178 h 415"/>
                  <a:gd name="T44" fmla="*/ 58 w 414"/>
                  <a:gd name="T45" fmla="*/ 208 h 415"/>
                  <a:gd name="T46" fmla="*/ 8 w 414"/>
                  <a:gd name="T47" fmla="*/ 230 h 415"/>
                  <a:gd name="T48" fmla="*/ 2 w 414"/>
                  <a:gd name="T49" fmla="*/ 244 h 415"/>
                  <a:gd name="T50" fmla="*/ 16 w 414"/>
                  <a:gd name="T51" fmla="*/ 291 h 415"/>
                  <a:gd name="T52" fmla="*/ 29 w 414"/>
                  <a:gd name="T53" fmla="*/ 299 h 415"/>
                  <a:gd name="T54" fmla="*/ 83 w 414"/>
                  <a:gd name="T55" fmla="*/ 290 h 415"/>
                  <a:gd name="T56" fmla="*/ 102 w 414"/>
                  <a:gd name="T57" fmla="*/ 313 h 415"/>
                  <a:gd name="T58" fmla="*/ 82 w 414"/>
                  <a:gd name="T59" fmla="*/ 364 h 415"/>
                  <a:gd name="T60" fmla="*/ 88 w 414"/>
                  <a:gd name="T61" fmla="*/ 379 h 415"/>
                  <a:gd name="T62" fmla="*/ 131 w 414"/>
                  <a:gd name="T63" fmla="*/ 402 h 415"/>
                  <a:gd name="T64" fmla="*/ 146 w 414"/>
                  <a:gd name="T65" fmla="*/ 398 h 415"/>
                  <a:gd name="T66" fmla="*/ 178 w 414"/>
                  <a:gd name="T67" fmla="*/ 353 h 415"/>
                  <a:gd name="T68" fmla="*/ 207 w 414"/>
                  <a:gd name="T69" fmla="*/ 356 h 415"/>
                  <a:gd name="T70" fmla="*/ 230 w 414"/>
                  <a:gd name="T71" fmla="*/ 407 h 415"/>
                  <a:gd name="T72" fmla="*/ 244 w 414"/>
                  <a:gd name="T73" fmla="*/ 413 h 415"/>
                  <a:gd name="T74" fmla="*/ 291 w 414"/>
                  <a:gd name="T75" fmla="*/ 399 h 415"/>
                  <a:gd name="T76" fmla="*/ 299 w 414"/>
                  <a:gd name="T77" fmla="*/ 386 h 415"/>
                  <a:gd name="T78" fmla="*/ 290 w 414"/>
                  <a:gd name="T79" fmla="*/ 331 h 415"/>
                  <a:gd name="T80" fmla="*/ 312 w 414"/>
                  <a:gd name="T81" fmla="*/ 312 h 415"/>
                  <a:gd name="T82" fmla="*/ 364 w 414"/>
                  <a:gd name="T83" fmla="*/ 332 h 415"/>
                  <a:gd name="T84" fmla="*/ 378 w 414"/>
                  <a:gd name="T85" fmla="*/ 327 h 415"/>
                  <a:gd name="T86" fmla="*/ 401 w 414"/>
                  <a:gd name="T87" fmla="*/ 284 h 415"/>
                  <a:gd name="T88" fmla="*/ 398 w 414"/>
                  <a:gd name="T89" fmla="*/ 269 h 415"/>
                  <a:gd name="T90" fmla="*/ 353 w 414"/>
                  <a:gd name="T91" fmla="*/ 237 h 415"/>
                  <a:gd name="T92" fmla="*/ 356 w 414"/>
                  <a:gd name="T93" fmla="*/ 207 h 415"/>
                  <a:gd name="T94" fmla="*/ 406 w 414"/>
                  <a:gd name="T95" fmla="*/ 185 h 415"/>
                  <a:gd name="T96" fmla="*/ 413 w 414"/>
                  <a:gd name="T97" fmla="*/ 171 h 415"/>
                  <a:gd name="T98" fmla="*/ 233 w 414"/>
                  <a:gd name="T99" fmla="*/ 293 h 415"/>
                  <a:gd name="T100" fmla="*/ 122 w 414"/>
                  <a:gd name="T101" fmla="*/ 233 h 415"/>
                  <a:gd name="T102" fmla="*/ 181 w 414"/>
                  <a:gd name="T103" fmla="*/ 122 h 415"/>
                  <a:gd name="T104" fmla="*/ 293 w 414"/>
                  <a:gd name="T105" fmla="*/ 182 h 415"/>
                  <a:gd name="T106" fmla="*/ 233 w 414"/>
                  <a:gd name="T107" fmla="*/ 293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14" h="415">
                    <a:moveTo>
                      <a:pt x="413" y="171"/>
                    </a:moveTo>
                    <a:cubicBezTo>
                      <a:pt x="398" y="124"/>
                      <a:pt x="398" y="124"/>
                      <a:pt x="398" y="124"/>
                    </a:cubicBezTo>
                    <a:cubicBezTo>
                      <a:pt x="397" y="119"/>
                      <a:pt x="391" y="115"/>
                      <a:pt x="385" y="116"/>
                    </a:cubicBezTo>
                    <a:cubicBezTo>
                      <a:pt x="331" y="125"/>
                      <a:pt x="331" y="125"/>
                      <a:pt x="331" y="125"/>
                    </a:cubicBezTo>
                    <a:cubicBezTo>
                      <a:pt x="325" y="117"/>
                      <a:pt x="319" y="109"/>
                      <a:pt x="312" y="102"/>
                    </a:cubicBezTo>
                    <a:cubicBezTo>
                      <a:pt x="332" y="51"/>
                      <a:pt x="332" y="51"/>
                      <a:pt x="332" y="51"/>
                    </a:cubicBezTo>
                    <a:cubicBezTo>
                      <a:pt x="334" y="45"/>
                      <a:pt x="332" y="39"/>
                      <a:pt x="327" y="36"/>
                    </a:cubicBezTo>
                    <a:cubicBezTo>
                      <a:pt x="283" y="13"/>
                      <a:pt x="283" y="13"/>
                      <a:pt x="283" y="13"/>
                    </a:cubicBezTo>
                    <a:cubicBezTo>
                      <a:pt x="278" y="10"/>
                      <a:pt x="272" y="12"/>
                      <a:pt x="268" y="17"/>
                    </a:cubicBezTo>
                    <a:cubicBezTo>
                      <a:pt x="236" y="62"/>
                      <a:pt x="236" y="62"/>
                      <a:pt x="236" y="62"/>
                    </a:cubicBezTo>
                    <a:cubicBezTo>
                      <a:pt x="227" y="60"/>
                      <a:pt x="217" y="59"/>
                      <a:pt x="207" y="59"/>
                    </a:cubicBezTo>
                    <a:cubicBezTo>
                      <a:pt x="184" y="8"/>
                      <a:pt x="184" y="8"/>
                      <a:pt x="184" y="8"/>
                    </a:cubicBezTo>
                    <a:cubicBezTo>
                      <a:pt x="182" y="3"/>
                      <a:pt x="176" y="0"/>
                      <a:pt x="171" y="2"/>
                    </a:cubicBezTo>
                    <a:cubicBezTo>
                      <a:pt x="124" y="16"/>
                      <a:pt x="124" y="16"/>
                      <a:pt x="124" y="16"/>
                    </a:cubicBezTo>
                    <a:cubicBezTo>
                      <a:pt x="118" y="18"/>
                      <a:pt x="115" y="24"/>
                      <a:pt x="116" y="29"/>
                    </a:cubicBezTo>
                    <a:cubicBezTo>
                      <a:pt x="125" y="84"/>
                      <a:pt x="125" y="84"/>
                      <a:pt x="125" y="84"/>
                    </a:cubicBezTo>
                    <a:cubicBezTo>
                      <a:pt x="116" y="89"/>
                      <a:pt x="109" y="95"/>
                      <a:pt x="102" y="102"/>
                    </a:cubicBezTo>
                    <a:cubicBezTo>
                      <a:pt x="50" y="83"/>
                      <a:pt x="50" y="83"/>
                      <a:pt x="50" y="83"/>
                    </a:cubicBezTo>
                    <a:cubicBezTo>
                      <a:pt x="45" y="81"/>
                      <a:pt x="39" y="83"/>
                      <a:pt x="36" y="88"/>
                    </a:cubicBezTo>
                    <a:cubicBezTo>
                      <a:pt x="13" y="131"/>
                      <a:pt x="13" y="131"/>
                      <a:pt x="13" y="131"/>
                    </a:cubicBezTo>
                    <a:cubicBezTo>
                      <a:pt x="10" y="136"/>
                      <a:pt x="12" y="143"/>
                      <a:pt x="16" y="146"/>
                    </a:cubicBezTo>
                    <a:cubicBezTo>
                      <a:pt x="61" y="178"/>
                      <a:pt x="61" y="178"/>
                      <a:pt x="61" y="178"/>
                    </a:cubicBezTo>
                    <a:cubicBezTo>
                      <a:pt x="59" y="188"/>
                      <a:pt x="58" y="198"/>
                      <a:pt x="58" y="208"/>
                    </a:cubicBezTo>
                    <a:cubicBezTo>
                      <a:pt x="8" y="230"/>
                      <a:pt x="8" y="230"/>
                      <a:pt x="8" y="230"/>
                    </a:cubicBezTo>
                    <a:cubicBezTo>
                      <a:pt x="3" y="232"/>
                      <a:pt x="0" y="239"/>
                      <a:pt x="2" y="244"/>
                    </a:cubicBezTo>
                    <a:cubicBezTo>
                      <a:pt x="16" y="291"/>
                      <a:pt x="16" y="291"/>
                      <a:pt x="16" y="291"/>
                    </a:cubicBezTo>
                    <a:cubicBezTo>
                      <a:pt x="18" y="296"/>
                      <a:pt x="23" y="300"/>
                      <a:pt x="29" y="299"/>
                    </a:cubicBezTo>
                    <a:cubicBezTo>
                      <a:pt x="83" y="290"/>
                      <a:pt x="83" y="290"/>
                      <a:pt x="83" y="290"/>
                    </a:cubicBezTo>
                    <a:cubicBezTo>
                      <a:pt x="89" y="298"/>
                      <a:pt x="95" y="306"/>
                      <a:pt x="102" y="313"/>
                    </a:cubicBezTo>
                    <a:cubicBezTo>
                      <a:pt x="82" y="364"/>
                      <a:pt x="82" y="364"/>
                      <a:pt x="82" y="364"/>
                    </a:cubicBezTo>
                    <a:cubicBezTo>
                      <a:pt x="80" y="370"/>
                      <a:pt x="83" y="376"/>
                      <a:pt x="88" y="379"/>
                    </a:cubicBezTo>
                    <a:cubicBezTo>
                      <a:pt x="131" y="402"/>
                      <a:pt x="131" y="402"/>
                      <a:pt x="131" y="402"/>
                    </a:cubicBezTo>
                    <a:cubicBezTo>
                      <a:pt x="136" y="404"/>
                      <a:pt x="143" y="403"/>
                      <a:pt x="146" y="398"/>
                    </a:cubicBezTo>
                    <a:cubicBezTo>
                      <a:pt x="178" y="353"/>
                      <a:pt x="178" y="353"/>
                      <a:pt x="178" y="353"/>
                    </a:cubicBezTo>
                    <a:cubicBezTo>
                      <a:pt x="187" y="355"/>
                      <a:pt x="197" y="356"/>
                      <a:pt x="207" y="356"/>
                    </a:cubicBezTo>
                    <a:cubicBezTo>
                      <a:pt x="230" y="407"/>
                      <a:pt x="230" y="407"/>
                      <a:pt x="230" y="407"/>
                    </a:cubicBezTo>
                    <a:cubicBezTo>
                      <a:pt x="232" y="412"/>
                      <a:pt x="238" y="415"/>
                      <a:pt x="244" y="413"/>
                    </a:cubicBezTo>
                    <a:cubicBezTo>
                      <a:pt x="291" y="399"/>
                      <a:pt x="291" y="399"/>
                      <a:pt x="291" y="399"/>
                    </a:cubicBezTo>
                    <a:cubicBezTo>
                      <a:pt x="296" y="397"/>
                      <a:pt x="300" y="391"/>
                      <a:pt x="299" y="386"/>
                    </a:cubicBezTo>
                    <a:cubicBezTo>
                      <a:pt x="290" y="331"/>
                      <a:pt x="290" y="331"/>
                      <a:pt x="290" y="331"/>
                    </a:cubicBezTo>
                    <a:cubicBezTo>
                      <a:pt x="298" y="326"/>
                      <a:pt x="306" y="319"/>
                      <a:pt x="312" y="312"/>
                    </a:cubicBezTo>
                    <a:cubicBezTo>
                      <a:pt x="364" y="332"/>
                      <a:pt x="364" y="332"/>
                      <a:pt x="364" y="332"/>
                    </a:cubicBezTo>
                    <a:cubicBezTo>
                      <a:pt x="369" y="334"/>
                      <a:pt x="376" y="332"/>
                      <a:pt x="378" y="327"/>
                    </a:cubicBezTo>
                    <a:cubicBezTo>
                      <a:pt x="401" y="284"/>
                      <a:pt x="401" y="284"/>
                      <a:pt x="401" y="284"/>
                    </a:cubicBezTo>
                    <a:cubicBezTo>
                      <a:pt x="404" y="279"/>
                      <a:pt x="403" y="272"/>
                      <a:pt x="398" y="269"/>
                    </a:cubicBezTo>
                    <a:cubicBezTo>
                      <a:pt x="353" y="237"/>
                      <a:pt x="353" y="237"/>
                      <a:pt x="353" y="237"/>
                    </a:cubicBezTo>
                    <a:cubicBezTo>
                      <a:pt x="355" y="227"/>
                      <a:pt x="356" y="217"/>
                      <a:pt x="356" y="207"/>
                    </a:cubicBezTo>
                    <a:cubicBezTo>
                      <a:pt x="406" y="185"/>
                      <a:pt x="406" y="185"/>
                      <a:pt x="406" y="185"/>
                    </a:cubicBezTo>
                    <a:cubicBezTo>
                      <a:pt x="411" y="182"/>
                      <a:pt x="414" y="176"/>
                      <a:pt x="413" y="171"/>
                    </a:cubicBezTo>
                    <a:close/>
                    <a:moveTo>
                      <a:pt x="233" y="293"/>
                    </a:moveTo>
                    <a:cubicBezTo>
                      <a:pt x="186" y="307"/>
                      <a:pt x="136" y="280"/>
                      <a:pt x="122" y="233"/>
                    </a:cubicBezTo>
                    <a:cubicBezTo>
                      <a:pt x="108" y="186"/>
                      <a:pt x="134" y="136"/>
                      <a:pt x="181" y="122"/>
                    </a:cubicBezTo>
                    <a:cubicBezTo>
                      <a:pt x="228" y="108"/>
                      <a:pt x="278" y="134"/>
                      <a:pt x="293" y="182"/>
                    </a:cubicBezTo>
                    <a:cubicBezTo>
                      <a:pt x="307" y="229"/>
                      <a:pt x="280" y="278"/>
                      <a:pt x="233" y="2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</p:grpSp>
        <p:grpSp>
          <p:nvGrpSpPr>
            <p:cNvPr id="14" name="Group 216"/>
            <p:cNvGrpSpPr/>
            <p:nvPr/>
          </p:nvGrpSpPr>
          <p:grpSpPr>
            <a:xfrm>
              <a:off x="4293047" y="1003266"/>
              <a:ext cx="449263" cy="363538"/>
              <a:chOff x="1209675" y="6354763"/>
              <a:chExt cx="449263" cy="363538"/>
            </a:xfrm>
            <a:solidFill>
              <a:schemeClr val="bg1"/>
            </a:solidFill>
          </p:grpSpPr>
          <p:sp>
            <p:nvSpPr>
              <p:cNvPr id="18" name="Freeform 205"/>
              <p:cNvSpPr/>
              <p:nvPr/>
            </p:nvSpPr>
            <p:spPr bwMode="auto">
              <a:xfrm>
                <a:off x="1560513" y="6529388"/>
                <a:ext cx="96838" cy="188913"/>
              </a:xfrm>
              <a:custGeom>
                <a:avLst/>
                <a:gdLst>
                  <a:gd name="T0" fmla="*/ 31 w 126"/>
                  <a:gd name="T1" fmla="*/ 0 h 245"/>
                  <a:gd name="T2" fmla="*/ 0 w 126"/>
                  <a:gd name="T3" fmla="*/ 39 h 245"/>
                  <a:gd name="T4" fmla="*/ 0 w 126"/>
                  <a:gd name="T5" fmla="*/ 245 h 245"/>
                  <a:gd name="T6" fmla="*/ 126 w 126"/>
                  <a:gd name="T7" fmla="*/ 245 h 245"/>
                  <a:gd name="T8" fmla="*/ 125 w 126"/>
                  <a:gd name="T9" fmla="*/ 74 h 245"/>
                  <a:gd name="T10" fmla="*/ 31 w 126"/>
                  <a:gd name="T11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6" h="245">
                    <a:moveTo>
                      <a:pt x="31" y="0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245"/>
                      <a:pt x="0" y="245"/>
                      <a:pt x="0" y="245"/>
                    </a:cubicBezTo>
                    <a:cubicBezTo>
                      <a:pt x="126" y="245"/>
                      <a:pt x="126" y="245"/>
                      <a:pt x="126" y="245"/>
                    </a:cubicBezTo>
                    <a:cubicBezTo>
                      <a:pt x="125" y="74"/>
                      <a:pt x="125" y="74"/>
                      <a:pt x="125" y="74"/>
                    </a:cubicBezTo>
                    <a:cubicBezTo>
                      <a:pt x="99" y="52"/>
                      <a:pt x="31" y="0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9" name="Freeform 207"/>
              <p:cNvSpPr/>
              <p:nvPr/>
            </p:nvSpPr>
            <p:spPr bwMode="auto">
              <a:xfrm>
                <a:off x="1209675" y="6354763"/>
                <a:ext cx="449263" cy="339725"/>
              </a:xfrm>
              <a:custGeom>
                <a:avLst/>
                <a:gdLst>
                  <a:gd name="T0" fmla="*/ 236 w 585"/>
                  <a:gd name="T1" fmla="*/ 248 h 442"/>
                  <a:gd name="T2" fmla="*/ 76 w 585"/>
                  <a:gd name="T3" fmla="*/ 428 h 442"/>
                  <a:gd name="T4" fmla="*/ 46 w 585"/>
                  <a:gd name="T5" fmla="*/ 442 h 442"/>
                  <a:gd name="T6" fmla="*/ 18 w 585"/>
                  <a:gd name="T7" fmla="*/ 432 h 442"/>
                  <a:gd name="T8" fmla="*/ 15 w 585"/>
                  <a:gd name="T9" fmla="*/ 374 h 442"/>
                  <a:gd name="T10" fmla="*/ 206 w 585"/>
                  <a:gd name="T11" fmla="*/ 158 h 442"/>
                  <a:gd name="T12" fmla="*/ 237 w 585"/>
                  <a:gd name="T13" fmla="*/ 144 h 442"/>
                  <a:gd name="T14" fmla="*/ 268 w 585"/>
                  <a:gd name="T15" fmla="*/ 158 h 442"/>
                  <a:gd name="T16" fmla="*/ 323 w 585"/>
                  <a:gd name="T17" fmla="*/ 224 h 442"/>
                  <a:gd name="T18" fmla="*/ 425 w 585"/>
                  <a:gd name="T19" fmla="*/ 101 h 442"/>
                  <a:gd name="T20" fmla="*/ 330 w 585"/>
                  <a:gd name="T21" fmla="*/ 19 h 442"/>
                  <a:gd name="T22" fmla="*/ 566 w 585"/>
                  <a:gd name="T23" fmla="*/ 0 h 442"/>
                  <a:gd name="T24" fmla="*/ 585 w 585"/>
                  <a:gd name="T25" fmla="*/ 239 h 442"/>
                  <a:gd name="T26" fmla="*/ 487 w 585"/>
                  <a:gd name="T27" fmla="*/ 154 h 442"/>
                  <a:gd name="T28" fmla="*/ 355 w 585"/>
                  <a:gd name="T29" fmla="*/ 314 h 442"/>
                  <a:gd name="T30" fmla="*/ 324 w 585"/>
                  <a:gd name="T31" fmla="*/ 329 h 442"/>
                  <a:gd name="T32" fmla="*/ 292 w 585"/>
                  <a:gd name="T33" fmla="*/ 314 h 442"/>
                  <a:gd name="T34" fmla="*/ 236 w 585"/>
                  <a:gd name="T35" fmla="*/ 248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85" h="442">
                    <a:moveTo>
                      <a:pt x="236" y="248"/>
                    </a:moveTo>
                    <a:cubicBezTo>
                      <a:pt x="76" y="428"/>
                      <a:pt x="76" y="428"/>
                      <a:pt x="76" y="428"/>
                    </a:cubicBezTo>
                    <a:cubicBezTo>
                      <a:pt x="68" y="438"/>
                      <a:pt x="57" y="442"/>
                      <a:pt x="46" y="442"/>
                    </a:cubicBezTo>
                    <a:cubicBezTo>
                      <a:pt x="36" y="442"/>
                      <a:pt x="26" y="439"/>
                      <a:pt x="18" y="432"/>
                    </a:cubicBezTo>
                    <a:cubicBezTo>
                      <a:pt x="1" y="417"/>
                      <a:pt x="0" y="391"/>
                      <a:pt x="15" y="374"/>
                    </a:cubicBezTo>
                    <a:cubicBezTo>
                      <a:pt x="206" y="158"/>
                      <a:pt x="206" y="158"/>
                      <a:pt x="206" y="158"/>
                    </a:cubicBezTo>
                    <a:cubicBezTo>
                      <a:pt x="214" y="149"/>
                      <a:pt x="225" y="143"/>
                      <a:pt x="237" y="144"/>
                    </a:cubicBezTo>
                    <a:cubicBezTo>
                      <a:pt x="249" y="144"/>
                      <a:pt x="260" y="149"/>
                      <a:pt x="268" y="158"/>
                    </a:cubicBezTo>
                    <a:cubicBezTo>
                      <a:pt x="323" y="224"/>
                      <a:pt x="323" y="224"/>
                      <a:pt x="323" y="224"/>
                    </a:cubicBezTo>
                    <a:cubicBezTo>
                      <a:pt x="425" y="101"/>
                      <a:pt x="425" y="101"/>
                      <a:pt x="425" y="101"/>
                    </a:cubicBezTo>
                    <a:cubicBezTo>
                      <a:pt x="330" y="19"/>
                      <a:pt x="330" y="19"/>
                      <a:pt x="330" y="19"/>
                    </a:cubicBezTo>
                    <a:cubicBezTo>
                      <a:pt x="566" y="0"/>
                      <a:pt x="566" y="0"/>
                      <a:pt x="566" y="0"/>
                    </a:cubicBezTo>
                    <a:cubicBezTo>
                      <a:pt x="585" y="239"/>
                      <a:pt x="585" y="239"/>
                      <a:pt x="585" y="239"/>
                    </a:cubicBezTo>
                    <a:cubicBezTo>
                      <a:pt x="487" y="154"/>
                      <a:pt x="487" y="154"/>
                      <a:pt x="487" y="154"/>
                    </a:cubicBezTo>
                    <a:cubicBezTo>
                      <a:pt x="355" y="314"/>
                      <a:pt x="355" y="314"/>
                      <a:pt x="355" y="314"/>
                    </a:cubicBezTo>
                    <a:cubicBezTo>
                      <a:pt x="348" y="323"/>
                      <a:pt x="336" y="329"/>
                      <a:pt x="324" y="329"/>
                    </a:cubicBezTo>
                    <a:cubicBezTo>
                      <a:pt x="311" y="329"/>
                      <a:pt x="300" y="324"/>
                      <a:pt x="292" y="314"/>
                    </a:cubicBezTo>
                    <a:lnTo>
                      <a:pt x="236" y="24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20" name="Freeform 208"/>
              <p:cNvSpPr/>
              <p:nvPr/>
            </p:nvSpPr>
            <p:spPr bwMode="auto">
              <a:xfrm>
                <a:off x="1417638" y="6589713"/>
                <a:ext cx="119063" cy="127000"/>
              </a:xfrm>
              <a:custGeom>
                <a:avLst/>
                <a:gdLst>
                  <a:gd name="T0" fmla="*/ 98 w 153"/>
                  <a:gd name="T1" fmla="*/ 64 h 167"/>
                  <a:gd name="T2" fmla="*/ 62 w 153"/>
                  <a:gd name="T3" fmla="*/ 83 h 167"/>
                  <a:gd name="T4" fmla="*/ 1 w 153"/>
                  <a:gd name="T5" fmla="*/ 56 h 167"/>
                  <a:gd name="T6" fmla="*/ 0 w 153"/>
                  <a:gd name="T7" fmla="*/ 167 h 167"/>
                  <a:gd name="T8" fmla="*/ 150 w 153"/>
                  <a:gd name="T9" fmla="*/ 167 h 167"/>
                  <a:gd name="T10" fmla="*/ 153 w 153"/>
                  <a:gd name="T11" fmla="*/ 0 h 167"/>
                  <a:gd name="T12" fmla="*/ 98 w 153"/>
                  <a:gd name="T13" fmla="*/ 6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3" h="167">
                    <a:moveTo>
                      <a:pt x="98" y="64"/>
                    </a:moveTo>
                    <a:cubicBezTo>
                      <a:pt x="76" y="83"/>
                      <a:pt x="62" y="83"/>
                      <a:pt x="62" y="83"/>
                    </a:cubicBezTo>
                    <a:cubicBezTo>
                      <a:pt x="43" y="86"/>
                      <a:pt x="15" y="67"/>
                      <a:pt x="1" y="56"/>
                    </a:cubicBezTo>
                    <a:cubicBezTo>
                      <a:pt x="0" y="167"/>
                      <a:pt x="0" y="167"/>
                      <a:pt x="0" y="167"/>
                    </a:cubicBezTo>
                    <a:cubicBezTo>
                      <a:pt x="150" y="167"/>
                      <a:pt x="150" y="167"/>
                      <a:pt x="150" y="167"/>
                    </a:cubicBezTo>
                    <a:cubicBezTo>
                      <a:pt x="153" y="0"/>
                      <a:pt x="153" y="0"/>
                      <a:pt x="153" y="0"/>
                    </a:cubicBezTo>
                    <a:cubicBezTo>
                      <a:pt x="132" y="24"/>
                      <a:pt x="116" y="47"/>
                      <a:pt x="98" y="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21" name="Freeform 209"/>
              <p:cNvSpPr/>
              <p:nvPr/>
            </p:nvSpPr>
            <p:spPr bwMode="auto">
              <a:xfrm>
                <a:off x="1295400" y="6600825"/>
                <a:ext cx="96838" cy="115888"/>
              </a:xfrm>
              <a:custGeom>
                <a:avLst/>
                <a:gdLst>
                  <a:gd name="T0" fmla="*/ 0 w 61"/>
                  <a:gd name="T1" fmla="*/ 73 h 73"/>
                  <a:gd name="T2" fmla="*/ 61 w 61"/>
                  <a:gd name="T3" fmla="*/ 73 h 73"/>
                  <a:gd name="T4" fmla="*/ 61 w 61"/>
                  <a:gd name="T5" fmla="*/ 0 h 73"/>
                  <a:gd name="T6" fmla="*/ 0 w 61"/>
                  <a:gd name="T7" fmla="*/ 70 h 73"/>
                  <a:gd name="T8" fmla="*/ 0 w 61"/>
                  <a:gd name="T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73">
                    <a:moveTo>
                      <a:pt x="0" y="73"/>
                    </a:moveTo>
                    <a:lnTo>
                      <a:pt x="61" y="73"/>
                    </a:lnTo>
                    <a:lnTo>
                      <a:pt x="61" y="0"/>
                    </a:lnTo>
                    <a:lnTo>
                      <a:pt x="0" y="70"/>
                    </a:lnTo>
                    <a:lnTo>
                      <a:pt x="0" y="7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</p:grpSp>
        <p:grpSp>
          <p:nvGrpSpPr>
            <p:cNvPr id="15" name="Group 242"/>
            <p:cNvGrpSpPr/>
            <p:nvPr/>
          </p:nvGrpSpPr>
          <p:grpSpPr>
            <a:xfrm>
              <a:off x="5864030" y="2729069"/>
              <a:ext cx="447675" cy="341313"/>
              <a:chOff x="2908300" y="2946400"/>
              <a:chExt cx="447675" cy="341313"/>
            </a:xfrm>
            <a:solidFill>
              <a:schemeClr val="bg1"/>
            </a:solidFill>
          </p:grpSpPr>
          <p:sp>
            <p:nvSpPr>
              <p:cNvPr id="16" name="Freeform 227"/>
              <p:cNvSpPr/>
              <p:nvPr/>
            </p:nvSpPr>
            <p:spPr bwMode="auto">
              <a:xfrm>
                <a:off x="2957513" y="2946400"/>
                <a:ext cx="349250" cy="115888"/>
              </a:xfrm>
              <a:custGeom>
                <a:avLst/>
                <a:gdLst>
                  <a:gd name="T0" fmla="*/ 0 w 454"/>
                  <a:gd name="T1" fmla="*/ 136 h 152"/>
                  <a:gd name="T2" fmla="*/ 16 w 454"/>
                  <a:gd name="T3" fmla="*/ 119 h 152"/>
                  <a:gd name="T4" fmla="*/ 30 w 454"/>
                  <a:gd name="T5" fmla="*/ 127 h 152"/>
                  <a:gd name="T6" fmla="*/ 141 w 454"/>
                  <a:gd name="T7" fmla="*/ 79 h 152"/>
                  <a:gd name="T8" fmla="*/ 140 w 454"/>
                  <a:gd name="T9" fmla="*/ 75 h 152"/>
                  <a:gd name="T10" fmla="*/ 157 w 454"/>
                  <a:gd name="T11" fmla="*/ 58 h 152"/>
                  <a:gd name="T12" fmla="*/ 173 w 454"/>
                  <a:gd name="T13" fmla="*/ 75 h 152"/>
                  <a:gd name="T14" fmla="*/ 282 w 454"/>
                  <a:gd name="T15" fmla="*/ 97 h 152"/>
                  <a:gd name="T16" fmla="*/ 297 w 454"/>
                  <a:gd name="T17" fmla="*/ 86 h 152"/>
                  <a:gd name="T18" fmla="*/ 309 w 454"/>
                  <a:gd name="T19" fmla="*/ 92 h 152"/>
                  <a:gd name="T20" fmla="*/ 422 w 454"/>
                  <a:gd name="T21" fmla="*/ 22 h 152"/>
                  <a:gd name="T22" fmla="*/ 421 w 454"/>
                  <a:gd name="T23" fmla="*/ 17 h 152"/>
                  <a:gd name="T24" fmla="*/ 437 w 454"/>
                  <a:gd name="T25" fmla="*/ 0 h 152"/>
                  <a:gd name="T26" fmla="*/ 454 w 454"/>
                  <a:gd name="T27" fmla="*/ 17 h 152"/>
                  <a:gd name="T28" fmla="*/ 437 w 454"/>
                  <a:gd name="T29" fmla="*/ 33 h 152"/>
                  <a:gd name="T30" fmla="*/ 425 w 454"/>
                  <a:gd name="T31" fmla="*/ 27 h 152"/>
                  <a:gd name="T32" fmla="*/ 312 w 454"/>
                  <a:gd name="T33" fmla="*/ 97 h 152"/>
                  <a:gd name="T34" fmla="*/ 313 w 454"/>
                  <a:gd name="T35" fmla="*/ 103 h 152"/>
                  <a:gd name="T36" fmla="*/ 297 w 454"/>
                  <a:gd name="T37" fmla="*/ 119 h 152"/>
                  <a:gd name="T38" fmla="*/ 281 w 454"/>
                  <a:gd name="T39" fmla="*/ 103 h 152"/>
                  <a:gd name="T40" fmla="*/ 172 w 454"/>
                  <a:gd name="T41" fmla="*/ 81 h 152"/>
                  <a:gd name="T42" fmla="*/ 157 w 454"/>
                  <a:gd name="T43" fmla="*/ 91 h 152"/>
                  <a:gd name="T44" fmla="*/ 144 w 454"/>
                  <a:gd name="T45" fmla="*/ 84 h 152"/>
                  <a:gd name="T46" fmla="*/ 32 w 454"/>
                  <a:gd name="T47" fmla="*/ 132 h 152"/>
                  <a:gd name="T48" fmla="*/ 33 w 454"/>
                  <a:gd name="T49" fmla="*/ 136 h 152"/>
                  <a:gd name="T50" fmla="*/ 16 w 454"/>
                  <a:gd name="T51" fmla="*/ 152 h 152"/>
                  <a:gd name="T52" fmla="*/ 0 w 454"/>
                  <a:gd name="T53" fmla="*/ 13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54" h="152">
                    <a:moveTo>
                      <a:pt x="0" y="136"/>
                    </a:moveTo>
                    <a:cubicBezTo>
                      <a:pt x="0" y="127"/>
                      <a:pt x="7" y="119"/>
                      <a:pt x="16" y="119"/>
                    </a:cubicBezTo>
                    <a:cubicBezTo>
                      <a:pt x="22" y="119"/>
                      <a:pt x="27" y="122"/>
                      <a:pt x="30" y="127"/>
                    </a:cubicBezTo>
                    <a:cubicBezTo>
                      <a:pt x="141" y="79"/>
                      <a:pt x="141" y="79"/>
                      <a:pt x="141" y="79"/>
                    </a:cubicBezTo>
                    <a:cubicBezTo>
                      <a:pt x="141" y="77"/>
                      <a:pt x="140" y="76"/>
                      <a:pt x="140" y="75"/>
                    </a:cubicBezTo>
                    <a:cubicBezTo>
                      <a:pt x="140" y="66"/>
                      <a:pt x="148" y="58"/>
                      <a:pt x="157" y="58"/>
                    </a:cubicBezTo>
                    <a:cubicBezTo>
                      <a:pt x="166" y="58"/>
                      <a:pt x="173" y="66"/>
                      <a:pt x="173" y="75"/>
                    </a:cubicBezTo>
                    <a:cubicBezTo>
                      <a:pt x="282" y="97"/>
                      <a:pt x="282" y="97"/>
                      <a:pt x="282" y="97"/>
                    </a:cubicBezTo>
                    <a:cubicBezTo>
                      <a:pt x="284" y="91"/>
                      <a:pt x="290" y="86"/>
                      <a:pt x="297" y="86"/>
                    </a:cubicBezTo>
                    <a:cubicBezTo>
                      <a:pt x="302" y="86"/>
                      <a:pt x="306" y="88"/>
                      <a:pt x="309" y="92"/>
                    </a:cubicBezTo>
                    <a:cubicBezTo>
                      <a:pt x="422" y="22"/>
                      <a:pt x="422" y="22"/>
                      <a:pt x="422" y="22"/>
                    </a:cubicBezTo>
                    <a:cubicBezTo>
                      <a:pt x="421" y="20"/>
                      <a:pt x="421" y="18"/>
                      <a:pt x="421" y="17"/>
                    </a:cubicBezTo>
                    <a:cubicBezTo>
                      <a:pt x="421" y="8"/>
                      <a:pt x="428" y="0"/>
                      <a:pt x="437" y="0"/>
                    </a:cubicBezTo>
                    <a:cubicBezTo>
                      <a:pt x="446" y="0"/>
                      <a:pt x="454" y="8"/>
                      <a:pt x="454" y="17"/>
                    </a:cubicBezTo>
                    <a:cubicBezTo>
                      <a:pt x="454" y="26"/>
                      <a:pt x="446" y="33"/>
                      <a:pt x="437" y="33"/>
                    </a:cubicBezTo>
                    <a:cubicBezTo>
                      <a:pt x="432" y="33"/>
                      <a:pt x="428" y="31"/>
                      <a:pt x="425" y="27"/>
                    </a:cubicBezTo>
                    <a:cubicBezTo>
                      <a:pt x="312" y="97"/>
                      <a:pt x="312" y="97"/>
                      <a:pt x="312" y="97"/>
                    </a:cubicBezTo>
                    <a:cubicBezTo>
                      <a:pt x="313" y="99"/>
                      <a:pt x="313" y="101"/>
                      <a:pt x="313" y="103"/>
                    </a:cubicBezTo>
                    <a:cubicBezTo>
                      <a:pt x="313" y="112"/>
                      <a:pt x="306" y="119"/>
                      <a:pt x="297" y="119"/>
                    </a:cubicBezTo>
                    <a:cubicBezTo>
                      <a:pt x="288" y="119"/>
                      <a:pt x="281" y="112"/>
                      <a:pt x="281" y="103"/>
                    </a:cubicBezTo>
                    <a:cubicBezTo>
                      <a:pt x="172" y="81"/>
                      <a:pt x="172" y="81"/>
                      <a:pt x="172" y="81"/>
                    </a:cubicBezTo>
                    <a:cubicBezTo>
                      <a:pt x="170" y="87"/>
                      <a:pt x="164" y="91"/>
                      <a:pt x="157" y="91"/>
                    </a:cubicBezTo>
                    <a:cubicBezTo>
                      <a:pt x="151" y="91"/>
                      <a:pt x="147" y="88"/>
                      <a:pt x="144" y="84"/>
                    </a:cubicBezTo>
                    <a:cubicBezTo>
                      <a:pt x="32" y="132"/>
                      <a:pt x="32" y="132"/>
                      <a:pt x="32" y="132"/>
                    </a:cubicBezTo>
                    <a:cubicBezTo>
                      <a:pt x="33" y="134"/>
                      <a:pt x="33" y="134"/>
                      <a:pt x="33" y="136"/>
                    </a:cubicBezTo>
                    <a:cubicBezTo>
                      <a:pt x="33" y="145"/>
                      <a:pt x="26" y="152"/>
                      <a:pt x="16" y="152"/>
                    </a:cubicBezTo>
                    <a:cubicBezTo>
                      <a:pt x="7" y="152"/>
                      <a:pt x="0" y="145"/>
                      <a:pt x="0" y="1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  <p:sp>
            <p:nvSpPr>
              <p:cNvPr id="17" name="Freeform 228"/>
              <p:cNvSpPr/>
              <p:nvPr/>
            </p:nvSpPr>
            <p:spPr bwMode="auto">
              <a:xfrm>
                <a:off x="2908300" y="2987675"/>
                <a:ext cx="447675" cy="300038"/>
              </a:xfrm>
              <a:custGeom>
                <a:avLst/>
                <a:gdLst>
                  <a:gd name="T0" fmla="*/ 568 w 581"/>
                  <a:gd name="T1" fmla="*/ 367 h 392"/>
                  <a:gd name="T2" fmla="*/ 550 w 581"/>
                  <a:gd name="T3" fmla="*/ 367 h 392"/>
                  <a:gd name="T4" fmla="*/ 550 w 581"/>
                  <a:gd name="T5" fmla="*/ 32 h 392"/>
                  <a:gd name="T6" fmla="*/ 518 w 581"/>
                  <a:gd name="T7" fmla="*/ 0 h 392"/>
                  <a:gd name="T8" fmla="*/ 483 w 581"/>
                  <a:gd name="T9" fmla="*/ 0 h 392"/>
                  <a:gd name="T10" fmla="*/ 451 w 581"/>
                  <a:gd name="T11" fmla="*/ 32 h 392"/>
                  <a:gd name="T12" fmla="*/ 451 w 581"/>
                  <a:gd name="T13" fmla="*/ 367 h 392"/>
                  <a:gd name="T14" fmla="*/ 410 w 581"/>
                  <a:gd name="T15" fmla="*/ 367 h 392"/>
                  <a:gd name="T16" fmla="*/ 410 w 581"/>
                  <a:gd name="T17" fmla="*/ 120 h 392"/>
                  <a:gd name="T18" fmla="*/ 379 w 581"/>
                  <a:gd name="T19" fmla="*/ 88 h 392"/>
                  <a:gd name="T20" fmla="*/ 343 w 581"/>
                  <a:gd name="T21" fmla="*/ 88 h 392"/>
                  <a:gd name="T22" fmla="*/ 311 w 581"/>
                  <a:gd name="T23" fmla="*/ 120 h 392"/>
                  <a:gd name="T24" fmla="*/ 311 w 581"/>
                  <a:gd name="T25" fmla="*/ 367 h 392"/>
                  <a:gd name="T26" fmla="*/ 270 w 581"/>
                  <a:gd name="T27" fmla="*/ 367 h 392"/>
                  <a:gd name="T28" fmla="*/ 270 w 581"/>
                  <a:gd name="T29" fmla="*/ 92 h 392"/>
                  <a:gd name="T30" fmla="*/ 239 w 581"/>
                  <a:gd name="T31" fmla="*/ 61 h 392"/>
                  <a:gd name="T32" fmla="*/ 203 w 581"/>
                  <a:gd name="T33" fmla="*/ 61 h 392"/>
                  <a:gd name="T34" fmla="*/ 171 w 581"/>
                  <a:gd name="T35" fmla="*/ 92 h 392"/>
                  <a:gd name="T36" fmla="*/ 171 w 581"/>
                  <a:gd name="T37" fmla="*/ 367 h 392"/>
                  <a:gd name="T38" fmla="*/ 131 w 581"/>
                  <a:gd name="T39" fmla="*/ 367 h 392"/>
                  <a:gd name="T40" fmla="*/ 131 w 581"/>
                  <a:gd name="T41" fmla="*/ 160 h 392"/>
                  <a:gd name="T42" fmla="*/ 99 w 581"/>
                  <a:gd name="T43" fmla="*/ 128 h 392"/>
                  <a:gd name="T44" fmla="*/ 63 w 581"/>
                  <a:gd name="T45" fmla="*/ 128 h 392"/>
                  <a:gd name="T46" fmla="*/ 32 w 581"/>
                  <a:gd name="T47" fmla="*/ 160 h 392"/>
                  <a:gd name="T48" fmla="*/ 32 w 581"/>
                  <a:gd name="T49" fmla="*/ 367 h 392"/>
                  <a:gd name="T50" fmla="*/ 11 w 581"/>
                  <a:gd name="T51" fmla="*/ 367 h 392"/>
                  <a:gd name="T52" fmla="*/ 0 w 581"/>
                  <a:gd name="T53" fmla="*/ 378 h 392"/>
                  <a:gd name="T54" fmla="*/ 0 w 581"/>
                  <a:gd name="T55" fmla="*/ 381 h 392"/>
                  <a:gd name="T56" fmla="*/ 11 w 581"/>
                  <a:gd name="T57" fmla="*/ 392 h 392"/>
                  <a:gd name="T58" fmla="*/ 568 w 581"/>
                  <a:gd name="T59" fmla="*/ 392 h 392"/>
                  <a:gd name="T60" fmla="*/ 581 w 581"/>
                  <a:gd name="T61" fmla="*/ 381 h 392"/>
                  <a:gd name="T62" fmla="*/ 581 w 581"/>
                  <a:gd name="T63" fmla="*/ 378 h 392"/>
                  <a:gd name="T64" fmla="*/ 568 w 581"/>
                  <a:gd name="T65" fmla="*/ 367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81" h="392">
                    <a:moveTo>
                      <a:pt x="568" y="367"/>
                    </a:moveTo>
                    <a:cubicBezTo>
                      <a:pt x="550" y="367"/>
                      <a:pt x="550" y="367"/>
                      <a:pt x="550" y="367"/>
                    </a:cubicBezTo>
                    <a:cubicBezTo>
                      <a:pt x="550" y="32"/>
                      <a:pt x="550" y="32"/>
                      <a:pt x="550" y="32"/>
                    </a:cubicBezTo>
                    <a:cubicBezTo>
                      <a:pt x="550" y="14"/>
                      <a:pt x="536" y="0"/>
                      <a:pt x="518" y="0"/>
                    </a:cubicBezTo>
                    <a:cubicBezTo>
                      <a:pt x="483" y="0"/>
                      <a:pt x="483" y="0"/>
                      <a:pt x="483" y="0"/>
                    </a:cubicBezTo>
                    <a:cubicBezTo>
                      <a:pt x="465" y="0"/>
                      <a:pt x="451" y="14"/>
                      <a:pt x="451" y="32"/>
                    </a:cubicBezTo>
                    <a:cubicBezTo>
                      <a:pt x="451" y="367"/>
                      <a:pt x="451" y="367"/>
                      <a:pt x="451" y="367"/>
                    </a:cubicBezTo>
                    <a:cubicBezTo>
                      <a:pt x="410" y="367"/>
                      <a:pt x="410" y="367"/>
                      <a:pt x="410" y="367"/>
                    </a:cubicBezTo>
                    <a:cubicBezTo>
                      <a:pt x="410" y="120"/>
                      <a:pt x="410" y="120"/>
                      <a:pt x="410" y="120"/>
                    </a:cubicBezTo>
                    <a:cubicBezTo>
                      <a:pt x="410" y="102"/>
                      <a:pt x="396" y="88"/>
                      <a:pt x="379" y="88"/>
                    </a:cubicBezTo>
                    <a:cubicBezTo>
                      <a:pt x="343" y="88"/>
                      <a:pt x="343" y="88"/>
                      <a:pt x="343" y="88"/>
                    </a:cubicBezTo>
                    <a:cubicBezTo>
                      <a:pt x="325" y="88"/>
                      <a:pt x="311" y="102"/>
                      <a:pt x="311" y="120"/>
                    </a:cubicBezTo>
                    <a:cubicBezTo>
                      <a:pt x="311" y="367"/>
                      <a:pt x="311" y="367"/>
                      <a:pt x="311" y="367"/>
                    </a:cubicBezTo>
                    <a:cubicBezTo>
                      <a:pt x="270" y="367"/>
                      <a:pt x="270" y="367"/>
                      <a:pt x="270" y="367"/>
                    </a:cubicBezTo>
                    <a:cubicBezTo>
                      <a:pt x="270" y="92"/>
                      <a:pt x="270" y="92"/>
                      <a:pt x="270" y="92"/>
                    </a:cubicBezTo>
                    <a:cubicBezTo>
                      <a:pt x="270" y="75"/>
                      <a:pt x="256" y="61"/>
                      <a:pt x="239" y="61"/>
                    </a:cubicBezTo>
                    <a:cubicBezTo>
                      <a:pt x="203" y="61"/>
                      <a:pt x="203" y="61"/>
                      <a:pt x="203" y="61"/>
                    </a:cubicBezTo>
                    <a:cubicBezTo>
                      <a:pt x="186" y="61"/>
                      <a:pt x="171" y="75"/>
                      <a:pt x="171" y="92"/>
                    </a:cubicBezTo>
                    <a:cubicBezTo>
                      <a:pt x="171" y="367"/>
                      <a:pt x="171" y="367"/>
                      <a:pt x="171" y="367"/>
                    </a:cubicBezTo>
                    <a:cubicBezTo>
                      <a:pt x="131" y="367"/>
                      <a:pt x="131" y="367"/>
                      <a:pt x="131" y="367"/>
                    </a:cubicBezTo>
                    <a:cubicBezTo>
                      <a:pt x="131" y="160"/>
                      <a:pt x="131" y="160"/>
                      <a:pt x="131" y="160"/>
                    </a:cubicBezTo>
                    <a:cubicBezTo>
                      <a:pt x="131" y="143"/>
                      <a:pt x="117" y="128"/>
                      <a:pt x="99" y="128"/>
                    </a:cubicBezTo>
                    <a:cubicBezTo>
                      <a:pt x="63" y="128"/>
                      <a:pt x="63" y="128"/>
                      <a:pt x="63" y="128"/>
                    </a:cubicBezTo>
                    <a:cubicBezTo>
                      <a:pt x="46" y="128"/>
                      <a:pt x="32" y="143"/>
                      <a:pt x="32" y="160"/>
                    </a:cubicBezTo>
                    <a:cubicBezTo>
                      <a:pt x="32" y="367"/>
                      <a:pt x="32" y="367"/>
                      <a:pt x="32" y="367"/>
                    </a:cubicBezTo>
                    <a:cubicBezTo>
                      <a:pt x="11" y="367"/>
                      <a:pt x="11" y="367"/>
                      <a:pt x="11" y="367"/>
                    </a:cubicBezTo>
                    <a:cubicBezTo>
                      <a:pt x="4" y="367"/>
                      <a:pt x="0" y="372"/>
                      <a:pt x="0" y="378"/>
                    </a:cubicBezTo>
                    <a:cubicBezTo>
                      <a:pt x="0" y="381"/>
                      <a:pt x="0" y="381"/>
                      <a:pt x="0" y="381"/>
                    </a:cubicBezTo>
                    <a:cubicBezTo>
                      <a:pt x="0" y="387"/>
                      <a:pt x="4" y="392"/>
                      <a:pt x="11" y="392"/>
                    </a:cubicBezTo>
                    <a:cubicBezTo>
                      <a:pt x="568" y="392"/>
                      <a:pt x="568" y="392"/>
                      <a:pt x="568" y="392"/>
                    </a:cubicBezTo>
                    <a:cubicBezTo>
                      <a:pt x="575" y="392"/>
                      <a:pt x="581" y="387"/>
                      <a:pt x="581" y="381"/>
                    </a:cubicBezTo>
                    <a:cubicBezTo>
                      <a:pt x="581" y="378"/>
                      <a:pt x="581" y="378"/>
                      <a:pt x="581" y="378"/>
                    </a:cubicBezTo>
                    <a:cubicBezTo>
                      <a:pt x="581" y="372"/>
                      <a:pt x="575" y="367"/>
                      <a:pt x="568" y="3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2400" b="0" kern="0">
                  <a:solidFill>
                    <a:srgbClr val="000000"/>
                  </a:solidFill>
                  <a:latin typeface="+mj-lt"/>
                  <a:ea typeface="Microsoft YaHei UI" panose="020B0503020204020204" charset="-122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359554" y="1341960"/>
            <a:ext cx="3937418" cy="1530163"/>
            <a:chOff x="359554" y="1341960"/>
            <a:chExt cx="3937418" cy="1530163"/>
          </a:xfrm>
        </p:grpSpPr>
        <p:sp>
          <p:nvSpPr>
            <p:cNvPr id="40" name="矩形 39"/>
            <p:cNvSpPr/>
            <p:nvPr/>
          </p:nvSpPr>
          <p:spPr>
            <a:xfrm>
              <a:off x="359554" y="1671794"/>
              <a:ext cx="391634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auto">
                <a:lnSpc>
                  <a:spcPct val="150000"/>
                </a:lnSpc>
                <a:spcBef>
                  <a:spcPts val="800"/>
                </a:spcBef>
                <a:spcAft>
                  <a:spcPts val="0"/>
                </a:spcAft>
              </a:pPr>
              <a:r>
                <a:rPr lang="en-US" altLang="zh-CN" sz="1600" b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+mj-lt"/>
                  <a:ea typeface="微软雅黑"/>
                </a:rPr>
                <a:t>We hope that this template will return to you as a time, money and reputation.</a:t>
              </a:r>
              <a:endParaRPr lang="zh-CN" altLang="en-US" sz="1600" b="0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ea typeface="微软雅黑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2413123" y="1341960"/>
              <a:ext cx="1883849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altLang="zh-CN" sz="2400" b="0" dirty="0">
                  <a:solidFill>
                    <a:srgbClr val="AF0B06"/>
                  </a:solidFill>
                  <a:latin typeface="+mj-lt"/>
                  <a:ea typeface="微软雅黑" panose="020B0503020204020204" charset="-122"/>
                </a:rPr>
                <a:t>TITLE HERE</a:t>
              </a:r>
              <a:endParaRPr lang="zh-CN" altLang="en-US" sz="2400" b="0" dirty="0">
                <a:solidFill>
                  <a:srgbClr val="AF0B06"/>
                </a:solidFill>
                <a:latin typeface="+mj-lt"/>
                <a:ea typeface="微软雅黑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74565" y="4419371"/>
            <a:ext cx="3937418" cy="1530163"/>
            <a:chOff x="374565" y="4419371"/>
            <a:chExt cx="3937418" cy="1530163"/>
          </a:xfrm>
        </p:grpSpPr>
        <p:sp>
          <p:nvSpPr>
            <p:cNvPr id="42" name="矩形 41"/>
            <p:cNvSpPr/>
            <p:nvPr/>
          </p:nvSpPr>
          <p:spPr>
            <a:xfrm>
              <a:off x="374565" y="4749205"/>
              <a:ext cx="391634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auto">
                <a:lnSpc>
                  <a:spcPct val="150000"/>
                </a:lnSpc>
                <a:spcBef>
                  <a:spcPts val="800"/>
                </a:spcBef>
                <a:spcAft>
                  <a:spcPts val="0"/>
                </a:spcAft>
              </a:pPr>
              <a:r>
                <a:rPr lang="en-US" altLang="zh-CN" sz="1600" b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+mj-lt"/>
                  <a:ea typeface="微软雅黑"/>
                </a:rPr>
                <a:t>We hope that this template will return to you as a time, money and reputation.</a:t>
              </a:r>
              <a:endParaRPr lang="zh-CN" altLang="en-US" sz="1600" b="0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ea typeface="微软雅黑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2428134" y="4419371"/>
              <a:ext cx="1883849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altLang="zh-CN" sz="2400" b="0" dirty="0">
                  <a:solidFill>
                    <a:srgbClr val="AF0B06"/>
                  </a:solidFill>
                  <a:latin typeface="+mj-lt"/>
                  <a:ea typeface="微软雅黑" panose="020B0503020204020204" charset="-122"/>
                </a:rPr>
                <a:t>TITLE HERE</a:t>
              </a:r>
              <a:endParaRPr lang="zh-CN" altLang="en-US" sz="2400" b="0" dirty="0">
                <a:solidFill>
                  <a:srgbClr val="AF0B06"/>
                </a:solidFill>
                <a:latin typeface="+mj-lt"/>
                <a:ea typeface="微软雅黑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886984" y="4493760"/>
            <a:ext cx="3916341" cy="1530163"/>
            <a:chOff x="7886984" y="4493760"/>
            <a:chExt cx="3916341" cy="1530163"/>
          </a:xfrm>
        </p:grpSpPr>
        <p:sp>
          <p:nvSpPr>
            <p:cNvPr id="44" name="矩形 43"/>
            <p:cNvSpPr/>
            <p:nvPr/>
          </p:nvSpPr>
          <p:spPr>
            <a:xfrm>
              <a:off x="7886985" y="4823594"/>
              <a:ext cx="391634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800"/>
                </a:spcBef>
                <a:spcAft>
                  <a:spcPts val="0"/>
                </a:spcAft>
              </a:pPr>
              <a:r>
                <a:rPr lang="en-US" altLang="zh-CN" sz="1600" b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+mj-lt"/>
                  <a:ea typeface="微软雅黑"/>
                </a:rPr>
                <a:t>We hope that this template will return to you as a time, money and reputation.</a:t>
              </a:r>
              <a:endParaRPr lang="zh-CN" altLang="en-US" sz="1600" b="0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ea typeface="微软雅黑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7886984" y="4493760"/>
              <a:ext cx="1883849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altLang="zh-CN" sz="2400" b="0" dirty="0">
                  <a:solidFill>
                    <a:srgbClr val="AF0B06"/>
                  </a:solidFill>
                  <a:latin typeface="+mj-lt"/>
                  <a:ea typeface="微软雅黑" panose="020B0503020204020204" charset="-122"/>
                </a:rPr>
                <a:t>TITLE HERE</a:t>
              </a:r>
              <a:endParaRPr lang="zh-CN" altLang="en-US" sz="2400" b="0" dirty="0">
                <a:solidFill>
                  <a:srgbClr val="AF0B06"/>
                </a:solidFill>
                <a:latin typeface="+mj-lt"/>
                <a:ea typeface="微软雅黑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916105" y="1226137"/>
            <a:ext cx="3916341" cy="1530164"/>
            <a:chOff x="7916105" y="1226137"/>
            <a:chExt cx="3916341" cy="1530164"/>
          </a:xfrm>
        </p:grpSpPr>
        <p:sp>
          <p:nvSpPr>
            <p:cNvPr id="46" name="矩形 45"/>
            <p:cNvSpPr/>
            <p:nvPr/>
          </p:nvSpPr>
          <p:spPr>
            <a:xfrm>
              <a:off x="7916106" y="1555972"/>
              <a:ext cx="391634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800"/>
                </a:spcBef>
                <a:spcAft>
                  <a:spcPts val="0"/>
                </a:spcAft>
              </a:pPr>
              <a:r>
                <a:rPr lang="en-US" altLang="zh-CN" sz="1600" b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+mj-lt"/>
                  <a:ea typeface="微软雅黑"/>
                </a:rPr>
                <a:t>We hope that this template will return to you as a time, money and reputation.</a:t>
              </a:r>
              <a:endParaRPr lang="zh-CN" altLang="en-US" sz="1600" b="0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ea typeface="微软雅黑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7916105" y="1226137"/>
              <a:ext cx="1883849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altLang="zh-CN" sz="2400" b="0" dirty="0">
                  <a:solidFill>
                    <a:srgbClr val="AF0B06"/>
                  </a:solidFill>
                  <a:latin typeface="+mj-lt"/>
                  <a:ea typeface="微软雅黑" panose="020B0503020204020204" charset="-122"/>
                </a:rPr>
                <a:t>TITLE HERE</a:t>
              </a:r>
              <a:endParaRPr lang="zh-CN" altLang="en-US" sz="2400" b="0" dirty="0">
                <a:solidFill>
                  <a:srgbClr val="AF0B06"/>
                </a:solidFill>
                <a:latin typeface="+mj-lt"/>
                <a:ea typeface="微软雅黑"/>
              </a:endParaRPr>
            </a:p>
          </p:txBody>
        </p:sp>
      </p:grpSp>
      <p:sp>
        <p:nvSpPr>
          <p:cNvPr id="48" name="矩形 34"/>
          <p:cNvSpPr/>
          <p:nvPr/>
        </p:nvSpPr>
        <p:spPr>
          <a:xfrm>
            <a:off x="1006449" y="61557"/>
            <a:ext cx="35213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ln w="22225">
                  <a:noFill/>
                </a:ln>
                <a:gradFill flip="none" rotWithShape="1">
                  <a:gsLst>
                    <a:gs pos="0">
                      <a:srgbClr val="E61E18"/>
                    </a:gs>
                    <a:gs pos="100000">
                      <a:srgbClr val="9A1E23"/>
                    </a:gs>
                  </a:gsLst>
                  <a:lin ang="0" scaled="1"/>
                  <a:tileRect/>
                </a:gradFill>
                <a:latin typeface="+mj-lt"/>
                <a:ea typeface="微软雅黑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58918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/>
          <p:nvPr/>
        </p:nvCxnSpPr>
        <p:spPr>
          <a:xfrm flipV="1">
            <a:off x="0" y="685801"/>
            <a:ext cx="12204000" cy="846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0" y="6725468"/>
            <a:ext cx="12192000" cy="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b="0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0" y="0"/>
            <a:ext cx="1049867" cy="694267"/>
            <a:chOff x="0" y="0"/>
            <a:chExt cx="1049867" cy="694267"/>
          </a:xfrm>
        </p:grpSpPr>
        <p:sp>
          <p:nvSpPr>
            <p:cNvPr id="22" name="任意多边形 21"/>
            <p:cNvSpPr/>
            <p:nvPr/>
          </p:nvSpPr>
          <p:spPr>
            <a:xfrm>
              <a:off x="0" y="0"/>
              <a:ext cx="1049867" cy="694267"/>
            </a:xfrm>
            <a:custGeom>
              <a:avLst/>
              <a:gdLst>
                <a:gd name="connsiteX0" fmla="*/ 0 w 1066800"/>
                <a:gd name="connsiteY0" fmla="*/ 0 h 702734"/>
                <a:gd name="connsiteX1" fmla="*/ 16933 w 1066800"/>
                <a:gd name="connsiteY1" fmla="*/ 702734 h 702734"/>
                <a:gd name="connsiteX2" fmla="*/ 1066800 w 1066800"/>
                <a:gd name="connsiteY2" fmla="*/ 702734 h 702734"/>
                <a:gd name="connsiteX3" fmla="*/ 787400 w 1066800"/>
                <a:gd name="connsiteY3" fmla="*/ 16934 h 702734"/>
                <a:gd name="connsiteX4" fmla="*/ 0 w 1066800"/>
                <a:gd name="connsiteY4" fmla="*/ 0 h 702734"/>
                <a:gd name="connsiteX0-1" fmla="*/ 1 w 1049867"/>
                <a:gd name="connsiteY0-2" fmla="*/ 0 h 685801"/>
                <a:gd name="connsiteX1-3" fmla="*/ 0 w 1049867"/>
                <a:gd name="connsiteY1-4" fmla="*/ 685801 h 685801"/>
                <a:gd name="connsiteX2-5" fmla="*/ 1049867 w 1049867"/>
                <a:gd name="connsiteY2-6" fmla="*/ 685801 h 685801"/>
                <a:gd name="connsiteX3-7" fmla="*/ 770467 w 1049867"/>
                <a:gd name="connsiteY3-8" fmla="*/ 1 h 685801"/>
                <a:gd name="connsiteX4-9" fmla="*/ 1 w 1049867"/>
                <a:gd name="connsiteY4-10" fmla="*/ 0 h 68580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49867" h="685801">
                  <a:moveTo>
                    <a:pt x="1" y="0"/>
                  </a:moveTo>
                  <a:cubicBezTo>
                    <a:pt x="1" y="228600"/>
                    <a:pt x="0" y="457201"/>
                    <a:pt x="0" y="685801"/>
                  </a:cubicBezTo>
                  <a:lnTo>
                    <a:pt x="1049867" y="685801"/>
                  </a:lnTo>
                  <a:lnTo>
                    <a:pt x="770467" y="1"/>
                  </a:lnTo>
                  <a:lnTo>
                    <a:pt x="1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9" name="Freeform 43"/>
            <p:cNvSpPr/>
            <p:nvPr/>
          </p:nvSpPr>
          <p:spPr bwMode="auto">
            <a:xfrm>
              <a:off x="131959" y="26121"/>
              <a:ext cx="689307" cy="620210"/>
            </a:xfrm>
            <a:custGeom>
              <a:avLst/>
              <a:gdLst>
                <a:gd name="T0" fmla="*/ 167 w 390"/>
                <a:gd name="T1" fmla="*/ 3 h 350"/>
                <a:gd name="T2" fmla="*/ 260 w 390"/>
                <a:gd name="T3" fmla="*/ 222 h 350"/>
                <a:gd name="T4" fmla="*/ 151 w 390"/>
                <a:gd name="T5" fmla="*/ 112 h 350"/>
                <a:gd name="T6" fmla="*/ 193 w 390"/>
                <a:gd name="T7" fmla="*/ 71 h 350"/>
                <a:gd name="T8" fmla="*/ 167 w 390"/>
                <a:gd name="T9" fmla="*/ 45 h 350"/>
                <a:gd name="T10" fmla="*/ 114 w 390"/>
                <a:gd name="T11" fmla="*/ 56 h 350"/>
                <a:gd name="T12" fmla="*/ 31 w 390"/>
                <a:gd name="T13" fmla="*/ 138 h 350"/>
                <a:gd name="T14" fmla="*/ 78 w 390"/>
                <a:gd name="T15" fmla="*/ 185 h 350"/>
                <a:gd name="T16" fmla="*/ 109 w 390"/>
                <a:gd name="T17" fmla="*/ 154 h 350"/>
                <a:gd name="T18" fmla="*/ 218 w 390"/>
                <a:gd name="T19" fmla="*/ 264 h 350"/>
                <a:gd name="T20" fmla="*/ 36 w 390"/>
                <a:gd name="T21" fmla="*/ 227 h 350"/>
                <a:gd name="T22" fmla="*/ 10 w 390"/>
                <a:gd name="T23" fmla="*/ 253 h 350"/>
                <a:gd name="T24" fmla="*/ 33 w 390"/>
                <a:gd name="T25" fmla="*/ 283 h 350"/>
                <a:gd name="T26" fmla="*/ 30 w 390"/>
                <a:gd name="T27" fmla="*/ 285 h 350"/>
                <a:gd name="T28" fmla="*/ 25 w 390"/>
                <a:gd name="T29" fmla="*/ 285 h 350"/>
                <a:gd name="T30" fmla="*/ 0 w 390"/>
                <a:gd name="T31" fmla="*/ 311 h 350"/>
                <a:gd name="T32" fmla="*/ 25 w 390"/>
                <a:gd name="T33" fmla="*/ 336 h 350"/>
                <a:gd name="T34" fmla="*/ 52 w 390"/>
                <a:gd name="T35" fmla="*/ 311 h 350"/>
                <a:gd name="T36" fmla="*/ 51 w 390"/>
                <a:gd name="T37" fmla="*/ 306 h 350"/>
                <a:gd name="T38" fmla="*/ 55 w 390"/>
                <a:gd name="T39" fmla="*/ 302 h 350"/>
                <a:gd name="T40" fmla="*/ 260 w 390"/>
                <a:gd name="T41" fmla="*/ 305 h 350"/>
                <a:gd name="T42" fmla="*/ 291 w 390"/>
                <a:gd name="T43" fmla="*/ 336 h 350"/>
                <a:gd name="T44" fmla="*/ 333 w 390"/>
                <a:gd name="T45" fmla="*/ 295 h 350"/>
                <a:gd name="T46" fmla="*/ 302 w 390"/>
                <a:gd name="T47" fmla="*/ 264 h 350"/>
                <a:gd name="T48" fmla="*/ 167 w 390"/>
                <a:gd name="T49" fmla="*/ 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0" h="350">
                  <a:moveTo>
                    <a:pt x="167" y="3"/>
                  </a:moveTo>
                  <a:cubicBezTo>
                    <a:pt x="253" y="35"/>
                    <a:pt x="305" y="138"/>
                    <a:pt x="260" y="22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93" y="71"/>
                    <a:pt x="193" y="71"/>
                    <a:pt x="193" y="71"/>
                  </a:cubicBezTo>
                  <a:cubicBezTo>
                    <a:pt x="167" y="45"/>
                    <a:pt x="167" y="45"/>
                    <a:pt x="167" y="45"/>
                  </a:cubicBezTo>
                  <a:cubicBezTo>
                    <a:pt x="152" y="59"/>
                    <a:pt x="129" y="62"/>
                    <a:pt x="114" y="56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78" y="185"/>
                    <a:pt x="78" y="185"/>
                    <a:pt x="78" y="185"/>
                  </a:cubicBezTo>
                  <a:cubicBezTo>
                    <a:pt x="109" y="154"/>
                    <a:pt x="109" y="154"/>
                    <a:pt x="109" y="154"/>
                  </a:cubicBezTo>
                  <a:cubicBezTo>
                    <a:pt x="218" y="264"/>
                    <a:pt x="218" y="264"/>
                    <a:pt x="218" y="264"/>
                  </a:cubicBezTo>
                  <a:cubicBezTo>
                    <a:pt x="165" y="293"/>
                    <a:pt x="91" y="284"/>
                    <a:pt x="36" y="227"/>
                  </a:cubicBezTo>
                  <a:cubicBezTo>
                    <a:pt x="10" y="253"/>
                    <a:pt x="10" y="253"/>
                    <a:pt x="10" y="253"/>
                  </a:cubicBezTo>
                  <a:cubicBezTo>
                    <a:pt x="18" y="264"/>
                    <a:pt x="25" y="274"/>
                    <a:pt x="33" y="283"/>
                  </a:cubicBezTo>
                  <a:cubicBezTo>
                    <a:pt x="32" y="283"/>
                    <a:pt x="30" y="285"/>
                    <a:pt x="30" y="285"/>
                  </a:cubicBezTo>
                  <a:cubicBezTo>
                    <a:pt x="28" y="285"/>
                    <a:pt x="27" y="285"/>
                    <a:pt x="25" y="285"/>
                  </a:cubicBezTo>
                  <a:cubicBezTo>
                    <a:pt x="11" y="285"/>
                    <a:pt x="0" y="297"/>
                    <a:pt x="0" y="311"/>
                  </a:cubicBezTo>
                  <a:cubicBezTo>
                    <a:pt x="0" y="325"/>
                    <a:pt x="11" y="336"/>
                    <a:pt x="25" y="336"/>
                  </a:cubicBezTo>
                  <a:cubicBezTo>
                    <a:pt x="39" y="336"/>
                    <a:pt x="52" y="325"/>
                    <a:pt x="52" y="311"/>
                  </a:cubicBezTo>
                  <a:cubicBezTo>
                    <a:pt x="52" y="309"/>
                    <a:pt x="51" y="308"/>
                    <a:pt x="51" y="306"/>
                  </a:cubicBezTo>
                  <a:cubicBezTo>
                    <a:pt x="55" y="302"/>
                    <a:pt x="55" y="302"/>
                    <a:pt x="55" y="302"/>
                  </a:cubicBezTo>
                  <a:cubicBezTo>
                    <a:pt x="118" y="344"/>
                    <a:pt x="186" y="350"/>
                    <a:pt x="260" y="305"/>
                  </a:cubicBezTo>
                  <a:cubicBezTo>
                    <a:pt x="291" y="336"/>
                    <a:pt x="291" y="336"/>
                    <a:pt x="291" y="336"/>
                  </a:cubicBezTo>
                  <a:cubicBezTo>
                    <a:pt x="333" y="295"/>
                    <a:pt x="333" y="295"/>
                    <a:pt x="333" y="295"/>
                  </a:cubicBezTo>
                  <a:cubicBezTo>
                    <a:pt x="302" y="264"/>
                    <a:pt x="302" y="264"/>
                    <a:pt x="302" y="264"/>
                  </a:cubicBezTo>
                  <a:cubicBezTo>
                    <a:pt x="390" y="131"/>
                    <a:pt x="273" y="0"/>
                    <a:pt x="16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0">
                <a:solidFill>
                  <a:prstClr val="black"/>
                </a:solidFill>
                <a:latin typeface="+mj-lt"/>
                <a:ea typeface="微软雅黑"/>
              </a:endParaRPr>
            </a:p>
          </p:txBody>
        </p:sp>
      </p:grpSp>
      <p:sp>
        <p:nvSpPr>
          <p:cNvPr id="48" name="矩形 47"/>
          <p:cNvSpPr/>
          <p:nvPr/>
        </p:nvSpPr>
        <p:spPr>
          <a:xfrm>
            <a:off x="-672752" y="2204864"/>
            <a:ext cx="399512" cy="1394613"/>
          </a:xfrm>
          <a:prstGeom prst="rect">
            <a:avLst/>
          </a:prstGeom>
          <a:gradFill>
            <a:gsLst>
              <a:gs pos="26000">
                <a:srgbClr val="E61E18"/>
              </a:gs>
              <a:gs pos="100000">
                <a:srgbClr val="9A1E2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1001716" y="1616447"/>
            <a:ext cx="2059671" cy="2059670"/>
            <a:chOff x="1488557" y="1743739"/>
            <a:chExt cx="2232837" cy="2232837"/>
          </a:xfrm>
        </p:grpSpPr>
        <p:grpSp>
          <p:nvGrpSpPr>
            <p:cNvPr id="50" name="组合 49"/>
            <p:cNvGrpSpPr/>
            <p:nvPr/>
          </p:nvGrpSpPr>
          <p:grpSpPr>
            <a:xfrm>
              <a:off x="1488557" y="1743739"/>
              <a:ext cx="2232837" cy="2232837"/>
              <a:chOff x="1924493" y="1998921"/>
              <a:chExt cx="1935126" cy="1935126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1924493" y="1998921"/>
                <a:ext cx="1935126" cy="1935126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53" name="椭圆 52"/>
              <p:cNvSpPr>
                <a:spLocks noChangeAspect="1"/>
              </p:cNvSpPr>
              <p:nvPr/>
            </p:nvSpPr>
            <p:spPr>
              <a:xfrm>
                <a:off x="1992056" y="2066484"/>
                <a:ext cx="1800000" cy="1800000"/>
              </a:xfrm>
              <a:prstGeom prst="ellipse">
                <a:avLst/>
              </a:prstGeom>
              <a:noFill/>
              <a:ln w="12700">
                <a:solidFill>
                  <a:schemeClr val="accent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</p:grpSp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1901" y="1993198"/>
              <a:ext cx="1686148" cy="1686148"/>
            </a:xfrm>
            <a:prstGeom prst="rect">
              <a:avLst/>
            </a:prstGeom>
          </p:spPr>
        </p:pic>
      </p:grpSp>
      <p:sp>
        <p:nvSpPr>
          <p:cNvPr id="54" name="圆角矩形 53"/>
          <p:cNvSpPr/>
          <p:nvPr/>
        </p:nvSpPr>
        <p:spPr>
          <a:xfrm>
            <a:off x="719221" y="3434077"/>
            <a:ext cx="2624661" cy="558412"/>
          </a:xfrm>
          <a:prstGeom prst="roundRect">
            <a:avLst/>
          </a:prstGeom>
          <a:gradFill>
            <a:gsLst>
              <a:gs pos="26000">
                <a:srgbClr val="E61E18"/>
              </a:gs>
              <a:gs pos="100000">
                <a:srgbClr val="9A1E2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altLang="zh-CN" sz="2000" dirty="0">
                <a:latin typeface="+mj-lt"/>
                <a:ea typeface="方正清刻本悦宋简体" panose="02000000000000000000" pitchFamily="2" charset="-122"/>
              </a:rPr>
              <a:t>STEP HERE</a:t>
            </a:r>
            <a:endParaRPr lang="zh-CN" altLang="en-US" sz="2000" dirty="0">
              <a:latin typeface="+mj-lt"/>
              <a:ea typeface="方正清刻本悦宋简体" panose="02000000000000000000" pitchFamily="2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-130895" y="4284889"/>
            <a:ext cx="4324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zh-CN" sz="2400" dirty="0">
                <a:solidFill>
                  <a:schemeClr val="accent1"/>
                </a:solidFill>
                <a:latin typeface="+mj-lt"/>
                <a:ea typeface="方正清刻本悦宋简体" panose="02000000000000000000" pitchFamily="2" charset="-122"/>
              </a:rPr>
              <a:t>Text here...</a:t>
            </a:r>
            <a:endParaRPr lang="zh-CN" altLang="en-US" sz="2400" dirty="0">
              <a:solidFill>
                <a:schemeClr val="accent1"/>
              </a:solidFill>
              <a:latin typeface="+mj-lt"/>
              <a:ea typeface="方正清刻本悦宋简体" panose="02000000000000000000" pitchFamily="2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5171684" y="1616447"/>
            <a:ext cx="2059671" cy="2059670"/>
            <a:chOff x="1488557" y="1743739"/>
            <a:chExt cx="2232837" cy="2232837"/>
          </a:xfrm>
        </p:grpSpPr>
        <p:grpSp>
          <p:nvGrpSpPr>
            <p:cNvPr id="57" name="组合 56"/>
            <p:cNvGrpSpPr/>
            <p:nvPr/>
          </p:nvGrpSpPr>
          <p:grpSpPr>
            <a:xfrm>
              <a:off x="1488557" y="1743739"/>
              <a:ext cx="2232837" cy="2232837"/>
              <a:chOff x="1924493" y="1998921"/>
              <a:chExt cx="1935126" cy="1935126"/>
            </a:xfrm>
          </p:grpSpPr>
          <p:sp>
            <p:nvSpPr>
              <p:cNvPr id="59" name="椭圆 58"/>
              <p:cNvSpPr/>
              <p:nvPr/>
            </p:nvSpPr>
            <p:spPr>
              <a:xfrm>
                <a:off x="1924493" y="1998921"/>
                <a:ext cx="1935126" cy="1935126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60" name="椭圆 59"/>
              <p:cNvSpPr>
                <a:spLocks noChangeAspect="1"/>
              </p:cNvSpPr>
              <p:nvPr/>
            </p:nvSpPr>
            <p:spPr>
              <a:xfrm>
                <a:off x="1992056" y="2066484"/>
                <a:ext cx="1800000" cy="1800000"/>
              </a:xfrm>
              <a:prstGeom prst="ellipse">
                <a:avLst/>
              </a:prstGeom>
              <a:noFill/>
              <a:ln w="12700">
                <a:solidFill>
                  <a:schemeClr val="accent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</p:grpSp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2586" y="2072280"/>
              <a:ext cx="1520169" cy="1520169"/>
            </a:xfrm>
            <a:prstGeom prst="rect">
              <a:avLst/>
            </a:prstGeom>
          </p:spPr>
        </p:pic>
      </p:grpSp>
      <p:sp>
        <p:nvSpPr>
          <p:cNvPr id="61" name="圆角矩形 60"/>
          <p:cNvSpPr/>
          <p:nvPr/>
        </p:nvSpPr>
        <p:spPr>
          <a:xfrm>
            <a:off x="4889189" y="3434077"/>
            <a:ext cx="2624661" cy="558412"/>
          </a:xfrm>
          <a:prstGeom prst="roundRect">
            <a:avLst/>
          </a:prstGeom>
          <a:gradFill>
            <a:gsLst>
              <a:gs pos="26000">
                <a:srgbClr val="E61E18"/>
              </a:gs>
              <a:gs pos="100000">
                <a:srgbClr val="9A1E2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altLang="zh-CN" sz="2000" dirty="0">
                <a:latin typeface="+mj-lt"/>
                <a:ea typeface="方正清刻本悦宋简体" panose="02000000000000000000" pitchFamily="2" charset="-122"/>
              </a:rPr>
              <a:t>STEP HERE</a:t>
            </a:r>
            <a:endParaRPr lang="zh-CN" altLang="en-US" sz="2000" dirty="0">
              <a:latin typeface="+mj-lt"/>
              <a:ea typeface="方正清刻本悦宋简体" panose="02000000000000000000" pitchFamily="2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4039073" y="4284889"/>
            <a:ext cx="4324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zh-CN" sz="2400" dirty="0">
                <a:solidFill>
                  <a:schemeClr val="accent1"/>
                </a:solidFill>
                <a:latin typeface="+mj-lt"/>
                <a:ea typeface="方正清刻本悦宋简体" panose="02000000000000000000" pitchFamily="2" charset="-122"/>
              </a:rPr>
              <a:t>Text here...</a:t>
            </a:r>
            <a:endParaRPr lang="zh-CN" altLang="en-US" sz="2400" dirty="0">
              <a:solidFill>
                <a:schemeClr val="accent1"/>
              </a:solidFill>
              <a:latin typeface="+mj-lt"/>
              <a:ea typeface="方正清刻本悦宋简体" panose="02000000000000000000" pitchFamily="2" charset="-122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9341653" y="1616447"/>
            <a:ext cx="2059671" cy="2059670"/>
            <a:chOff x="1488557" y="1743739"/>
            <a:chExt cx="2232837" cy="2232837"/>
          </a:xfrm>
        </p:grpSpPr>
        <p:grpSp>
          <p:nvGrpSpPr>
            <p:cNvPr id="64" name="组合 63"/>
            <p:cNvGrpSpPr/>
            <p:nvPr/>
          </p:nvGrpSpPr>
          <p:grpSpPr>
            <a:xfrm>
              <a:off x="1488557" y="1743739"/>
              <a:ext cx="2232837" cy="2232837"/>
              <a:chOff x="1924493" y="1998921"/>
              <a:chExt cx="1935126" cy="1935126"/>
            </a:xfrm>
          </p:grpSpPr>
          <p:sp>
            <p:nvSpPr>
              <p:cNvPr id="66" name="椭圆 65"/>
              <p:cNvSpPr/>
              <p:nvPr/>
            </p:nvSpPr>
            <p:spPr>
              <a:xfrm>
                <a:off x="1924493" y="1998921"/>
                <a:ext cx="1935126" cy="1935126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67" name="椭圆 66"/>
              <p:cNvSpPr>
                <a:spLocks noChangeAspect="1"/>
              </p:cNvSpPr>
              <p:nvPr/>
            </p:nvSpPr>
            <p:spPr>
              <a:xfrm>
                <a:off x="1992056" y="2066484"/>
                <a:ext cx="1800000" cy="1800000"/>
              </a:xfrm>
              <a:prstGeom prst="ellipse">
                <a:avLst/>
              </a:prstGeom>
              <a:noFill/>
              <a:ln w="12700">
                <a:solidFill>
                  <a:schemeClr val="accent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</p:grpSp>
        <p:pic>
          <p:nvPicPr>
            <p:cNvPr id="65" name="图片 6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63267" y="2072280"/>
              <a:ext cx="1483414" cy="1483415"/>
            </a:xfrm>
            <a:prstGeom prst="rect">
              <a:avLst/>
            </a:prstGeom>
          </p:spPr>
        </p:pic>
      </p:grpSp>
      <p:sp>
        <p:nvSpPr>
          <p:cNvPr id="68" name="圆角矩形 67"/>
          <p:cNvSpPr/>
          <p:nvPr/>
        </p:nvSpPr>
        <p:spPr>
          <a:xfrm>
            <a:off x="9059158" y="3434077"/>
            <a:ext cx="2624661" cy="558412"/>
          </a:xfrm>
          <a:prstGeom prst="roundRect">
            <a:avLst/>
          </a:prstGeom>
          <a:gradFill>
            <a:gsLst>
              <a:gs pos="26000">
                <a:srgbClr val="E61E18"/>
              </a:gs>
              <a:gs pos="100000">
                <a:srgbClr val="9A1E2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altLang="zh-CN" sz="2400" dirty="0">
                <a:latin typeface="+mj-lt"/>
                <a:ea typeface="方正清刻本悦宋简体" panose="02000000000000000000" pitchFamily="2" charset="-122"/>
              </a:rPr>
              <a:t>STEP HERE</a:t>
            </a:r>
            <a:endParaRPr lang="zh-CN" altLang="en-US" sz="2400" dirty="0">
              <a:latin typeface="+mj-lt"/>
              <a:ea typeface="方正清刻本悦宋简体" panose="02000000000000000000" pitchFamily="2" charset="-122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8209042" y="4284889"/>
            <a:ext cx="4324893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r-TR" altLang="zh-CN" sz="2400" dirty="0">
                <a:solidFill>
                  <a:schemeClr val="accent1"/>
                </a:solidFill>
                <a:latin typeface="+mj-lt"/>
                <a:ea typeface="方正清刻本悦宋简体" panose="02000000000000000000" pitchFamily="2" charset="-122"/>
              </a:rPr>
              <a:t>Text here...</a:t>
            </a:r>
            <a:endParaRPr lang="zh-CN" altLang="en-US" sz="2400" dirty="0">
              <a:solidFill>
                <a:schemeClr val="accent1"/>
              </a:solidFill>
              <a:latin typeface="+mj-lt"/>
              <a:ea typeface="方正清刻本悦宋简体" panose="02000000000000000000" pitchFamily="2" charset="-122"/>
            </a:endParaRPr>
          </a:p>
        </p:txBody>
      </p:sp>
      <p:sp>
        <p:nvSpPr>
          <p:cNvPr id="32" name="矩形 34"/>
          <p:cNvSpPr/>
          <p:nvPr/>
        </p:nvSpPr>
        <p:spPr>
          <a:xfrm>
            <a:off x="1006449" y="61557"/>
            <a:ext cx="35213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ln w="22225">
                  <a:noFill/>
                </a:ln>
                <a:gradFill flip="none" rotWithShape="1">
                  <a:gsLst>
                    <a:gs pos="0">
                      <a:srgbClr val="E61E18"/>
                    </a:gs>
                    <a:gs pos="100000">
                      <a:srgbClr val="9A1E23"/>
                    </a:gs>
                  </a:gsLst>
                  <a:lin ang="0" scaled="1"/>
                  <a:tileRect/>
                </a:gradFill>
                <a:latin typeface="+mj-lt"/>
                <a:ea typeface="微软雅黑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65866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/>
      <p:bldP spid="61" grpId="0" animBg="1"/>
      <p:bldP spid="62" grpId="0"/>
      <p:bldP spid="68" grpId="0" animBg="1"/>
      <p:bldP spid="6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撸起袖子"/>
</p:tagLst>
</file>

<file path=ppt/theme/theme1.xml><?xml version="1.0" encoding="utf-8"?>
<a:theme xmlns:a="http://schemas.openxmlformats.org/drawingml/2006/main" name="Red Communism Presentation Template www.templatesppt.com">
  <a:themeElements>
    <a:clrScheme name="红橙色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31232">
              <a:srgbClr val="F2F2F2"/>
            </a:gs>
            <a:gs pos="0">
              <a:srgbClr val="F5F9FD"/>
            </a:gs>
            <a:gs pos="74000">
              <a:schemeClr val="bg1">
                <a:lumMod val="95000"/>
              </a:schemeClr>
            </a:gs>
            <a:gs pos="26000">
              <a:schemeClr val="bg1">
                <a:lumMod val="95000"/>
              </a:schemeClr>
            </a:gs>
            <a:gs pos="100000">
              <a:schemeClr val="bg1">
                <a:lumMod val="95000"/>
              </a:schemeClr>
            </a:gs>
          </a:gsLst>
          <a:lin ang="5400000" scaled="1"/>
        </a:gradFill>
        <a:ln w="0">
          <a:solidFill>
            <a:schemeClr val="bg1"/>
          </a:solidFill>
        </a:ln>
        <a:effectLst>
          <a:outerShdw blurRad="279400" dist="266700" dir="7800000" algn="ctr" rotWithShape="0">
            <a:schemeClr val="accent1">
              <a:lumMod val="50000"/>
              <a:alpha val="20000"/>
            </a:schemeClr>
          </a:outerShdw>
        </a:effectLst>
      </a:spPr>
      <a:bodyPr rtlCol="0" anchor="ctr"/>
      <a:lstStyle>
        <a:defPPr algn="ctr">
          <a:defRPr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pitchFamily="2" charset="-122"/>
          </a:defRPr>
        </a:defPPr>
      </a:lstStyle>
    </a:lnDef>
  </a:objectDefaults>
  <a:extraClrSchemeLst>
    <a:extraClrScheme>
      <a:clrScheme name="微笑PPT - 小A 1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1383</Words>
  <Application>Microsoft Macintosh PowerPoint</Application>
  <PresentationFormat>Geniş ekran</PresentationFormat>
  <Paragraphs>242</Paragraphs>
  <Slides>31</Slides>
  <Notes>31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9" baseType="lpstr">
      <vt:lpstr>微软雅黑</vt:lpstr>
      <vt:lpstr>华文楷体</vt:lpstr>
      <vt:lpstr>Arial</vt:lpstr>
      <vt:lpstr>Calibri</vt:lpstr>
      <vt:lpstr>Consolas</vt:lpstr>
      <vt:lpstr>Corbel</vt:lpstr>
      <vt:lpstr>Wingdings</vt:lpstr>
      <vt:lpstr>Red Communism Presentation Template www.templatesppt.com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Manager/>
  <Company>Templatesppt.com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Communism Presentation Template</dc:title>
  <dc:subject/>
  <dc:creator>Templatesppt.com</dc:creator>
  <cp:keywords>Red Communism Presentation Template</cp:keywords>
  <dc:description>Red Communism Presentation Template
www.Templatesppt.com</dc:description>
  <cp:lastModifiedBy>Resul Gok</cp:lastModifiedBy>
  <cp:revision>423</cp:revision>
  <dcterms:created xsi:type="dcterms:W3CDTF">2010-02-22T07:41:00Z</dcterms:created>
  <dcterms:modified xsi:type="dcterms:W3CDTF">2022-05-26T13:39:43Z</dcterms:modified>
  <cp:category>Politic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2052-10.1.0.6207</vt:lpwstr>
  </property>
</Properties>
</file>