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49"/>
  </p:notesMasterIdLst>
  <p:sldIdLst>
    <p:sldId id="256" r:id="rId3"/>
    <p:sldId id="304" r:id="rId4"/>
    <p:sldId id="305" r:id="rId5"/>
    <p:sldId id="258" r:id="rId6"/>
    <p:sldId id="259" r:id="rId7"/>
    <p:sldId id="260" r:id="rId8"/>
    <p:sldId id="261" r:id="rId9"/>
    <p:sldId id="262" r:id="rId10"/>
    <p:sldId id="263" r:id="rId11"/>
    <p:sldId id="264" r:id="rId12"/>
    <p:sldId id="265" r:id="rId13"/>
    <p:sldId id="306" r:id="rId14"/>
    <p:sldId id="266" r:id="rId15"/>
    <p:sldId id="267" r:id="rId16"/>
    <p:sldId id="268" r:id="rId17"/>
    <p:sldId id="307" r:id="rId18"/>
    <p:sldId id="269" r:id="rId19"/>
    <p:sldId id="303" r:id="rId20"/>
    <p:sldId id="270" r:id="rId21"/>
    <p:sldId id="302" r:id="rId22"/>
    <p:sldId id="271" r:id="rId23"/>
    <p:sldId id="273" r:id="rId24"/>
    <p:sldId id="272" r:id="rId25"/>
    <p:sldId id="274" r:id="rId26"/>
    <p:sldId id="275" r:id="rId27"/>
    <p:sldId id="276" r:id="rId28"/>
    <p:sldId id="308" r:id="rId29"/>
    <p:sldId id="309" r:id="rId30"/>
    <p:sldId id="277" r:id="rId31"/>
    <p:sldId id="278" r:id="rId32"/>
    <p:sldId id="279" r:id="rId33"/>
    <p:sldId id="280" r:id="rId34"/>
    <p:sldId id="281" r:id="rId35"/>
    <p:sldId id="300" r:id="rId36"/>
    <p:sldId id="301" r:id="rId37"/>
    <p:sldId id="282" r:id="rId38"/>
    <p:sldId id="299" r:id="rId39"/>
    <p:sldId id="285" r:id="rId40"/>
    <p:sldId id="310" r:id="rId41"/>
    <p:sldId id="311" r:id="rId42"/>
    <p:sldId id="312" r:id="rId43"/>
    <p:sldId id="313" r:id="rId44"/>
    <p:sldId id="283" r:id="rId45"/>
    <p:sldId id="284" r:id="rId46"/>
    <p:sldId id="296" r:id="rId47"/>
    <p:sldId id="297" r:id="rId48"/>
  </p:sldIdLst>
  <p:sldSz cx="9144000" cy="5143500" type="screen16x9"/>
  <p:notesSz cx="6858000" cy="9144000"/>
  <p:embeddedFontLst>
    <p:embeddedFont>
      <p:font typeface="Alice" panose="020B0604020202020204" charset="0"/>
      <p:regular r:id="rId50"/>
    </p:embeddedFont>
    <p:embeddedFont>
      <p:font typeface="Chau Philomene One" panose="020B0604020202020204" charset="0"/>
      <p:regular r:id="rId51"/>
      <p:italic r:id="rId52"/>
    </p:embeddedFont>
    <p:embeddedFont>
      <p:font typeface="맑은 고딕" panose="020B0503020000020004" pitchFamily="34" charset="-127"/>
      <p:regular r:id="rId53"/>
      <p:bold r:id="rId54"/>
    </p:embeddedFont>
    <p:embeddedFont>
      <p:font typeface="Proxima Nova Semibold" panose="020B0604020202020204" charset="0"/>
      <p:regular r:id="rId55"/>
      <p:bold r:id="rId56"/>
      <p:boldItalic r:id="rId57"/>
    </p:embeddedFont>
    <p:embeddedFont>
      <p:font typeface="Proxima Nova" panose="020B0604020202020204" charset="0"/>
      <p:regular r:id="rId58"/>
      <p:bold r:id="rId59"/>
      <p:italic r:id="rId60"/>
      <p:boldItalic r:id="rId61"/>
    </p:embeddedFont>
    <p:embeddedFont>
      <p:font typeface="Raleway Medium" panose="020B0604020202020204" charset="0"/>
      <p:regular r:id="rId62"/>
      <p:bold r:id="rId63"/>
      <p:italic r:id="rId64"/>
      <p:boldItalic r:id="rId65"/>
    </p:embeddedFont>
    <p:embeddedFont>
      <p:font typeface="Bebas Neue" panose="020B0604020202020204" charset="0"/>
      <p:regular r:id="rId66"/>
    </p:embeddedFont>
    <p:embeddedFont>
      <p:font typeface="Bellefair" panose="020B0604020202020204" charset="-79"/>
      <p:regular r:id="rId67"/>
    </p:embeddedFont>
    <p:embeddedFont>
      <p:font typeface="Anaheim" panose="020B0604020202020204" charset="0"/>
      <p:regular r:id="rId68"/>
    </p:embeddedFont>
    <p:embeddedFont>
      <p:font typeface="Montserrat Medium" panose="020B0604020202020204" charset="0"/>
      <p:regular r:id="rId69"/>
      <p:bold r:id="rId70"/>
      <p:italic r:id="rId71"/>
      <p:boldItalic r:id="rId72"/>
    </p:embeddedFont>
    <p:embeddedFont>
      <p:font typeface="Cabin" panose="020B0604020202020204" charset="0"/>
      <p:regular r:id="rId73"/>
      <p:bold r:id="rId74"/>
      <p:italic r:id="rId75"/>
      <p:boldItalic r:id="rId76"/>
    </p:embeddedFont>
    <p:embeddedFont>
      <p:font typeface="Raleway" panose="020B0604020202020204" charset="0"/>
      <p:regular r:id="rId77"/>
      <p:bold r:id="rId78"/>
      <p:italic r:id="rId79"/>
      <p:boldItalic r:id="rId80"/>
    </p:embeddedFont>
    <p:embeddedFont>
      <p:font typeface="Anton" panose="020B0604020202020204" charset="0"/>
      <p:regular r:id="rId81"/>
    </p:embeddedFont>
    <p:embeddedFont>
      <p:font typeface="Fredoka One" panose="020B0604020202020204" charset="0"/>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317E43-21A5-440A-829D-CD4915A516C1}">
  <a:tblStyle styleId="{8F317E43-21A5-440A-829D-CD4915A516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1374" y="522"/>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font" Target="fonts/font27.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font" Target="fonts/font30.fntdata"/><Relationship Id="rId5" Type="http://schemas.openxmlformats.org/officeDocument/2006/relationships/slide" Target="slides/slide3.xml"/><Relationship Id="rId61" Type="http://schemas.openxmlformats.org/officeDocument/2006/relationships/font" Target="fonts/font12.fntdata"/><Relationship Id="rId82" Type="http://schemas.openxmlformats.org/officeDocument/2006/relationships/font" Target="fonts/font33.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font" Target="fonts/font31.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font" Target="fonts/font32.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55736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253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ad28241b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ad28241b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34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0d367b27e5_1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0d367b27e5_1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99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af5f55f87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af5f55f87b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8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d367b27e5_1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0d367b27e5_1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986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0d367b27e5_1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0d367b27e5_1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2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d367b27e5_1_1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d367b27e5_1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75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dd876a86d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dd876a86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92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0d367b27e5_1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0d367b27e5_1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90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ad28241b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0ad28241b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85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0d367b27e5_1_1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0d367b27e5_1_1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960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56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2" name="Google Shape;2132;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069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0d367b27e5_1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10d367b27e5_1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0d367b27e5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10d367b27e5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49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ad28241b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0ad28241b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11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0d367b27e5_1_1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0d367b27e5_1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740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0d367b27e5_1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10d367b27e5_1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742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0d367b27e5_1_20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10d367b27e5_1_20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587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aaf53fd43f_6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aaf53fd43f_6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767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dd876a86d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dd876a86d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057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0d367b27e5_1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0d367b27e5_1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04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947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0d367b27e5_1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0d367b27e5_1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592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0d367b27e5_1_20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0d367b27e5_1_20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402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10d367b27e5_1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10d367b27e5_1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598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10d367b27e5_1_20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10d367b27e5_1_20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063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10d367b27e5_1_20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10d367b27e5_1_20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046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8f20743e3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8f20743e3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295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0d367b27e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0d367b27e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145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0d367b27e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0d367b27e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746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0d367b27e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0d367b27e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971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0d367b27e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0d367b27e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71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d2bc9d467_0_1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d2bc9d467_0_1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795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0d367b27e5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0d367b27e5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829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10d367b27e5_1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10d367b27e5_1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603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10d367b27e5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10d367b27e5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938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9"/>
        <p:cNvGrpSpPr/>
        <p:nvPr/>
      </p:nvGrpSpPr>
      <p:grpSpPr>
        <a:xfrm>
          <a:off x="0" y="0"/>
          <a:ext cx="0" cy="0"/>
          <a:chOff x="0" y="0"/>
          <a:chExt cx="0" cy="0"/>
        </a:xfrm>
      </p:grpSpPr>
      <p:sp>
        <p:nvSpPr>
          <p:cNvPr id="6420" name="Google Shape;6420;g10d367b27e5_1_15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1" name="Google Shape;6421;g10d367b27e5_1_15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44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3"/>
        <p:cNvGrpSpPr/>
        <p:nvPr/>
      </p:nvGrpSpPr>
      <p:grpSpPr>
        <a:xfrm>
          <a:off x="0" y="0"/>
          <a:ext cx="0" cy="0"/>
          <a:chOff x="0" y="0"/>
          <a:chExt cx="0" cy="0"/>
        </a:xfrm>
      </p:grpSpPr>
      <p:sp>
        <p:nvSpPr>
          <p:cNvPr id="6834" name="Google Shape;6834;g10d367b27e5_1_15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5" name="Google Shape;6835;g10d367b27e5_1_15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81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0ad28241b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0ad28241b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95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ad28241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ad28241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27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ad28241b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0ad28241b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4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d367b27e5_1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0d367b27e5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30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ad28241b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ad28241b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017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ctrTitle"/>
          </p:nvPr>
        </p:nvSpPr>
        <p:spPr>
          <a:xfrm>
            <a:off x="1045844" y="773224"/>
            <a:ext cx="5020800" cy="2987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6500">
                <a:latin typeface="Bellefair"/>
                <a:ea typeface="Bellefair"/>
                <a:cs typeface="Bellefair"/>
                <a:sym typeface="Bellefai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045844" y="3870670"/>
            <a:ext cx="4100700" cy="36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Alice"/>
                <a:ea typeface="Alice"/>
                <a:cs typeface="Alice"/>
                <a:sym typeface="Alic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2">
            <a:alphaModFix/>
          </a:blip>
          <a:stretch>
            <a:fillRect/>
          </a:stretch>
        </p:blipFill>
        <p:spPr>
          <a:xfrm rot="-241669">
            <a:off x="2175175" y="-1123247"/>
            <a:ext cx="5646875" cy="1991475"/>
          </a:xfrm>
          <a:prstGeom prst="rect">
            <a:avLst/>
          </a:prstGeom>
          <a:noFill/>
          <a:ln>
            <a:noFill/>
          </a:ln>
        </p:spPr>
      </p:pic>
      <p:pic>
        <p:nvPicPr>
          <p:cNvPr id="13" name="Google Shape;13;p2"/>
          <p:cNvPicPr preferRelativeResize="0"/>
          <p:nvPr/>
        </p:nvPicPr>
        <p:blipFill>
          <a:blip r:embed="rId3">
            <a:alphaModFix/>
          </a:blip>
          <a:stretch>
            <a:fillRect/>
          </a:stretch>
        </p:blipFill>
        <p:spPr>
          <a:xfrm rot="676919">
            <a:off x="-1511387" y="4508472"/>
            <a:ext cx="5646874" cy="1846538"/>
          </a:xfrm>
          <a:prstGeom prst="rect">
            <a:avLst/>
          </a:prstGeom>
          <a:noFill/>
          <a:ln>
            <a:noFill/>
          </a:ln>
        </p:spPr>
      </p:pic>
      <p:pic>
        <p:nvPicPr>
          <p:cNvPr id="6" name="Imagen 5"/>
          <p:cNvPicPr>
            <a:picLocks noChangeAspect="1"/>
          </p:cNvPicPr>
          <p:nvPr userDrawn="1"/>
        </p:nvPicPr>
        <p:blipFill>
          <a:blip r:embed="rId4">
            <a:lum bright="26000"/>
          </a:blip>
          <a:stretch>
            <a:fillRect/>
          </a:stretch>
        </p:blipFill>
        <p:spPr>
          <a:xfrm>
            <a:off x="366329" y="187823"/>
            <a:ext cx="8148406" cy="45919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9"/>
        <p:cNvGrpSpPr/>
        <p:nvPr/>
      </p:nvGrpSpPr>
      <p:grpSpPr>
        <a:xfrm>
          <a:off x="0" y="0"/>
          <a:ext cx="0" cy="0"/>
          <a:chOff x="0" y="0"/>
          <a:chExt cx="0" cy="0"/>
        </a:xfrm>
      </p:grpSpPr>
      <p:sp>
        <p:nvSpPr>
          <p:cNvPr id="71" name="Google Shape;71;p13"/>
          <p:cNvSpPr txBox="1">
            <a:spLocks noGrp="1"/>
          </p:cNvSpPr>
          <p:nvPr>
            <p:ph type="title"/>
          </p:nvPr>
        </p:nvSpPr>
        <p:spPr>
          <a:xfrm>
            <a:off x="1882276" y="1651925"/>
            <a:ext cx="2689800" cy="349200"/>
          </a:xfrm>
          <a:prstGeom prst="rect">
            <a:avLst/>
          </a:prstGeom>
        </p:spPr>
        <p:txBody>
          <a:bodyPr spcFirstLastPara="1" wrap="square" lIns="91425" tIns="91425" rIns="91425" bIns="91425" anchor="ctr" anchorCtr="0">
            <a:noAutofit/>
          </a:bodyPr>
          <a:lstStyle>
            <a:lvl1pPr lvl="0">
              <a:spcBef>
                <a:spcPts val="0"/>
              </a:spcBef>
              <a:spcAft>
                <a:spcPts val="0"/>
              </a:spcAft>
              <a:buSzPts val="3900"/>
              <a:buNone/>
              <a:defRPr sz="2900" i="1">
                <a:solidFill>
                  <a:schemeClr val="accent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3"/>
          <p:cNvSpPr txBox="1">
            <a:spLocks noGrp="1"/>
          </p:cNvSpPr>
          <p:nvPr>
            <p:ph type="subTitle" idx="1"/>
          </p:nvPr>
        </p:nvSpPr>
        <p:spPr>
          <a:xfrm>
            <a:off x="1882275" y="2139725"/>
            <a:ext cx="2372700" cy="43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3"/>
          <p:cNvSpPr txBox="1">
            <a:spLocks noGrp="1"/>
          </p:cNvSpPr>
          <p:nvPr>
            <p:ph type="title" idx="2" hasCustomPrompt="1"/>
          </p:nvPr>
        </p:nvSpPr>
        <p:spPr>
          <a:xfrm>
            <a:off x="976854" y="1758832"/>
            <a:ext cx="905400" cy="74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4" name="Google Shape;74;p13"/>
          <p:cNvSpPr txBox="1">
            <a:spLocks noGrp="1"/>
          </p:cNvSpPr>
          <p:nvPr>
            <p:ph type="title" idx="3"/>
          </p:nvPr>
        </p:nvSpPr>
        <p:spPr>
          <a:xfrm>
            <a:off x="5613550" y="1651925"/>
            <a:ext cx="2689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3"/>
          <p:cNvSpPr txBox="1">
            <a:spLocks noGrp="1"/>
          </p:cNvSpPr>
          <p:nvPr>
            <p:ph type="subTitle" idx="4"/>
          </p:nvPr>
        </p:nvSpPr>
        <p:spPr>
          <a:xfrm>
            <a:off x="5613550" y="2139725"/>
            <a:ext cx="2372700" cy="43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3"/>
          <p:cNvSpPr txBox="1">
            <a:spLocks noGrp="1"/>
          </p:cNvSpPr>
          <p:nvPr>
            <p:ph type="title" idx="5" hasCustomPrompt="1"/>
          </p:nvPr>
        </p:nvSpPr>
        <p:spPr>
          <a:xfrm>
            <a:off x="4708129" y="1758832"/>
            <a:ext cx="905400" cy="74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7" name="Google Shape;77;p13"/>
          <p:cNvSpPr txBox="1">
            <a:spLocks noGrp="1"/>
          </p:cNvSpPr>
          <p:nvPr>
            <p:ph type="title" idx="6"/>
          </p:nvPr>
        </p:nvSpPr>
        <p:spPr>
          <a:xfrm>
            <a:off x="1882276" y="3178000"/>
            <a:ext cx="2689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3"/>
          <p:cNvSpPr txBox="1">
            <a:spLocks noGrp="1"/>
          </p:cNvSpPr>
          <p:nvPr>
            <p:ph type="subTitle" idx="7"/>
          </p:nvPr>
        </p:nvSpPr>
        <p:spPr>
          <a:xfrm>
            <a:off x="1882275" y="3665800"/>
            <a:ext cx="2372700" cy="43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3"/>
          <p:cNvSpPr txBox="1">
            <a:spLocks noGrp="1"/>
          </p:cNvSpPr>
          <p:nvPr>
            <p:ph type="title" idx="8" hasCustomPrompt="1"/>
          </p:nvPr>
        </p:nvSpPr>
        <p:spPr>
          <a:xfrm>
            <a:off x="976854" y="3284907"/>
            <a:ext cx="905400" cy="74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80" name="Google Shape;80;p13"/>
          <p:cNvSpPr txBox="1">
            <a:spLocks noGrp="1"/>
          </p:cNvSpPr>
          <p:nvPr>
            <p:ph type="title" idx="9"/>
          </p:nvPr>
        </p:nvSpPr>
        <p:spPr>
          <a:xfrm>
            <a:off x="5613550" y="3178000"/>
            <a:ext cx="2689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3"/>
          <p:cNvSpPr txBox="1">
            <a:spLocks noGrp="1"/>
          </p:cNvSpPr>
          <p:nvPr>
            <p:ph type="subTitle" idx="13"/>
          </p:nvPr>
        </p:nvSpPr>
        <p:spPr>
          <a:xfrm>
            <a:off x="5613550" y="3665800"/>
            <a:ext cx="2372700" cy="43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title" idx="14" hasCustomPrompt="1"/>
          </p:nvPr>
        </p:nvSpPr>
        <p:spPr>
          <a:xfrm>
            <a:off x="4708129" y="3284907"/>
            <a:ext cx="905400" cy="74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83" name="Google Shape;83;p13"/>
          <p:cNvSpPr txBox="1">
            <a:spLocks noGrp="1"/>
          </p:cNvSpPr>
          <p:nvPr>
            <p:ph type="title" idx="15"/>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85" name="Google Shape;85;p13"/>
          <p:cNvPicPr preferRelativeResize="0"/>
          <p:nvPr/>
        </p:nvPicPr>
        <p:blipFill>
          <a:blip r:embed="rId2">
            <a:alphaModFix/>
          </a:blip>
          <a:stretch>
            <a:fillRect/>
          </a:stretch>
        </p:blipFill>
        <p:spPr>
          <a:xfrm rot="-10490527">
            <a:off x="-1311217" y="4465794"/>
            <a:ext cx="5179558" cy="1693738"/>
          </a:xfrm>
          <a:prstGeom prst="rect">
            <a:avLst/>
          </a:prstGeom>
          <a:noFill/>
          <a:ln>
            <a:noFill/>
          </a:ln>
        </p:spPr>
      </p:pic>
      <p:sp>
        <p:nvSpPr>
          <p:cNvPr id="17" name="Rectángulo 16"/>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86"/>
        <p:cNvGrpSpPr/>
        <p:nvPr/>
      </p:nvGrpSpPr>
      <p:grpSpPr>
        <a:xfrm>
          <a:off x="0" y="0"/>
          <a:ext cx="0" cy="0"/>
          <a:chOff x="0" y="0"/>
          <a:chExt cx="0" cy="0"/>
        </a:xfrm>
      </p:grpSpPr>
      <p:sp>
        <p:nvSpPr>
          <p:cNvPr id="88" name="Google Shape;88;p14"/>
          <p:cNvSpPr txBox="1">
            <a:spLocks noGrp="1"/>
          </p:cNvSpPr>
          <p:nvPr>
            <p:ph type="title"/>
          </p:nvPr>
        </p:nvSpPr>
        <p:spPr>
          <a:xfrm>
            <a:off x="1056368" y="2634875"/>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9" name="Google Shape;89;p14"/>
          <p:cNvSpPr txBox="1">
            <a:spLocks noGrp="1"/>
          </p:cNvSpPr>
          <p:nvPr>
            <p:ph type="subTitle" idx="1"/>
          </p:nvPr>
        </p:nvSpPr>
        <p:spPr>
          <a:xfrm>
            <a:off x="1056375" y="3046475"/>
            <a:ext cx="1963800" cy="10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 name="Google Shape;90;p14"/>
          <p:cNvSpPr txBox="1">
            <a:spLocks noGrp="1"/>
          </p:cNvSpPr>
          <p:nvPr>
            <p:ph type="title" idx="2"/>
          </p:nvPr>
        </p:nvSpPr>
        <p:spPr>
          <a:xfrm>
            <a:off x="3590118" y="2634875"/>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1" name="Google Shape;91;p14"/>
          <p:cNvSpPr txBox="1">
            <a:spLocks noGrp="1"/>
          </p:cNvSpPr>
          <p:nvPr>
            <p:ph type="subTitle" idx="3"/>
          </p:nvPr>
        </p:nvSpPr>
        <p:spPr>
          <a:xfrm>
            <a:off x="3590125" y="3046475"/>
            <a:ext cx="1963800" cy="10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2" name="Google Shape;92;p14"/>
          <p:cNvSpPr txBox="1">
            <a:spLocks noGrp="1"/>
          </p:cNvSpPr>
          <p:nvPr>
            <p:ph type="title" idx="4"/>
          </p:nvPr>
        </p:nvSpPr>
        <p:spPr>
          <a:xfrm>
            <a:off x="6123818" y="2634875"/>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3" name="Google Shape;93;p14"/>
          <p:cNvSpPr txBox="1">
            <a:spLocks noGrp="1"/>
          </p:cNvSpPr>
          <p:nvPr>
            <p:ph type="subTitle" idx="5"/>
          </p:nvPr>
        </p:nvSpPr>
        <p:spPr>
          <a:xfrm>
            <a:off x="6123825" y="3046475"/>
            <a:ext cx="1963800" cy="108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 name="Google Shape;94;p14"/>
          <p:cNvSpPr txBox="1">
            <a:spLocks noGrp="1"/>
          </p:cNvSpPr>
          <p:nvPr>
            <p:ph type="title" idx="6"/>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95" name="Google Shape;95;p14"/>
          <p:cNvPicPr preferRelativeResize="0"/>
          <p:nvPr/>
        </p:nvPicPr>
        <p:blipFill>
          <a:blip r:embed="rId2">
            <a:alphaModFix/>
          </a:blip>
          <a:stretch>
            <a:fillRect/>
          </a:stretch>
        </p:blipFill>
        <p:spPr>
          <a:xfrm rot="-241669">
            <a:off x="1896525" y="-945947"/>
            <a:ext cx="5646875" cy="1991475"/>
          </a:xfrm>
          <a:prstGeom prst="rect">
            <a:avLst/>
          </a:prstGeom>
          <a:noFill/>
          <a:ln>
            <a:noFill/>
          </a:ln>
        </p:spPr>
      </p:pic>
      <p:pic>
        <p:nvPicPr>
          <p:cNvPr id="96" name="Google Shape;96;p14"/>
          <p:cNvPicPr preferRelativeResize="0"/>
          <p:nvPr/>
        </p:nvPicPr>
        <p:blipFill>
          <a:blip r:embed="rId3">
            <a:alphaModFix/>
          </a:blip>
          <a:stretch>
            <a:fillRect/>
          </a:stretch>
        </p:blipFill>
        <p:spPr>
          <a:xfrm rot="10262515">
            <a:off x="5340262" y="4024072"/>
            <a:ext cx="5646875" cy="18465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_3">
    <p:spTree>
      <p:nvGrpSpPr>
        <p:cNvPr id="1" name="Shape 97"/>
        <p:cNvGrpSpPr/>
        <p:nvPr/>
      </p:nvGrpSpPr>
      <p:grpSpPr>
        <a:xfrm>
          <a:off x="0" y="0"/>
          <a:ext cx="0" cy="0"/>
          <a:chOff x="0" y="0"/>
          <a:chExt cx="0" cy="0"/>
        </a:xfrm>
      </p:grpSpPr>
      <p:sp>
        <p:nvSpPr>
          <p:cNvPr id="99" name="Google Shape;99;p15"/>
          <p:cNvSpPr txBox="1">
            <a:spLocks noGrp="1"/>
          </p:cNvSpPr>
          <p:nvPr>
            <p:ph type="title"/>
          </p:nvPr>
        </p:nvSpPr>
        <p:spPr>
          <a:xfrm>
            <a:off x="1056368" y="18473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0" name="Google Shape;100;p15"/>
          <p:cNvSpPr txBox="1">
            <a:spLocks noGrp="1"/>
          </p:cNvSpPr>
          <p:nvPr>
            <p:ph type="subTitle" idx="1"/>
          </p:nvPr>
        </p:nvSpPr>
        <p:spPr>
          <a:xfrm>
            <a:off x="1056375" y="22589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1" name="Google Shape;101;p15"/>
          <p:cNvSpPr txBox="1">
            <a:spLocks noGrp="1"/>
          </p:cNvSpPr>
          <p:nvPr>
            <p:ph type="title" idx="2"/>
          </p:nvPr>
        </p:nvSpPr>
        <p:spPr>
          <a:xfrm>
            <a:off x="3590118" y="18473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2" name="Google Shape;102;p15"/>
          <p:cNvSpPr txBox="1">
            <a:spLocks noGrp="1"/>
          </p:cNvSpPr>
          <p:nvPr>
            <p:ph type="subTitle" idx="3"/>
          </p:nvPr>
        </p:nvSpPr>
        <p:spPr>
          <a:xfrm>
            <a:off x="3590125" y="22589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5"/>
          <p:cNvSpPr txBox="1">
            <a:spLocks noGrp="1"/>
          </p:cNvSpPr>
          <p:nvPr>
            <p:ph type="title" idx="4"/>
          </p:nvPr>
        </p:nvSpPr>
        <p:spPr>
          <a:xfrm>
            <a:off x="6123818" y="18473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4" name="Google Shape;104;p15"/>
          <p:cNvSpPr txBox="1">
            <a:spLocks noGrp="1"/>
          </p:cNvSpPr>
          <p:nvPr>
            <p:ph type="subTitle" idx="5"/>
          </p:nvPr>
        </p:nvSpPr>
        <p:spPr>
          <a:xfrm>
            <a:off x="6123825" y="22589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5"/>
          <p:cNvSpPr txBox="1">
            <a:spLocks noGrp="1"/>
          </p:cNvSpPr>
          <p:nvPr>
            <p:ph type="title" idx="6"/>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7" name="Google Shape;107;p15"/>
          <p:cNvPicPr preferRelativeResize="0"/>
          <p:nvPr/>
        </p:nvPicPr>
        <p:blipFill>
          <a:blip r:embed="rId2">
            <a:alphaModFix/>
          </a:blip>
          <a:stretch>
            <a:fillRect/>
          </a:stretch>
        </p:blipFill>
        <p:spPr>
          <a:xfrm rot="10262515">
            <a:off x="1058037" y="4600297"/>
            <a:ext cx="5646875" cy="1846538"/>
          </a:xfrm>
          <a:prstGeom prst="rect">
            <a:avLst/>
          </a:prstGeom>
          <a:noFill/>
          <a:ln>
            <a:noFill/>
          </a:ln>
        </p:spPr>
      </p:pic>
      <p:sp>
        <p:nvSpPr>
          <p:cNvPr id="108" name="Google Shape;108;p15"/>
          <p:cNvSpPr txBox="1">
            <a:spLocks noGrp="1"/>
          </p:cNvSpPr>
          <p:nvPr>
            <p:ph type="title" idx="7"/>
          </p:nvPr>
        </p:nvSpPr>
        <p:spPr>
          <a:xfrm>
            <a:off x="1056368" y="36590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9" name="Google Shape;109;p15"/>
          <p:cNvSpPr txBox="1">
            <a:spLocks noGrp="1"/>
          </p:cNvSpPr>
          <p:nvPr>
            <p:ph type="subTitle" idx="8"/>
          </p:nvPr>
        </p:nvSpPr>
        <p:spPr>
          <a:xfrm>
            <a:off x="1056375" y="40706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0" name="Google Shape;110;p15"/>
          <p:cNvSpPr txBox="1">
            <a:spLocks noGrp="1"/>
          </p:cNvSpPr>
          <p:nvPr>
            <p:ph type="title" idx="9"/>
          </p:nvPr>
        </p:nvSpPr>
        <p:spPr>
          <a:xfrm>
            <a:off x="3590118" y="36590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1" name="Google Shape;111;p15"/>
          <p:cNvSpPr txBox="1">
            <a:spLocks noGrp="1"/>
          </p:cNvSpPr>
          <p:nvPr>
            <p:ph type="subTitle" idx="13"/>
          </p:nvPr>
        </p:nvSpPr>
        <p:spPr>
          <a:xfrm>
            <a:off x="3590125" y="40706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15"/>
          <p:cNvSpPr txBox="1">
            <a:spLocks noGrp="1"/>
          </p:cNvSpPr>
          <p:nvPr>
            <p:ph type="title" idx="14"/>
          </p:nvPr>
        </p:nvSpPr>
        <p:spPr>
          <a:xfrm>
            <a:off x="6123818" y="3659034"/>
            <a:ext cx="1963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3" name="Google Shape;113;p15"/>
          <p:cNvSpPr txBox="1">
            <a:spLocks noGrp="1"/>
          </p:cNvSpPr>
          <p:nvPr>
            <p:ph type="subTitle" idx="15"/>
          </p:nvPr>
        </p:nvSpPr>
        <p:spPr>
          <a:xfrm>
            <a:off x="6123825" y="4070634"/>
            <a:ext cx="1963800" cy="55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 name="Rectángulo 16"/>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_2">
    <p:spTree>
      <p:nvGrpSpPr>
        <p:cNvPr id="1" name="Shape 114"/>
        <p:cNvGrpSpPr/>
        <p:nvPr/>
      </p:nvGrpSpPr>
      <p:grpSpPr>
        <a:xfrm>
          <a:off x="0" y="0"/>
          <a:ext cx="0" cy="0"/>
          <a:chOff x="0" y="0"/>
          <a:chExt cx="0" cy="0"/>
        </a:xfrm>
      </p:grpSpPr>
      <p:sp>
        <p:nvSpPr>
          <p:cNvPr id="116" name="Google Shape;116;p16"/>
          <p:cNvSpPr txBox="1">
            <a:spLocks noGrp="1"/>
          </p:cNvSpPr>
          <p:nvPr>
            <p:ph type="title"/>
          </p:nvPr>
        </p:nvSpPr>
        <p:spPr>
          <a:xfrm>
            <a:off x="2170843" y="1665180"/>
            <a:ext cx="1963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 name="Google Shape;117;p16"/>
          <p:cNvSpPr txBox="1">
            <a:spLocks noGrp="1"/>
          </p:cNvSpPr>
          <p:nvPr>
            <p:ph type="subTitle" idx="1"/>
          </p:nvPr>
        </p:nvSpPr>
        <p:spPr>
          <a:xfrm>
            <a:off x="2170850" y="2048310"/>
            <a:ext cx="1963800" cy="60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6"/>
          <p:cNvSpPr txBox="1">
            <a:spLocks noGrp="1"/>
          </p:cNvSpPr>
          <p:nvPr>
            <p:ph type="title" idx="2"/>
          </p:nvPr>
        </p:nvSpPr>
        <p:spPr>
          <a:xfrm>
            <a:off x="5466543" y="1665180"/>
            <a:ext cx="1963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9" name="Google Shape;119;p16"/>
          <p:cNvSpPr txBox="1">
            <a:spLocks noGrp="1"/>
          </p:cNvSpPr>
          <p:nvPr>
            <p:ph type="subTitle" idx="3"/>
          </p:nvPr>
        </p:nvSpPr>
        <p:spPr>
          <a:xfrm>
            <a:off x="5466550" y="2048310"/>
            <a:ext cx="1963800" cy="60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0" name="Google Shape;120;p16"/>
          <p:cNvSpPr txBox="1">
            <a:spLocks noGrp="1"/>
          </p:cNvSpPr>
          <p:nvPr>
            <p:ph type="title" idx="4"/>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1" name="Google Shape;121;p16"/>
          <p:cNvPicPr preferRelativeResize="0"/>
          <p:nvPr/>
        </p:nvPicPr>
        <p:blipFill>
          <a:blip r:embed="rId2">
            <a:alphaModFix/>
          </a:blip>
          <a:stretch>
            <a:fillRect/>
          </a:stretch>
        </p:blipFill>
        <p:spPr>
          <a:xfrm rot="-241669">
            <a:off x="4999425" y="-528022"/>
            <a:ext cx="5646875" cy="1991475"/>
          </a:xfrm>
          <a:prstGeom prst="rect">
            <a:avLst/>
          </a:prstGeom>
          <a:noFill/>
          <a:ln>
            <a:noFill/>
          </a:ln>
        </p:spPr>
      </p:pic>
      <p:pic>
        <p:nvPicPr>
          <p:cNvPr id="122" name="Google Shape;122;p16"/>
          <p:cNvPicPr preferRelativeResize="0"/>
          <p:nvPr/>
        </p:nvPicPr>
        <p:blipFill>
          <a:blip r:embed="rId3">
            <a:alphaModFix/>
          </a:blip>
          <a:stretch>
            <a:fillRect/>
          </a:stretch>
        </p:blipFill>
        <p:spPr>
          <a:xfrm rot="-10164753">
            <a:off x="-911487" y="4277372"/>
            <a:ext cx="5646875" cy="1846538"/>
          </a:xfrm>
          <a:prstGeom prst="rect">
            <a:avLst/>
          </a:prstGeom>
          <a:noFill/>
          <a:ln>
            <a:noFill/>
          </a:ln>
        </p:spPr>
      </p:pic>
      <p:sp>
        <p:nvSpPr>
          <p:cNvPr id="123" name="Google Shape;123;p16"/>
          <p:cNvSpPr txBox="1">
            <a:spLocks noGrp="1"/>
          </p:cNvSpPr>
          <p:nvPr>
            <p:ph type="title" idx="5"/>
          </p:nvPr>
        </p:nvSpPr>
        <p:spPr>
          <a:xfrm>
            <a:off x="2170893" y="3145475"/>
            <a:ext cx="1963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4" name="Google Shape;124;p16"/>
          <p:cNvSpPr txBox="1">
            <a:spLocks noGrp="1"/>
          </p:cNvSpPr>
          <p:nvPr>
            <p:ph type="subTitle" idx="6"/>
          </p:nvPr>
        </p:nvSpPr>
        <p:spPr>
          <a:xfrm>
            <a:off x="2170900" y="3519081"/>
            <a:ext cx="1963800" cy="60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5" name="Google Shape;125;p16"/>
          <p:cNvSpPr txBox="1">
            <a:spLocks noGrp="1"/>
          </p:cNvSpPr>
          <p:nvPr>
            <p:ph type="title" idx="7"/>
          </p:nvPr>
        </p:nvSpPr>
        <p:spPr>
          <a:xfrm>
            <a:off x="5466593" y="3145475"/>
            <a:ext cx="1963800" cy="3492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6" name="Google Shape;126;p16"/>
          <p:cNvSpPr txBox="1">
            <a:spLocks noGrp="1"/>
          </p:cNvSpPr>
          <p:nvPr>
            <p:ph type="subTitle" idx="8"/>
          </p:nvPr>
        </p:nvSpPr>
        <p:spPr>
          <a:xfrm>
            <a:off x="5466600" y="3519081"/>
            <a:ext cx="1963800" cy="60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13" name="Imagen 12"/>
          <p:cNvPicPr>
            <a:picLocks noChangeAspect="1"/>
          </p:cNvPicPr>
          <p:nvPr userDrawn="1"/>
        </p:nvPicPr>
        <p:blipFill>
          <a:blip r:embed="rId4"/>
          <a:stretch>
            <a:fillRect/>
          </a:stretch>
        </p:blipFill>
        <p:spPr>
          <a:xfrm>
            <a:off x="0" y="270720"/>
            <a:ext cx="827765" cy="813444"/>
          </a:xfrm>
          <a:prstGeom prst="rect">
            <a:avLst/>
          </a:prstGeom>
        </p:spPr>
      </p:pic>
      <p:sp>
        <p:nvSpPr>
          <p:cNvPr id="14" name="Rectángulo 13"/>
          <p:cNvSpPr/>
          <p:nvPr userDrawn="1"/>
        </p:nvSpPr>
        <p:spPr>
          <a:xfrm flipV="1">
            <a:off x="274320" y="1084164"/>
            <a:ext cx="8534400" cy="9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Imagen 14"/>
          <p:cNvPicPr>
            <a:picLocks noChangeAspect="1"/>
          </p:cNvPicPr>
          <p:nvPr userDrawn="1"/>
        </p:nvPicPr>
        <p:blipFill>
          <a:blip r:embed="rId4"/>
          <a:stretch>
            <a:fillRect/>
          </a:stretch>
        </p:blipFill>
        <p:spPr>
          <a:xfrm>
            <a:off x="8323435" y="270720"/>
            <a:ext cx="827765" cy="813444"/>
          </a:xfrm>
          <a:prstGeom prst="rect">
            <a:avLst/>
          </a:prstGeom>
        </p:spPr>
      </p:pic>
      <p:pic>
        <p:nvPicPr>
          <p:cNvPr id="16" name="Imagen 15"/>
          <p:cNvPicPr>
            <a:picLocks noChangeAspect="1"/>
          </p:cNvPicPr>
          <p:nvPr userDrawn="1"/>
        </p:nvPicPr>
        <p:blipFill>
          <a:blip r:embed="rId5">
            <a:lum bright="26000"/>
          </a:blip>
          <a:stretch>
            <a:fillRect/>
          </a:stretch>
        </p:blipFill>
        <p:spPr>
          <a:xfrm>
            <a:off x="366329" y="187823"/>
            <a:ext cx="8148406" cy="459199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127"/>
        <p:cNvGrpSpPr/>
        <p:nvPr/>
      </p:nvGrpSpPr>
      <p:grpSpPr>
        <a:xfrm>
          <a:off x="0" y="0"/>
          <a:ext cx="0" cy="0"/>
          <a:chOff x="0" y="0"/>
          <a:chExt cx="0" cy="0"/>
        </a:xfrm>
      </p:grpSpPr>
      <p:pic>
        <p:nvPicPr>
          <p:cNvPr id="129" name="Google Shape;129;p17"/>
          <p:cNvPicPr preferRelativeResize="0"/>
          <p:nvPr/>
        </p:nvPicPr>
        <p:blipFill>
          <a:blip r:embed="rId2">
            <a:alphaModFix/>
          </a:blip>
          <a:stretch>
            <a:fillRect/>
          </a:stretch>
        </p:blipFill>
        <p:spPr>
          <a:xfrm rot="10123081" flipH="1">
            <a:off x="1965288" y="4240409"/>
            <a:ext cx="5646874" cy="1846538"/>
          </a:xfrm>
          <a:prstGeom prst="rect">
            <a:avLst/>
          </a:prstGeom>
          <a:noFill/>
          <a:ln>
            <a:noFill/>
          </a:ln>
        </p:spPr>
      </p:pic>
      <p:pic>
        <p:nvPicPr>
          <p:cNvPr id="130" name="Google Shape;130;p17"/>
          <p:cNvPicPr preferRelativeResize="0"/>
          <p:nvPr/>
        </p:nvPicPr>
        <p:blipFill>
          <a:blip r:embed="rId3">
            <a:alphaModFix/>
          </a:blip>
          <a:stretch>
            <a:fillRect/>
          </a:stretch>
        </p:blipFill>
        <p:spPr>
          <a:xfrm rot="-241669">
            <a:off x="5022889" y="-205454"/>
            <a:ext cx="5227297" cy="1843508"/>
          </a:xfrm>
          <a:prstGeom prst="rect">
            <a:avLst/>
          </a:prstGeom>
          <a:noFill/>
          <a:ln>
            <a:noFill/>
          </a:ln>
        </p:spPr>
      </p:pic>
      <p:sp>
        <p:nvSpPr>
          <p:cNvPr id="131" name="Google Shape;131;p17"/>
          <p:cNvSpPr txBox="1">
            <a:spLocks noGrp="1"/>
          </p:cNvSpPr>
          <p:nvPr>
            <p:ph type="title" hasCustomPrompt="1"/>
          </p:nvPr>
        </p:nvSpPr>
        <p:spPr>
          <a:xfrm>
            <a:off x="802900" y="1947676"/>
            <a:ext cx="2127600" cy="115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500" i="1">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2" name="Google Shape;132;p17"/>
          <p:cNvSpPr txBox="1">
            <a:spLocks noGrp="1"/>
          </p:cNvSpPr>
          <p:nvPr>
            <p:ph type="subTitle" idx="1"/>
          </p:nvPr>
        </p:nvSpPr>
        <p:spPr>
          <a:xfrm>
            <a:off x="715550" y="3100775"/>
            <a:ext cx="2302500" cy="3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3" name="Google Shape;133;p17"/>
          <p:cNvSpPr txBox="1">
            <a:spLocks noGrp="1"/>
          </p:cNvSpPr>
          <p:nvPr>
            <p:ph type="title" idx="2" hasCustomPrompt="1"/>
          </p:nvPr>
        </p:nvSpPr>
        <p:spPr>
          <a:xfrm>
            <a:off x="3508200" y="1947676"/>
            <a:ext cx="2127600" cy="115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500" i="1">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4" name="Google Shape;134;p17"/>
          <p:cNvSpPr txBox="1">
            <a:spLocks noGrp="1"/>
          </p:cNvSpPr>
          <p:nvPr>
            <p:ph type="subTitle" idx="3"/>
          </p:nvPr>
        </p:nvSpPr>
        <p:spPr>
          <a:xfrm>
            <a:off x="3420750" y="3100775"/>
            <a:ext cx="2302500" cy="3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5" name="Google Shape;135;p17"/>
          <p:cNvSpPr txBox="1">
            <a:spLocks noGrp="1"/>
          </p:cNvSpPr>
          <p:nvPr>
            <p:ph type="title" idx="4" hasCustomPrompt="1"/>
          </p:nvPr>
        </p:nvSpPr>
        <p:spPr>
          <a:xfrm>
            <a:off x="6213500" y="1947676"/>
            <a:ext cx="2127600" cy="115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500" i="1">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6" name="Google Shape;136;p17"/>
          <p:cNvSpPr txBox="1">
            <a:spLocks noGrp="1"/>
          </p:cNvSpPr>
          <p:nvPr>
            <p:ph type="subTitle" idx="5"/>
          </p:nvPr>
        </p:nvSpPr>
        <p:spPr>
          <a:xfrm>
            <a:off x="6126050" y="3100775"/>
            <a:ext cx="2302500" cy="3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17"/>
          <p:cNvSpPr txBox="1">
            <a:spLocks noGrp="1"/>
          </p:cNvSpPr>
          <p:nvPr>
            <p:ph type="title" idx="6"/>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 name="Rectangle 6"/>
          <p:cNvSpPr>
            <a:spLocks noChangeArrowheads="1"/>
          </p:cNvSpPr>
          <p:nvPr userDrawn="1"/>
        </p:nvSpPr>
        <p:spPr bwMode="auto">
          <a:xfrm flipV="1">
            <a:off x="39498" y="489551"/>
            <a:ext cx="9023820" cy="45719"/>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pic>
        <p:nvPicPr>
          <p:cNvPr id="13" name="Imagen 12"/>
          <p:cNvPicPr>
            <a:picLocks noChangeAspect="1"/>
          </p:cNvPicPr>
          <p:nvPr userDrawn="1"/>
        </p:nvPicPr>
        <p:blipFill>
          <a:blip r:embed="rId4"/>
          <a:stretch>
            <a:fillRect/>
          </a:stretch>
        </p:blipFill>
        <p:spPr>
          <a:xfrm>
            <a:off x="39498" y="65314"/>
            <a:ext cx="400240" cy="40024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_1">
    <p:spTree>
      <p:nvGrpSpPr>
        <p:cNvPr id="1" name="Shape 138"/>
        <p:cNvGrpSpPr/>
        <p:nvPr/>
      </p:nvGrpSpPr>
      <p:grpSpPr>
        <a:xfrm>
          <a:off x="0" y="0"/>
          <a:ext cx="0" cy="0"/>
          <a:chOff x="0" y="0"/>
          <a:chExt cx="0" cy="0"/>
        </a:xfrm>
      </p:grpSpPr>
      <p:sp>
        <p:nvSpPr>
          <p:cNvPr id="140" name="Google Shape;140;p18"/>
          <p:cNvSpPr txBox="1">
            <a:spLocks noGrp="1"/>
          </p:cNvSpPr>
          <p:nvPr>
            <p:ph type="title"/>
          </p:nvPr>
        </p:nvSpPr>
        <p:spPr>
          <a:xfrm>
            <a:off x="4572000" y="1028700"/>
            <a:ext cx="3856500" cy="207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18"/>
          <p:cNvSpPr txBox="1">
            <a:spLocks noGrp="1"/>
          </p:cNvSpPr>
          <p:nvPr>
            <p:ph type="subTitle" idx="1"/>
          </p:nvPr>
        </p:nvSpPr>
        <p:spPr>
          <a:xfrm>
            <a:off x="4572025" y="3314700"/>
            <a:ext cx="3856500" cy="80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1_1_1">
    <p:spTree>
      <p:nvGrpSpPr>
        <p:cNvPr id="1" name="Shape 142"/>
        <p:cNvGrpSpPr/>
        <p:nvPr/>
      </p:nvGrpSpPr>
      <p:grpSpPr>
        <a:xfrm>
          <a:off x="0" y="0"/>
          <a:ext cx="0" cy="0"/>
          <a:chOff x="0" y="0"/>
          <a:chExt cx="0" cy="0"/>
        </a:xfrm>
      </p:grpSpPr>
      <p:sp>
        <p:nvSpPr>
          <p:cNvPr id="144" name="Google Shape;144;p19"/>
          <p:cNvSpPr txBox="1">
            <a:spLocks noGrp="1"/>
          </p:cNvSpPr>
          <p:nvPr>
            <p:ph type="title"/>
          </p:nvPr>
        </p:nvSpPr>
        <p:spPr>
          <a:xfrm>
            <a:off x="4419600" y="1636925"/>
            <a:ext cx="3856500" cy="103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900"/>
              <a:buNone/>
              <a:defRPr sz="5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9"/>
          <p:cNvSpPr txBox="1">
            <a:spLocks noGrp="1"/>
          </p:cNvSpPr>
          <p:nvPr>
            <p:ph type="subTitle" idx="1"/>
          </p:nvPr>
        </p:nvSpPr>
        <p:spPr>
          <a:xfrm>
            <a:off x="4419625" y="2674950"/>
            <a:ext cx="3856500" cy="44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900" i="1">
                <a:solidFill>
                  <a:schemeClr val="accent2"/>
                </a:solidFill>
                <a:latin typeface="Bellefair"/>
                <a:ea typeface="Bellefair"/>
                <a:cs typeface="Bellefair"/>
                <a:sym typeface="Bellefa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7" name="Google Shape;147;p19"/>
          <p:cNvPicPr preferRelativeResize="0"/>
          <p:nvPr/>
        </p:nvPicPr>
        <p:blipFill>
          <a:blip r:embed="rId2">
            <a:alphaModFix/>
          </a:blip>
          <a:stretch>
            <a:fillRect/>
          </a:stretch>
        </p:blipFill>
        <p:spPr>
          <a:xfrm rot="1265805">
            <a:off x="4253563" y="4146597"/>
            <a:ext cx="5646875" cy="1846538"/>
          </a:xfrm>
          <a:prstGeom prst="rect">
            <a:avLst/>
          </a:prstGeom>
          <a:noFill/>
          <a:ln>
            <a:noFill/>
          </a:ln>
        </p:spPr>
      </p:pic>
      <p:sp>
        <p:nvSpPr>
          <p:cNvPr id="6" name="Rectángulo 5"/>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p:cNvPicPr>
            <a:picLocks noChangeAspect="1"/>
          </p:cNvPicPr>
          <p:nvPr userDrawn="1"/>
        </p:nvPicPr>
        <p:blipFill>
          <a:blip r:embed="rId3"/>
          <a:stretch>
            <a:fillRect/>
          </a:stretch>
        </p:blipFill>
        <p:spPr>
          <a:xfrm>
            <a:off x="8276750" y="328033"/>
            <a:ext cx="796955" cy="532528"/>
          </a:xfrm>
          <a:prstGeom prst="rect">
            <a:avLst/>
          </a:prstGeom>
        </p:spPr>
      </p:pic>
      <p:pic>
        <p:nvPicPr>
          <p:cNvPr id="8" name="Imagen 7"/>
          <p:cNvPicPr>
            <a:picLocks noChangeAspect="1"/>
          </p:cNvPicPr>
          <p:nvPr userDrawn="1"/>
        </p:nvPicPr>
        <p:blipFill>
          <a:blip r:embed="rId4">
            <a:lum bright="26000"/>
          </a:blip>
          <a:stretch>
            <a:fillRect/>
          </a:stretch>
        </p:blipFill>
        <p:spPr>
          <a:xfrm>
            <a:off x="366329" y="187823"/>
            <a:ext cx="8148406" cy="459199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_1_1_1">
    <p:spTree>
      <p:nvGrpSpPr>
        <p:cNvPr id="1" name="Shape 148"/>
        <p:cNvGrpSpPr/>
        <p:nvPr/>
      </p:nvGrpSpPr>
      <p:grpSpPr>
        <a:xfrm>
          <a:off x="0" y="0"/>
          <a:ext cx="0" cy="0"/>
          <a:chOff x="0" y="0"/>
          <a:chExt cx="0" cy="0"/>
        </a:xfrm>
      </p:grpSpPr>
      <p:pic>
        <p:nvPicPr>
          <p:cNvPr id="150" name="Google Shape;150;p20"/>
          <p:cNvPicPr preferRelativeResize="0"/>
          <p:nvPr/>
        </p:nvPicPr>
        <p:blipFill>
          <a:blip r:embed="rId2">
            <a:alphaModFix/>
          </a:blip>
          <a:stretch>
            <a:fillRect/>
          </a:stretch>
        </p:blipFill>
        <p:spPr>
          <a:xfrm rot="-782025">
            <a:off x="-1712950" y="-673622"/>
            <a:ext cx="5646874" cy="1991475"/>
          </a:xfrm>
          <a:prstGeom prst="rect">
            <a:avLst/>
          </a:prstGeom>
          <a:noFill/>
          <a:ln>
            <a:noFill/>
          </a:ln>
        </p:spPr>
      </p:pic>
      <p:pic>
        <p:nvPicPr>
          <p:cNvPr id="151" name="Google Shape;151;p20"/>
          <p:cNvPicPr preferRelativeResize="0"/>
          <p:nvPr/>
        </p:nvPicPr>
        <p:blipFill>
          <a:blip r:embed="rId3">
            <a:alphaModFix/>
          </a:blip>
          <a:stretch>
            <a:fillRect/>
          </a:stretch>
        </p:blipFill>
        <p:spPr>
          <a:xfrm rot="10262515">
            <a:off x="4725662" y="4517997"/>
            <a:ext cx="5646875" cy="1846538"/>
          </a:xfrm>
          <a:prstGeom prst="rect">
            <a:avLst/>
          </a:prstGeom>
          <a:noFill/>
          <a:ln>
            <a:noFill/>
          </a:ln>
        </p:spPr>
      </p:pic>
      <p:sp>
        <p:nvSpPr>
          <p:cNvPr id="152" name="Google Shape;152;p20"/>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20"/>
          <p:cNvSpPr txBox="1">
            <a:spLocks noGrp="1"/>
          </p:cNvSpPr>
          <p:nvPr>
            <p:ph type="subTitle" idx="1"/>
          </p:nvPr>
        </p:nvSpPr>
        <p:spPr>
          <a:xfrm>
            <a:off x="2144250" y="1532140"/>
            <a:ext cx="4855500" cy="914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0"/>
          <p:cNvSpPr txBox="1">
            <a:spLocks noGrp="1"/>
          </p:cNvSpPr>
          <p:nvPr>
            <p:ph type="title" idx="2"/>
          </p:nvPr>
        </p:nvSpPr>
        <p:spPr>
          <a:xfrm>
            <a:off x="2244900" y="1183783"/>
            <a:ext cx="4654200" cy="31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900"/>
              <a:buNone/>
              <a:defRPr sz="2900" i="1">
                <a:solidFill>
                  <a:schemeClr val="accent2"/>
                </a:solidFill>
              </a:defRPr>
            </a:lvl1pPr>
            <a:lvl2pPr lvl="1">
              <a:spcBef>
                <a:spcPts val="0"/>
              </a:spcBef>
              <a:spcAft>
                <a:spcPts val="0"/>
              </a:spcAft>
              <a:buSzPts val="2800"/>
              <a:buNone/>
              <a:defRPr>
                <a:latin typeface="Alice"/>
                <a:ea typeface="Alice"/>
                <a:cs typeface="Alice"/>
                <a:sym typeface="Alice"/>
              </a:defRPr>
            </a:lvl2pPr>
            <a:lvl3pPr lvl="2">
              <a:spcBef>
                <a:spcPts val="0"/>
              </a:spcBef>
              <a:spcAft>
                <a:spcPts val="0"/>
              </a:spcAft>
              <a:buSzPts val="2800"/>
              <a:buNone/>
              <a:defRPr>
                <a:latin typeface="Alice"/>
                <a:ea typeface="Alice"/>
                <a:cs typeface="Alice"/>
                <a:sym typeface="Alice"/>
              </a:defRPr>
            </a:lvl3pPr>
            <a:lvl4pPr lvl="3">
              <a:spcBef>
                <a:spcPts val="0"/>
              </a:spcBef>
              <a:spcAft>
                <a:spcPts val="0"/>
              </a:spcAft>
              <a:buSzPts val="2800"/>
              <a:buNone/>
              <a:defRPr>
                <a:latin typeface="Alice"/>
                <a:ea typeface="Alice"/>
                <a:cs typeface="Alice"/>
                <a:sym typeface="Alice"/>
              </a:defRPr>
            </a:lvl4pPr>
            <a:lvl5pPr lvl="4">
              <a:spcBef>
                <a:spcPts val="0"/>
              </a:spcBef>
              <a:spcAft>
                <a:spcPts val="0"/>
              </a:spcAft>
              <a:buSzPts val="2800"/>
              <a:buNone/>
              <a:defRPr>
                <a:latin typeface="Alice"/>
                <a:ea typeface="Alice"/>
                <a:cs typeface="Alice"/>
                <a:sym typeface="Alice"/>
              </a:defRPr>
            </a:lvl5pPr>
            <a:lvl6pPr lvl="5">
              <a:spcBef>
                <a:spcPts val="0"/>
              </a:spcBef>
              <a:spcAft>
                <a:spcPts val="0"/>
              </a:spcAft>
              <a:buSzPts val="2800"/>
              <a:buNone/>
              <a:defRPr>
                <a:latin typeface="Alice"/>
                <a:ea typeface="Alice"/>
                <a:cs typeface="Alice"/>
                <a:sym typeface="Alice"/>
              </a:defRPr>
            </a:lvl6pPr>
            <a:lvl7pPr lvl="6">
              <a:spcBef>
                <a:spcPts val="0"/>
              </a:spcBef>
              <a:spcAft>
                <a:spcPts val="0"/>
              </a:spcAft>
              <a:buSzPts val="2800"/>
              <a:buNone/>
              <a:defRPr>
                <a:latin typeface="Alice"/>
                <a:ea typeface="Alice"/>
                <a:cs typeface="Alice"/>
                <a:sym typeface="Alice"/>
              </a:defRPr>
            </a:lvl7pPr>
            <a:lvl8pPr lvl="7">
              <a:spcBef>
                <a:spcPts val="0"/>
              </a:spcBef>
              <a:spcAft>
                <a:spcPts val="0"/>
              </a:spcAft>
              <a:buSzPts val="2800"/>
              <a:buNone/>
              <a:defRPr>
                <a:latin typeface="Alice"/>
                <a:ea typeface="Alice"/>
                <a:cs typeface="Alice"/>
                <a:sym typeface="Alice"/>
              </a:defRPr>
            </a:lvl8pPr>
            <a:lvl9pPr lvl="8">
              <a:spcBef>
                <a:spcPts val="0"/>
              </a:spcBef>
              <a:spcAft>
                <a:spcPts val="0"/>
              </a:spcAft>
              <a:buSzPts val="2800"/>
              <a:buNone/>
              <a:defRPr>
                <a:latin typeface="Alice"/>
                <a:ea typeface="Alice"/>
                <a:cs typeface="Alice"/>
                <a:sym typeface="Alice"/>
              </a:defRPr>
            </a:lvl9pPr>
          </a:lstStyle>
          <a:p>
            <a:endParaRPr/>
          </a:p>
        </p:txBody>
      </p:sp>
      <p:sp>
        <p:nvSpPr>
          <p:cNvPr id="155" name="Google Shape;155;p20"/>
          <p:cNvSpPr txBox="1">
            <a:spLocks noGrp="1"/>
          </p:cNvSpPr>
          <p:nvPr>
            <p:ph type="title" idx="3"/>
          </p:nvPr>
        </p:nvSpPr>
        <p:spPr>
          <a:xfrm>
            <a:off x="3201900" y="2597532"/>
            <a:ext cx="2740200" cy="31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atin typeface="Alice"/>
                <a:ea typeface="Alice"/>
                <a:cs typeface="Alice"/>
                <a:sym typeface="Alice"/>
              </a:defRPr>
            </a:lvl2pPr>
            <a:lvl3pPr lvl="2" rtl="0">
              <a:spcBef>
                <a:spcPts val="0"/>
              </a:spcBef>
              <a:spcAft>
                <a:spcPts val="0"/>
              </a:spcAft>
              <a:buSzPts val="2800"/>
              <a:buNone/>
              <a:defRPr>
                <a:latin typeface="Alice"/>
                <a:ea typeface="Alice"/>
                <a:cs typeface="Alice"/>
                <a:sym typeface="Alice"/>
              </a:defRPr>
            </a:lvl3pPr>
            <a:lvl4pPr lvl="3" rtl="0">
              <a:spcBef>
                <a:spcPts val="0"/>
              </a:spcBef>
              <a:spcAft>
                <a:spcPts val="0"/>
              </a:spcAft>
              <a:buSzPts val="2800"/>
              <a:buNone/>
              <a:defRPr>
                <a:latin typeface="Alice"/>
                <a:ea typeface="Alice"/>
                <a:cs typeface="Alice"/>
                <a:sym typeface="Alice"/>
              </a:defRPr>
            </a:lvl4pPr>
            <a:lvl5pPr lvl="4" rtl="0">
              <a:spcBef>
                <a:spcPts val="0"/>
              </a:spcBef>
              <a:spcAft>
                <a:spcPts val="0"/>
              </a:spcAft>
              <a:buSzPts val="2800"/>
              <a:buNone/>
              <a:defRPr>
                <a:latin typeface="Alice"/>
                <a:ea typeface="Alice"/>
                <a:cs typeface="Alice"/>
                <a:sym typeface="Alice"/>
              </a:defRPr>
            </a:lvl5pPr>
            <a:lvl6pPr lvl="5" rtl="0">
              <a:spcBef>
                <a:spcPts val="0"/>
              </a:spcBef>
              <a:spcAft>
                <a:spcPts val="0"/>
              </a:spcAft>
              <a:buSzPts val="2800"/>
              <a:buNone/>
              <a:defRPr>
                <a:latin typeface="Alice"/>
                <a:ea typeface="Alice"/>
                <a:cs typeface="Alice"/>
                <a:sym typeface="Alice"/>
              </a:defRPr>
            </a:lvl6pPr>
            <a:lvl7pPr lvl="6" rtl="0">
              <a:spcBef>
                <a:spcPts val="0"/>
              </a:spcBef>
              <a:spcAft>
                <a:spcPts val="0"/>
              </a:spcAft>
              <a:buSzPts val="2800"/>
              <a:buNone/>
              <a:defRPr>
                <a:latin typeface="Alice"/>
                <a:ea typeface="Alice"/>
                <a:cs typeface="Alice"/>
                <a:sym typeface="Alice"/>
              </a:defRPr>
            </a:lvl7pPr>
            <a:lvl8pPr lvl="7" rtl="0">
              <a:spcBef>
                <a:spcPts val="0"/>
              </a:spcBef>
              <a:spcAft>
                <a:spcPts val="0"/>
              </a:spcAft>
              <a:buSzPts val="2800"/>
              <a:buNone/>
              <a:defRPr>
                <a:latin typeface="Alice"/>
                <a:ea typeface="Alice"/>
                <a:cs typeface="Alice"/>
                <a:sym typeface="Alice"/>
              </a:defRPr>
            </a:lvl8pPr>
            <a:lvl9pPr lvl="8" rtl="0">
              <a:spcBef>
                <a:spcPts val="0"/>
              </a:spcBef>
              <a:spcAft>
                <a:spcPts val="0"/>
              </a:spcAft>
              <a:buSzPts val="2800"/>
              <a:buNone/>
              <a:defRPr>
                <a:latin typeface="Alice"/>
                <a:ea typeface="Alice"/>
                <a:cs typeface="Alice"/>
                <a:sym typeface="Alic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1_1_2">
    <p:spTree>
      <p:nvGrpSpPr>
        <p:cNvPr id="1" name="Shape 156"/>
        <p:cNvGrpSpPr/>
        <p:nvPr/>
      </p:nvGrpSpPr>
      <p:grpSpPr>
        <a:xfrm>
          <a:off x="0" y="0"/>
          <a:ext cx="0" cy="0"/>
          <a:chOff x="0" y="0"/>
          <a:chExt cx="0" cy="0"/>
        </a:xfrm>
      </p:grpSpPr>
      <p:pic>
        <p:nvPicPr>
          <p:cNvPr id="158" name="Google Shape;158;p21"/>
          <p:cNvPicPr preferRelativeResize="0"/>
          <p:nvPr/>
        </p:nvPicPr>
        <p:blipFill>
          <a:blip r:embed="rId2">
            <a:alphaModFix/>
          </a:blip>
          <a:stretch>
            <a:fillRect/>
          </a:stretch>
        </p:blipFill>
        <p:spPr>
          <a:xfrm rot="-241669">
            <a:off x="-839075" y="-591347"/>
            <a:ext cx="5646875" cy="1991475"/>
          </a:xfrm>
          <a:prstGeom prst="rect">
            <a:avLst/>
          </a:prstGeom>
          <a:noFill/>
          <a:ln>
            <a:noFill/>
          </a:ln>
        </p:spPr>
      </p:pic>
      <p:pic>
        <p:nvPicPr>
          <p:cNvPr id="159" name="Google Shape;159;p21"/>
          <p:cNvPicPr preferRelativeResize="0"/>
          <p:nvPr/>
        </p:nvPicPr>
        <p:blipFill>
          <a:blip r:embed="rId3">
            <a:alphaModFix/>
          </a:blip>
          <a:stretch>
            <a:fillRect/>
          </a:stretch>
        </p:blipFill>
        <p:spPr>
          <a:xfrm rot="-10029279">
            <a:off x="-1087138" y="3929823"/>
            <a:ext cx="5646875" cy="1846538"/>
          </a:xfrm>
          <a:prstGeom prst="rect">
            <a:avLst/>
          </a:prstGeom>
          <a:noFill/>
          <a:ln>
            <a:noFill/>
          </a:ln>
        </p:spPr>
      </p:pic>
      <p:sp>
        <p:nvSpPr>
          <p:cNvPr id="160" name="Google Shape;160;p21"/>
          <p:cNvSpPr txBox="1">
            <a:spLocks noGrp="1"/>
          </p:cNvSpPr>
          <p:nvPr>
            <p:ph type="title"/>
          </p:nvPr>
        </p:nvSpPr>
        <p:spPr>
          <a:xfrm>
            <a:off x="872631" y="1636925"/>
            <a:ext cx="3856500" cy="10380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5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21"/>
          <p:cNvSpPr txBox="1">
            <a:spLocks noGrp="1"/>
          </p:cNvSpPr>
          <p:nvPr>
            <p:ph type="subTitle" idx="1"/>
          </p:nvPr>
        </p:nvSpPr>
        <p:spPr>
          <a:xfrm>
            <a:off x="872656" y="2674950"/>
            <a:ext cx="3856500" cy="44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900" i="1">
                <a:solidFill>
                  <a:schemeClr val="accent2"/>
                </a:solidFill>
                <a:latin typeface="Bellefair"/>
                <a:ea typeface="Bellefair"/>
                <a:cs typeface="Bellefair"/>
                <a:sym typeface="Bellefai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4"/>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rot="676919">
            <a:off x="-1378237" y="4068809"/>
            <a:ext cx="5646874" cy="1846538"/>
          </a:xfrm>
          <a:prstGeom prst="rect">
            <a:avLst/>
          </a:prstGeom>
          <a:noFill/>
          <a:ln>
            <a:noFill/>
          </a:ln>
        </p:spPr>
      </p:pic>
      <p:sp>
        <p:nvSpPr>
          <p:cNvPr id="17" name="Google Shape;17;p3"/>
          <p:cNvSpPr txBox="1">
            <a:spLocks noGrp="1"/>
          </p:cNvSpPr>
          <p:nvPr>
            <p:ph type="title"/>
          </p:nvPr>
        </p:nvSpPr>
        <p:spPr>
          <a:xfrm>
            <a:off x="3294725" y="2571750"/>
            <a:ext cx="4676700" cy="707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591275" y="3534275"/>
            <a:ext cx="4380000" cy="24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3"/>
          <p:cNvSpPr txBox="1">
            <a:spLocks noGrp="1"/>
          </p:cNvSpPr>
          <p:nvPr>
            <p:ph type="title" idx="2" hasCustomPrompt="1"/>
          </p:nvPr>
        </p:nvSpPr>
        <p:spPr>
          <a:xfrm>
            <a:off x="5560200" y="996399"/>
            <a:ext cx="2411100" cy="1440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11100">
                <a:solidFill>
                  <a:schemeClr val="accent3"/>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7" name="Rectángulo 6"/>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CUSTOM_1_1_1_1_1">
    <p:spTree>
      <p:nvGrpSpPr>
        <p:cNvPr id="1" name="Shape 162"/>
        <p:cNvGrpSpPr/>
        <p:nvPr/>
      </p:nvGrpSpPr>
      <p:grpSpPr>
        <a:xfrm>
          <a:off x="0" y="0"/>
          <a:ext cx="0" cy="0"/>
          <a:chOff x="0" y="0"/>
          <a:chExt cx="0" cy="0"/>
        </a:xfrm>
      </p:grpSpPr>
      <p:pic>
        <p:nvPicPr>
          <p:cNvPr id="165" name="Google Shape;165;p22"/>
          <p:cNvPicPr preferRelativeResize="0"/>
          <p:nvPr/>
        </p:nvPicPr>
        <p:blipFill>
          <a:blip r:embed="rId2">
            <a:alphaModFix/>
          </a:blip>
          <a:stretch>
            <a:fillRect/>
          </a:stretch>
        </p:blipFill>
        <p:spPr>
          <a:xfrm rot="10262515">
            <a:off x="4681337" y="3681972"/>
            <a:ext cx="5646875" cy="1846538"/>
          </a:xfrm>
          <a:prstGeom prst="rect">
            <a:avLst/>
          </a:prstGeom>
          <a:noFill/>
          <a:ln>
            <a:noFill/>
          </a:ln>
        </p:spPr>
      </p:pic>
      <p:sp>
        <p:nvSpPr>
          <p:cNvPr id="166" name="Google Shape;166;p22"/>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2"/>
          <p:cNvSpPr txBox="1">
            <a:spLocks noGrp="1"/>
          </p:cNvSpPr>
          <p:nvPr>
            <p:ph type="subTitle" idx="1"/>
          </p:nvPr>
        </p:nvSpPr>
        <p:spPr>
          <a:xfrm>
            <a:off x="4572000" y="2129262"/>
            <a:ext cx="3505200" cy="152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2"/>
          <p:cNvSpPr txBox="1">
            <a:spLocks noGrp="1"/>
          </p:cNvSpPr>
          <p:nvPr>
            <p:ph type="title" idx="2"/>
          </p:nvPr>
        </p:nvSpPr>
        <p:spPr>
          <a:xfrm>
            <a:off x="4572000" y="1376768"/>
            <a:ext cx="2474700" cy="6927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atin typeface="Alice"/>
                <a:ea typeface="Alice"/>
                <a:cs typeface="Alice"/>
                <a:sym typeface="Alice"/>
              </a:defRPr>
            </a:lvl2pPr>
            <a:lvl3pPr lvl="2" rtl="0">
              <a:spcBef>
                <a:spcPts val="0"/>
              </a:spcBef>
              <a:spcAft>
                <a:spcPts val="0"/>
              </a:spcAft>
              <a:buSzPts val="2800"/>
              <a:buNone/>
              <a:defRPr>
                <a:latin typeface="Alice"/>
                <a:ea typeface="Alice"/>
                <a:cs typeface="Alice"/>
                <a:sym typeface="Alice"/>
              </a:defRPr>
            </a:lvl3pPr>
            <a:lvl4pPr lvl="3" rtl="0">
              <a:spcBef>
                <a:spcPts val="0"/>
              </a:spcBef>
              <a:spcAft>
                <a:spcPts val="0"/>
              </a:spcAft>
              <a:buSzPts val="2800"/>
              <a:buNone/>
              <a:defRPr>
                <a:latin typeface="Alice"/>
                <a:ea typeface="Alice"/>
                <a:cs typeface="Alice"/>
                <a:sym typeface="Alice"/>
              </a:defRPr>
            </a:lvl4pPr>
            <a:lvl5pPr lvl="4" rtl="0">
              <a:spcBef>
                <a:spcPts val="0"/>
              </a:spcBef>
              <a:spcAft>
                <a:spcPts val="0"/>
              </a:spcAft>
              <a:buSzPts val="2800"/>
              <a:buNone/>
              <a:defRPr>
                <a:latin typeface="Alice"/>
                <a:ea typeface="Alice"/>
                <a:cs typeface="Alice"/>
                <a:sym typeface="Alice"/>
              </a:defRPr>
            </a:lvl5pPr>
            <a:lvl6pPr lvl="5" rtl="0">
              <a:spcBef>
                <a:spcPts val="0"/>
              </a:spcBef>
              <a:spcAft>
                <a:spcPts val="0"/>
              </a:spcAft>
              <a:buSzPts val="2800"/>
              <a:buNone/>
              <a:defRPr>
                <a:latin typeface="Alice"/>
                <a:ea typeface="Alice"/>
                <a:cs typeface="Alice"/>
                <a:sym typeface="Alice"/>
              </a:defRPr>
            </a:lvl6pPr>
            <a:lvl7pPr lvl="6" rtl="0">
              <a:spcBef>
                <a:spcPts val="0"/>
              </a:spcBef>
              <a:spcAft>
                <a:spcPts val="0"/>
              </a:spcAft>
              <a:buSzPts val="2800"/>
              <a:buNone/>
              <a:defRPr>
                <a:latin typeface="Alice"/>
                <a:ea typeface="Alice"/>
                <a:cs typeface="Alice"/>
                <a:sym typeface="Alice"/>
              </a:defRPr>
            </a:lvl7pPr>
            <a:lvl8pPr lvl="7" rtl="0">
              <a:spcBef>
                <a:spcPts val="0"/>
              </a:spcBef>
              <a:spcAft>
                <a:spcPts val="0"/>
              </a:spcAft>
              <a:buSzPts val="2800"/>
              <a:buNone/>
              <a:defRPr>
                <a:latin typeface="Alice"/>
                <a:ea typeface="Alice"/>
                <a:cs typeface="Alice"/>
                <a:sym typeface="Alice"/>
              </a:defRPr>
            </a:lvl8pPr>
            <a:lvl9pPr lvl="8" rtl="0">
              <a:spcBef>
                <a:spcPts val="0"/>
              </a:spcBef>
              <a:spcAft>
                <a:spcPts val="0"/>
              </a:spcAft>
              <a:buSzPts val="2800"/>
              <a:buNone/>
              <a:defRPr>
                <a:latin typeface="Alice"/>
                <a:ea typeface="Alice"/>
                <a:cs typeface="Alice"/>
                <a:sym typeface="Alice"/>
              </a:defRPr>
            </a:lvl9pPr>
          </a:lstStyle>
          <a:p>
            <a:endParaRPr/>
          </a:p>
        </p:txBody>
      </p:sp>
      <p:sp>
        <p:nvSpPr>
          <p:cNvPr id="169" name="Google Shape;169;p22"/>
          <p:cNvSpPr txBox="1">
            <a:spLocks noGrp="1"/>
          </p:cNvSpPr>
          <p:nvPr>
            <p:ph type="title" idx="3"/>
          </p:nvPr>
        </p:nvSpPr>
        <p:spPr>
          <a:xfrm>
            <a:off x="715550" y="1352888"/>
            <a:ext cx="2534400" cy="3138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2900" i="1">
                <a:solidFill>
                  <a:schemeClr val="accent2"/>
                </a:solidFill>
              </a:defRPr>
            </a:lvl1pPr>
            <a:lvl2pPr lvl="1" rtl="0">
              <a:spcBef>
                <a:spcPts val="0"/>
              </a:spcBef>
              <a:spcAft>
                <a:spcPts val="0"/>
              </a:spcAft>
              <a:buSzPts val="2800"/>
              <a:buNone/>
              <a:defRPr>
                <a:latin typeface="Alice"/>
                <a:ea typeface="Alice"/>
                <a:cs typeface="Alice"/>
                <a:sym typeface="Alice"/>
              </a:defRPr>
            </a:lvl2pPr>
            <a:lvl3pPr lvl="2" rtl="0">
              <a:spcBef>
                <a:spcPts val="0"/>
              </a:spcBef>
              <a:spcAft>
                <a:spcPts val="0"/>
              </a:spcAft>
              <a:buSzPts val="2800"/>
              <a:buNone/>
              <a:defRPr>
                <a:latin typeface="Alice"/>
                <a:ea typeface="Alice"/>
                <a:cs typeface="Alice"/>
                <a:sym typeface="Alice"/>
              </a:defRPr>
            </a:lvl3pPr>
            <a:lvl4pPr lvl="3" rtl="0">
              <a:spcBef>
                <a:spcPts val="0"/>
              </a:spcBef>
              <a:spcAft>
                <a:spcPts val="0"/>
              </a:spcAft>
              <a:buSzPts val="2800"/>
              <a:buNone/>
              <a:defRPr>
                <a:latin typeface="Alice"/>
                <a:ea typeface="Alice"/>
                <a:cs typeface="Alice"/>
                <a:sym typeface="Alice"/>
              </a:defRPr>
            </a:lvl4pPr>
            <a:lvl5pPr lvl="4" rtl="0">
              <a:spcBef>
                <a:spcPts val="0"/>
              </a:spcBef>
              <a:spcAft>
                <a:spcPts val="0"/>
              </a:spcAft>
              <a:buSzPts val="2800"/>
              <a:buNone/>
              <a:defRPr>
                <a:latin typeface="Alice"/>
                <a:ea typeface="Alice"/>
                <a:cs typeface="Alice"/>
                <a:sym typeface="Alice"/>
              </a:defRPr>
            </a:lvl5pPr>
            <a:lvl6pPr lvl="5" rtl="0">
              <a:spcBef>
                <a:spcPts val="0"/>
              </a:spcBef>
              <a:spcAft>
                <a:spcPts val="0"/>
              </a:spcAft>
              <a:buSzPts val="2800"/>
              <a:buNone/>
              <a:defRPr>
                <a:latin typeface="Alice"/>
                <a:ea typeface="Alice"/>
                <a:cs typeface="Alice"/>
                <a:sym typeface="Alice"/>
              </a:defRPr>
            </a:lvl6pPr>
            <a:lvl7pPr lvl="6" rtl="0">
              <a:spcBef>
                <a:spcPts val="0"/>
              </a:spcBef>
              <a:spcAft>
                <a:spcPts val="0"/>
              </a:spcAft>
              <a:buSzPts val="2800"/>
              <a:buNone/>
              <a:defRPr>
                <a:latin typeface="Alice"/>
                <a:ea typeface="Alice"/>
                <a:cs typeface="Alice"/>
                <a:sym typeface="Alice"/>
              </a:defRPr>
            </a:lvl7pPr>
            <a:lvl8pPr lvl="7" rtl="0">
              <a:spcBef>
                <a:spcPts val="0"/>
              </a:spcBef>
              <a:spcAft>
                <a:spcPts val="0"/>
              </a:spcAft>
              <a:buSzPts val="2800"/>
              <a:buNone/>
              <a:defRPr>
                <a:latin typeface="Alice"/>
                <a:ea typeface="Alice"/>
                <a:cs typeface="Alice"/>
                <a:sym typeface="Alice"/>
              </a:defRPr>
            </a:lvl8pPr>
            <a:lvl9pPr lvl="8" rtl="0">
              <a:spcBef>
                <a:spcPts val="0"/>
              </a:spcBef>
              <a:spcAft>
                <a:spcPts val="0"/>
              </a:spcAft>
              <a:buSzPts val="2800"/>
              <a:buNone/>
              <a:defRPr>
                <a:latin typeface="Alice"/>
                <a:ea typeface="Alice"/>
                <a:cs typeface="Alice"/>
                <a:sym typeface="Alice"/>
              </a:defRPr>
            </a:lvl9pPr>
          </a:lstStyle>
          <a:p>
            <a:endParaRPr/>
          </a:p>
        </p:txBody>
      </p:sp>
      <p:sp>
        <p:nvSpPr>
          <p:cNvPr id="8" name="Rectángulo 7"/>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Imagen 8"/>
          <p:cNvPicPr>
            <a:picLocks noChangeAspect="1"/>
          </p:cNvPicPr>
          <p:nvPr userDrawn="1"/>
        </p:nvPicPr>
        <p:blipFill>
          <a:blip r:embed="rId3"/>
          <a:stretch>
            <a:fillRect/>
          </a:stretch>
        </p:blipFill>
        <p:spPr>
          <a:xfrm>
            <a:off x="8276750" y="328033"/>
            <a:ext cx="796955" cy="532528"/>
          </a:xfrm>
          <a:prstGeom prst="rect">
            <a:avLst/>
          </a:prstGeom>
        </p:spPr>
      </p:pic>
      <p:pic>
        <p:nvPicPr>
          <p:cNvPr id="10" name="Imagen 9"/>
          <p:cNvPicPr>
            <a:picLocks noChangeAspect="1"/>
          </p:cNvPicPr>
          <p:nvPr userDrawn="1"/>
        </p:nvPicPr>
        <p:blipFill>
          <a:blip r:embed="rId4">
            <a:lum bright="26000"/>
          </a:blip>
          <a:stretch>
            <a:fillRect/>
          </a:stretch>
        </p:blipFill>
        <p:spPr>
          <a:xfrm>
            <a:off x="366329" y="187823"/>
            <a:ext cx="8148406" cy="459199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CUSTOM_1_1_1_1_1_1">
    <p:spTree>
      <p:nvGrpSpPr>
        <p:cNvPr id="1" name="Shape 170"/>
        <p:cNvGrpSpPr/>
        <p:nvPr/>
      </p:nvGrpSpPr>
      <p:grpSpPr>
        <a:xfrm>
          <a:off x="0" y="0"/>
          <a:ext cx="0" cy="0"/>
          <a:chOff x="0" y="0"/>
          <a:chExt cx="0" cy="0"/>
        </a:xfrm>
      </p:grpSpPr>
      <p:sp>
        <p:nvSpPr>
          <p:cNvPr id="172" name="Google Shape;172;p23"/>
          <p:cNvSpPr txBox="1">
            <a:spLocks noGrp="1"/>
          </p:cNvSpPr>
          <p:nvPr>
            <p:ph type="subTitle" idx="1"/>
          </p:nvPr>
        </p:nvSpPr>
        <p:spPr>
          <a:xfrm>
            <a:off x="715550" y="2329025"/>
            <a:ext cx="3562200" cy="106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3"/>
          <p:cNvSpPr txBox="1">
            <a:spLocks noGrp="1"/>
          </p:cNvSpPr>
          <p:nvPr>
            <p:ph type="title"/>
          </p:nvPr>
        </p:nvSpPr>
        <p:spPr>
          <a:xfrm>
            <a:off x="715550" y="1964025"/>
            <a:ext cx="3856500" cy="365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atin typeface="Alice"/>
                <a:ea typeface="Alice"/>
                <a:cs typeface="Alice"/>
                <a:sym typeface="Alice"/>
              </a:defRPr>
            </a:lvl2pPr>
            <a:lvl3pPr lvl="2" rtl="0">
              <a:spcBef>
                <a:spcPts val="0"/>
              </a:spcBef>
              <a:spcAft>
                <a:spcPts val="0"/>
              </a:spcAft>
              <a:buSzPts val="2800"/>
              <a:buNone/>
              <a:defRPr>
                <a:latin typeface="Alice"/>
                <a:ea typeface="Alice"/>
                <a:cs typeface="Alice"/>
                <a:sym typeface="Alice"/>
              </a:defRPr>
            </a:lvl3pPr>
            <a:lvl4pPr lvl="3" rtl="0">
              <a:spcBef>
                <a:spcPts val="0"/>
              </a:spcBef>
              <a:spcAft>
                <a:spcPts val="0"/>
              </a:spcAft>
              <a:buSzPts val="2800"/>
              <a:buNone/>
              <a:defRPr>
                <a:latin typeface="Alice"/>
                <a:ea typeface="Alice"/>
                <a:cs typeface="Alice"/>
                <a:sym typeface="Alice"/>
              </a:defRPr>
            </a:lvl4pPr>
            <a:lvl5pPr lvl="4" rtl="0">
              <a:spcBef>
                <a:spcPts val="0"/>
              </a:spcBef>
              <a:spcAft>
                <a:spcPts val="0"/>
              </a:spcAft>
              <a:buSzPts val="2800"/>
              <a:buNone/>
              <a:defRPr>
                <a:latin typeface="Alice"/>
                <a:ea typeface="Alice"/>
                <a:cs typeface="Alice"/>
                <a:sym typeface="Alice"/>
              </a:defRPr>
            </a:lvl5pPr>
            <a:lvl6pPr lvl="5" rtl="0">
              <a:spcBef>
                <a:spcPts val="0"/>
              </a:spcBef>
              <a:spcAft>
                <a:spcPts val="0"/>
              </a:spcAft>
              <a:buSzPts val="2800"/>
              <a:buNone/>
              <a:defRPr>
                <a:latin typeface="Alice"/>
                <a:ea typeface="Alice"/>
                <a:cs typeface="Alice"/>
                <a:sym typeface="Alice"/>
              </a:defRPr>
            </a:lvl6pPr>
            <a:lvl7pPr lvl="6" rtl="0">
              <a:spcBef>
                <a:spcPts val="0"/>
              </a:spcBef>
              <a:spcAft>
                <a:spcPts val="0"/>
              </a:spcAft>
              <a:buSzPts val="2800"/>
              <a:buNone/>
              <a:defRPr>
                <a:latin typeface="Alice"/>
                <a:ea typeface="Alice"/>
                <a:cs typeface="Alice"/>
                <a:sym typeface="Alice"/>
              </a:defRPr>
            </a:lvl7pPr>
            <a:lvl8pPr lvl="7" rtl="0">
              <a:spcBef>
                <a:spcPts val="0"/>
              </a:spcBef>
              <a:spcAft>
                <a:spcPts val="0"/>
              </a:spcAft>
              <a:buSzPts val="2800"/>
              <a:buNone/>
              <a:defRPr>
                <a:latin typeface="Alice"/>
                <a:ea typeface="Alice"/>
                <a:cs typeface="Alice"/>
                <a:sym typeface="Alice"/>
              </a:defRPr>
            </a:lvl8pPr>
            <a:lvl9pPr lvl="8" rtl="0">
              <a:spcBef>
                <a:spcPts val="0"/>
              </a:spcBef>
              <a:spcAft>
                <a:spcPts val="0"/>
              </a:spcAft>
              <a:buSzPts val="2800"/>
              <a:buNone/>
              <a:defRPr>
                <a:latin typeface="Alice"/>
                <a:ea typeface="Alice"/>
                <a:cs typeface="Alice"/>
                <a:sym typeface="Alice"/>
              </a:defRPr>
            </a:lvl9pPr>
          </a:lstStyle>
          <a:p>
            <a:endParaRPr/>
          </a:p>
        </p:txBody>
      </p:sp>
      <p:pic>
        <p:nvPicPr>
          <p:cNvPr id="174" name="Google Shape;174;p23"/>
          <p:cNvPicPr preferRelativeResize="0"/>
          <p:nvPr/>
        </p:nvPicPr>
        <p:blipFill>
          <a:blip r:embed="rId2">
            <a:alphaModFix/>
          </a:blip>
          <a:stretch>
            <a:fillRect/>
          </a:stretch>
        </p:blipFill>
        <p:spPr>
          <a:xfrm rot="-241669">
            <a:off x="-1330325" y="-457497"/>
            <a:ext cx="5646875" cy="1991475"/>
          </a:xfrm>
          <a:prstGeom prst="rect">
            <a:avLst/>
          </a:prstGeom>
          <a:noFill/>
          <a:ln>
            <a:noFill/>
          </a:ln>
        </p:spPr>
      </p:pic>
      <p:pic>
        <p:nvPicPr>
          <p:cNvPr id="175" name="Google Shape;175;p23"/>
          <p:cNvPicPr preferRelativeResize="0"/>
          <p:nvPr/>
        </p:nvPicPr>
        <p:blipFill>
          <a:blip r:embed="rId3">
            <a:alphaModFix/>
          </a:blip>
          <a:stretch>
            <a:fillRect/>
          </a:stretch>
        </p:blipFill>
        <p:spPr>
          <a:xfrm rot="676919">
            <a:off x="1655088" y="4208547"/>
            <a:ext cx="5646874" cy="184653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76"/>
        <p:cNvGrpSpPr/>
        <p:nvPr/>
      </p:nvGrpSpPr>
      <p:grpSpPr>
        <a:xfrm>
          <a:off x="0" y="0"/>
          <a:ext cx="0" cy="0"/>
          <a:chOff x="0" y="0"/>
          <a:chExt cx="0" cy="0"/>
        </a:xfrm>
      </p:grpSpPr>
      <p:sp>
        <p:nvSpPr>
          <p:cNvPr id="178" name="Google Shape;178;p24"/>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9" name="Google Shape;179;p24"/>
          <p:cNvPicPr preferRelativeResize="0"/>
          <p:nvPr/>
        </p:nvPicPr>
        <p:blipFill>
          <a:blip r:embed="rId2">
            <a:alphaModFix/>
          </a:blip>
          <a:stretch>
            <a:fillRect/>
          </a:stretch>
        </p:blipFill>
        <p:spPr>
          <a:xfrm rot="-10558331" flipH="1">
            <a:off x="3354113" y="-934872"/>
            <a:ext cx="5646875" cy="1991475"/>
          </a:xfrm>
          <a:prstGeom prst="rect">
            <a:avLst/>
          </a:prstGeom>
          <a:noFill/>
          <a:ln>
            <a:noFill/>
          </a:ln>
        </p:spPr>
      </p:pic>
      <p:pic>
        <p:nvPicPr>
          <p:cNvPr id="180" name="Google Shape;180;p24"/>
          <p:cNvPicPr preferRelativeResize="0"/>
          <p:nvPr/>
        </p:nvPicPr>
        <p:blipFill>
          <a:blip r:embed="rId3">
            <a:alphaModFix/>
          </a:blip>
          <a:stretch>
            <a:fillRect/>
          </a:stretch>
        </p:blipFill>
        <p:spPr>
          <a:xfrm rot="158572">
            <a:off x="2810313" y="4621047"/>
            <a:ext cx="5646874" cy="1846538"/>
          </a:xfrm>
          <a:prstGeom prst="rect">
            <a:avLst/>
          </a:prstGeom>
          <a:noFill/>
          <a:ln>
            <a:noFill/>
          </a:ln>
        </p:spPr>
      </p:pic>
      <p:pic>
        <p:nvPicPr>
          <p:cNvPr id="5" name="Imagen 4"/>
          <p:cNvPicPr>
            <a:picLocks noChangeAspect="1"/>
          </p:cNvPicPr>
          <p:nvPr userDrawn="1"/>
        </p:nvPicPr>
        <p:blipFill>
          <a:blip r:embed="rId4"/>
          <a:stretch>
            <a:fillRect/>
          </a:stretch>
        </p:blipFill>
        <p:spPr>
          <a:xfrm>
            <a:off x="0" y="270720"/>
            <a:ext cx="827765" cy="813444"/>
          </a:xfrm>
          <a:prstGeom prst="rect">
            <a:avLst/>
          </a:prstGeom>
        </p:spPr>
      </p:pic>
      <p:sp>
        <p:nvSpPr>
          <p:cNvPr id="6" name="Rectángulo 5"/>
          <p:cNvSpPr/>
          <p:nvPr userDrawn="1"/>
        </p:nvSpPr>
        <p:spPr>
          <a:xfrm flipV="1">
            <a:off x="274320" y="1084164"/>
            <a:ext cx="8534400" cy="9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p:cNvPicPr>
            <a:picLocks noChangeAspect="1"/>
          </p:cNvPicPr>
          <p:nvPr userDrawn="1"/>
        </p:nvPicPr>
        <p:blipFill>
          <a:blip r:embed="rId4"/>
          <a:stretch>
            <a:fillRect/>
          </a:stretch>
        </p:blipFill>
        <p:spPr>
          <a:xfrm>
            <a:off x="8323435" y="270720"/>
            <a:ext cx="827765" cy="813444"/>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181"/>
        <p:cNvGrpSpPr/>
        <p:nvPr/>
      </p:nvGrpSpPr>
      <p:grpSpPr>
        <a:xfrm>
          <a:off x="0" y="0"/>
          <a:ext cx="0" cy="0"/>
          <a:chOff x="0" y="0"/>
          <a:chExt cx="0" cy="0"/>
        </a:xfrm>
      </p:grpSpPr>
      <p:sp>
        <p:nvSpPr>
          <p:cNvPr id="183" name="Google Shape;183;p25"/>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4" name="Google Shape;184;p25"/>
          <p:cNvPicPr preferRelativeResize="0"/>
          <p:nvPr/>
        </p:nvPicPr>
        <p:blipFill>
          <a:blip r:embed="rId2">
            <a:alphaModFix/>
          </a:blip>
          <a:stretch>
            <a:fillRect/>
          </a:stretch>
        </p:blipFill>
        <p:spPr>
          <a:xfrm rot="-241669">
            <a:off x="6307525" y="-757847"/>
            <a:ext cx="5646875" cy="1991475"/>
          </a:xfrm>
          <a:prstGeom prst="rect">
            <a:avLst/>
          </a:prstGeom>
          <a:noFill/>
          <a:ln>
            <a:noFill/>
          </a:ln>
        </p:spPr>
      </p:pic>
      <p:pic>
        <p:nvPicPr>
          <p:cNvPr id="185" name="Google Shape;185;p25"/>
          <p:cNvPicPr preferRelativeResize="0"/>
          <p:nvPr/>
        </p:nvPicPr>
        <p:blipFill>
          <a:blip r:embed="rId3">
            <a:alphaModFix/>
          </a:blip>
          <a:stretch>
            <a:fillRect/>
          </a:stretch>
        </p:blipFill>
        <p:spPr>
          <a:xfrm rot="355387">
            <a:off x="-1576337" y="4421571"/>
            <a:ext cx="5646875" cy="184653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2_1_1">
    <p:spTree>
      <p:nvGrpSpPr>
        <p:cNvPr id="1" name="Shape 186"/>
        <p:cNvGrpSpPr/>
        <p:nvPr/>
      </p:nvGrpSpPr>
      <p:grpSpPr>
        <a:xfrm>
          <a:off x="0" y="0"/>
          <a:ext cx="0" cy="0"/>
          <a:chOff x="0" y="0"/>
          <a:chExt cx="0" cy="0"/>
        </a:xfrm>
      </p:grpSpPr>
      <p:sp>
        <p:nvSpPr>
          <p:cNvPr id="188" name="Google Shape;188;p26"/>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9" name="Google Shape;189;p26"/>
          <p:cNvPicPr preferRelativeResize="0"/>
          <p:nvPr/>
        </p:nvPicPr>
        <p:blipFill>
          <a:blip r:embed="rId2">
            <a:alphaModFix/>
          </a:blip>
          <a:stretch>
            <a:fillRect/>
          </a:stretch>
        </p:blipFill>
        <p:spPr>
          <a:xfrm rot="-241669">
            <a:off x="6307888" y="-736997"/>
            <a:ext cx="5646875" cy="1991475"/>
          </a:xfrm>
          <a:prstGeom prst="rect">
            <a:avLst/>
          </a:prstGeom>
          <a:noFill/>
          <a:ln>
            <a:noFill/>
          </a:ln>
        </p:spPr>
      </p:pic>
      <p:pic>
        <p:nvPicPr>
          <p:cNvPr id="190" name="Google Shape;190;p26"/>
          <p:cNvPicPr preferRelativeResize="0"/>
          <p:nvPr/>
        </p:nvPicPr>
        <p:blipFill>
          <a:blip r:embed="rId3">
            <a:alphaModFix/>
          </a:blip>
          <a:stretch>
            <a:fillRect/>
          </a:stretch>
        </p:blipFill>
        <p:spPr>
          <a:xfrm rot="676919">
            <a:off x="-1777337" y="4318497"/>
            <a:ext cx="5646874" cy="184653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4">
  <p:cSld name="CUSTOM_2_1_1_1">
    <p:spTree>
      <p:nvGrpSpPr>
        <p:cNvPr id="1" name="Shape 191"/>
        <p:cNvGrpSpPr/>
        <p:nvPr/>
      </p:nvGrpSpPr>
      <p:grpSpPr>
        <a:xfrm>
          <a:off x="0" y="0"/>
          <a:ext cx="0" cy="0"/>
          <a:chOff x="0" y="0"/>
          <a:chExt cx="0" cy="0"/>
        </a:xfrm>
      </p:grpSpPr>
      <p:sp>
        <p:nvSpPr>
          <p:cNvPr id="193" name="Google Shape;193;p2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94" name="Google Shape;194;p27"/>
          <p:cNvPicPr preferRelativeResize="0"/>
          <p:nvPr/>
        </p:nvPicPr>
        <p:blipFill>
          <a:blip r:embed="rId2">
            <a:alphaModFix/>
          </a:blip>
          <a:stretch>
            <a:fillRect/>
          </a:stretch>
        </p:blipFill>
        <p:spPr>
          <a:xfrm rot="-241669">
            <a:off x="6502450" y="535003"/>
            <a:ext cx="5646875" cy="1991475"/>
          </a:xfrm>
          <a:prstGeom prst="rect">
            <a:avLst/>
          </a:prstGeom>
          <a:noFill/>
          <a:ln>
            <a:noFill/>
          </a:ln>
        </p:spPr>
      </p:pic>
      <p:pic>
        <p:nvPicPr>
          <p:cNvPr id="195" name="Google Shape;195;p27"/>
          <p:cNvPicPr preferRelativeResize="0"/>
          <p:nvPr/>
        </p:nvPicPr>
        <p:blipFill>
          <a:blip r:embed="rId3">
            <a:alphaModFix/>
          </a:blip>
          <a:stretch>
            <a:fillRect/>
          </a:stretch>
        </p:blipFill>
        <p:spPr>
          <a:xfrm rot="676919">
            <a:off x="-3373137" y="810347"/>
            <a:ext cx="5646874" cy="18465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5">
  <p:cSld name="CUSTOM_2_1_1_1_1">
    <p:spTree>
      <p:nvGrpSpPr>
        <p:cNvPr id="1" name="Shape 196"/>
        <p:cNvGrpSpPr/>
        <p:nvPr/>
      </p:nvGrpSpPr>
      <p:grpSpPr>
        <a:xfrm>
          <a:off x="0" y="0"/>
          <a:ext cx="0" cy="0"/>
          <a:chOff x="0" y="0"/>
          <a:chExt cx="0" cy="0"/>
        </a:xfrm>
      </p:grpSpPr>
      <p:sp>
        <p:nvSpPr>
          <p:cNvPr id="198" name="Google Shape;198;p28"/>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99" name="Google Shape;199;p28"/>
          <p:cNvPicPr preferRelativeResize="0"/>
          <p:nvPr/>
        </p:nvPicPr>
        <p:blipFill>
          <a:blip r:embed="rId2">
            <a:alphaModFix/>
          </a:blip>
          <a:stretch>
            <a:fillRect/>
          </a:stretch>
        </p:blipFill>
        <p:spPr>
          <a:xfrm rot="-241669">
            <a:off x="4454850" y="-923897"/>
            <a:ext cx="5646875" cy="1991475"/>
          </a:xfrm>
          <a:prstGeom prst="rect">
            <a:avLst/>
          </a:prstGeom>
          <a:noFill/>
          <a:ln>
            <a:noFill/>
          </a:ln>
        </p:spPr>
      </p:pic>
      <p:pic>
        <p:nvPicPr>
          <p:cNvPr id="200" name="Google Shape;200;p28"/>
          <p:cNvPicPr preferRelativeResize="0"/>
          <p:nvPr/>
        </p:nvPicPr>
        <p:blipFill>
          <a:blip r:embed="rId3">
            <a:alphaModFix/>
          </a:blip>
          <a:stretch>
            <a:fillRect/>
          </a:stretch>
        </p:blipFill>
        <p:spPr>
          <a:xfrm rot="676919">
            <a:off x="-1511387" y="4508472"/>
            <a:ext cx="5646874" cy="18465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6">
  <p:cSld name="CUSTOM_2_1_1_1_1_1">
    <p:spTree>
      <p:nvGrpSpPr>
        <p:cNvPr id="1" name="Shape 201"/>
        <p:cNvGrpSpPr/>
        <p:nvPr/>
      </p:nvGrpSpPr>
      <p:grpSpPr>
        <a:xfrm>
          <a:off x="0" y="0"/>
          <a:ext cx="0" cy="0"/>
          <a:chOff x="0" y="0"/>
          <a:chExt cx="0" cy="0"/>
        </a:xfrm>
      </p:grpSpPr>
      <p:sp>
        <p:nvSpPr>
          <p:cNvPr id="203" name="Google Shape;203;p29"/>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05" name="Google Shape;205;p29"/>
          <p:cNvPicPr preferRelativeResize="0"/>
          <p:nvPr/>
        </p:nvPicPr>
        <p:blipFill>
          <a:blip r:embed="rId2">
            <a:alphaModFix/>
          </a:blip>
          <a:stretch>
            <a:fillRect/>
          </a:stretch>
        </p:blipFill>
        <p:spPr>
          <a:xfrm rot="676919">
            <a:off x="1604163" y="4283472"/>
            <a:ext cx="5646874" cy="1846538"/>
          </a:xfrm>
          <a:prstGeom prst="rect">
            <a:avLst/>
          </a:prstGeom>
          <a:noFill/>
          <a:ln>
            <a:noFill/>
          </a:ln>
        </p:spPr>
      </p:pic>
      <p:sp>
        <p:nvSpPr>
          <p:cNvPr id="5" name="Rectángulo 4"/>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206"/>
        <p:cNvGrpSpPr/>
        <p:nvPr/>
      </p:nvGrpSpPr>
      <p:grpSpPr>
        <a:xfrm>
          <a:off x="0" y="0"/>
          <a:ext cx="0" cy="0"/>
          <a:chOff x="0" y="0"/>
          <a:chExt cx="0" cy="0"/>
        </a:xfrm>
      </p:grpSpPr>
      <p:pic>
        <p:nvPicPr>
          <p:cNvPr id="2" name="Imagen 1"/>
          <p:cNvPicPr>
            <a:picLocks noChangeAspect="1"/>
          </p:cNvPicPr>
          <p:nvPr userDrawn="1"/>
        </p:nvPicPr>
        <p:blipFill>
          <a:blip r:embed="rId2">
            <a:lum bright="26000"/>
          </a:blip>
          <a:stretch>
            <a:fillRect/>
          </a:stretch>
        </p:blipFill>
        <p:spPr>
          <a:xfrm>
            <a:off x="366329" y="187823"/>
            <a:ext cx="8148406" cy="4591995"/>
          </a:xfrm>
          <a:prstGeom prst="rect">
            <a:avLst/>
          </a:prstGeom>
        </p:spPr>
      </p:pic>
      <p:sp>
        <p:nvSpPr>
          <p:cNvPr id="208" name="Google Shape;208;p30"/>
          <p:cNvSpPr txBox="1">
            <a:spLocks noGrp="1"/>
          </p:cNvSpPr>
          <p:nvPr>
            <p:ph type="title"/>
          </p:nvPr>
        </p:nvSpPr>
        <p:spPr>
          <a:xfrm>
            <a:off x="4343400" y="561250"/>
            <a:ext cx="3856500" cy="777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900"/>
              <a:buNone/>
              <a:defRPr sz="69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9" name="Google Shape;209;p30"/>
          <p:cNvSpPr txBox="1">
            <a:spLocks noGrp="1"/>
          </p:cNvSpPr>
          <p:nvPr>
            <p:ph type="subTitle" idx="1"/>
          </p:nvPr>
        </p:nvSpPr>
        <p:spPr>
          <a:xfrm>
            <a:off x="4343425" y="1469513"/>
            <a:ext cx="3856500" cy="1102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500">
                <a:solidFill>
                  <a:schemeClr val="accent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211" name="Google Shape;211;p30"/>
          <p:cNvPicPr preferRelativeResize="0"/>
          <p:nvPr/>
        </p:nvPicPr>
        <p:blipFill>
          <a:blip r:embed="rId3">
            <a:alphaModFix/>
          </a:blip>
          <a:stretch>
            <a:fillRect/>
          </a:stretch>
        </p:blipFill>
        <p:spPr>
          <a:xfrm rot="-241669">
            <a:off x="4107925" y="-1325897"/>
            <a:ext cx="5646875" cy="1991475"/>
          </a:xfrm>
          <a:prstGeom prst="rect">
            <a:avLst/>
          </a:prstGeom>
          <a:noFill/>
          <a:ln>
            <a:noFill/>
          </a:ln>
        </p:spPr>
      </p:pic>
      <p:pic>
        <p:nvPicPr>
          <p:cNvPr id="212" name="Google Shape;212;p30"/>
          <p:cNvPicPr preferRelativeResize="0"/>
          <p:nvPr/>
        </p:nvPicPr>
        <p:blipFill>
          <a:blip r:embed="rId4">
            <a:alphaModFix/>
          </a:blip>
          <a:stretch>
            <a:fillRect/>
          </a:stretch>
        </p:blipFill>
        <p:spPr>
          <a:xfrm rot="676919">
            <a:off x="-3385787" y="2125022"/>
            <a:ext cx="5646874" cy="184653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213"/>
        <p:cNvGrpSpPr/>
        <p:nvPr/>
      </p:nvGrpSpPr>
      <p:grpSpPr>
        <a:xfrm>
          <a:off x="0" y="0"/>
          <a:ext cx="0" cy="0"/>
          <a:chOff x="0" y="0"/>
          <a:chExt cx="0" cy="0"/>
        </a:xfrm>
      </p:grpSpPr>
      <p:pic>
        <p:nvPicPr>
          <p:cNvPr id="215" name="Google Shape;215;p31"/>
          <p:cNvPicPr preferRelativeResize="0"/>
          <p:nvPr/>
        </p:nvPicPr>
        <p:blipFill>
          <a:blip r:embed="rId2">
            <a:alphaModFix/>
          </a:blip>
          <a:stretch>
            <a:fillRect/>
          </a:stretch>
        </p:blipFill>
        <p:spPr>
          <a:xfrm rot="676919">
            <a:off x="-1378237" y="4068809"/>
            <a:ext cx="5646874" cy="1846538"/>
          </a:xfrm>
          <a:prstGeom prst="rect">
            <a:avLst/>
          </a:prstGeom>
          <a:noFill/>
          <a:ln>
            <a:noFill/>
          </a:ln>
        </p:spPr>
      </p:pic>
      <p:sp>
        <p:nvSpPr>
          <p:cNvPr id="4" name="Rectángulo 3"/>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 name="Imagen 4"/>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9" name="Google Shape;29;p5"/>
          <p:cNvSpPr txBox="1">
            <a:spLocks noGrp="1"/>
          </p:cNvSpPr>
          <p:nvPr>
            <p:ph type="title"/>
          </p:nvPr>
        </p:nvSpPr>
        <p:spPr>
          <a:xfrm>
            <a:off x="1393713" y="2641540"/>
            <a:ext cx="28062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34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0" name="Google Shape;30;p5"/>
          <p:cNvSpPr txBox="1">
            <a:spLocks noGrp="1"/>
          </p:cNvSpPr>
          <p:nvPr>
            <p:ph type="subTitle" idx="1"/>
          </p:nvPr>
        </p:nvSpPr>
        <p:spPr>
          <a:xfrm>
            <a:off x="1393713" y="3091093"/>
            <a:ext cx="2806200" cy="9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 name="Google Shape;31;p5"/>
          <p:cNvSpPr txBox="1">
            <a:spLocks noGrp="1"/>
          </p:cNvSpPr>
          <p:nvPr>
            <p:ph type="title" idx="2"/>
          </p:nvPr>
        </p:nvSpPr>
        <p:spPr>
          <a:xfrm>
            <a:off x="4944088" y="2641540"/>
            <a:ext cx="28062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900"/>
              <a:buNone/>
              <a:defRPr sz="34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2" name="Google Shape;32;p5"/>
          <p:cNvSpPr txBox="1">
            <a:spLocks noGrp="1"/>
          </p:cNvSpPr>
          <p:nvPr>
            <p:ph type="subTitle" idx="3"/>
          </p:nvPr>
        </p:nvSpPr>
        <p:spPr>
          <a:xfrm>
            <a:off x="4944088" y="3091092"/>
            <a:ext cx="2806200" cy="9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title" idx="4"/>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5" name="Google Shape;35;p5"/>
          <p:cNvPicPr preferRelativeResize="0"/>
          <p:nvPr/>
        </p:nvPicPr>
        <p:blipFill>
          <a:blip r:embed="rId2">
            <a:alphaModFix/>
          </a:blip>
          <a:stretch>
            <a:fillRect/>
          </a:stretch>
        </p:blipFill>
        <p:spPr>
          <a:xfrm rot="676919">
            <a:off x="-1573012" y="4191847"/>
            <a:ext cx="5646874" cy="1846538"/>
          </a:xfrm>
          <a:prstGeom prst="rect">
            <a:avLst/>
          </a:prstGeom>
          <a:noFill/>
          <a:ln>
            <a:noFill/>
          </a:ln>
        </p:spPr>
      </p:pic>
      <p:sp>
        <p:nvSpPr>
          <p:cNvPr id="9" name="Rectángulo 8"/>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217"/>
        <p:cNvGrpSpPr/>
        <p:nvPr/>
      </p:nvGrpSpPr>
      <p:grpSpPr>
        <a:xfrm>
          <a:off x="0" y="0"/>
          <a:ext cx="0" cy="0"/>
          <a:chOff x="0" y="0"/>
          <a:chExt cx="0" cy="0"/>
        </a:xfrm>
      </p:grpSpPr>
      <p:pic>
        <p:nvPicPr>
          <p:cNvPr id="219" name="Google Shape;219;p32"/>
          <p:cNvPicPr preferRelativeResize="0"/>
          <p:nvPr/>
        </p:nvPicPr>
        <p:blipFill>
          <a:blip r:embed="rId2">
            <a:alphaModFix/>
          </a:blip>
          <a:stretch>
            <a:fillRect/>
          </a:stretch>
        </p:blipFill>
        <p:spPr>
          <a:xfrm rot="-10558331" flipH="1">
            <a:off x="-1176225" y="4254428"/>
            <a:ext cx="5646875" cy="1991475"/>
          </a:xfrm>
          <a:prstGeom prst="rect">
            <a:avLst/>
          </a:prstGeom>
          <a:noFill/>
          <a:ln>
            <a:noFill/>
          </a:ln>
        </p:spPr>
      </p:pic>
      <p:pic>
        <p:nvPicPr>
          <p:cNvPr id="220" name="Google Shape;220;p32"/>
          <p:cNvPicPr preferRelativeResize="0"/>
          <p:nvPr/>
        </p:nvPicPr>
        <p:blipFill>
          <a:blip r:embed="rId3">
            <a:alphaModFix/>
          </a:blip>
          <a:stretch>
            <a:fillRect/>
          </a:stretch>
        </p:blipFill>
        <p:spPr>
          <a:xfrm rot="10123081" flipH="1">
            <a:off x="2801163" y="-763753"/>
            <a:ext cx="5646874" cy="184653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221"/>
        <p:cNvGrpSpPr/>
        <p:nvPr/>
      </p:nvGrpSpPr>
      <p:grpSpPr>
        <a:xfrm>
          <a:off x="0" y="0"/>
          <a:ext cx="0" cy="0"/>
          <a:chOff x="0" y="0"/>
          <a:chExt cx="0" cy="0"/>
        </a:xfrm>
      </p:grpSpPr>
      <p:pic>
        <p:nvPicPr>
          <p:cNvPr id="223" name="Google Shape;223;p33"/>
          <p:cNvPicPr preferRelativeResize="0"/>
          <p:nvPr/>
        </p:nvPicPr>
        <p:blipFill>
          <a:blip r:embed="rId2">
            <a:alphaModFix/>
          </a:blip>
          <a:stretch>
            <a:fillRect/>
          </a:stretch>
        </p:blipFill>
        <p:spPr>
          <a:xfrm rot="-241669">
            <a:off x="250100" y="-1047247"/>
            <a:ext cx="5646875" cy="1991475"/>
          </a:xfrm>
          <a:prstGeom prst="rect">
            <a:avLst/>
          </a:prstGeom>
          <a:noFill/>
          <a:ln>
            <a:noFill/>
          </a:ln>
        </p:spPr>
      </p:pic>
      <p:pic>
        <p:nvPicPr>
          <p:cNvPr id="224" name="Google Shape;224;p33"/>
          <p:cNvPicPr preferRelativeResize="0"/>
          <p:nvPr/>
        </p:nvPicPr>
        <p:blipFill>
          <a:blip r:embed="rId3">
            <a:alphaModFix/>
          </a:blip>
          <a:stretch>
            <a:fillRect/>
          </a:stretch>
        </p:blipFill>
        <p:spPr>
          <a:xfrm rot="676919">
            <a:off x="4227488" y="4115872"/>
            <a:ext cx="5646874" cy="184653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25"/>
        <p:cNvGrpSpPr/>
        <p:nvPr/>
      </p:nvGrpSpPr>
      <p:grpSpPr>
        <a:xfrm>
          <a:off x="0" y="0"/>
          <a:ext cx="0" cy="0"/>
          <a:chOff x="0" y="0"/>
          <a:chExt cx="0" cy="0"/>
        </a:xfrm>
      </p:grpSpPr>
      <p:pic>
        <p:nvPicPr>
          <p:cNvPr id="228" name="Google Shape;228;p34"/>
          <p:cNvPicPr preferRelativeResize="0"/>
          <p:nvPr/>
        </p:nvPicPr>
        <p:blipFill>
          <a:blip r:embed="rId2">
            <a:alphaModFix/>
          </a:blip>
          <a:stretch>
            <a:fillRect/>
          </a:stretch>
        </p:blipFill>
        <p:spPr>
          <a:xfrm rot="10262515">
            <a:off x="4681337" y="3681972"/>
            <a:ext cx="5646875" cy="1846538"/>
          </a:xfrm>
          <a:prstGeom prst="rect">
            <a:avLst/>
          </a:prstGeom>
          <a:noFill/>
          <a:ln>
            <a:noFill/>
          </a:ln>
        </p:spPr>
      </p:pic>
      <p:sp>
        <p:nvSpPr>
          <p:cNvPr id="4" name="Rectángulo 3"/>
          <p:cNvSpPr/>
          <p:nvPr userDrawn="1"/>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 name="Imagen 4"/>
          <p:cNvPicPr>
            <a:picLocks noChangeAspect="1"/>
          </p:cNvPicPr>
          <p:nvPr userDrawn="1"/>
        </p:nvPicPr>
        <p:blipFill>
          <a:blip r:embed="rId3"/>
          <a:stretch>
            <a:fillRect/>
          </a:stretch>
        </p:blipFill>
        <p:spPr>
          <a:xfrm>
            <a:off x="8276750" y="328033"/>
            <a:ext cx="796955" cy="53252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s">
  <p:cSld name="Title and four colums">
    <p:bg>
      <p:bgPr>
        <a:solidFill>
          <a:schemeClr val="accent5"/>
        </a:solidFill>
        <a:effectLst/>
      </p:bgPr>
    </p:bg>
    <p:spTree>
      <p:nvGrpSpPr>
        <p:cNvPr id="1" name="Shape 448"/>
        <p:cNvGrpSpPr/>
        <p:nvPr/>
      </p:nvGrpSpPr>
      <p:grpSpPr>
        <a:xfrm>
          <a:off x="0" y="0"/>
          <a:ext cx="0" cy="0"/>
          <a:chOff x="0" y="0"/>
          <a:chExt cx="0" cy="0"/>
        </a:xfrm>
      </p:grpSpPr>
      <p:sp>
        <p:nvSpPr>
          <p:cNvPr id="470" name="Google Shape;470;p21"/>
          <p:cNvSpPr/>
          <p:nvPr/>
        </p:nvSpPr>
        <p:spPr>
          <a:xfrm>
            <a:off x="304850" y="1154550"/>
            <a:ext cx="8534400" cy="3512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71" name="Google Shape;471;p21"/>
          <p:cNvSpPr txBox="1">
            <a:spLocks noGrp="1"/>
          </p:cNvSpPr>
          <p:nvPr>
            <p:ph type="ctrTitle"/>
          </p:nvPr>
        </p:nvSpPr>
        <p:spPr>
          <a:xfrm>
            <a:off x="2101111" y="359450"/>
            <a:ext cx="63228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2" name="Google Shape;472;p21"/>
          <p:cNvSpPr txBox="1">
            <a:spLocks noGrp="1"/>
          </p:cNvSpPr>
          <p:nvPr>
            <p:ph type="subTitle" idx="1"/>
          </p:nvPr>
        </p:nvSpPr>
        <p:spPr>
          <a:xfrm>
            <a:off x="996250" y="1775475"/>
            <a:ext cx="3382800" cy="52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4"/>
                </a:solidFill>
                <a:latin typeface="Chau Philomene One"/>
                <a:ea typeface="Chau Philomene One"/>
                <a:cs typeface="Chau Philomene One"/>
                <a:sym typeface="Chau Philomene One"/>
              </a:defRPr>
            </a:lvl1pPr>
            <a:lvl2pPr lvl="1"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2pPr>
            <a:lvl3pPr lvl="2"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3pPr>
            <a:lvl4pPr lvl="3"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4pPr>
            <a:lvl5pPr lvl="4"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5pPr>
            <a:lvl6pPr lvl="5"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6pPr>
            <a:lvl7pPr lvl="6"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7pPr>
            <a:lvl8pPr lvl="7"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8pPr>
            <a:lvl9pPr lvl="8" algn="ctr" rtl="0">
              <a:lnSpc>
                <a:spcPct val="100000"/>
              </a:lnSpc>
              <a:spcBef>
                <a:spcPts val="1600"/>
              </a:spcBef>
              <a:spcAft>
                <a:spcPts val="1600"/>
              </a:spcAft>
              <a:buNone/>
              <a:defRPr sz="2400">
                <a:solidFill>
                  <a:schemeClr val="accent4"/>
                </a:solidFill>
                <a:latin typeface="Chau Philomene One"/>
                <a:ea typeface="Chau Philomene One"/>
                <a:cs typeface="Chau Philomene One"/>
                <a:sym typeface="Chau Philomene One"/>
              </a:defRPr>
            </a:lvl9pPr>
          </a:lstStyle>
          <a:p>
            <a:endParaRPr/>
          </a:p>
        </p:txBody>
      </p:sp>
      <p:sp>
        <p:nvSpPr>
          <p:cNvPr id="473" name="Google Shape;473;p21"/>
          <p:cNvSpPr txBox="1">
            <a:spLocks noGrp="1"/>
          </p:cNvSpPr>
          <p:nvPr>
            <p:ph type="subTitle" idx="2"/>
          </p:nvPr>
        </p:nvSpPr>
        <p:spPr>
          <a:xfrm>
            <a:off x="4764950" y="1775475"/>
            <a:ext cx="3382800" cy="52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4"/>
                </a:solidFill>
                <a:latin typeface="Chau Philomene One"/>
                <a:ea typeface="Chau Philomene One"/>
                <a:cs typeface="Chau Philomene One"/>
                <a:sym typeface="Chau Philomene One"/>
              </a:defRPr>
            </a:lvl1pPr>
            <a:lvl2pPr lvl="1"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2pPr>
            <a:lvl3pPr lvl="2"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3pPr>
            <a:lvl4pPr lvl="3"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4pPr>
            <a:lvl5pPr lvl="4"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5pPr>
            <a:lvl6pPr lvl="5"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6pPr>
            <a:lvl7pPr lvl="6"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7pPr>
            <a:lvl8pPr lvl="7"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8pPr>
            <a:lvl9pPr lvl="8" algn="ctr" rtl="0">
              <a:lnSpc>
                <a:spcPct val="100000"/>
              </a:lnSpc>
              <a:spcBef>
                <a:spcPts val="1600"/>
              </a:spcBef>
              <a:spcAft>
                <a:spcPts val="1600"/>
              </a:spcAft>
              <a:buNone/>
              <a:defRPr sz="2400">
                <a:solidFill>
                  <a:schemeClr val="accent4"/>
                </a:solidFill>
                <a:latin typeface="Chau Philomene One"/>
                <a:ea typeface="Chau Philomene One"/>
                <a:cs typeface="Chau Philomene One"/>
                <a:sym typeface="Chau Philomene One"/>
              </a:defRPr>
            </a:lvl9pPr>
          </a:lstStyle>
          <a:p>
            <a:endParaRPr/>
          </a:p>
        </p:txBody>
      </p:sp>
      <p:sp>
        <p:nvSpPr>
          <p:cNvPr id="474" name="Google Shape;474;p21"/>
          <p:cNvSpPr txBox="1">
            <a:spLocks noGrp="1"/>
          </p:cNvSpPr>
          <p:nvPr>
            <p:ph type="subTitle" idx="3"/>
          </p:nvPr>
        </p:nvSpPr>
        <p:spPr>
          <a:xfrm>
            <a:off x="1416025" y="2298675"/>
            <a:ext cx="2543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475" name="Google Shape;475;p21"/>
          <p:cNvSpPr txBox="1">
            <a:spLocks noGrp="1"/>
          </p:cNvSpPr>
          <p:nvPr>
            <p:ph type="subTitle" idx="4"/>
          </p:nvPr>
        </p:nvSpPr>
        <p:spPr>
          <a:xfrm>
            <a:off x="5184600" y="2298675"/>
            <a:ext cx="2543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476" name="Google Shape;476;p21"/>
          <p:cNvSpPr txBox="1">
            <a:spLocks noGrp="1"/>
          </p:cNvSpPr>
          <p:nvPr>
            <p:ph type="subTitle" idx="5"/>
          </p:nvPr>
        </p:nvSpPr>
        <p:spPr>
          <a:xfrm>
            <a:off x="996250" y="3113107"/>
            <a:ext cx="3382800" cy="52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4"/>
                </a:solidFill>
                <a:latin typeface="Chau Philomene One"/>
                <a:ea typeface="Chau Philomene One"/>
                <a:cs typeface="Chau Philomene One"/>
                <a:sym typeface="Chau Philomene One"/>
              </a:defRPr>
            </a:lvl1pPr>
            <a:lvl2pPr lvl="1"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2pPr>
            <a:lvl3pPr lvl="2"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3pPr>
            <a:lvl4pPr lvl="3"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4pPr>
            <a:lvl5pPr lvl="4"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5pPr>
            <a:lvl6pPr lvl="5"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6pPr>
            <a:lvl7pPr lvl="6"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7pPr>
            <a:lvl8pPr lvl="7"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8pPr>
            <a:lvl9pPr lvl="8" algn="ctr" rtl="0">
              <a:lnSpc>
                <a:spcPct val="100000"/>
              </a:lnSpc>
              <a:spcBef>
                <a:spcPts val="1600"/>
              </a:spcBef>
              <a:spcAft>
                <a:spcPts val="1600"/>
              </a:spcAft>
              <a:buNone/>
              <a:defRPr sz="2400">
                <a:solidFill>
                  <a:schemeClr val="accent4"/>
                </a:solidFill>
                <a:latin typeface="Chau Philomene One"/>
                <a:ea typeface="Chau Philomene One"/>
                <a:cs typeface="Chau Philomene One"/>
                <a:sym typeface="Chau Philomene One"/>
              </a:defRPr>
            </a:lvl9pPr>
          </a:lstStyle>
          <a:p>
            <a:endParaRPr/>
          </a:p>
        </p:txBody>
      </p:sp>
      <p:sp>
        <p:nvSpPr>
          <p:cNvPr id="477" name="Google Shape;477;p21"/>
          <p:cNvSpPr txBox="1">
            <a:spLocks noGrp="1"/>
          </p:cNvSpPr>
          <p:nvPr>
            <p:ph type="subTitle" idx="6"/>
          </p:nvPr>
        </p:nvSpPr>
        <p:spPr>
          <a:xfrm>
            <a:off x="4764950" y="3113100"/>
            <a:ext cx="3382800" cy="5232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accent4"/>
                </a:solidFill>
                <a:latin typeface="Chau Philomene One"/>
                <a:ea typeface="Chau Philomene One"/>
                <a:cs typeface="Chau Philomene One"/>
                <a:sym typeface="Chau Philomene One"/>
              </a:defRPr>
            </a:lvl1pPr>
            <a:lvl2pPr lvl="1"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2pPr>
            <a:lvl3pPr lvl="2"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3pPr>
            <a:lvl4pPr lvl="3"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4pPr>
            <a:lvl5pPr lvl="4"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5pPr>
            <a:lvl6pPr lvl="5"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6pPr>
            <a:lvl7pPr lvl="6"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7pPr>
            <a:lvl8pPr lvl="7" algn="ctr" rtl="0">
              <a:lnSpc>
                <a:spcPct val="100000"/>
              </a:lnSpc>
              <a:spcBef>
                <a:spcPts val="1600"/>
              </a:spcBef>
              <a:spcAft>
                <a:spcPts val="0"/>
              </a:spcAft>
              <a:buNone/>
              <a:defRPr sz="2400">
                <a:solidFill>
                  <a:schemeClr val="accent4"/>
                </a:solidFill>
                <a:latin typeface="Chau Philomene One"/>
                <a:ea typeface="Chau Philomene One"/>
                <a:cs typeface="Chau Philomene One"/>
                <a:sym typeface="Chau Philomene One"/>
              </a:defRPr>
            </a:lvl8pPr>
            <a:lvl9pPr lvl="8" algn="ctr" rtl="0">
              <a:lnSpc>
                <a:spcPct val="100000"/>
              </a:lnSpc>
              <a:spcBef>
                <a:spcPts val="1600"/>
              </a:spcBef>
              <a:spcAft>
                <a:spcPts val="1600"/>
              </a:spcAft>
              <a:buNone/>
              <a:defRPr sz="2400">
                <a:solidFill>
                  <a:schemeClr val="accent4"/>
                </a:solidFill>
                <a:latin typeface="Chau Philomene One"/>
                <a:ea typeface="Chau Philomene One"/>
                <a:cs typeface="Chau Philomene One"/>
                <a:sym typeface="Chau Philomene One"/>
              </a:defRPr>
            </a:lvl9pPr>
          </a:lstStyle>
          <a:p>
            <a:endParaRPr/>
          </a:p>
        </p:txBody>
      </p:sp>
      <p:sp>
        <p:nvSpPr>
          <p:cNvPr id="478" name="Google Shape;478;p21"/>
          <p:cNvSpPr txBox="1">
            <a:spLocks noGrp="1"/>
          </p:cNvSpPr>
          <p:nvPr>
            <p:ph type="subTitle" idx="7"/>
          </p:nvPr>
        </p:nvSpPr>
        <p:spPr>
          <a:xfrm>
            <a:off x="1416025" y="3636300"/>
            <a:ext cx="2543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479" name="Google Shape;479;p21"/>
          <p:cNvSpPr txBox="1">
            <a:spLocks noGrp="1"/>
          </p:cNvSpPr>
          <p:nvPr>
            <p:ph type="subTitle" idx="8"/>
          </p:nvPr>
        </p:nvSpPr>
        <p:spPr>
          <a:xfrm>
            <a:off x="5184600" y="3636300"/>
            <a:ext cx="2543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34" name="Rectangle 6"/>
          <p:cNvSpPr>
            <a:spLocks noChangeArrowheads="1"/>
          </p:cNvSpPr>
          <p:nvPr userDrawn="1"/>
        </p:nvSpPr>
        <p:spPr bwMode="auto">
          <a:xfrm flipV="1">
            <a:off x="39498" y="489551"/>
            <a:ext cx="9023820" cy="45719"/>
          </a:xfrm>
          <a:prstGeom prst="rect">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pic>
        <p:nvPicPr>
          <p:cNvPr id="2" name="Imagen 1"/>
          <p:cNvPicPr>
            <a:picLocks noChangeAspect="1"/>
          </p:cNvPicPr>
          <p:nvPr userDrawn="1"/>
        </p:nvPicPr>
        <p:blipFill>
          <a:blip r:embed="rId2"/>
          <a:stretch>
            <a:fillRect/>
          </a:stretch>
        </p:blipFill>
        <p:spPr>
          <a:xfrm>
            <a:off x="39498" y="65314"/>
            <a:ext cx="400240" cy="400240"/>
          </a:xfrm>
          <a:prstGeom prst="rect">
            <a:avLst/>
          </a:prstGeom>
        </p:spPr>
      </p:pic>
      <p:pic>
        <p:nvPicPr>
          <p:cNvPr id="14" name="Imagen 13"/>
          <p:cNvPicPr>
            <a:picLocks noChangeAspect="1"/>
          </p:cNvPicPr>
          <p:nvPr userDrawn="1"/>
        </p:nvPicPr>
        <p:blipFill>
          <a:blip r:embed="rId3">
            <a:lum bright="26000"/>
          </a:blip>
          <a:stretch>
            <a:fillRect/>
          </a:stretch>
        </p:blipFill>
        <p:spPr>
          <a:xfrm>
            <a:off x="366329" y="187823"/>
            <a:ext cx="8148406" cy="4591995"/>
          </a:xfrm>
          <a:prstGeom prst="rect">
            <a:avLst/>
          </a:prstGeom>
        </p:spPr>
      </p:pic>
    </p:spTree>
    <p:extLst>
      <p:ext uri="{BB962C8B-B14F-4D97-AF65-F5344CB8AC3E}">
        <p14:creationId xmlns:p14="http://schemas.microsoft.com/office/powerpoint/2010/main" val="2331127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1_Title and text 3">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491" name="Google Shape;491;p2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073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540000" y="445025"/>
            <a:ext cx="1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3" name="Google Shape;173;p22"/>
          <p:cNvSpPr txBox="1">
            <a:spLocks noGrp="1"/>
          </p:cNvSpPr>
          <p:nvPr>
            <p:ph type="subTitle" idx="1"/>
          </p:nvPr>
        </p:nvSpPr>
        <p:spPr>
          <a:xfrm>
            <a:off x="4627459" y="1833325"/>
            <a:ext cx="25869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4" name="Google Shape;174;p22"/>
          <p:cNvSpPr txBox="1">
            <a:spLocks noGrp="1"/>
          </p:cNvSpPr>
          <p:nvPr>
            <p:ph type="subTitle" idx="2"/>
          </p:nvPr>
        </p:nvSpPr>
        <p:spPr>
          <a:xfrm>
            <a:off x="4928861" y="2173325"/>
            <a:ext cx="2285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5" name="Google Shape;175;p22"/>
          <p:cNvSpPr txBox="1">
            <a:spLocks noGrp="1"/>
          </p:cNvSpPr>
          <p:nvPr>
            <p:ph type="subTitle" idx="3"/>
          </p:nvPr>
        </p:nvSpPr>
        <p:spPr>
          <a:xfrm>
            <a:off x="1929634" y="1833325"/>
            <a:ext cx="2586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6" name="Google Shape;176;p22"/>
          <p:cNvSpPr txBox="1">
            <a:spLocks noGrp="1"/>
          </p:cNvSpPr>
          <p:nvPr>
            <p:ph type="subTitle" idx="4"/>
          </p:nvPr>
        </p:nvSpPr>
        <p:spPr>
          <a:xfrm>
            <a:off x="1929688" y="2173325"/>
            <a:ext cx="22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7" name="Google Shape;177;p22"/>
          <p:cNvSpPr txBox="1">
            <a:spLocks noGrp="1"/>
          </p:cNvSpPr>
          <p:nvPr>
            <p:ph type="subTitle" idx="5"/>
          </p:nvPr>
        </p:nvSpPr>
        <p:spPr>
          <a:xfrm>
            <a:off x="4627375" y="3269350"/>
            <a:ext cx="2586900" cy="357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78" name="Google Shape;178;p22"/>
          <p:cNvSpPr txBox="1">
            <a:spLocks noGrp="1"/>
          </p:cNvSpPr>
          <p:nvPr>
            <p:ph type="subTitle" idx="6"/>
          </p:nvPr>
        </p:nvSpPr>
        <p:spPr>
          <a:xfrm>
            <a:off x="4928813" y="3609350"/>
            <a:ext cx="22854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79" name="Google Shape;179;p22"/>
          <p:cNvSpPr txBox="1">
            <a:spLocks noGrp="1"/>
          </p:cNvSpPr>
          <p:nvPr>
            <p:ph type="subTitle" idx="7"/>
          </p:nvPr>
        </p:nvSpPr>
        <p:spPr>
          <a:xfrm>
            <a:off x="1929550" y="3269350"/>
            <a:ext cx="2586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500"/>
              <a:buFont typeface="Anton"/>
              <a:buNone/>
              <a:defRPr sz="2500" b="0">
                <a:solidFill>
                  <a:schemeClr val="dk2"/>
                </a:solidFill>
                <a:latin typeface="Anton"/>
                <a:ea typeface="Anton"/>
                <a:cs typeface="Anton"/>
                <a:sym typeface="Anton"/>
              </a:defRPr>
            </a:lvl1pPr>
            <a:lvl2pPr lvl="1" algn="ctr" rtl="0">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rtl="0">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rtl="0">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a:endParaRPr/>
          </a:p>
        </p:txBody>
      </p:sp>
      <p:sp>
        <p:nvSpPr>
          <p:cNvPr id="180" name="Google Shape;180;p22"/>
          <p:cNvSpPr txBox="1">
            <a:spLocks noGrp="1"/>
          </p:cNvSpPr>
          <p:nvPr>
            <p:ph type="subTitle" idx="8"/>
          </p:nvPr>
        </p:nvSpPr>
        <p:spPr>
          <a:xfrm>
            <a:off x="1929613" y="3609350"/>
            <a:ext cx="2285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1600"/>
              </a:spcBef>
              <a:spcAft>
                <a:spcPts val="0"/>
              </a:spcAft>
              <a:buClr>
                <a:schemeClr val="accent4"/>
              </a:buClr>
              <a:buSzPts val="1400"/>
              <a:buNone/>
              <a:defRPr>
                <a:solidFill>
                  <a:schemeClr val="accent4"/>
                </a:solidFill>
              </a:defRPr>
            </a:lvl3pPr>
            <a:lvl4pPr lvl="3" algn="ctr" rtl="0">
              <a:spcBef>
                <a:spcPts val="1600"/>
              </a:spcBef>
              <a:spcAft>
                <a:spcPts val="0"/>
              </a:spcAft>
              <a:buClr>
                <a:schemeClr val="accent4"/>
              </a:buClr>
              <a:buSzPts val="1400"/>
              <a:buNone/>
              <a:defRPr>
                <a:solidFill>
                  <a:schemeClr val="accent4"/>
                </a:solidFill>
              </a:defRPr>
            </a:lvl4pPr>
            <a:lvl5pPr lvl="4" algn="ctr" rtl="0">
              <a:spcBef>
                <a:spcPts val="1600"/>
              </a:spcBef>
              <a:spcAft>
                <a:spcPts val="0"/>
              </a:spcAft>
              <a:buClr>
                <a:schemeClr val="accent4"/>
              </a:buClr>
              <a:buSzPts val="1400"/>
              <a:buNone/>
              <a:defRPr>
                <a:solidFill>
                  <a:schemeClr val="accent4"/>
                </a:solidFill>
              </a:defRPr>
            </a:lvl5pPr>
            <a:lvl6pPr lvl="5" algn="ctr" rtl="0">
              <a:spcBef>
                <a:spcPts val="1600"/>
              </a:spcBef>
              <a:spcAft>
                <a:spcPts val="0"/>
              </a:spcAft>
              <a:buClr>
                <a:schemeClr val="accent4"/>
              </a:buClr>
              <a:buSzPts val="1400"/>
              <a:buNone/>
              <a:defRPr>
                <a:solidFill>
                  <a:schemeClr val="accent4"/>
                </a:solidFill>
              </a:defRPr>
            </a:lvl6pPr>
            <a:lvl7pPr lvl="6" algn="ctr" rtl="0">
              <a:spcBef>
                <a:spcPts val="1600"/>
              </a:spcBef>
              <a:spcAft>
                <a:spcPts val="0"/>
              </a:spcAft>
              <a:buClr>
                <a:schemeClr val="accent4"/>
              </a:buClr>
              <a:buSzPts val="1400"/>
              <a:buNone/>
              <a:defRPr>
                <a:solidFill>
                  <a:schemeClr val="accent4"/>
                </a:solidFill>
              </a:defRPr>
            </a:lvl7pPr>
            <a:lvl8pPr lvl="7" algn="ctr" rtl="0">
              <a:spcBef>
                <a:spcPts val="1600"/>
              </a:spcBef>
              <a:spcAft>
                <a:spcPts val="0"/>
              </a:spcAft>
              <a:buClr>
                <a:schemeClr val="accent4"/>
              </a:buClr>
              <a:buSzPts val="1400"/>
              <a:buNone/>
              <a:defRPr>
                <a:solidFill>
                  <a:schemeClr val="accent4"/>
                </a:solidFill>
              </a:defRPr>
            </a:lvl8pPr>
            <a:lvl9pPr lvl="8" algn="ctr" rtl="0">
              <a:spcBef>
                <a:spcPts val="1600"/>
              </a:spcBef>
              <a:spcAft>
                <a:spcPts val="1600"/>
              </a:spcAft>
              <a:buClr>
                <a:schemeClr val="accent4"/>
              </a:buClr>
              <a:buSzPts val="1400"/>
              <a:buNone/>
              <a:defRPr>
                <a:solidFill>
                  <a:schemeClr val="accent4"/>
                </a:solidFill>
              </a:defRPr>
            </a:lvl9pPr>
          </a:lstStyle>
          <a:p>
            <a:endParaRPr/>
          </a:p>
        </p:txBody>
      </p:sp>
      <p:sp>
        <p:nvSpPr>
          <p:cNvPr id="181" name="Google Shape;181;p22"/>
          <p:cNvSpPr/>
          <p:nvPr/>
        </p:nvSpPr>
        <p:spPr>
          <a:xfrm>
            <a:off x="3704963" y="-531401"/>
            <a:ext cx="6434025" cy="1577100"/>
          </a:xfrm>
          <a:custGeom>
            <a:avLst/>
            <a:gdLst/>
            <a:ahLst/>
            <a:cxnLst/>
            <a:rect l="l" t="t" r="r" b="b"/>
            <a:pathLst>
              <a:path w="257361" h="63084" extrusionOk="0">
                <a:moveTo>
                  <a:pt x="6328" y="5088"/>
                </a:moveTo>
                <a:cubicBezTo>
                  <a:pt x="-21104" y="12341"/>
                  <a:pt x="48167" y="47420"/>
                  <a:pt x="74415" y="51268"/>
                </a:cubicBezTo>
                <a:cubicBezTo>
                  <a:pt x="100663" y="55116"/>
                  <a:pt x="137271" y="26254"/>
                  <a:pt x="163815" y="28178"/>
                </a:cubicBezTo>
                <a:cubicBezTo>
                  <a:pt x="190359" y="30102"/>
                  <a:pt x="221146" y="66217"/>
                  <a:pt x="233678" y="62813"/>
                </a:cubicBezTo>
                <a:cubicBezTo>
                  <a:pt x="246210" y="59409"/>
                  <a:pt x="276899" y="17373"/>
                  <a:pt x="239007" y="7752"/>
                </a:cubicBezTo>
                <a:cubicBezTo>
                  <a:pt x="201115" y="-1869"/>
                  <a:pt x="33760" y="-2165"/>
                  <a:pt x="6328" y="5088"/>
                </a:cubicBezTo>
                <a:close/>
              </a:path>
            </a:pathLst>
          </a:custGeom>
          <a:solidFill>
            <a:srgbClr val="FFFFFF">
              <a:alpha val="41960"/>
            </a:srgbClr>
          </a:solidFill>
          <a:ln>
            <a:noFill/>
          </a:ln>
        </p:spPr>
      </p:sp>
    </p:spTree>
    <p:extLst>
      <p:ext uri="{BB962C8B-B14F-4D97-AF65-F5344CB8AC3E}">
        <p14:creationId xmlns:p14="http://schemas.microsoft.com/office/powerpoint/2010/main" val="42429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3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8" name="Google Shape;38;p6"/>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9" name="Google Shape;39;p6"/>
          <p:cNvPicPr preferRelativeResize="0"/>
          <p:nvPr/>
        </p:nvPicPr>
        <p:blipFill>
          <a:blip r:embed="rId2">
            <a:alphaModFix/>
          </a:blip>
          <a:stretch>
            <a:fillRect/>
          </a:stretch>
        </p:blipFill>
        <p:spPr>
          <a:xfrm rot="-241669">
            <a:off x="6775000" y="-882572"/>
            <a:ext cx="5646875" cy="1991475"/>
          </a:xfrm>
          <a:prstGeom prst="rect">
            <a:avLst/>
          </a:prstGeom>
          <a:noFill/>
          <a:ln>
            <a:noFill/>
          </a:ln>
        </p:spPr>
      </p:pic>
      <p:pic>
        <p:nvPicPr>
          <p:cNvPr id="40" name="Google Shape;40;p6"/>
          <p:cNvPicPr preferRelativeResize="0"/>
          <p:nvPr/>
        </p:nvPicPr>
        <p:blipFill>
          <a:blip r:embed="rId3">
            <a:alphaModFix/>
          </a:blip>
          <a:stretch>
            <a:fillRect/>
          </a:stretch>
        </p:blipFill>
        <p:spPr>
          <a:xfrm rot="676919">
            <a:off x="-2259862" y="4495797"/>
            <a:ext cx="5646874" cy="18465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3" name="Google Shape;43;p7"/>
          <p:cNvSpPr txBox="1">
            <a:spLocks noGrp="1"/>
          </p:cNvSpPr>
          <p:nvPr>
            <p:ph type="body" idx="1"/>
          </p:nvPr>
        </p:nvSpPr>
        <p:spPr>
          <a:xfrm>
            <a:off x="1325150" y="1614350"/>
            <a:ext cx="3780300" cy="24795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accent3"/>
              </a:buClr>
              <a:buSzPts val="1000"/>
              <a:buFont typeface="Anaheim"/>
              <a:buChar char="●"/>
              <a:defRPr sz="1500"/>
            </a:lvl1pPr>
            <a:lvl2pPr marL="914400" lvl="1" indent="-317500">
              <a:spcBef>
                <a:spcPts val="0"/>
              </a:spcBef>
              <a:spcAft>
                <a:spcPts val="0"/>
              </a:spcAft>
              <a:buSzPts val="1400"/>
              <a:buFont typeface="Anaheim"/>
              <a:buChar char="○"/>
              <a:defRPr sz="1200"/>
            </a:lvl2pPr>
            <a:lvl3pPr marL="1371600" lvl="2" indent="-317500">
              <a:spcBef>
                <a:spcPts val="0"/>
              </a:spcBef>
              <a:spcAft>
                <a:spcPts val="0"/>
              </a:spcAft>
              <a:buSzPts val="1400"/>
              <a:buFont typeface="Anaheim"/>
              <a:buChar char="■"/>
              <a:defRPr sz="1200"/>
            </a:lvl3pPr>
            <a:lvl4pPr marL="1828800" lvl="3" indent="-317500">
              <a:spcBef>
                <a:spcPts val="0"/>
              </a:spcBef>
              <a:spcAft>
                <a:spcPts val="0"/>
              </a:spcAft>
              <a:buSzPts val="1400"/>
              <a:buFont typeface="Anaheim"/>
              <a:buChar char="●"/>
              <a:defRPr sz="1200"/>
            </a:lvl4pPr>
            <a:lvl5pPr marL="2286000" lvl="4" indent="-317500">
              <a:spcBef>
                <a:spcPts val="0"/>
              </a:spcBef>
              <a:spcAft>
                <a:spcPts val="0"/>
              </a:spcAft>
              <a:buSzPts val="1400"/>
              <a:buFont typeface="Anaheim"/>
              <a:buChar char="○"/>
              <a:defRPr sz="1200"/>
            </a:lvl5pPr>
            <a:lvl6pPr marL="2743200" lvl="5" indent="-317500">
              <a:spcBef>
                <a:spcPts val="0"/>
              </a:spcBef>
              <a:spcAft>
                <a:spcPts val="0"/>
              </a:spcAft>
              <a:buSzPts val="1400"/>
              <a:buFont typeface="Anaheim"/>
              <a:buChar char="■"/>
              <a:defRPr sz="1200"/>
            </a:lvl6pPr>
            <a:lvl7pPr marL="3200400" lvl="6" indent="-317500">
              <a:spcBef>
                <a:spcPts val="0"/>
              </a:spcBef>
              <a:spcAft>
                <a:spcPts val="0"/>
              </a:spcAft>
              <a:buSzPts val="1400"/>
              <a:buFont typeface="Anaheim"/>
              <a:buChar char="●"/>
              <a:defRPr sz="1200"/>
            </a:lvl7pPr>
            <a:lvl8pPr marL="3657600" lvl="7" indent="-317500">
              <a:spcBef>
                <a:spcPts val="0"/>
              </a:spcBef>
              <a:spcAft>
                <a:spcPts val="0"/>
              </a:spcAft>
              <a:buSzPts val="1400"/>
              <a:buFont typeface="Anaheim"/>
              <a:buChar char="○"/>
              <a:defRPr sz="1200"/>
            </a:lvl8pPr>
            <a:lvl9pPr marL="4114800" lvl="8" indent="-317500">
              <a:spcBef>
                <a:spcPts val="0"/>
              </a:spcBef>
              <a:spcAft>
                <a:spcPts val="0"/>
              </a:spcAft>
              <a:buSzPts val="1400"/>
              <a:buFont typeface="Anaheim"/>
              <a:buChar char="■"/>
              <a:defRPr sz="1200"/>
            </a:lvl9pPr>
          </a:lstStyle>
          <a:p>
            <a:endParaRPr/>
          </a:p>
        </p:txBody>
      </p:sp>
      <p:sp>
        <p:nvSpPr>
          <p:cNvPr id="44" name="Google Shape;44;p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lvl1pPr lvl="0" rtl="0">
              <a:spcBef>
                <a:spcPts val="0"/>
              </a:spcBef>
              <a:spcAft>
                <a:spcPts val="0"/>
              </a:spcAft>
              <a:buSzPts val="3900"/>
              <a:buNone/>
              <a:defRPr sz="39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5" name="Google Shape;45;p7"/>
          <p:cNvPicPr preferRelativeResize="0"/>
          <p:nvPr/>
        </p:nvPicPr>
        <p:blipFill>
          <a:blip r:embed="rId2">
            <a:alphaModFix/>
          </a:blip>
          <a:stretch>
            <a:fillRect/>
          </a:stretch>
        </p:blipFill>
        <p:spPr>
          <a:xfrm>
            <a:off x="-1785487" y="-1377248"/>
            <a:ext cx="5646874" cy="1991475"/>
          </a:xfrm>
          <a:prstGeom prst="rect">
            <a:avLst/>
          </a:prstGeom>
          <a:noFill/>
          <a:ln>
            <a:noFill/>
          </a:ln>
        </p:spPr>
      </p:pic>
      <p:pic>
        <p:nvPicPr>
          <p:cNvPr id="46" name="Google Shape;46;p7"/>
          <p:cNvPicPr preferRelativeResize="0"/>
          <p:nvPr/>
        </p:nvPicPr>
        <p:blipFill>
          <a:blip r:embed="rId3">
            <a:alphaModFix/>
          </a:blip>
          <a:stretch>
            <a:fillRect/>
          </a:stretch>
        </p:blipFill>
        <p:spPr>
          <a:xfrm rot="-195284" flipH="1">
            <a:off x="1045020" y="4277945"/>
            <a:ext cx="5179557" cy="16937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9" name="Google Shape;49;p8"/>
          <p:cNvSpPr txBox="1">
            <a:spLocks noGrp="1"/>
          </p:cNvSpPr>
          <p:nvPr>
            <p:ph type="title"/>
          </p:nvPr>
        </p:nvSpPr>
        <p:spPr>
          <a:xfrm>
            <a:off x="1675350" y="1498500"/>
            <a:ext cx="5793300" cy="214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0" name="Google Shape;50;p8"/>
          <p:cNvPicPr preferRelativeResize="0"/>
          <p:nvPr/>
        </p:nvPicPr>
        <p:blipFill>
          <a:blip r:embed="rId2">
            <a:alphaModFix/>
          </a:blip>
          <a:stretch>
            <a:fillRect/>
          </a:stretch>
        </p:blipFill>
        <p:spPr>
          <a:xfrm rot="440230">
            <a:off x="-310650" y="-877999"/>
            <a:ext cx="5646874" cy="1991475"/>
          </a:xfrm>
          <a:prstGeom prst="rect">
            <a:avLst/>
          </a:prstGeom>
          <a:noFill/>
          <a:ln>
            <a:noFill/>
          </a:ln>
        </p:spPr>
      </p:pic>
      <p:pic>
        <p:nvPicPr>
          <p:cNvPr id="51" name="Google Shape;51;p8"/>
          <p:cNvPicPr preferRelativeResize="0"/>
          <p:nvPr/>
        </p:nvPicPr>
        <p:blipFill>
          <a:blip r:embed="rId3">
            <a:alphaModFix/>
          </a:blip>
          <a:stretch>
            <a:fillRect/>
          </a:stretch>
        </p:blipFill>
        <p:spPr>
          <a:xfrm rot="-387585">
            <a:off x="3189563" y="4052572"/>
            <a:ext cx="5646874" cy="18465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4" name="Google Shape;54;p9"/>
          <p:cNvSpPr txBox="1">
            <a:spLocks noGrp="1"/>
          </p:cNvSpPr>
          <p:nvPr>
            <p:ph type="title"/>
          </p:nvPr>
        </p:nvSpPr>
        <p:spPr>
          <a:xfrm>
            <a:off x="2233950" y="2779175"/>
            <a:ext cx="4676100" cy="60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2233950" y="3486150"/>
            <a:ext cx="4676100" cy="91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56" name="Google Shape;56;p9"/>
          <p:cNvPicPr preferRelativeResize="0"/>
          <p:nvPr/>
        </p:nvPicPr>
        <p:blipFill>
          <a:blip r:embed="rId2">
            <a:alphaModFix/>
          </a:blip>
          <a:stretch>
            <a:fillRect/>
          </a:stretch>
        </p:blipFill>
        <p:spPr>
          <a:xfrm rot="-1449541">
            <a:off x="-2016875" y="-679973"/>
            <a:ext cx="5646875" cy="1991475"/>
          </a:xfrm>
          <a:prstGeom prst="rect">
            <a:avLst/>
          </a:prstGeom>
          <a:noFill/>
          <a:ln>
            <a:noFill/>
          </a:ln>
        </p:spPr>
      </p:pic>
      <p:pic>
        <p:nvPicPr>
          <p:cNvPr id="57" name="Google Shape;57;p9"/>
          <p:cNvPicPr preferRelativeResize="0"/>
          <p:nvPr/>
        </p:nvPicPr>
        <p:blipFill>
          <a:blip r:embed="rId3">
            <a:alphaModFix/>
          </a:blip>
          <a:stretch>
            <a:fillRect/>
          </a:stretch>
        </p:blipFill>
        <p:spPr>
          <a:xfrm rot="-919389">
            <a:off x="5883638" y="3605997"/>
            <a:ext cx="5646872" cy="18465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715550" y="1473950"/>
            <a:ext cx="3337800" cy="2195700"/>
          </a:xfrm>
          <a:prstGeom prst="rect">
            <a:avLst/>
          </a:prstGeom>
        </p:spPr>
        <p:txBody>
          <a:bodyPr spcFirstLastPara="1" wrap="square" lIns="91425" tIns="91425" rIns="91425" bIns="91425" anchor="ctr" anchorCtr="0">
            <a:noAutofit/>
          </a:bodyPr>
          <a:lstStyle>
            <a:lvl1pPr marL="457200" lvl="0" indent="-228600">
              <a:lnSpc>
                <a:spcPct val="90000"/>
              </a:lnSpc>
              <a:spcBef>
                <a:spcPts val="0"/>
              </a:spcBef>
              <a:spcAft>
                <a:spcPts val="0"/>
              </a:spcAft>
              <a:buSzPts val="1800"/>
              <a:buNone/>
              <a:defRPr sz="3900">
                <a:latin typeface="Bellefair"/>
                <a:ea typeface="Bellefair"/>
                <a:cs typeface="Bellefair"/>
                <a:sym typeface="Bellefair"/>
              </a:defRPr>
            </a:lvl1pPr>
          </a:lstStyle>
          <a:p>
            <a:endParaRPr/>
          </a:p>
        </p:txBody>
      </p:sp>
      <p:pic>
        <p:nvPicPr>
          <p:cNvPr id="60" name="Google Shape;60;p10"/>
          <p:cNvPicPr preferRelativeResize="0"/>
          <p:nvPr/>
        </p:nvPicPr>
        <p:blipFill>
          <a:blip r:embed="rId2">
            <a:alphaModFix/>
          </a:blip>
          <a:stretch>
            <a:fillRect/>
          </a:stretch>
        </p:blipFill>
        <p:spPr>
          <a:xfrm rot="755260">
            <a:off x="5744312" y="-394171"/>
            <a:ext cx="5646876" cy="1991476"/>
          </a:xfrm>
          <a:prstGeom prst="rect">
            <a:avLst/>
          </a:prstGeom>
          <a:noFill/>
          <a:ln>
            <a:noFill/>
          </a:ln>
        </p:spPr>
      </p:pic>
      <p:pic>
        <p:nvPicPr>
          <p:cNvPr id="61" name="Google Shape;61;p10"/>
          <p:cNvPicPr preferRelativeResize="0"/>
          <p:nvPr/>
        </p:nvPicPr>
        <p:blipFill>
          <a:blip r:embed="rId3">
            <a:alphaModFix/>
          </a:blip>
          <a:stretch>
            <a:fillRect/>
          </a:stretch>
        </p:blipFill>
        <p:spPr>
          <a:xfrm rot="10800000">
            <a:off x="-1372038" y="4051647"/>
            <a:ext cx="5646875" cy="18465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4" name="Google Shape;64;p11"/>
          <p:cNvSpPr txBox="1">
            <a:spLocks noGrp="1"/>
          </p:cNvSpPr>
          <p:nvPr>
            <p:ph type="title" hasCustomPrompt="1"/>
          </p:nvPr>
        </p:nvSpPr>
        <p:spPr>
          <a:xfrm>
            <a:off x="4177851" y="1478225"/>
            <a:ext cx="3383400" cy="1539300"/>
          </a:xfrm>
          <a:prstGeom prst="rect">
            <a:avLst/>
          </a:prstGeom>
        </p:spPr>
        <p:txBody>
          <a:bodyPr spcFirstLastPara="1" wrap="square" lIns="91425" tIns="91425" rIns="91425" bIns="91425" anchor="ctr" anchorCtr="0">
            <a:noAutofit/>
          </a:bodyPr>
          <a:lstStyle>
            <a:lvl1pPr lvl="0" algn="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5" name="Google Shape;65;p11"/>
          <p:cNvSpPr txBox="1">
            <a:spLocks noGrp="1"/>
          </p:cNvSpPr>
          <p:nvPr>
            <p:ph type="body" idx="1"/>
          </p:nvPr>
        </p:nvSpPr>
        <p:spPr>
          <a:xfrm>
            <a:off x="3783801" y="3024125"/>
            <a:ext cx="4171500" cy="304500"/>
          </a:xfrm>
          <a:prstGeom prst="rect">
            <a:avLst/>
          </a:prstGeom>
        </p:spPr>
        <p:txBody>
          <a:bodyPr spcFirstLastPara="1" wrap="square" lIns="91425" tIns="91425" rIns="91425" bIns="91425" anchor="t" anchorCtr="0">
            <a:noAutofit/>
          </a:bodyPr>
          <a:lstStyle>
            <a:lvl1pPr marL="457200" lvl="0" indent="-342900" algn="r">
              <a:spcBef>
                <a:spcPts val="0"/>
              </a:spcBef>
              <a:spcAft>
                <a:spcPts val="0"/>
              </a:spcAft>
              <a:buSzPts val="1800"/>
              <a:buChar char="●"/>
              <a:defRPr sz="15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pic>
        <p:nvPicPr>
          <p:cNvPr id="66" name="Google Shape;66;p11"/>
          <p:cNvPicPr preferRelativeResize="0"/>
          <p:nvPr/>
        </p:nvPicPr>
        <p:blipFill>
          <a:blip r:embed="rId2">
            <a:alphaModFix/>
          </a:blip>
          <a:stretch>
            <a:fillRect/>
          </a:stretch>
        </p:blipFill>
        <p:spPr>
          <a:xfrm rot="542064">
            <a:off x="4730426" y="-359497"/>
            <a:ext cx="5646874" cy="1991475"/>
          </a:xfrm>
          <a:prstGeom prst="rect">
            <a:avLst/>
          </a:prstGeom>
          <a:noFill/>
          <a:ln>
            <a:noFill/>
          </a:ln>
        </p:spPr>
      </p:pic>
      <p:pic>
        <p:nvPicPr>
          <p:cNvPr id="67" name="Google Shape;67;p11"/>
          <p:cNvPicPr preferRelativeResize="0"/>
          <p:nvPr/>
        </p:nvPicPr>
        <p:blipFill>
          <a:blip r:embed="rId3">
            <a:alphaModFix/>
          </a:blip>
          <a:stretch>
            <a:fillRect/>
          </a:stretch>
        </p:blipFill>
        <p:spPr>
          <a:xfrm rot="676919">
            <a:off x="-986125" y="3935072"/>
            <a:ext cx="5646874" cy="18465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550" y="333587"/>
            <a:ext cx="7713000" cy="614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900"/>
              <a:buFont typeface="Bellefair"/>
              <a:buNone/>
              <a:defRPr sz="3900">
                <a:solidFill>
                  <a:schemeClr val="dk1"/>
                </a:solidFill>
                <a:latin typeface="Bellefair"/>
                <a:ea typeface="Bellefair"/>
                <a:cs typeface="Bellefair"/>
                <a:sym typeface="Bellefair"/>
              </a:defRPr>
            </a:lvl1pPr>
            <a:lvl2pPr lvl="1">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2pPr>
            <a:lvl3pPr lvl="2">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3pPr>
            <a:lvl4pPr lvl="3">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4pPr>
            <a:lvl5pPr lvl="4">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5pPr>
            <a:lvl6pPr lvl="5">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6pPr>
            <a:lvl7pPr lvl="6">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7pPr>
            <a:lvl8pPr lvl="7">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8pPr>
            <a:lvl9pPr lvl="8">
              <a:spcBef>
                <a:spcPts val="0"/>
              </a:spcBef>
              <a:spcAft>
                <a:spcPts val="0"/>
              </a:spcAft>
              <a:buClr>
                <a:schemeClr val="dk1"/>
              </a:buClr>
              <a:buSzPts val="2800"/>
              <a:buFont typeface="Bellefair"/>
              <a:buNone/>
              <a:defRPr sz="2800">
                <a:solidFill>
                  <a:schemeClr val="dk1"/>
                </a:solidFill>
                <a:latin typeface="Bellefair"/>
                <a:ea typeface="Bellefair"/>
                <a:cs typeface="Bellefair"/>
                <a:sym typeface="Bellefair"/>
              </a:defRPr>
            </a:lvl9pPr>
          </a:lstStyle>
          <a:p>
            <a:endParaRPr/>
          </a:p>
        </p:txBody>
      </p:sp>
      <p:sp>
        <p:nvSpPr>
          <p:cNvPr id="7" name="Google Shape;7;p1"/>
          <p:cNvSpPr txBox="1">
            <a:spLocks noGrp="1"/>
          </p:cNvSpPr>
          <p:nvPr>
            <p:ph type="body" idx="1"/>
          </p:nvPr>
        </p:nvSpPr>
        <p:spPr>
          <a:xfrm>
            <a:off x="715550" y="1152475"/>
            <a:ext cx="7713000" cy="345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lice"/>
              <a:buChar char="●"/>
              <a:defRPr sz="1800">
                <a:solidFill>
                  <a:schemeClr val="dk1"/>
                </a:solidFill>
                <a:latin typeface="Alice"/>
                <a:ea typeface="Alice"/>
                <a:cs typeface="Alice"/>
                <a:sym typeface="Alice"/>
              </a:defRPr>
            </a:lvl1pPr>
            <a:lvl2pPr marL="914400" lvl="1"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2pPr>
            <a:lvl3pPr marL="1371600" lvl="2"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3pPr>
            <a:lvl4pPr marL="1828800" lvl="3"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4pPr>
            <a:lvl5pPr marL="2286000" lvl="4"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5pPr>
            <a:lvl6pPr marL="2743200" lvl="5"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6pPr>
            <a:lvl7pPr marL="3200400" lvl="6"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7pPr>
            <a:lvl8pPr marL="3657600" lvl="7"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8pPr>
            <a:lvl9pPr marL="4114800" lvl="8" indent="-317500">
              <a:lnSpc>
                <a:spcPct val="115000"/>
              </a:lnSpc>
              <a:spcBef>
                <a:spcPts val="0"/>
              </a:spcBef>
              <a:spcAft>
                <a:spcPts val="0"/>
              </a:spcAft>
              <a:buClr>
                <a:schemeClr val="dk1"/>
              </a:buClr>
              <a:buSzPts val="1400"/>
              <a:buFont typeface="Alice"/>
              <a:buChar char="■"/>
              <a:defRPr>
                <a:solidFill>
                  <a:schemeClr val="dk1"/>
                </a:solidFill>
                <a:latin typeface="Alice"/>
                <a:ea typeface="Alice"/>
                <a:cs typeface="Alice"/>
                <a:sym typeface="Alice"/>
              </a:defRPr>
            </a:lvl9pPr>
          </a:lstStyle>
          <a:p>
            <a:endParaRPr/>
          </a:p>
        </p:txBody>
      </p:sp>
      <p:sp>
        <p:nvSpPr>
          <p:cNvPr id="3" name="Rectángulo 2"/>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5" r:id="rId33"/>
    <p:sldLayoutId id="2147483686" r:id="rId34"/>
    <p:sldLayoutId id="214748368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31" name="Google Shape;231;p3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4" name="Rectángulo 3"/>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image" Target="../media/image8.emf"/><Relationship Id="rId9"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5.em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hyperlink" Target="https://docs.google.com/spreadsheets/d/1VWbDfb5JusyQEMLsnbaAcdYjSMs-9491jcc4esruYD4/cop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image" Target="../media/image18.emf"/><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37.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3.emf"/><Relationship Id="rId4"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hyperlink" Target="https://www.flaticon.com/packs/plastic-art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freepik.com/free-vector/tourists-escorted-tour-composition_4358851.htm/?utm_source=slidesgo_template&amp;utm_medium=referral-link&amp;utm_campaign=sg_resources&amp;utm_content=freepik"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hyperlink" Target="https://www.freepik.com/free-vector/creative-profession-isometric-set-with-artists-masters-sculpture-pottery-graphic-designers-isolated-vector-illustration_6933063.htm/?utm_source=slidesgo_template&amp;utm_medium=referral-link&amp;utm_campaign=sg_resources&amp;utm_content=freepik" TargetMode="External"/><Relationship Id="rId4" Type="http://schemas.openxmlformats.org/officeDocument/2006/relationships/hyperlink" Target="https://www.freepik.com/free-vector/flat-artists-work-collection_5096704.htm/?utm_source=slidesgo_template&amp;utm_medium=referral-link&amp;utm_campaign=sg_resources&amp;utm_content=freepik"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93176" y="1615440"/>
            <a:ext cx="620847" cy="614413"/>
          </a:xfrm>
          <a:prstGeom prst="rect">
            <a:avLst/>
          </a:prstGeom>
        </p:spPr>
      </p:pic>
      <p:sp>
        <p:nvSpPr>
          <p:cNvPr id="240" name="Google Shape;240;p38"/>
          <p:cNvSpPr txBox="1">
            <a:spLocks noGrp="1"/>
          </p:cNvSpPr>
          <p:nvPr>
            <p:ph type="ctrTitle"/>
          </p:nvPr>
        </p:nvSpPr>
        <p:spPr>
          <a:xfrm>
            <a:off x="623141" y="736153"/>
            <a:ext cx="5229953" cy="2987400"/>
          </a:xfrm>
          <a:prstGeom prst="rect">
            <a:avLst/>
          </a:prstGeom>
        </p:spPr>
        <p:txBody>
          <a:bodyPr spcFirstLastPara="1" wrap="square" lIns="91425" tIns="91425" rIns="91425" bIns="91425" anchor="ctr" anchorCtr="0">
            <a:noAutofit/>
          </a:bodyPr>
          <a:lstStyle/>
          <a:p>
            <a:pPr lvl="0"/>
            <a:r>
              <a:rPr lang="es-PE" sz="7200" dirty="0">
                <a:solidFill>
                  <a:schemeClr val="accent2"/>
                </a:solidFill>
                <a:uFill>
                  <a:noFill/>
                </a:uFill>
              </a:rPr>
              <a:t>SCULPTURE</a:t>
            </a:r>
            <a:r>
              <a:rPr lang="en" sz="5600" i="1" dirty="0" smtClean="0">
                <a:solidFill>
                  <a:schemeClr val="accent2"/>
                </a:solidFill>
                <a:uFill>
                  <a:noFill/>
                </a:uFill>
              </a:rPr>
              <a:t/>
            </a:r>
            <a:br>
              <a:rPr lang="en" sz="5600" i="1" dirty="0" smtClean="0">
                <a:solidFill>
                  <a:schemeClr val="accent2"/>
                </a:solidFill>
                <a:uFill>
                  <a:noFill/>
                </a:uFill>
              </a:rPr>
            </a:br>
            <a:r>
              <a:rPr lang="en" sz="4400" dirty="0" smtClean="0">
                <a:uFill>
                  <a:noFill/>
                </a:uFill>
              </a:rPr>
              <a:t>Free Template</a:t>
            </a:r>
            <a:endParaRPr sz="4400" dirty="0">
              <a:solidFill>
                <a:schemeClr val="accent3"/>
              </a:solidFill>
            </a:endParaRPr>
          </a:p>
        </p:txBody>
      </p:sp>
      <p:sp>
        <p:nvSpPr>
          <p:cNvPr id="241" name="Google Shape;241;p38"/>
          <p:cNvSpPr txBox="1">
            <a:spLocks noGrp="1"/>
          </p:cNvSpPr>
          <p:nvPr>
            <p:ph type="subTitle" idx="1"/>
          </p:nvPr>
        </p:nvSpPr>
        <p:spPr>
          <a:xfrm>
            <a:off x="623141" y="3293177"/>
            <a:ext cx="4100700" cy="3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Here is where your presentation begins</a:t>
            </a:r>
            <a:endParaRPr sz="2000" dirty="0"/>
          </a:p>
        </p:txBody>
      </p:sp>
      <p:sp>
        <p:nvSpPr>
          <p:cNvPr id="281" name="Google Shape;281;p38"/>
          <p:cNvSpPr/>
          <p:nvPr/>
        </p:nvSpPr>
        <p:spPr>
          <a:xfrm>
            <a:off x="7026773" y="1099700"/>
            <a:ext cx="94950" cy="33325"/>
          </a:xfrm>
          <a:custGeom>
            <a:avLst/>
            <a:gdLst/>
            <a:ahLst/>
            <a:cxnLst/>
            <a:rect l="l" t="t" r="r" b="b"/>
            <a:pathLst>
              <a:path w="1089" h="465" extrusionOk="0">
                <a:moveTo>
                  <a:pt x="552" y="0"/>
                </a:moveTo>
                <a:cubicBezTo>
                  <a:pt x="181" y="0"/>
                  <a:pt x="0" y="323"/>
                  <a:pt x="0" y="323"/>
                </a:cubicBezTo>
                <a:cubicBezTo>
                  <a:pt x="180" y="427"/>
                  <a:pt x="342" y="464"/>
                  <a:pt x="484" y="464"/>
                </a:cubicBezTo>
                <a:cubicBezTo>
                  <a:pt x="861" y="464"/>
                  <a:pt x="1089" y="197"/>
                  <a:pt x="1089" y="197"/>
                </a:cubicBezTo>
                <a:cubicBezTo>
                  <a:pt x="879" y="52"/>
                  <a:pt x="700" y="0"/>
                  <a:pt x="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p:cNvPicPr>
            <a:picLocks noChangeAspect="1"/>
          </p:cNvPicPr>
          <p:nvPr/>
        </p:nvPicPr>
        <p:blipFill>
          <a:blip r:embed="rId4"/>
          <a:stretch>
            <a:fillRect/>
          </a:stretch>
        </p:blipFill>
        <p:spPr>
          <a:xfrm>
            <a:off x="6283059" y="1356569"/>
            <a:ext cx="2392168" cy="3489751"/>
          </a:xfrm>
          <a:prstGeom prst="rect">
            <a:avLst/>
          </a:prstGeom>
        </p:spPr>
      </p:pic>
      <p:sp>
        <p:nvSpPr>
          <p:cNvPr id="6" name="Rectángulo 5"/>
          <p:cNvSpPr/>
          <p:nvPr/>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p:cNvPicPr>
            <a:picLocks noChangeAspect="1"/>
          </p:cNvPicPr>
          <p:nvPr/>
        </p:nvPicPr>
        <p:blipFill>
          <a:blip r:embed="rId5"/>
          <a:stretch>
            <a:fillRect/>
          </a:stretch>
        </p:blipFill>
        <p:spPr>
          <a:xfrm>
            <a:off x="8276750" y="328033"/>
            <a:ext cx="796955" cy="532528"/>
          </a:xfrm>
          <a:prstGeom prst="rect">
            <a:avLst/>
          </a:prstGeom>
        </p:spPr>
      </p:pic>
      <p:pic>
        <p:nvPicPr>
          <p:cNvPr id="3" name="Imagen 2"/>
          <p:cNvPicPr>
            <a:picLocks noChangeAspect="1"/>
          </p:cNvPicPr>
          <p:nvPr/>
        </p:nvPicPr>
        <p:blipFill>
          <a:blip r:embed="rId6"/>
          <a:stretch>
            <a:fillRect/>
          </a:stretch>
        </p:blipFill>
        <p:spPr>
          <a:xfrm>
            <a:off x="8617934" y="1356569"/>
            <a:ext cx="103572" cy="1168884"/>
          </a:xfrm>
          <a:prstGeom prst="rect">
            <a:avLst/>
          </a:prstGeom>
        </p:spPr>
      </p:pic>
      <p:pic>
        <p:nvPicPr>
          <p:cNvPr id="5" name="Imagen 4"/>
          <p:cNvPicPr>
            <a:picLocks noChangeAspect="1"/>
          </p:cNvPicPr>
          <p:nvPr/>
        </p:nvPicPr>
        <p:blipFill>
          <a:blip r:embed="rId7"/>
          <a:stretch>
            <a:fillRect/>
          </a:stretch>
        </p:blipFill>
        <p:spPr>
          <a:xfrm>
            <a:off x="5813367" y="2229853"/>
            <a:ext cx="340707" cy="931265"/>
          </a:xfrm>
          <a:prstGeom prst="rect">
            <a:avLst/>
          </a:prstGeom>
        </p:spPr>
      </p:pic>
      <p:pic>
        <p:nvPicPr>
          <p:cNvPr id="8" name="Imagen 7"/>
          <p:cNvPicPr>
            <a:picLocks noChangeAspect="1"/>
          </p:cNvPicPr>
          <p:nvPr/>
        </p:nvPicPr>
        <p:blipFill>
          <a:blip r:embed="rId8"/>
          <a:stretch>
            <a:fillRect/>
          </a:stretch>
        </p:blipFill>
        <p:spPr>
          <a:xfrm>
            <a:off x="5853094" y="4354651"/>
            <a:ext cx="551756" cy="585400"/>
          </a:xfrm>
          <a:prstGeom prst="rect">
            <a:avLst/>
          </a:prstGeom>
        </p:spPr>
      </p:pic>
      <p:pic>
        <p:nvPicPr>
          <p:cNvPr id="10" name="Imagen 9"/>
          <p:cNvPicPr>
            <a:picLocks noChangeAspect="1"/>
          </p:cNvPicPr>
          <p:nvPr/>
        </p:nvPicPr>
        <p:blipFill>
          <a:blip r:embed="rId9"/>
          <a:stretch>
            <a:fillRect/>
          </a:stretch>
        </p:blipFill>
        <p:spPr>
          <a:xfrm>
            <a:off x="5275276" y="3447942"/>
            <a:ext cx="1200959" cy="1191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6"/>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MORE ABOUT ME</a:t>
            </a:r>
            <a:endParaRPr/>
          </a:p>
        </p:txBody>
      </p:sp>
      <p:sp>
        <p:nvSpPr>
          <p:cNvPr id="428" name="Google Shape;428;p46"/>
          <p:cNvSpPr txBox="1">
            <a:spLocks noGrp="1"/>
          </p:cNvSpPr>
          <p:nvPr>
            <p:ph type="body" idx="1"/>
          </p:nvPr>
        </p:nvSpPr>
        <p:spPr>
          <a:xfrm>
            <a:off x="1325150" y="1614350"/>
            <a:ext cx="3780300" cy="247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These are some of the materials that I use in my day to day work:</a:t>
            </a:r>
            <a:endParaRPr/>
          </a:p>
          <a:p>
            <a:pPr marL="457200" lvl="0" indent="-292100" algn="l" rtl="0">
              <a:spcBef>
                <a:spcPts val="1600"/>
              </a:spcBef>
              <a:spcAft>
                <a:spcPts val="0"/>
              </a:spcAft>
              <a:buSzPts val="1000"/>
              <a:buChar char="●"/>
            </a:pPr>
            <a:r>
              <a:rPr lang="en"/>
              <a:t>Stone </a:t>
            </a:r>
            <a:endParaRPr/>
          </a:p>
          <a:p>
            <a:pPr marL="457200" lvl="0" indent="-292100" algn="l" rtl="0">
              <a:spcBef>
                <a:spcPts val="0"/>
              </a:spcBef>
              <a:spcAft>
                <a:spcPts val="0"/>
              </a:spcAft>
              <a:buSzPts val="1000"/>
              <a:buChar char="●"/>
            </a:pPr>
            <a:r>
              <a:rPr lang="en"/>
              <a:t>Concrete</a:t>
            </a:r>
            <a:endParaRPr/>
          </a:p>
          <a:p>
            <a:pPr marL="457200" lvl="0" indent="-292100" algn="l" rtl="0">
              <a:spcBef>
                <a:spcPts val="0"/>
              </a:spcBef>
              <a:spcAft>
                <a:spcPts val="0"/>
              </a:spcAft>
              <a:buSzPts val="1000"/>
              <a:buChar char="●"/>
            </a:pPr>
            <a:r>
              <a:rPr lang="en"/>
              <a:t>Plaster</a:t>
            </a:r>
            <a:endParaRPr/>
          </a:p>
          <a:p>
            <a:pPr marL="0" lvl="0" indent="0" algn="l" rtl="0">
              <a:spcBef>
                <a:spcPts val="1600"/>
              </a:spcBef>
              <a:spcAft>
                <a:spcPts val="0"/>
              </a:spcAft>
              <a:buClr>
                <a:schemeClr val="dk1"/>
              </a:buClr>
              <a:buSzPts val="1100"/>
              <a:buFont typeface="Arial"/>
              <a:buNone/>
            </a:pPr>
            <a:r>
              <a:rPr lang="en"/>
              <a:t>Although I use these and other materials, marble is one of my favorites</a:t>
            </a:r>
            <a:endParaRPr/>
          </a:p>
        </p:txBody>
      </p:sp>
      <p:pic>
        <p:nvPicPr>
          <p:cNvPr id="2" name="Imagen 1"/>
          <p:cNvPicPr>
            <a:picLocks noChangeAspect="1"/>
          </p:cNvPicPr>
          <p:nvPr/>
        </p:nvPicPr>
        <p:blipFill>
          <a:blip r:embed="rId3"/>
          <a:stretch>
            <a:fillRect/>
          </a:stretch>
        </p:blipFill>
        <p:spPr>
          <a:xfrm>
            <a:off x="6511841" y="928349"/>
            <a:ext cx="1112656" cy="38515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7"/>
          <p:cNvSpPr txBox="1">
            <a:spLocks noGrp="1"/>
          </p:cNvSpPr>
          <p:nvPr>
            <p:ph type="title" idx="4"/>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OTHER ABILITIES	</a:t>
            </a:r>
            <a:endParaRPr/>
          </a:p>
        </p:txBody>
      </p:sp>
      <p:sp>
        <p:nvSpPr>
          <p:cNvPr id="468" name="Google Shape;468;p47"/>
          <p:cNvSpPr txBox="1">
            <a:spLocks noGrp="1"/>
          </p:cNvSpPr>
          <p:nvPr>
            <p:ph type="title"/>
          </p:nvPr>
        </p:nvSpPr>
        <p:spPr>
          <a:xfrm>
            <a:off x="1470553" y="1893780"/>
            <a:ext cx="1963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VENUS</a:t>
            </a:r>
            <a:endParaRPr/>
          </a:p>
        </p:txBody>
      </p:sp>
      <p:sp>
        <p:nvSpPr>
          <p:cNvPr id="469" name="Google Shape;469;p47"/>
          <p:cNvSpPr txBox="1">
            <a:spLocks noGrp="1"/>
          </p:cNvSpPr>
          <p:nvPr>
            <p:ph type="subTitle" idx="1"/>
          </p:nvPr>
        </p:nvSpPr>
        <p:spPr>
          <a:xfrm>
            <a:off x="1470560" y="2276910"/>
            <a:ext cx="1963800" cy="60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Venus is the second planet from the Sun</a:t>
            </a:r>
            <a:endParaRPr/>
          </a:p>
        </p:txBody>
      </p:sp>
      <p:sp>
        <p:nvSpPr>
          <p:cNvPr id="470" name="Google Shape;470;p47"/>
          <p:cNvSpPr txBox="1">
            <a:spLocks noGrp="1"/>
          </p:cNvSpPr>
          <p:nvPr>
            <p:ph type="title" idx="2"/>
          </p:nvPr>
        </p:nvSpPr>
        <p:spPr>
          <a:xfrm>
            <a:off x="4766253" y="1893780"/>
            <a:ext cx="1963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JUPITER</a:t>
            </a:r>
            <a:endParaRPr/>
          </a:p>
        </p:txBody>
      </p:sp>
      <p:sp>
        <p:nvSpPr>
          <p:cNvPr id="471" name="Google Shape;471;p47"/>
          <p:cNvSpPr txBox="1">
            <a:spLocks noGrp="1"/>
          </p:cNvSpPr>
          <p:nvPr>
            <p:ph type="subTitle" idx="3"/>
          </p:nvPr>
        </p:nvSpPr>
        <p:spPr>
          <a:xfrm>
            <a:off x="4766260" y="2276910"/>
            <a:ext cx="1963800" cy="60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It’s the biggest planet of all</a:t>
            </a:r>
            <a:endParaRPr/>
          </a:p>
        </p:txBody>
      </p:sp>
      <p:sp>
        <p:nvSpPr>
          <p:cNvPr id="472" name="Google Shape;472;p47"/>
          <p:cNvSpPr txBox="1">
            <a:spLocks noGrp="1"/>
          </p:cNvSpPr>
          <p:nvPr>
            <p:ph type="title" idx="5"/>
          </p:nvPr>
        </p:nvSpPr>
        <p:spPr>
          <a:xfrm>
            <a:off x="1470603" y="3374075"/>
            <a:ext cx="1963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MARS</a:t>
            </a:r>
            <a:endParaRPr/>
          </a:p>
        </p:txBody>
      </p:sp>
      <p:sp>
        <p:nvSpPr>
          <p:cNvPr id="473" name="Google Shape;473;p47"/>
          <p:cNvSpPr txBox="1">
            <a:spLocks noGrp="1"/>
          </p:cNvSpPr>
          <p:nvPr>
            <p:ph type="subTitle" idx="6"/>
          </p:nvPr>
        </p:nvSpPr>
        <p:spPr>
          <a:xfrm>
            <a:off x="1470610" y="3747681"/>
            <a:ext cx="1963800" cy="60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Despite being red, Mars is a cold place</a:t>
            </a:r>
            <a:endParaRPr/>
          </a:p>
        </p:txBody>
      </p:sp>
      <p:sp>
        <p:nvSpPr>
          <p:cNvPr id="474" name="Google Shape;474;p47"/>
          <p:cNvSpPr txBox="1">
            <a:spLocks noGrp="1"/>
          </p:cNvSpPr>
          <p:nvPr>
            <p:ph type="title" idx="7"/>
          </p:nvPr>
        </p:nvSpPr>
        <p:spPr>
          <a:xfrm>
            <a:off x="4766303" y="3374075"/>
            <a:ext cx="1963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SATURN</a:t>
            </a:r>
            <a:endParaRPr/>
          </a:p>
        </p:txBody>
      </p:sp>
      <p:sp>
        <p:nvSpPr>
          <p:cNvPr id="475" name="Google Shape;475;p47"/>
          <p:cNvSpPr txBox="1">
            <a:spLocks noGrp="1"/>
          </p:cNvSpPr>
          <p:nvPr>
            <p:ph type="subTitle" idx="8"/>
          </p:nvPr>
        </p:nvSpPr>
        <p:spPr>
          <a:xfrm>
            <a:off x="4766310" y="3747681"/>
            <a:ext cx="1963800" cy="60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Saturn is a gas giant and has several rings</a:t>
            </a:r>
            <a:endParaRPr/>
          </a:p>
        </p:txBody>
      </p:sp>
      <p:grpSp>
        <p:nvGrpSpPr>
          <p:cNvPr id="476" name="Google Shape;476;p47"/>
          <p:cNvGrpSpPr/>
          <p:nvPr/>
        </p:nvGrpSpPr>
        <p:grpSpPr>
          <a:xfrm>
            <a:off x="3951599" y="2089515"/>
            <a:ext cx="624542" cy="594356"/>
            <a:chOff x="1089525" y="248250"/>
            <a:chExt cx="5483250" cy="5218225"/>
          </a:xfrm>
        </p:grpSpPr>
        <p:sp>
          <p:nvSpPr>
            <p:cNvPr id="477" name="Google Shape;477;p47"/>
            <p:cNvSpPr/>
            <p:nvPr/>
          </p:nvSpPr>
          <p:spPr>
            <a:xfrm>
              <a:off x="4268925" y="4232425"/>
              <a:ext cx="305750" cy="305775"/>
            </a:xfrm>
            <a:custGeom>
              <a:avLst/>
              <a:gdLst/>
              <a:ahLst/>
              <a:cxnLst/>
              <a:rect l="l" t="t" r="r" b="b"/>
              <a:pathLst>
                <a:path w="12230" h="12231" extrusionOk="0">
                  <a:moveTo>
                    <a:pt x="6103" y="1"/>
                  </a:moveTo>
                  <a:cubicBezTo>
                    <a:pt x="2721" y="1"/>
                    <a:pt x="0" y="2746"/>
                    <a:pt x="0" y="6128"/>
                  </a:cubicBezTo>
                  <a:cubicBezTo>
                    <a:pt x="0" y="9510"/>
                    <a:pt x="2721" y="12231"/>
                    <a:pt x="6103" y="12231"/>
                  </a:cubicBezTo>
                  <a:cubicBezTo>
                    <a:pt x="9485" y="12231"/>
                    <a:pt x="12230" y="9510"/>
                    <a:pt x="12230" y="6128"/>
                  </a:cubicBezTo>
                  <a:cubicBezTo>
                    <a:pt x="12230" y="2746"/>
                    <a:pt x="9485" y="1"/>
                    <a:pt x="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7"/>
            <p:cNvSpPr/>
            <p:nvPr/>
          </p:nvSpPr>
          <p:spPr>
            <a:xfrm>
              <a:off x="3657425" y="1174950"/>
              <a:ext cx="305775" cy="305775"/>
            </a:xfrm>
            <a:custGeom>
              <a:avLst/>
              <a:gdLst/>
              <a:ahLst/>
              <a:cxnLst/>
              <a:rect l="l" t="t" r="r" b="b"/>
              <a:pathLst>
                <a:path w="12231" h="12231" extrusionOk="0">
                  <a:moveTo>
                    <a:pt x="6103" y="1"/>
                  </a:moveTo>
                  <a:cubicBezTo>
                    <a:pt x="2721" y="1"/>
                    <a:pt x="0" y="2746"/>
                    <a:pt x="0" y="6128"/>
                  </a:cubicBezTo>
                  <a:cubicBezTo>
                    <a:pt x="0" y="9486"/>
                    <a:pt x="2721" y="12231"/>
                    <a:pt x="6103" y="12231"/>
                  </a:cubicBezTo>
                  <a:cubicBezTo>
                    <a:pt x="9485" y="12231"/>
                    <a:pt x="12230" y="9486"/>
                    <a:pt x="12230" y="6128"/>
                  </a:cubicBezTo>
                  <a:cubicBezTo>
                    <a:pt x="12230" y="2746"/>
                    <a:pt x="9485" y="1"/>
                    <a:pt x="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7"/>
            <p:cNvSpPr/>
            <p:nvPr/>
          </p:nvSpPr>
          <p:spPr>
            <a:xfrm>
              <a:off x="5186150" y="3009450"/>
              <a:ext cx="305775" cy="305775"/>
            </a:xfrm>
            <a:custGeom>
              <a:avLst/>
              <a:gdLst/>
              <a:ahLst/>
              <a:cxnLst/>
              <a:rect l="l" t="t" r="r" b="b"/>
              <a:pathLst>
                <a:path w="12231" h="12231" extrusionOk="0">
                  <a:moveTo>
                    <a:pt x="6103" y="0"/>
                  </a:moveTo>
                  <a:cubicBezTo>
                    <a:pt x="2746" y="0"/>
                    <a:pt x="1" y="2745"/>
                    <a:pt x="1" y="6127"/>
                  </a:cubicBezTo>
                  <a:cubicBezTo>
                    <a:pt x="1" y="9510"/>
                    <a:pt x="2746" y="12230"/>
                    <a:pt x="6103" y="12230"/>
                  </a:cubicBezTo>
                  <a:cubicBezTo>
                    <a:pt x="9486" y="12230"/>
                    <a:pt x="12231" y="9510"/>
                    <a:pt x="12231" y="6127"/>
                  </a:cubicBezTo>
                  <a:cubicBezTo>
                    <a:pt x="12231" y="2745"/>
                    <a:pt x="9486" y="0"/>
                    <a:pt x="6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7"/>
            <p:cNvSpPr/>
            <p:nvPr/>
          </p:nvSpPr>
          <p:spPr>
            <a:xfrm>
              <a:off x="2433825" y="1786450"/>
              <a:ext cx="305775" cy="305775"/>
            </a:xfrm>
            <a:custGeom>
              <a:avLst/>
              <a:gdLst/>
              <a:ahLst/>
              <a:cxnLst/>
              <a:rect l="l" t="t" r="r" b="b"/>
              <a:pathLst>
                <a:path w="12231" h="12231" extrusionOk="0">
                  <a:moveTo>
                    <a:pt x="6127" y="1"/>
                  </a:moveTo>
                  <a:cubicBezTo>
                    <a:pt x="2745" y="1"/>
                    <a:pt x="0" y="2746"/>
                    <a:pt x="0" y="6128"/>
                  </a:cubicBezTo>
                  <a:cubicBezTo>
                    <a:pt x="0" y="9486"/>
                    <a:pt x="2745" y="12231"/>
                    <a:pt x="6127" y="12231"/>
                  </a:cubicBezTo>
                  <a:cubicBezTo>
                    <a:pt x="9510" y="12231"/>
                    <a:pt x="12230" y="9486"/>
                    <a:pt x="12230" y="6128"/>
                  </a:cubicBezTo>
                  <a:cubicBezTo>
                    <a:pt x="12230" y="2746"/>
                    <a:pt x="9510" y="1"/>
                    <a:pt x="6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7"/>
            <p:cNvSpPr/>
            <p:nvPr/>
          </p:nvSpPr>
          <p:spPr>
            <a:xfrm>
              <a:off x="1177125" y="248250"/>
              <a:ext cx="5395650" cy="5218225"/>
            </a:xfrm>
            <a:custGeom>
              <a:avLst/>
              <a:gdLst/>
              <a:ahLst/>
              <a:cxnLst/>
              <a:rect l="l" t="t" r="r" b="b"/>
              <a:pathLst>
                <a:path w="215826" h="208729" extrusionOk="0">
                  <a:moveTo>
                    <a:pt x="105315" y="24839"/>
                  </a:moveTo>
                  <a:cubicBezTo>
                    <a:pt x="115437" y="24839"/>
                    <a:pt x="123672" y="33074"/>
                    <a:pt x="123672" y="43196"/>
                  </a:cubicBezTo>
                  <a:cubicBezTo>
                    <a:pt x="123672" y="53294"/>
                    <a:pt x="115437" y="61529"/>
                    <a:pt x="105315" y="61529"/>
                  </a:cubicBezTo>
                  <a:cubicBezTo>
                    <a:pt x="95193" y="61529"/>
                    <a:pt x="86982" y="53294"/>
                    <a:pt x="86982" y="43196"/>
                  </a:cubicBezTo>
                  <a:cubicBezTo>
                    <a:pt x="86982" y="33074"/>
                    <a:pt x="95193" y="24839"/>
                    <a:pt x="105315" y="24839"/>
                  </a:cubicBezTo>
                  <a:close/>
                  <a:moveTo>
                    <a:pt x="56395" y="49299"/>
                  </a:moveTo>
                  <a:cubicBezTo>
                    <a:pt x="66518" y="49299"/>
                    <a:pt x="74728" y="57534"/>
                    <a:pt x="74728" y="67656"/>
                  </a:cubicBezTo>
                  <a:cubicBezTo>
                    <a:pt x="74728" y="77753"/>
                    <a:pt x="66518" y="85988"/>
                    <a:pt x="56395" y="85988"/>
                  </a:cubicBezTo>
                  <a:cubicBezTo>
                    <a:pt x="46273" y="85988"/>
                    <a:pt x="38038" y="77753"/>
                    <a:pt x="38038" y="67656"/>
                  </a:cubicBezTo>
                  <a:cubicBezTo>
                    <a:pt x="38038" y="57534"/>
                    <a:pt x="46273" y="49299"/>
                    <a:pt x="56395" y="49299"/>
                  </a:cubicBezTo>
                  <a:close/>
                  <a:moveTo>
                    <a:pt x="166464" y="98218"/>
                  </a:moveTo>
                  <a:cubicBezTo>
                    <a:pt x="176587" y="98218"/>
                    <a:pt x="184821" y="106453"/>
                    <a:pt x="184821" y="116575"/>
                  </a:cubicBezTo>
                  <a:cubicBezTo>
                    <a:pt x="184821" y="126697"/>
                    <a:pt x="176587" y="134908"/>
                    <a:pt x="166464" y="134908"/>
                  </a:cubicBezTo>
                  <a:cubicBezTo>
                    <a:pt x="156342" y="134908"/>
                    <a:pt x="148132" y="126697"/>
                    <a:pt x="148132" y="116575"/>
                  </a:cubicBezTo>
                  <a:cubicBezTo>
                    <a:pt x="148132" y="106453"/>
                    <a:pt x="156342" y="98218"/>
                    <a:pt x="166464" y="98218"/>
                  </a:cubicBezTo>
                  <a:close/>
                  <a:moveTo>
                    <a:pt x="129775" y="147138"/>
                  </a:moveTo>
                  <a:cubicBezTo>
                    <a:pt x="139897" y="147138"/>
                    <a:pt x="148132" y="155373"/>
                    <a:pt x="148132" y="165495"/>
                  </a:cubicBezTo>
                  <a:cubicBezTo>
                    <a:pt x="148132" y="175617"/>
                    <a:pt x="139897" y="183852"/>
                    <a:pt x="129775" y="183852"/>
                  </a:cubicBezTo>
                  <a:cubicBezTo>
                    <a:pt x="119653" y="183852"/>
                    <a:pt x="111442" y="175617"/>
                    <a:pt x="111442" y="165495"/>
                  </a:cubicBezTo>
                  <a:cubicBezTo>
                    <a:pt x="111442" y="155373"/>
                    <a:pt x="119653" y="147138"/>
                    <a:pt x="129775" y="147138"/>
                  </a:cubicBezTo>
                  <a:close/>
                  <a:moveTo>
                    <a:pt x="105827" y="0"/>
                  </a:moveTo>
                  <a:cubicBezTo>
                    <a:pt x="54257" y="0"/>
                    <a:pt x="7829" y="38560"/>
                    <a:pt x="712" y="90326"/>
                  </a:cubicBezTo>
                  <a:cubicBezTo>
                    <a:pt x="1" y="95424"/>
                    <a:pt x="1496" y="99983"/>
                    <a:pt x="4878" y="103904"/>
                  </a:cubicBezTo>
                  <a:cubicBezTo>
                    <a:pt x="8456" y="108046"/>
                    <a:pt x="13677" y="110424"/>
                    <a:pt x="19216" y="110473"/>
                  </a:cubicBezTo>
                  <a:cubicBezTo>
                    <a:pt x="29705" y="110546"/>
                    <a:pt x="42327" y="114468"/>
                    <a:pt x="54067" y="122090"/>
                  </a:cubicBezTo>
                  <a:cubicBezTo>
                    <a:pt x="56837" y="119614"/>
                    <a:pt x="59631" y="117090"/>
                    <a:pt x="62278" y="114860"/>
                  </a:cubicBezTo>
                  <a:lnTo>
                    <a:pt x="67498" y="110497"/>
                  </a:lnTo>
                  <a:cubicBezTo>
                    <a:pt x="67792" y="102777"/>
                    <a:pt x="70856" y="95547"/>
                    <a:pt x="76346" y="90081"/>
                  </a:cubicBezTo>
                  <a:cubicBezTo>
                    <a:pt x="83453" y="82949"/>
                    <a:pt x="84188" y="83562"/>
                    <a:pt x="132373" y="70817"/>
                  </a:cubicBezTo>
                  <a:cubicBezTo>
                    <a:pt x="130780" y="68073"/>
                    <a:pt x="129775" y="64935"/>
                    <a:pt x="129775" y="61529"/>
                  </a:cubicBezTo>
                  <a:cubicBezTo>
                    <a:pt x="129775" y="51407"/>
                    <a:pt x="138010" y="43196"/>
                    <a:pt x="148132" y="43196"/>
                  </a:cubicBezTo>
                  <a:cubicBezTo>
                    <a:pt x="158229" y="43196"/>
                    <a:pt x="166464" y="51407"/>
                    <a:pt x="166464" y="61529"/>
                  </a:cubicBezTo>
                  <a:cubicBezTo>
                    <a:pt x="166464" y="71651"/>
                    <a:pt x="158229" y="79886"/>
                    <a:pt x="148132" y="79886"/>
                  </a:cubicBezTo>
                  <a:cubicBezTo>
                    <a:pt x="144701" y="79886"/>
                    <a:pt x="141539" y="78881"/>
                    <a:pt x="138794" y="77239"/>
                  </a:cubicBezTo>
                  <a:cubicBezTo>
                    <a:pt x="126687" y="123634"/>
                    <a:pt x="126760" y="126134"/>
                    <a:pt x="119579" y="133315"/>
                  </a:cubicBezTo>
                  <a:cubicBezTo>
                    <a:pt x="114334" y="138560"/>
                    <a:pt x="107006" y="141599"/>
                    <a:pt x="99359" y="141942"/>
                  </a:cubicBezTo>
                  <a:lnTo>
                    <a:pt x="94850" y="147309"/>
                  </a:lnTo>
                  <a:cubicBezTo>
                    <a:pt x="91835" y="150912"/>
                    <a:pt x="88502" y="154662"/>
                    <a:pt x="85046" y="158485"/>
                  </a:cubicBezTo>
                  <a:cubicBezTo>
                    <a:pt x="86909" y="167333"/>
                    <a:pt x="87424" y="177186"/>
                    <a:pt x="85169" y="185617"/>
                  </a:cubicBezTo>
                  <a:cubicBezTo>
                    <a:pt x="83772" y="190886"/>
                    <a:pt x="84875" y="196891"/>
                    <a:pt x="88183" y="201351"/>
                  </a:cubicBezTo>
                  <a:cubicBezTo>
                    <a:pt x="92889" y="207699"/>
                    <a:pt x="98575" y="208728"/>
                    <a:pt x="105511" y="208728"/>
                  </a:cubicBezTo>
                  <a:cubicBezTo>
                    <a:pt x="166440" y="208728"/>
                    <a:pt x="215825" y="155152"/>
                    <a:pt x="208570" y="91895"/>
                  </a:cubicBezTo>
                  <a:cubicBezTo>
                    <a:pt x="203203" y="45353"/>
                    <a:pt x="165558" y="6825"/>
                    <a:pt x="119015" y="845"/>
                  </a:cubicBezTo>
                  <a:cubicBezTo>
                    <a:pt x="114596" y="277"/>
                    <a:pt x="110193" y="0"/>
                    <a:pt x="105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7"/>
            <p:cNvSpPr/>
            <p:nvPr/>
          </p:nvSpPr>
          <p:spPr>
            <a:xfrm>
              <a:off x="4727225" y="1633875"/>
              <a:ext cx="305775" cy="305775"/>
            </a:xfrm>
            <a:custGeom>
              <a:avLst/>
              <a:gdLst/>
              <a:ahLst/>
              <a:cxnLst/>
              <a:rect l="l" t="t" r="r" b="b"/>
              <a:pathLst>
                <a:path w="12231" h="12231" extrusionOk="0">
                  <a:moveTo>
                    <a:pt x="6128" y="1"/>
                  </a:moveTo>
                  <a:cubicBezTo>
                    <a:pt x="2746" y="1"/>
                    <a:pt x="1" y="2746"/>
                    <a:pt x="1" y="6104"/>
                  </a:cubicBezTo>
                  <a:cubicBezTo>
                    <a:pt x="1" y="9486"/>
                    <a:pt x="2746" y="12231"/>
                    <a:pt x="6128" y="12231"/>
                  </a:cubicBezTo>
                  <a:cubicBezTo>
                    <a:pt x="9486" y="12231"/>
                    <a:pt x="12231" y="9486"/>
                    <a:pt x="12231" y="6104"/>
                  </a:cubicBezTo>
                  <a:cubicBezTo>
                    <a:pt x="12231" y="2746"/>
                    <a:pt x="9486"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7"/>
            <p:cNvSpPr/>
            <p:nvPr/>
          </p:nvSpPr>
          <p:spPr>
            <a:xfrm>
              <a:off x="3120675" y="2391200"/>
              <a:ext cx="1153775" cy="1103300"/>
            </a:xfrm>
            <a:custGeom>
              <a:avLst/>
              <a:gdLst/>
              <a:ahLst/>
              <a:cxnLst/>
              <a:rect l="l" t="t" r="r" b="b"/>
              <a:pathLst>
                <a:path w="46151" h="44132" extrusionOk="0">
                  <a:moveTo>
                    <a:pt x="46151" y="1"/>
                  </a:moveTo>
                  <a:cubicBezTo>
                    <a:pt x="11667" y="9216"/>
                    <a:pt x="11593" y="8652"/>
                    <a:pt x="7231" y="13015"/>
                  </a:cubicBezTo>
                  <a:cubicBezTo>
                    <a:pt x="123" y="20098"/>
                    <a:pt x="1" y="31715"/>
                    <a:pt x="7255" y="38970"/>
                  </a:cubicBezTo>
                  <a:cubicBezTo>
                    <a:pt x="10696" y="42410"/>
                    <a:pt x="15445" y="44132"/>
                    <a:pt x="20199" y="44132"/>
                  </a:cubicBezTo>
                  <a:cubicBezTo>
                    <a:pt x="24960" y="44132"/>
                    <a:pt x="29727" y="42404"/>
                    <a:pt x="33186" y="38945"/>
                  </a:cubicBezTo>
                  <a:cubicBezTo>
                    <a:pt x="37744" y="34387"/>
                    <a:pt x="37573" y="32647"/>
                    <a:pt x="46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7"/>
            <p:cNvSpPr/>
            <p:nvPr/>
          </p:nvSpPr>
          <p:spPr>
            <a:xfrm>
              <a:off x="1089525" y="3818225"/>
              <a:ext cx="1758525" cy="1647675"/>
            </a:xfrm>
            <a:custGeom>
              <a:avLst/>
              <a:gdLst/>
              <a:ahLst/>
              <a:cxnLst/>
              <a:rect l="l" t="t" r="r" b="b"/>
              <a:pathLst>
                <a:path w="70341" h="65907" extrusionOk="0">
                  <a:moveTo>
                    <a:pt x="53233" y="1"/>
                  </a:moveTo>
                  <a:cubicBezTo>
                    <a:pt x="51763" y="1447"/>
                    <a:pt x="50317" y="2746"/>
                    <a:pt x="48822" y="4241"/>
                  </a:cubicBezTo>
                  <a:cubicBezTo>
                    <a:pt x="20171" y="32892"/>
                    <a:pt x="0" y="60415"/>
                    <a:pt x="4779" y="65194"/>
                  </a:cubicBezTo>
                  <a:cubicBezTo>
                    <a:pt x="5257" y="65675"/>
                    <a:pt x="5970" y="65907"/>
                    <a:pt x="6893" y="65907"/>
                  </a:cubicBezTo>
                  <a:cubicBezTo>
                    <a:pt x="15159" y="65907"/>
                    <a:pt x="40354" y="47314"/>
                    <a:pt x="66125" y="21544"/>
                  </a:cubicBezTo>
                  <a:cubicBezTo>
                    <a:pt x="67620" y="20049"/>
                    <a:pt x="68919" y="18603"/>
                    <a:pt x="70340" y="17108"/>
                  </a:cubicBezTo>
                  <a:lnTo>
                    <a:pt x="53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7"/>
            <p:cNvSpPr/>
            <p:nvPr/>
          </p:nvSpPr>
          <p:spPr>
            <a:xfrm>
              <a:off x="2642150" y="3354400"/>
              <a:ext cx="672175" cy="670350"/>
            </a:xfrm>
            <a:custGeom>
              <a:avLst/>
              <a:gdLst/>
              <a:ahLst/>
              <a:cxnLst/>
              <a:rect l="l" t="t" r="r" b="b"/>
              <a:pathLst>
                <a:path w="26887" h="26814" extrusionOk="0">
                  <a:moveTo>
                    <a:pt x="11544" y="1"/>
                  </a:moveTo>
                  <a:cubicBezTo>
                    <a:pt x="7819" y="3113"/>
                    <a:pt x="3946" y="6520"/>
                    <a:pt x="0" y="10123"/>
                  </a:cubicBezTo>
                  <a:lnTo>
                    <a:pt x="16691" y="26813"/>
                  </a:lnTo>
                  <a:cubicBezTo>
                    <a:pt x="20318" y="22818"/>
                    <a:pt x="23749" y="18921"/>
                    <a:pt x="26886" y="15196"/>
                  </a:cubicBezTo>
                  <a:cubicBezTo>
                    <a:pt x="23480" y="13701"/>
                    <a:pt x="20343" y="11691"/>
                    <a:pt x="17745" y="9093"/>
                  </a:cubicBezTo>
                  <a:cubicBezTo>
                    <a:pt x="15073" y="6422"/>
                    <a:pt x="13039" y="3309"/>
                    <a:pt x="11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47"/>
          <p:cNvGrpSpPr/>
          <p:nvPr/>
        </p:nvGrpSpPr>
        <p:grpSpPr>
          <a:xfrm>
            <a:off x="3966112" y="3523579"/>
            <a:ext cx="595509" cy="595509"/>
            <a:chOff x="1190625" y="238125"/>
            <a:chExt cx="5228350" cy="5228350"/>
          </a:xfrm>
        </p:grpSpPr>
        <p:sp>
          <p:nvSpPr>
            <p:cNvPr id="487" name="Google Shape;487;p47"/>
            <p:cNvSpPr/>
            <p:nvPr/>
          </p:nvSpPr>
          <p:spPr>
            <a:xfrm>
              <a:off x="3039175" y="534050"/>
              <a:ext cx="3379800" cy="3380400"/>
            </a:xfrm>
            <a:custGeom>
              <a:avLst/>
              <a:gdLst/>
              <a:ahLst/>
              <a:cxnLst/>
              <a:rect l="l" t="t" r="r" b="b"/>
              <a:pathLst>
                <a:path w="135192" h="135216" extrusionOk="0">
                  <a:moveTo>
                    <a:pt x="117864" y="1"/>
                  </a:moveTo>
                  <a:lnTo>
                    <a:pt x="62621" y="55268"/>
                  </a:lnTo>
                  <a:lnTo>
                    <a:pt x="66959" y="59606"/>
                  </a:lnTo>
                  <a:lnTo>
                    <a:pt x="51420" y="75120"/>
                  </a:lnTo>
                  <a:lnTo>
                    <a:pt x="49117" y="72816"/>
                  </a:lnTo>
                  <a:lnTo>
                    <a:pt x="21691" y="78282"/>
                  </a:lnTo>
                  <a:lnTo>
                    <a:pt x="1" y="111908"/>
                  </a:lnTo>
                  <a:lnTo>
                    <a:pt x="1" y="135216"/>
                  </a:lnTo>
                  <a:lnTo>
                    <a:pt x="23333" y="135216"/>
                  </a:lnTo>
                  <a:lnTo>
                    <a:pt x="56910" y="113525"/>
                  </a:lnTo>
                  <a:lnTo>
                    <a:pt x="62400" y="86100"/>
                  </a:lnTo>
                  <a:lnTo>
                    <a:pt x="60096" y="83796"/>
                  </a:lnTo>
                  <a:lnTo>
                    <a:pt x="75635" y="68258"/>
                  </a:lnTo>
                  <a:lnTo>
                    <a:pt x="79949" y="72596"/>
                  </a:lnTo>
                  <a:lnTo>
                    <a:pt x="135191" y="17328"/>
                  </a:lnTo>
                  <a:lnTo>
                    <a:pt x="117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7"/>
            <p:cNvSpPr/>
            <p:nvPr/>
          </p:nvSpPr>
          <p:spPr>
            <a:xfrm>
              <a:off x="1190625" y="2075750"/>
              <a:ext cx="5228350" cy="3390725"/>
            </a:xfrm>
            <a:custGeom>
              <a:avLst/>
              <a:gdLst/>
              <a:ahLst/>
              <a:cxnLst/>
              <a:rect l="l" t="t" r="r" b="b"/>
              <a:pathLst>
                <a:path w="209134" h="135629" extrusionOk="0">
                  <a:moveTo>
                    <a:pt x="33108" y="0"/>
                  </a:moveTo>
                  <a:cubicBezTo>
                    <a:pt x="28464" y="0"/>
                    <a:pt x="23752" y="963"/>
                    <a:pt x="19288" y="2938"/>
                  </a:cubicBezTo>
                  <a:cubicBezTo>
                    <a:pt x="7475" y="8158"/>
                    <a:pt x="0" y="19089"/>
                    <a:pt x="0" y="32152"/>
                  </a:cubicBezTo>
                  <a:cubicBezTo>
                    <a:pt x="0" y="38966"/>
                    <a:pt x="3039" y="43108"/>
                    <a:pt x="5563" y="45387"/>
                  </a:cubicBezTo>
                  <a:cubicBezTo>
                    <a:pt x="8639" y="48142"/>
                    <a:pt x="12973" y="49522"/>
                    <a:pt x="17447" y="49522"/>
                  </a:cubicBezTo>
                  <a:cubicBezTo>
                    <a:pt x="26984" y="49522"/>
                    <a:pt x="37163" y="43252"/>
                    <a:pt x="37180" y="30657"/>
                  </a:cubicBezTo>
                  <a:lnTo>
                    <a:pt x="24925" y="30657"/>
                  </a:lnTo>
                  <a:cubicBezTo>
                    <a:pt x="24925" y="36074"/>
                    <a:pt x="20538" y="37520"/>
                    <a:pt x="17965" y="37520"/>
                  </a:cubicBezTo>
                  <a:cubicBezTo>
                    <a:pt x="16445" y="37520"/>
                    <a:pt x="14656" y="37054"/>
                    <a:pt x="13749" y="36245"/>
                  </a:cubicBezTo>
                  <a:cubicBezTo>
                    <a:pt x="12769" y="35363"/>
                    <a:pt x="12254" y="33990"/>
                    <a:pt x="12254" y="32152"/>
                  </a:cubicBezTo>
                  <a:cubicBezTo>
                    <a:pt x="12254" y="20511"/>
                    <a:pt x="20759" y="15682"/>
                    <a:pt x="24239" y="14138"/>
                  </a:cubicBezTo>
                  <a:cubicBezTo>
                    <a:pt x="27119" y="12868"/>
                    <a:pt x="30145" y="12248"/>
                    <a:pt x="33113" y="12248"/>
                  </a:cubicBezTo>
                  <a:cubicBezTo>
                    <a:pt x="38102" y="12248"/>
                    <a:pt x="42927" y="13999"/>
                    <a:pt x="46616" y="17349"/>
                  </a:cubicBezTo>
                  <a:cubicBezTo>
                    <a:pt x="55365" y="25290"/>
                    <a:pt x="56811" y="41221"/>
                    <a:pt x="50978" y="61293"/>
                  </a:cubicBezTo>
                  <a:lnTo>
                    <a:pt x="0" y="61293"/>
                  </a:lnTo>
                  <a:lnTo>
                    <a:pt x="0" y="135628"/>
                  </a:lnTo>
                  <a:lnTo>
                    <a:pt x="209133" y="135628"/>
                  </a:lnTo>
                  <a:lnTo>
                    <a:pt x="209133" y="85802"/>
                  </a:lnTo>
                  <a:lnTo>
                    <a:pt x="61689" y="85802"/>
                  </a:lnTo>
                  <a:lnTo>
                    <a:pt x="61689" y="68205"/>
                  </a:lnTo>
                  <a:cubicBezTo>
                    <a:pt x="73306" y="32226"/>
                    <a:pt x="62473" y="15217"/>
                    <a:pt x="54851" y="8281"/>
                  </a:cubicBezTo>
                  <a:cubicBezTo>
                    <a:pt x="48871" y="2843"/>
                    <a:pt x="41089" y="0"/>
                    <a:pt x="33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7"/>
            <p:cNvSpPr/>
            <p:nvPr/>
          </p:nvSpPr>
          <p:spPr>
            <a:xfrm>
              <a:off x="3430100" y="238125"/>
              <a:ext cx="834550" cy="1209525"/>
            </a:xfrm>
            <a:custGeom>
              <a:avLst/>
              <a:gdLst/>
              <a:ahLst/>
              <a:cxnLst/>
              <a:rect l="l" t="t" r="r" b="b"/>
              <a:pathLst>
                <a:path w="33382" h="48381" extrusionOk="0">
                  <a:moveTo>
                    <a:pt x="21127" y="0"/>
                  </a:moveTo>
                  <a:lnTo>
                    <a:pt x="21127" y="6127"/>
                  </a:lnTo>
                  <a:cubicBezTo>
                    <a:pt x="21127" y="18896"/>
                    <a:pt x="14020" y="30391"/>
                    <a:pt x="2574" y="36126"/>
                  </a:cubicBezTo>
                  <a:lnTo>
                    <a:pt x="1" y="37400"/>
                  </a:lnTo>
                  <a:lnTo>
                    <a:pt x="5491" y="48380"/>
                  </a:lnTo>
                  <a:lnTo>
                    <a:pt x="8064" y="47081"/>
                  </a:lnTo>
                  <a:cubicBezTo>
                    <a:pt x="23676" y="39263"/>
                    <a:pt x="33382" y="23577"/>
                    <a:pt x="33382" y="6127"/>
                  </a:cubicBezTo>
                  <a:lnTo>
                    <a:pt x="33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7"/>
            <p:cNvSpPr/>
            <p:nvPr/>
          </p:nvSpPr>
          <p:spPr>
            <a:xfrm>
              <a:off x="5499875" y="2704925"/>
              <a:ext cx="834550" cy="1056350"/>
            </a:xfrm>
            <a:custGeom>
              <a:avLst/>
              <a:gdLst/>
              <a:ahLst/>
              <a:cxnLst/>
              <a:rect l="l" t="t" r="r" b="b"/>
              <a:pathLst>
                <a:path w="33382" h="42254" extrusionOk="0">
                  <a:moveTo>
                    <a:pt x="27891" y="0"/>
                  </a:moveTo>
                  <a:lnTo>
                    <a:pt x="25318" y="1299"/>
                  </a:lnTo>
                  <a:cubicBezTo>
                    <a:pt x="9706" y="9118"/>
                    <a:pt x="0" y="24803"/>
                    <a:pt x="0" y="42253"/>
                  </a:cubicBezTo>
                  <a:lnTo>
                    <a:pt x="12255" y="42253"/>
                  </a:lnTo>
                  <a:cubicBezTo>
                    <a:pt x="12255" y="29484"/>
                    <a:pt x="19362" y="17990"/>
                    <a:pt x="30808" y="12255"/>
                  </a:cubicBezTo>
                  <a:lnTo>
                    <a:pt x="33381" y="10980"/>
                  </a:lnTo>
                  <a:lnTo>
                    <a:pt x="27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7"/>
            <p:cNvSpPr/>
            <p:nvPr/>
          </p:nvSpPr>
          <p:spPr>
            <a:xfrm>
              <a:off x="2426475" y="560400"/>
              <a:ext cx="834550" cy="1056350"/>
            </a:xfrm>
            <a:custGeom>
              <a:avLst/>
              <a:gdLst/>
              <a:ahLst/>
              <a:cxnLst/>
              <a:rect l="l" t="t" r="r" b="b"/>
              <a:pathLst>
                <a:path w="33382" h="42254" extrusionOk="0">
                  <a:moveTo>
                    <a:pt x="27891" y="1"/>
                  </a:moveTo>
                  <a:lnTo>
                    <a:pt x="25293" y="1300"/>
                  </a:lnTo>
                  <a:cubicBezTo>
                    <a:pt x="9681" y="9118"/>
                    <a:pt x="0" y="24803"/>
                    <a:pt x="0" y="42254"/>
                  </a:cubicBezTo>
                  <a:lnTo>
                    <a:pt x="12255" y="42254"/>
                  </a:lnTo>
                  <a:cubicBezTo>
                    <a:pt x="12255" y="29485"/>
                    <a:pt x="19338" y="17990"/>
                    <a:pt x="30783" y="12255"/>
                  </a:cubicBezTo>
                  <a:lnTo>
                    <a:pt x="33381" y="10981"/>
                  </a:lnTo>
                  <a:lnTo>
                    <a:pt x="278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47"/>
          <p:cNvGrpSpPr/>
          <p:nvPr/>
        </p:nvGrpSpPr>
        <p:grpSpPr>
          <a:xfrm>
            <a:off x="715550" y="3523579"/>
            <a:ext cx="595509" cy="595509"/>
            <a:chOff x="1190625" y="238125"/>
            <a:chExt cx="5228350" cy="5228350"/>
          </a:xfrm>
        </p:grpSpPr>
        <p:sp>
          <p:nvSpPr>
            <p:cNvPr id="493" name="Google Shape;493;p47"/>
            <p:cNvSpPr/>
            <p:nvPr/>
          </p:nvSpPr>
          <p:spPr>
            <a:xfrm>
              <a:off x="3496275" y="238125"/>
              <a:ext cx="1227925" cy="1848575"/>
            </a:xfrm>
            <a:custGeom>
              <a:avLst/>
              <a:gdLst/>
              <a:ahLst/>
              <a:cxnLst/>
              <a:rect l="l" t="t" r="r" b="b"/>
              <a:pathLst>
                <a:path w="49117" h="73943" extrusionOk="0">
                  <a:moveTo>
                    <a:pt x="24607" y="0"/>
                  </a:moveTo>
                  <a:cubicBezTo>
                    <a:pt x="1" y="42327"/>
                    <a:pt x="99" y="41836"/>
                    <a:pt x="99" y="49434"/>
                  </a:cubicBezTo>
                  <a:cubicBezTo>
                    <a:pt x="99" y="62939"/>
                    <a:pt x="11078" y="73943"/>
                    <a:pt x="24607" y="73943"/>
                  </a:cubicBezTo>
                  <a:cubicBezTo>
                    <a:pt x="38112" y="73943"/>
                    <a:pt x="49116" y="62939"/>
                    <a:pt x="49116" y="49434"/>
                  </a:cubicBezTo>
                  <a:cubicBezTo>
                    <a:pt x="49116" y="42939"/>
                    <a:pt x="47842" y="37915"/>
                    <a:pt x="24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7"/>
            <p:cNvSpPr/>
            <p:nvPr/>
          </p:nvSpPr>
          <p:spPr>
            <a:xfrm>
              <a:off x="1496975" y="238125"/>
              <a:ext cx="1542225" cy="623150"/>
            </a:xfrm>
            <a:custGeom>
              <a:avLst/>
              <a:gdLst/>
              <a:ahLst/>
              <a:cxnLst/>
              <a:rect l="l" t="t" r="r" b="b"/>
              <a:pathLst>
                <a:path w="61689" h="24926" extrusionOk="0">
                  <a:moveTo>
                    <a:pt x="0" y="0"/>
                  </a:moveTo>
                  <a:lnTo>
                    <a:pt x="0" y="24925"/>
                  </a:lnTo>
                  <a:lnTo>
                    <a:pt x="61689" y="24925"/>
                  </a:lnTo>
                  <a:lnTo>
                    <a:pt x="61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p:cNvSpPr/>
            <p:nvPr/>
          </p:nvSpPr>
          <p:spPr>
            <a:xfrm>
              <a:off x="2120100" y="2699400"/>
              <a:ext cx="306400" cy="919100"/>
            </a:xfrm>
            <a:custGeom>
              <a:avLst/>
              <a:gdLst/>
              <a:ahLst/>
              <a:cxnLst/>
              <a:rect l="l" t="t" r="r" b="b"/>
              <a:pathLst>
                <a:path w="12256" h="36764" extrusionOk="0">
                  <a:moveTo>
                    <a:pt x="6128" y="1"/>
                  </a:moveTo>
                  <a:cubicBezTo>
                    <a:pt x="4584" y="1"/>
                    <a:pt x="1" y="6520"/>
                    <a:pt x="1" y="18382"/>
                  </a:cubicBezTo>
                  <a:cubicBezTo>
                    <a:pt x="1" y="30245"/>
                    <a:pt x="4584" y="36764"/>
                    <a:pt x="6128" y="36764"/>
                  </a:cubicBezTo>
                  <a:cubicBezTo>
                    <a:pt x="7648" y="36764"/>
                    <a:pt x="12255" y="30245"/>
                    <a:pt x="12255" y="18382"/>
                  </a:cubicBezTo>
                  <a:cubicBezTo>
                    <a:pt x="12255" y="6520"/>
                    <a:pt x="7648"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p:cNvSpPr/>
            <p:nvPr/>
          </p:nvSpPr>
          <p:spPr>
            <a:xfrm>
              <a:off x="1555175" y="1167600"/>
              <a:ext cx="1416625" cy="306400"/>
            </a:xfrm>
            <a:custGeom>
              <a:avLst/>
              <a:gdLst/>
              <a:ahLst/>
              <a:cxnLst/>
              <a:rect l="l" t="t" r="r" b="b"/>
              <a:pathLst>
                <a:path w="56665" h="12256" extrusionOk="0">
                  <a:moveTo>
                    <a:pt x="6545" y="1"/>
                  </a:moveTo>
                  <a:lnTo>
                    <a:pt x="1" y="12255"/>
                  </a:lnTo>
                  <a:lnTo>
                    <a:pt x="56665" y="12255"/>
                  </a:lnTo>
                  <a:lnTo>
                    <a:pt x="50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7"/>
            <p:cNvSpPr/>
            <p:nvPr/>
          </p:nvSpPr>
          <p:spPr>
            <a:xfrm>
              <a:off x="1206550" y="1780325"/>
              <a:ext cx="2124325" cy="2757275"/>
            </a:xfrm>
            <a:custGeom>
              <a:avLst/>
              <a:gdLst/>
              <a:ahLst/>
              <a:cxnLst/>
              <a:rect l="l" t="t" r="r" b="b"/>
              <a:pathLst>
                <a:path w="84973" h="110291" extrusionOk="0">
                  <a:moveTo>
                    <a:pt x="42670" y="24509"/>
                  </a:moveTo>
                  <a:cubicBezTo>
                    <a:pt x="53135" y="24509"/>
                    <a:pt x="61052" y="37671"/>
                    <a:pt x="61052" y="55145"/>
                  </a:cubicBezTo>
                  <a:cubicBezTo>
                    <a:pt x="61052" y="72596"/>
                    <a:pt x="53135" y="85781"/>
                    <a:pt x="42670" y="85781"/>
                  </a:cubicBezTo>
                  <a:cubicBezTo>
                    <a:pt x="32180" y="85781"/>
                    <a:pt x="24288" y="72596"/>
                    <a:pt x="24288" y="55145"/>
                  </a:cubicBezTo>
                  <a:cubicBezTo>
                    <a:pt x="24288" y="37671"/>
                    <a:pt x="32180" y="24509"/>
                    <a:pt x="42670" y="24509"/>
                  </a:cubicBezTo>
                  <a:close/>
                  <a:moveTo>
                    <a:pt x="11348" y="1"/>
                  </a:moveTo>
                  <a:lnTo>
                    <a:pt x="0" y="110290"/>
                  </a:lnTo>
                  <a:lnTo>
                    <a:pt x="84972" y="110290"/>
                  </a:lnTo>
                  <a:lnTo>
                    <a:pt x="73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7"/>
            <p:cNvSpPr/>
            <p:nvPr/>
          </p:nvSpPr>
          <p:spPr>
            <a:xfrm>
              <a:off x="1190625" y="4843925"/>
              <a:ext cx="2154950" cy="622550"/>
            </a:xfrm>
            <a:custGeom>
              <a:avLst/>
              <a:gdLst/>
              <a:ahLst/>
              <a:cxnLst/>
              <a:rect l="l" t="t" r="r" b="b"/>
              <a:pathLst>
                <a:path w="86198" h="24902" extrusionOk="0">
                  <a:moveTo>
                    <a:pt x="0" y="0"/>
                  </a:moveTo>
                  <a:lnTo>
                    <a:pt x="0" y="24901"/>
                  </a:lnTo>
                  <a:lnTo>
                    <a:pt x="86197" y="24901"/>
                  </a:lnTo>
                  <a:lnTo>
                    <a:pt x="86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7"/>
            <p:cNvSpPr/>
            <p:nvPr/>
          </p:nvSpPr>
          <p:spPr>
            <a:xfrm>
              <a:off x="3680700" y="2302375"/>
              <a:ext cx="861500" cy="397050"/>
            </a:xfrm>
            <a:custGeom>
              <a:avLst/>
              <a:gdLst/>
              <a:ahLst/>
              <a:cxnLst/>
              <a:rect l="l" t="t" r="r" b="b"/>
              <a:pathLst>
                <a:path w="34460" h="15882" extrusionOk="0">
                  <a:moveTo>
                    <a:pt x="1569" y="0"/>
                  </a:moveTo>
                  <a:cubicBezTo>
                    <a:pt x="932" y="4853"/>
                    <a:pt x="417" y="10269"/>
                    <a:pt x="1" y="15882"/>
                  </a:cubicBezTo>
                  <a:lnTo>
                    <a:pt x="34460" y="15882"/>
                  </a:lnTo>
                  <a:cubicBezTo>
                    <a:pt x="34019" y="10269"/>
                    <a:pt x="33529" y="4853"/>
                    <a:pt x="32867" y="0"/>
                  </a:cubicBezTo>
                  <a:cubicBezTo>
                    <a:pt x="28112" y="2255"/>
                    <a:pt x="22843" y="3627"/>
                    <a:pt x="17230" y="3627"/>
                  </a:cubicBezTo>
                  <a:cubicBezTo>
                    <a:pt x="11618" y="3627"/>
                    <a:pt x="6348" y="2255"/>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7"/>
            <p:cNvSpPr/>
            <p:nvPr/>
          </p:nvSpPr>
          <p:spPr>
            <a:xfrm>
              <a:off x="3651900" y="3005775"/>
              <a:ext cx="919100" cy="2460700"/>
            </a:xfrm>
            <a:custGeom>
              <a:avLst/>
              <a:gdLst/>
              <a:ahLst/>
              <a:cxnLst/>
              <a:rect l="l" t="t" r="r" b="b"/>
              <a:pathLst>
                <a:path w="36764" h="98428" extrusionOk="0">
                  <a:moveTo>
                    <a:pt x="417" y="0"/>
                  </a:moveTo>
                  <a:cubicBezTo>
                    <a:pt x="172" y="5931"/>
                    <a:pt x="1" y="12058"/>
                    <a:pt x="1" y="18382"/>
                  </a:cubicBezTo>
                  <a:cubicBezTo>
                    <a:pt x="1" y="48135"/>
                    <a:pt x="2378" y="98427"/>
                    <a:pt x="18382" y="98427"/>
                  </a:cubicBezTo>
                  <a:cubicBezTo>
                    <a:pt x="34362" y="98427"/>
                    <a:pt x="36764" y="48135"/>
                    <a:pt x="36764" y="18382"/>
                  </a:cubicBezTo>
                  <a:cubicBezTo>
                    <a:pt x="36764" y="12058"/>
                    <a:pt x="36568" y="5931"/>
                    <a:pt x="36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7"/>
            <p:cNvSpPr/>
            <p:nvPr/>
          </p:nvSpPr>
          <p:spPr>
            <a:xfrm>
              <a:off x="4877350" y="238125"/>
              <a:ext cx="1541625" cy="1235875"/>
            </a:xfrm>
            <a:custGeom>
              <a:avLst/>
              <a:gdLst/>
              <a:ahLst/>
              <a:cxnLst/>
              <a:rect l="l" t="t" r="r" b="b"/>
              <a:pathLst>
                <a:path w="61665" h="49435" extrusionOk="0">
                  <a:moveTo>
                    <a:pt x="0" y="0"/>
                  </a:moveTo>
                  <a:lnTo>
                    <a:pt x="18382" y="49434"/>
                  </a:lnTo>
                  <a:lnTo>
                    <a:pt x="42891" y="49434"/>
                  </a:lnTo>
                  <a:lnTo>
                    <a:pt x="61664" y="0"/>
                  </a:lnTo>
                  <a:lnTo>
                    <a:pt x="36763" y="0"/>
                  </a:lnTo>
                  <a:lnTo>
                    <a:pt x="36763" y="12254"/>
                  </a:lnTo>
                  <a:lnTo>
                    <a:pt x="24509" y="12254"/>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7"/>
            <p:cNvSpPr/>
            <p:nvPr/>
          </p:nvSpPr>
          <p:spPr>
            <a:xfrm>
              <a:off x="5336875" y="1780325"/>
              <a:ext cx="612750" cy="612750"/>
            </a:xfrm>
            <a:custGeom>
              <a:avLst/>
              <a:gdLst/>
              <a:ahLst/>
              <a:cxnLst/>
              <a:rect l="l" t="t" r="r" b="b"/>
              <a:pathLst>
                <a:path w="24510" h="24510" extrusionOk="0">
                  <a:moveTo>
                    <a:pt x="1" y="1"/>
                  </a:moveTo>
                  <a:lnTo>
                    <a:pt x="1" y="24509"/>
                  </a:lnTo>
                  <a:lnTo>
                    <a:pt x="24510" y="24509"/>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7"/>
            <p:cNvSpPr/>
            <p:nvPr/>
          </p:nvSpPr>
          <p:spPr>
            <a:xfrm>
              <a:off x="5336875" y="2699400"/>
              <a:ext cx="612750" cy="2767075"/>
            </a:xfrm>
            <a:custGeom>
              <a:avLst/>
              <a:gdLst/>
              <a:ahLst/>
              <a:cxnLst/>
              <a:rect l="l" t="t" r="r" b="b"/>
              <a:pathLst>
                <a:path w="24510" h="110683" extrusionOk="0">
                  <a:moveTo>
                    <a:pt x="1" y="1"/>
                  </a:moveTo>
                  <a:lnTo>
                    <a:pt x="1" y="110682"/>
                  </a:lnTo>
                  <a:lnTo>
                    <a:pt x="24510" y="110682"/>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47"/>
          <p:cNvGrpSpPr/>
          <p:nvPr/>
        </p:nvGrpSpPr>
        <p:grpSpPr>
          <a:xfrm>
            <a:off x="715559" y="2088933"/>
            <a:ext cx="595509" cy="595509"/>
            <a:chOff x="1190625" y="238125"/>
            <a:chExt cx="5228350" cy="5228350"/>
          </a:xfrm>
        </p:grpSpPr>
        <p:sp>
          <p:nvSpPr>
            <p:cNvPr id="505" name="Google Shape;505;p47"/>
            <p:cNvSpPr/>
            <p:nvPr/>
          </p:nvSpPr>
          <p:spPr>
            <a:xfrm>
              <a:off x="3224225" y="3771675"/>
              <a:ext cx="1160525" cy="919100"/>
            </a:xfrm>
            <a:custGeom>
              <a:avLst/>
              <a:gdLst/>
              <a:ahLst/>
              <a:cxnLst/>
              <a:rect l="l" t="t" r="r" b="b"/>
              <a:pathLst>
                <a:path w="46421" h="36764" extrusionOk="0">
                  <a:moveTo>
                    <a:pt x="13015" y="0"/>
                  </a:moveTo>
                  <a:cubicBezTo>
                    <a:pt x="5662" y="5196"/>
                    <a:pt x="1545" y="10465"/>
                    <a:pt x="1030" y="15661"/>
                  </a:cubicBezTo>
                  <a:cubicBezTo>
                    <a:pt x="1" y="26028"/>
                    <a:pt x="11422" y="34214"/>
                    <a:pt x="13505" y="36763"/>
                  </a:cubicBezTo>
                  <a:lnTo>
                    <a:pt x="32940" y="36763"/>
                  </a:lnTo>
                  <a:cubicBezTo>
                    <a:pt x="34656" y="34655"/>
                    <a:pt x="46420" y="25514"/>
                    <a:pt x="45415" y="15661"/>
                  </a:cubicBezTo>
                  <a:cubicBezTo>
                    <a:pt x="44925" y="10465"/>
                    <a:pt x="40783" y="5196"/>
                    <a:pt x="33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7"/>
            <p:cNvSpPr/>
            <p:nvPr/>
          </p:nvSpPr>
          <p:spPr>
            <a:xfrm>
              <a:off x="3651900" y="3158950"/>
              <a:ext cx="306400" cy="306375"/>
            </a:xfrm>
            <a:custGeom>
              <a:avLst/>
              <a:gdLst/>
              <a:ahLst/>
              <a:cxnLst/>
              <a:rect l="l" t="t" r="r" b="b"/>
              <a:pathLst>
                <a:path w="12256" h="12255" extrusionOk="0">
                  <a:moveTo>
                    <a:pt x="1" y="0"/>
                  </a:moveTo>
                  <a:lnTo>
                    <a:pt x="1" y="12255"/>
                  </a:lnTo>
                  <a:lnTo>
                    <a:pt x="12255" y="122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7"/>
            <p:cNvSpPr/>
            <p:nvPr/>
          </p:nvSpPr>
          <p:spPr>
            <a:xfrm>
              <a:off x="2426475" y="238125"/>
              <a:ext cx="2757250" cy="929500"/>
            </a:xfrm>
            <a:custGeom>
              <a:avLst/>
              <a:gdLst/>
              <a:ahLst/>
              <a:cxnLst/>
              <a:rect l="l" t="t" r="r" b="b"/>
              <a:pathLst>
                <a:path w="110290" h="37180" extrusionOk="0">
                  <a:moveTo>
                    <a:pt x="0" y="0"/>
                  </a:moveTo>
                  <a:lnTo>
                    <a:pt x="0" y="13308"/>
                  </a:lnTo>
                  <a:cubicBezTo>
                    <a:pt x="0" y="21592"/>
                    <a:pt x="2353" y="30048"/>
                    <a:pt x="6421" y="37180"/>
                  </a:cubicBezTo>
                  <a:lnTo>
                    <a:pt x="103844" y="37180"/>
                  </a:lnTo>
                  <a:cubicBezTo>
                    <a:pt x="107912" y="30048"/>
                    <a:pt x="110290" y="21592"/>
                    <a:pt x="110290" y="13308"/>
                  </a:cubicBez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p:nvPr/>
          </p:nvSpPr>
          <p:spPr>
            <a:xfrm>
              <a:off x="1190625" y="1473975"/>
              <a:ext cx="5228350" cy="3992500"/>
            </a:xfrm>
            <a:custGeom>
              <a:avLst/>
              <a:gdLst/>
              <a:ahLst/>
              <a:cxnLst/>
              <a:rect l="l" t="t" r="r" b="b"/>
              <a:pathLst>
                <a:path w="209134" h="159700" extrusionOk="0">
                  <a:moveTo>
                    <a:pt x="133499" y="18382"/>
                  </a:moveTo>
                  <a:cubicBezTo>
                    <a:pt x="134406" y="19877"/>
                    <a:pt x="171978" y="56493"/>
                    <a:pt x="171978" y="118329"/>
                  </a:cubicBezTo>
                  <a:lnTo>
                    <a:pt x="171978" y="140926"/>
                  </a:lnTo>
                  <a:lnTo>
                    <a:pt x="37180" y="140926"/>
                  </a:lnTo>
                  <a:lnTo>
                    <a:pt x="37180" y="118329"/>
                  </a:lnTo>
                  <a:cubicBezTo>
                    <a:pt x="37180" y="58944"/>
                    <a:pt x="74874" y="19656"/>
                    <a:pt x="75634" y="18382"/>
                  </a:cubicBezTo>
                  <a:close/>
                  <a:moveTo>
                    <a:pt x="54311" y="0"/>
                  </a:moveTo>
                  <a:cubicBezTo>
                    <a:pt x="27548" y="31322"/>
                    <a:pt x="12671" y="70536"/>
                    <a:pt x="12671" y="112201"/>
                  </a:cubicBezTo>
                  <a:lnTo>
                    <a:pt x="12671" y="123573"/>
                  </a:lnTo>
                  <a:cubicBezTo>
                    <a:pt x="5539" y="126122"/>
                    <a:pt x="0" y="132936"/>
                    <a:pt x="0" y="140926"/>
                  </a:cubicBezTo>
                  <a:lnTo>
                    <a:pt x="0" y="159699"/>
                  </a:lnTo>
                  <a:lnTo>
                    <a:pt x="209133" y="159699"/>
                  </a:lnTo>
                  <a:lnTo>
                    <a:pt x="209133" y="140926"/>
                  </a:lnTo>
                  <a:cubicBezTo>
                    <a:pt x="209133" y="132936"/>
                    <a:pt x="204011" y="126122"/>
                    <a:pt x="196879" y="123573"/>
                  </a:cubicBezTo>
                  <a:lnTo>
                    <a:pt x="196879" y="112201"/>
                  </a:lnTo>
                  <a:cubicBezTo>
                    <a:pt x="196879" y="70536"/>
                    <a:pt x="181610" y="31322"/>
                    <a:pt x="15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7"/>
            <p:cNvSpPr/>
            <p:nvPr/>
          </p:nvSpPr>
          <p:spPr>
            <a:xfrm>
              <a:off x="2426475" y="2239875"/>
              <a:ext cx="2757250" cy="2450900"/>
            </a:xfrm>
            <a:custGeom>
              <a:avLst/>
              <a:gdLst/>
              <a:ahLst/>
              <a:cxnLst/>
              <a:rect l="l" t="t" r="r" b="b"/>
              <a:pathLst>
                <a:path w="110290" h="98036" extrusionOk="0">
                  <a:moveTo>
                    <a:pt x="31813" y="0"/>
                  </a:moveTo>
                  <a:cubicBezTo>
                    <a:pt x="11274" y="24484"/>
                    <a:pt x="0" y="55537"/>
                    <a:pt x="0" y="87693"/>
                  </a:cubicBezTo>
                  <a:lnTo>
                    <a:pt x="0" y="98035"/>
                  </a:lnTo>
                  <a:lnTo>
                    <a:pt x="28773" y="98035"/>
                  </a:lnTo>
                  <a:cubicBezTo>
                    <a:pt x="22842" y="90585"/>
                    <a:pt x="19999" y="83109"/>
                    <a:pt x="20735" y="75732"/>
                  </a:cubicBezTo>
                  <a:cubicBezTo>
                    <a:pt x="21592" y="67179"/>
                    <a:pt x="27131" y="59287"/>
                    <a:pt x="36763" y="52155"/>
                  </a:cubicBezTo>
                  <a:lnTo>
                    <a:pt x="36763" y="36763"/>
                  </a:lnTo>
                  <a:lnTo>
                    <a:pt x="24509" y="36763"/>
                  </a:lnTo>
                  <a:lnTo>
                    <a:pt x="24509" y="24509"/>
                  </a:lnTo>
                  <a:lnTo>
                    <a:pt x="85781" y="24509"/>
                  </a:lnTo>
                  <a:lnTo>
                    <a:pt x="85781" y="36763"/>
                  </a:lnTo>
                  <a:lnTo>
                    <a:pt x="73527" y="36763"/>
                  </a:lnTo>
                  <a:lnTo>
                    <a:pt x="73527" y="52155"/>
                  </a:lnTo>
                  <a:cubicBezTo>
                    <a:pt x="83158" y="59287"/>
                    <a:pt x="88697" y="67179"/>
                    <a:pt x="89531" y="75732"/>
                  </a:cubicBezTo>
                  <a:cubicBezTo>
                    <a:pt x="90266" y="83109"/>
                    <a:pt x="87447" y="90585"/>
                    <a:pt x="81492" y="98035"/>
                  </a:cubicBezTo>
                  <a:lnTo>
                    <a:pt x="110290" y="98035"/>
                  </a:lnTo>
                  <a:lnTo>
                    <a:pt x="110290" y="87693"/>
                  </a:lnTo>
                  <a:cubicBezTo>
                    <a:pt x="110290" y="55537"/>
                    <a:pt x="98991" y="24484"/>
                    <a:pt x="78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55"/>
          <p:cNvSpPr txBox="1">
            <a:spLocks noGrp="1"/>
          </p:cNvSpPr>
          <p:nvPr>
            <p:ph type="title"/>
          </p:nvPr>
        </p:nvSpPr>
        <p:spPr>
          <a:xfrm>
            <a:off x="477080" y="2025712"/>
            <a:ext cx="2529000" cy="42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Venus</a:t>
            </a:r>
            <a:endParaRPr/>
          </a:p>
        </p:txBody>
      </p:sp>
      <p:sp>
        <p:nvSpPr>
          <p:cNvPr id="1273" name="Google Shape;1273;p55"/>
          <p:cNvSpPr txBox="1">
            <a:spLocks noGrp="1"/>
          </p:cNvSpPr>
          <p:nvPr>
            <p:ph type="subTitle" idx="1"/>
          </p:nvPr>
        </p:nvSpPr>
        <p:spPr>
          <a:xfrm>
            <a:off x="477082" y="2385712"/>
            <a:ext cx="2529000" cy="538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s"/>
              <a:t>Venus tiene temperaturas extremadamente altas</a:t>
            </a:r>
            <a:endParaRPr/>
          </a:p>
        </p:txBody>
      </p:sp>
      <p:sp>
        <p:nvSpPr>
          <p:cNvPr id="1274" name="Google Shape;1274;p55"/>
          <p:cNvSpPr txBox="1">
            <a:spLocks noGrp="1"/>
          </p:cNvSpPr>
          <p:nvPr>
            <p:ph type="title" idx="8"/>
          </p:nvPr>
        </p:nvSpPr>
        <p:spPr>
          <a:xfrm>
            <a:off x="719855" y="191217"/>
            <a:ext cx="77112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4000" dirty="0"/>
              <a:t>Cuatro columnas</a:t>
            </a:r>
            <a:endParaRPr sz="4000" dirty="0"/>
          </a:p>
        </p:txBody>
      </p:sp>
      <p:sp>
        <p:nvSpPr>
          <p:cNvPr id="1275" name="Google Shape;1275;p55"/>
          <p:cNvSpPr txBox="1">
            <a:spLocks noGrp="1"/>
          </p:cNvSpPr>
          <p:nvPr>
            <p:ph type="title" idx="2"/>
          </p:nvPr>
        </p:nvSpPr>
        <p:spPr>
          <a:xfrm>
            <a:off x="477225" y="3541912"/>
            <a:ext cx="2529000" cy="42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Marte</a:t>
            </a:r>
            <a:endParaRPr/>
          </a:p>
        </p:txBody>
      </p:sp>
      <p:sp>
        <p:nvSpPr>
          <p:cNvPr id="1276" name="Google Shape;1276;p55"/>
          <p:cNvSpPr txBox="1">
            <a:spLocks noGrp="1"/>
          </p:cNvSpPr>
          <p:nvPr>
            <p:ph type="subTitle" idx="3"/>
          </p:nvPr>
        </p:nvSpPr>
        <p:spPr>
          <a:xfrm>
            <a:off x="477082" y="3901912"/>
            <a:ext cx="2529000" cy="538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Contiene gran cantidad de óxido de hierro</a:t>
            </a:r>
            <a:endParaRPr/>
          </a:p>
        </p:txBody>
      </p:sp>
      <p:sp>
        <p:nvSpPr>
          <p:cNvPr id="21" name="Google Shape;1272;p55"/>
          <p:cNvSpPr txBox="1">
            <a:spLocks noGrp="1"/>
          </p:cNvSpPr>
          <p:nvPr>
            <p:ph type="title"/>
          </p:nvPr>
        </p:nvSpPr>
        <p:spPr>
          <a:xfrm>
            <a:off x="5902055" y="2025712"/>
            <a:ext cx="2529000" cy="42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Venus</a:t>
            </a:r>
            <a:endParaRPr/>
          </a:p>
        </p:txBody>
      </p:sp>
      <p:sp>
        <p:nvSpPr>
          <p:cNvPr id="22" name="Google Shape;1273;p55"/>
          <p:cNvSpPr txBox="1">
            <a:spLocks noGrp="1"/>
          </p:cNvSpPr>
          <p:nvPr>
            <p:ph type="subTitle" idx="1"/>
          </p:nvPr>
        </p:nvSpPr>
        <p:spPr>
          <a:xfrm>
            <a:off x="5902057" y="2385712"/>
            <a:ext cx="2529000" cy="538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
              <a:t>Venus tiene temperaturas extremadamente altas</a:t>
            </a:r>
            <a:endParaRPr/>
          </a:p>
        </p:txBody>
      </p:sp>
      <p:sp>
        <p:nvSpPr>
          <p:cNvPr id="23" name="Google Shape;1275;p55"/>
          <p:cNvSpPr txBox="1">
            <a:spLocks noGrp="1"/>
          </p:cNvSpPr>
          <p:nvPr>
            <p:ph type="title" idx="2"/>
          </p:nvPr>
        </p:nvSpPr>
        <p:spPr>
          <a:xfrm>
            <a:off x="5902200" y="3541912"/>
            <a:ext cx="2529000" cy="42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Marte</a:t>
            </a:r>
            <a:endParaRPr/>
          </a:p>
        </p:txBody>
      </p:sp>
      <p:sp>
        <p:nvSpPr>
          <p:cNvPr id="24" name="Google Shape;1276;p55"/>
          <p:cNvSpPr txBox="1">
            <a:spLocks noGrp="1"/>
          </p:cNvSpPr>
          <p:nvPr>
            <p:ph type="subTitle" idx="3"/>
          </p:nvPr>
        </p:nvSpPr>
        <p:spPr>
          <a:xfrm>
            <a:off x="5902057" y="3901912"/>
            <a:ext cx="2529000" cy="538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Contiene gran cantidad de óxido de hierro</a:t>
            </a:r>
            <a:endParaRPr/>
          </a:p>
        </p:txBody>
      </p:sp>
      <p:pic>
        <p:nvPicPr>
          <p:cNvPr id="3074" name="Picture 2" descr="PNG y SVG de estatua con fondo transparente para descarg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200" y="1003218"/>
            <a:ext cx="4317388" cy="4317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8"/>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RESUME</a:t>
            </a:r>
            <a:endParaRPr/>
          </a:p>
        </p:txBody>
      </p:sp>
      <p:sp>
        <p:nvSpPr>
          <p:cNvPr id="515" name="Google Shape;515;p48"/>
          <p:cNvSpPr txBox="1"/>
          <p:nvPr/>
        </p:nvSpPr>
        <p:spPr>
          <a:xfrm flipH="1">
            <a:off x="5458200" y="1252475"/>
            <a:ext cx="2546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SKILLS</a:t>
            </a:r>
            <a:endParaRPr sz="2900" i="1">
              <a:solidFill>
                <a:schemeClr val="accent2"/>
              </a:solidFill>
              <a:latin typeface="Bellefair"/>
              <a:ea typeface="Bellefair"/>
              <a:cs typeface="Bellefair"/>
              <a:sym typeface="Bellefair"/>
            </a:endParaRPr>
          </a:p>
        </p:txBody>
      </p:sp>
      <p:sp>
        <p:nvSpPr>
          <p:cNvPr id="516" name="Google Shape;516;p48"/>
          <p:cNvSpPr txBox="1"/>
          <p:nvPr/>
        </p:nvSpPr>
        <p:spPr>
          <a:xfrm flipH="1">
            <a:off x="1375025" y="3072700"/>
            <a:ext cx="2546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EXPERIENCE</a:t>
            </a:r>
            <a:endParaRPr>
              <a:latin typeface="Cabin"/>
              <a:ea typeface="Cabin"/>
              <a:cs typeface="Cabin"/>
              <a:sym typeface="Cabin"/>
            </a:endParaRPr>
          </a:p>
        </p:txBody>
      </p:sp>
      <p:sp>
        <p:nvSpPr>
          <p:cNvPr id="517" name="Google Shape;517;p48"/>
          <p:cNvSpPr txBox="1"/>
          <p:nvPr/>
        </p:nvSpPr>
        <p:spPr>
          <a:xfrm flipH="1">
            <a:off x="1375025" y="1252475"/>
            <a:ext cx="2546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EDUCATION</a:t>
            </a:r>
            <a:endParaRPr sz="2900" i="1">
              <a:solidFill>
                <a:schemeClr val="accent2"/>
              </a:solidFill>
              <a:latin typeface="Bellefair"/>
              <a:ea typeface="Bellefair"/>
              <a:cs typeface="Bellefair"/>
              <a:sym typeface="Bellefair"/>
            </a:endParaRPr>
          </a:p>
        </p:txBody>
      </p:sp>
      <p:sp>
        <p:nvSpPr>
          <p:cNvPr id="518" name="Google Shape;518;p48"/>
          <p:cNvSpPr txBox="1"/>
          <p:nvPr/>
        </p:nvSpPr>
        <p:spPr>
          <a:xfrm flipH="1">
            <a:off x="3166625" y="3635790"/>
            <a:ext cx="1217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2012 - 2017</a:t>
            </a:r>
            <a:endParaRPr sz="1500" b="1">
              <a:solidFill>
                <a:schemeClr val="dk1"/>
              </a:solidFill>
              <a:latin typeface="Alice"/>
              <a:ea typeface="Alice"/>
              <a:cs typeface="Alice"/>
              <a:sym typeface="Alice"/>
            </a:endParaRPr>
          </a:p>
        </p:txBody>
      </p:sp>
      <p:sp>
        <p:nvSpPr>
          <p:cNvPr id="519" name="Google Shape;519;p48"/>
          <p:cNvSpPr txBox="1"/>
          <p:nvPr/>
        </p:nvSpPr>
        <p:spPr>
          <a:xfrm flipH="1">
            <a:off x="3166625" y="4208022"/>
            <a:ext cx="1217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2019 - 2021</a:t>
            </a:r>
            <a:endParaRPr sz="1500" b="1">
              <a:solidFill>
                <a:schemeClr val="dk1"/>
              </a:solidFill>
              <a:latin typeface="Alice"/>
              <a:ea typeface="Alice"/>
              <a:cs typeface="Alice"/>
              <a:sym typeface="Alice"/>
            </a:endParaRPr>
          </a:p>
        </p:txBody>
      </p:sp>
      <p:sp>
        <p:nvSpPr>
          <p:cNvPr id="520" name="Google Shape;520;p48"/>
          <p:cNvSpPr txBox="1"/>
          <p:nvPr/>
        </p:nvSpPr>
        <p:spPr>
          <a:xfrm flipH="1">
            <a:off x="717425" y="3635790"/>
            <a:ext cx="24492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Name of the company</a:t>
            </a:r>
            <a:endParaRPr sz="1500" b="1">
              <a:solidFill>
                <a:schemeClr val="dk1"/>
              </a:solidFill>
              <a:latin typeface="Alice"/>
              <a:ea typeface="Alice"/>
              <a:cs typeface="Alice"/>
              <a:sym typeface="Alice"/>
            </a:endParaRPr>
          </a:p>
          <a:p>
            <a:pPr marL="0" lvl="0" indent="0" algn="l" rtl="0">
              <a:spcBef>
                <a:spcPts val="0"/>
              </a:spcBef>
              <a:spcAft>
                <a:spcPts val="0"/>
              </a:spcAft>
              <a:buNone/>
            </a:pPr>
            <a:r>
              <a:rPr lang="en" sz="1500">
                <a:solidFill>
                  <a:schemeClr val="dk1"/>
                </a:solidFill>
                <a:latin typeface="Alice"/>
                <a:ea typeface="Alice"/>
                <a:cs typeface="Alice"/>
                <a:sym typeface="Alice"/>
              </a:rPr>
              <a:t>Describe your job here</a:t>
            </a:r>
            <a:endParaRPr sz="1500">
              <a:solidFill>
                <a:schemeClr val="dk1"/>
              </a:solidFill>
              <a:latin typeface="Alice"/>
              <a:ea typeface="Alice"/>
              <a:cs typeface="Alice"/>
              <a:sym typeface="Alice"/>
            </a:endParaRPr>
          </a:p>
        </p:txBody>
      </p:sp>
      <p:sp>
        <p:nvSpPr>
          <p:cNvPr id="521" name="Google Shape;521;p48"/>
          <p:cNvSpPr txBox="1"/>
          <p:nvPr/>
        </p:nvSpPr>
        <p:spPr>
          <a:xfrm flipH="1">
            <a:off x="717425" y="4208022"/>
            <a:ext cx="24492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Name of the company</a:t>
            </a:r>
            <a:endParaRPr sz="1500" b="1">
              <a:solidFill>
                <a:schemeClr val="dk1"/>
              </a:solidFill>
              <a:latin typeface="Alice"/>
              <a:ea typeface="Alice"/>
              <a:cs typeface="Alice"/>
              <a:sym typeface="Alice"/>
            </a:endParaRPr>
          </a:p>
          <a:p>
            <a:pPr marL="0" lvl="0" indent="0" algn="l" rtl="0">
              <a:spcBef>
                <a:spcPts val="0"/>
              </a:spcBef>
              <a:spcAft>
                <a:spcPts val="0"/>
              </a:spcAft>
              <a:buNone/>
            </a:pPr>
            <a:r>
              <a:rPr lang="en" sz="1500">
                <a:solidFill>
                  <a:schemeClr val="dk1"/>
                </a:solidFill>
                <a:latin typeface="Alice"/>
                <a:ea typeface="Alice"/>
                <a:cs typeface="Alice"/>
                <a:sym typeface="Alice"/>
              </a:rPr>
              <a:t>Describe your job here</a:t>
            </a:r>
            <a:endParaRPr sz="1500">
              <a:solidFill>
                <a:schemeClr val="dk1"/>
              </a:solidFill>
              <a:latin typeface="Alice"/>
              <a:ea typeface="Alice"/>
              <a:cs typeface="Alice"/>
              <a:sym typeface="Alice"/>
            </a:endParaRPr>
          </a:p>
        </p:txBody>
      </p:sp>
      <p:sp>
        <p:nvSpPr>
          <p:cNvPr id="522" name="Google Shape;522;p48"/>
          <p:cNvSpPr txBox="1"/>
          <p:nvPr/>
        </p:nvSpPr>
        <p:spPr>
          <a:xfrm>
            <a:off x="5959802" y="1872925"/>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Drawing</a:t>
            </a:r>
            <a:endParaRPr sz="1500">
              <a:solidFill>
                <a:schemeClr val="dk1"/>
              </a:solidFill>
              <a:latin typeface="Alice"/>
              <a:ea typeface="Alice"/>
              <a:cs typeface="Alice"/>
              <a:sym typeface="Alice"/>
            </a:endParaRPr>
          </a:p>
        </p:txBody>
      </p:sp>
      <p:sp>
        <p:nvSpPr>
          <p:cNvPr id="523" name="Google Shape;523;p48"/>
          <p:cNvSpPr txBox="1"/>
          <p:nvPr/>
        </p:nvSpPr>
        <p:spPr>
          <a:xfrm flipH="1">
            <a:off x="3166625" y="2387968"/>
            <a:ext cx="1217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2011 - 2014</a:t>
            </a:r>
            <a:endParaRPr sz="1500" b="1">
              <a:solidFill>
                <a:schemeClr val="dk1"/>
              </a:solidFill>
              <a:latin typeface="Alice"/>
              <a:ea typeface="Alice"/>
              <a:cs typeface="Alice"/>
              <a:sym typeface="Alice"/>
            </a:endParaRPr>
          </a:p>
        </p:txBody>
      </p:sp>
      <p:sp>
        <p:nvSpPr>
          <p:cNvPr id="524" name="Google Shape;524;p48"/>
          <p:cNvSpPr txBox="1"/>
          <p:nvPr/>
        </p:nvSpPr>
        <p:spPr>
          <a:xfrm flipH="1">
            <a:off x="717425" y="1815737"/>
            <a:ext cx="24492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Name of the institution</a:t>
            </a:r>
            <a:endParaRPr sz="1500" b="1">
              <a:solidFill>
                <a:schemeClr val="dk1"/>
              </a:solidFill>
              <a:latin typeface="Alice"/>
              <a:ea typeface="Alice"/>
              <a:cs typeface="Alice"/>
              <a:sym typeface="Alice"/>
            </a:endParaRPr>
          </a:p>
          <a:p>
            <a:pPr marL="0" lvl="0" indent="0" algn="l" rtl="0">
              <a:spcBef>
                <a:spcPts val="0"/>
              </a:spcBef>
              <a:spcAft>
                <a:spcPts val="0"/>
              </a:spcAft>
              <a:buNone/>
            </a:pPr>
            <a:r>
              <a:rPr lang="en" sz="1500">
                <a:solidFill>
                  <a:schemeClr val="dk1"/>
                </a:solidFill>
                <a:latin typeface="Alice"/>
                <a:ea typeface="Alice"/>
                <a:cs typeface="Alice"/>
                <a:sym typeface="Alice"/>
              </a:rPr>
              <a:t>List your studies here</a:t>
            </a:r>
            <a:endParaRPr sz="1500">
              <a:solidFill>
                <a:schemeClr val="dk1"/>
              </a:solidFill>
              <a:latin typeface="Alice"/>
              <a:ea typeface="Alice"/>
              <a:cs typeface="Alice"/>
              <a:sym typeface="Alice"/>
            </a:endParaRPr>
          </a:p>
        </p:txBody>
      </p:sp>
      <p:sp>
        <p:nvSpPr>
          <p:cNvPr id="525" name="Google Shape;525;p48"/>
          <p:cNvSpPr txBox="1"/>
          <p:nvPr/>
        </p:nvSpPr>
        <p:spPr>
          <a:xfrm flipH="1">
            <a:off x="717425" y="2387968"/>
            <a:ext cx="24492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Name of the institution</a:t>
            </a:r>
            <a:endParaRPr sz="1500" b="1">
              <a:solidFill>
                <a:schemeClr val="dk1"/>
              </a:solidFill>
              <a:latin typeface="Alice"/>
              <a:ea typeface="Alice"/>
              <a:cs typeface="Alice"/>
              <a:sym typeface="Alice"/>
            </a:endParaRPr>
          </a:p>
          <a:p>
            <a:pPr marL="0" lvl="0" indent="0" algn="l" rtl="0">
              <a:spcBef>
                <a:spcPts val="0"/>
              </a:spcBef>
              <a:spcAft>
                <a:spcPts val="0"/>
              </a:spcAft>
              <a:buNone/>
            </a:pPr>
            <a:r>
              <a:rPr lang="en" sz="1500">
                <a:solidFill>
                  <a:schemeClr val="dk1"/>
                </a:solidFill>
                <a:latin typeface="Alice"/>
                <a:ea typeface="Alice"/>
                <a:cs typeface="Alice"/>
                <a:sym typeface="Alice"/>
              </a:rPr>
              <a:t>List your studies here</a:t>
            </a:r>
            <a:endParaRPr sz="1500">
              <a:solidFill>
                <a:schemeClr val="dk1"/>
              </a:solidFill>
              <a:latin typeface="Alice"/>
              <a:ea typeface="Alice"/>
              <a:cs typeface="Alice"/>
              <a:sym typeface="Alice"/>
            </a:endParaRPr>
          </a:p>
        </p:txBody>
      </p:sp>
      <p:sp>
        <p:nvSpPr>
          <p:cNvPr id="526" name="Google Shape;526;p48"/>
          <p:cNvSpPr txBox="1"/>
          <p:nvPr/>
        </p:nvSpPr>
        <p:spPr>
          <a:xfrm>
            <a:off x="5959802" y="2887713"/>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Art</a:t>
            </a:r>
            <a:endParaRPr sz="1500">
              <a:solidFill>
                <a:schemeClr val="dk1"/>
              </a:solidFill>
              <a:latin typeface="Alice"/>
              <a:ea typeface="Alice"/>
              <a:cs typeface="Alice"/>
              <a:sym typeface="Alice"/>
            </a:endParaRPr>
          </a:p>
        </p:txBody>
      </p:sp>
      <p:sp>
        <p:nvSpPr>
          <p:cNvPr id="527" name="Google Shape;527;p48"/>
          <p:cNvSpPr txBox="1"/>
          <p:nvPr/>
        </p:nvSpPr>
        <p:spPr>
          <a:xfrm>
            <a:off x="5959802" y="3902500"/>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Clay</a:t>
            </a:r>
            <a:endParaRPr sz="1500">
              <a:solidFill>
                <a:schemeClr val="dk1"/>
              </a:solidFill>
              <a:latin typeface="Alice"/>
              <a:ea typeface="Alice"/>
              <a:cs typeface="Alice"/>
              <a:sym typeface="Alice"/>
            </a:endParaRPr>
          </a:p>
        </p:txBody>
      </p:sp>
      <p:sp>
        <p:nvSpPr>
          <p:cNvPr id="528" name="Google Shape;528;p48"/>
          <p:cNvSpPr txBox="1"/>
          <p:nvPr/>
        </p:nvSpPr>
        <p:spPr>
          <a:xfrm flipH="1">
            <a:off x="3166625" y="1820218"/>
            <a:ext cx="12171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Alice"/>
                <a:ea typeface="Alice"/>
                <a:cs typeface="Alice"/>
                <a:sym typeface="Alice"/>
              </a:rPr>
              <a:t>2005 - 2010</a:t>
            </a:r>
            <a:endParaRPr sz="1500" b="1">
              <a:solidFill>
                <a:schemeClr val="dk1"/>
              </a:solidFill>
              <a:latin typeface="Alice"/>
              <a:ea typeface="Alice"/>
              <a:cs typeface="Alice"/>
              <a:sym typeface="Alice"/>
            </a:endParaRPr>
          </a:p>
        </p:txBody>
      </p:sp>
      <p:grpSp>
        <p:nvGrpSpPr>
          <p:cNvPr id="529" name="Google Shape;529;p48"/>
          <p:cNvGrpSpPr/>
          <p:nvPr/>
        </p:nvGrpSpPr>
        <p:grpSpPr>
          <a:xfrm>
            <a:off x="6065650" y="2264994"/>
            <a:ext cx="2136400" cy="223800"/>
            <a:chOff x="6065650" y="2264994"/>
            <a:chExt cx="2136400" cy="223800"/>
          </a:xfrm>
        </p:grpSpPr>
        <p:sp>
          <p:nvSpPr>
            <p:cNvPr id="530" name="Google Shape;530;p48"/>
            <p:cNvSpPr/>
            <p:nvPr/>
          </p:nvSpPr>
          <p:spPr>
            <a:xfrm>
              <a:off x="6065650" y="22649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8"/>
            <p:cNvSpPr/>
            <p:nvPr/>
          </p:nvSpPr>
          <p:spPr>
            <a:xfrm>
              <a:off x="6446100" y="22649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a:off x="6826550" y="22649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8"/>
            <p:cNvSpPr/>
            <p:nvPr/>
          </p:nvSpPr>
          <p:spPr>
            <a:xfrm>
              <a:off x="7207000" y="22649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8"/>
            <p:cNvSpPr/>
            <p:nvPr/>
          </p:nvSpPr>
          <p:spPr>
            <a:xfrm>
              <a:off x="7587450" y="22649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8"/>
            <p:cNvSpPr/>
            <p:nvPr/>
          </p:nvSpPr>
          <p:spPr>
            <a:xfrm>
              <a:off x="7978250" y="2264994"/>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48"/>
          <p:cNvGrpSpPr/>
          <p:nvPr/>
        </p:nvGrpSpPr>
        <p:grpSpPr>
          <a:xfrm>
            <a:off x="6065650" y="3259956"/>
            <a:ext cx="2126050" cy="223800"/>
            <a:chOff x="6065650" y="3259956"/>
            <a:chExt cx="2126050" cy="223800"/>
          </a:xfrm>
        </p:grpSpPr>
        <p:sp>
          <p:nvSpPr>
            <p:cNvPr id="537" name="Google Shape;537;p48"/>
            <p:cNvSpPr/>
            <p:nvPr/>
          </p:nvSpPr>
          <p:spPr>
            <a:xfrm>
              <a:off x="606565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8"/>
            <p:cNvSpPr/>
            <p:nvPr/>
          </p:nvSpPr>
          <p:spPr>
            <a:xfrm>
              <a:off x="644610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8"/>
            <p:cNvSpPr/>
            <p:nvPr/>
          </p:nvSpPr>
          <p:spPr>
            <a:xfrm>
              <a:off x="682655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8"/>
            <p:cNvSpPr/>
            <p:nvPr/>
          </p:nvSpPr>
          <p:spPr>
            <a:xfrm>
              <a:off x="720700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8"/>
            <p:cNvSpPr/>
            <p:nvPr/>
          </p:nvSpPr>
          <p:spPr>
            <a:xfrm>
              <a:off x="758745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8"/>
            <p:cNvSpPr/>
            <p:nvPr/>
          </p:nvSpPr>
          <p:spPr>
            <a:xfrm>
              <a:off x="7967900" y="3259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48"/>
          <p:cNvGrpSpPr/>
          <p:nvPr/>
        </p:nvGrpSpPr>
        <p:grpSpPr>
          <a:xfrm>
            <a:off x="6065650" y="4263306"/>
            <a:ext cx="2126050" cy="223800"/>
            <a:chOff x="6065650" y="4263306"/>
            <a:chExt cx="2126050" cy="223800"/>
          </a:xfrm>
        </p:grpSpPr>
        <p:sp>
          <p:nvSpPr>
            <p:cNvPr id="544" name="Google Shape;544;p48"/>
            <p:cNvSpPr/>
            <p:nvPr/>
          </p:nvSpPr>
          <p:spPr>
            <a:xfrm>
              <a:off x="6065650" y="426330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8"/>
            <p:cNvSpPr/>
            <p:nvPr/>
          </p:nvSpPr>
          <p:spPr>
            <a:xfrm>
              <a:off x="6446100" y="426330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8"/>
            <p:cNvSpPr/>
            <p:nvPr/>
          </p:nvSpPr>
          <p:spPr>
            <a:xfrm>
              <a:off x="6826550" y="426330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8"/>
            <p:cNvSpPr/>
            <p:nvPr/>
          </p:nvSpPr>
          <p:spPr>
            <a:xfrm>
              <a:off x="7207000" y="426330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8"/>
            <p:cNvSpPr/>
            <p:nvPr/>
          </p:nvSpPr>
          <p:spPr>
            <a:xfrm>
              <a:off x="7587450" y="4263306"/>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8"/>
            <p:cNvSpPr/>
            <p:nvPr/>
          </p:nvSpPr>
          <p:spPr>
            <a:xfrm>
              <a:off x="7967900" y="4263306"/>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48"/>
          <p:cNvGrpSpPr/>
          <p:nvPr/>
        </p:nvGrpSpPr>
        <p:grpSpPr>
          <a:xfrm>
            <a:off x="5213254" y="1931207"/>
            <a:ext cx="595509" cy="595438"/>
            <a:chOff x="1190625" y="238125"/>
            <a:chExt cx="5228350" cy="5227725"/>
          </a:xfrm>
        </p:grpSpPr>
        <p:sp>
          <p:nvSpPr>
            <p:cNvPr id="551" name="Google Shape;551;p48"/>
            <p:cNvSpPr/>
            <p:nvPr/>
          </p:nvSpPr>
          <p:spPr>
            <a:xfrm>
              <a:off x="2356625" y="1250950"/>
              <a:ext cx="3032375" cy="3032350"/>
            </a:xfrm>
            <a:custGeom>
              <a:avLst/>
              <a:gdLst/>
              <a:ahLst/>
              <a:cxnLst/>
              <a:rect l="l" t="t" r="r" b="b"/>
              <a:pathLst>
                <a:path w="121295" h="121294" extrusionOk="0">
                  <a:moveTo>
                    <a:pt x="95290" y="0"/>
                  </a:moveTo>
                  <a:lnTo>
                    <a:pt x="0" y="95290"/>
                  </a:lnTo>
                  <a:lnTo>
                    <a:pt x="26004" y="121294"/>
                  </a:lnTo>
                  <a:lnTo>
                    <a:pt x="121294" y="26004"/>
                  </a:lnTo>
                  <a:lnTo>
                    <a:pt x="95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p:nvPr/>
          </p:nvSpPr>
          <p:spPr>
            <a:xfrm>
              <a:off x="4955775" y="385175"/>
              <a:ext cx="1298975" cy="1298975"/>
            </a:xfrm>
            <a:custGeom>
              <a:avLst/>
              <a:gdLst/>
              <a:ahLst/>
              <a:cxnLst/>
              <a:rect l="l" t="t" r="r" b="b"/>
              <a:pathLst>
                <a:path w="51959" h="51959" extrusionOk="0">
                  <a:moveTo>
                    <a:pt x="25980" y="0"/>
                  </a:moveTo>
                  <a:lnTo>
                    <a:pt x="0" y="25979"/>
                  </a:lnTo>
                  <a:lnTo>
                    <a:pt x="25980" y="51959"/>
                  </a:lnTo>
                  <a:lnTo>
                    <a:pt x="51959" y="25979"/>
                  </a:lnTo>
                  <a:lnTo>
                    <a:pt x="2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p:nvPr/>
          </p:nvSpPr>
          <p:spPr>
            <a:xfrm>
              <a:off x="1490225" y="3856225"/>
              <a:ext cx="1293475" cy="1293475"/>
            </a:xfrm>
            <a:custGeom>
              <a:avLst/>
              <a:gdLst/>
              <a:ahLst/>
              <a:cxnLst/>
              <a:rect l="l" t="t" r="r" b="b"/>
              <a:pathLst>
                <a:path w="51739" h="51739" extrusionOk="0">
                  <a:moveTo>
                    <a:pt x="26250" y="0"/>
                  </a:moveTo>
                  <a:cubicBezTo>
                    <a:pt x="19118" y="8284"/>
                    <a:pt x="13481" y="17892"/>
                    <a:pt x="9976" y="28259"/>
                  </a:cubicBezTo>
                  <a:lnTo>
                    <a:pt x="7549" y="35538"/>
                  </a:lnTo>
                  <a:lnTo>
                    <a:pt x="1" y="43062"/>
                  </a:lnTo>
                  <a:lnTo>
                    <a:pt x="8677" y="51738"/>
                  </a:lnTo>
                  <a:lnTo>
                    <a:pt x="16201" y="44190"/>
                  </a:lnTo>
                  <a:lnTo>
                    <a:pt x="23480" y="41763"/>
                  </a:lnTo>
                  <a:cubicBezTo>
                    <a:pt x="33847" y="38258"/>
                    <a:pt x="43455" y="32646"/>
                    <a:pt x="51739" y="25489"/>
                  </a:cubicBezTo>
                  <a:lnTo>
                    <a:pt x="26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p:cNvSpPr/>
            <p:nvPr/>
          </p:nvSpPr>
          <p:spPr>
            <a:xfrm>
              <a:off x="3800175" y="2842775"/>
              <a:ext cx="2618800" cy="2623075"/>
            </a:xfrm>
            <a:custGeom>
              <a:avLst/>
              <a:gdLst/>
              <a:ahLst/>
              <a:cxnLst/>
              <a:rect l="l" t="t" r="r" b="b"/>
              <a:pathLst>
                <a:path w="104752" h="104923" extrusionOk="0">
                  <a:moveTo>
                    <a:pt x="43185" y="1"/>
                  </a:moveTo>
                  <a:lnTo>
                    <a:pt x="1" y="43210"/>
                  </a:lnTo>
                  <a:lnTo>
                    <a:pt x="9020" y="51935"/>
                  </a:lnTo>
                  <a:lnTo>
                    <a:pt x="17696" y="43259"/>
                  </a:lnTo>
                  <a:lnTo>
                    <a:pt x="26348" y="51935"/>
                  </a:lnTo>
                  <a:lnTo>
                    <a:pt x="17696" y="60586"/>
                  </a:lnTo>
                  <a:lnTo>
                    <a:pt x="26348" y="69263"/>
                  </a:lnTo>
                  <a:lnTo>
                    <a:pt x="43675" y="51935"/>
                  </a:lnTo>
                  <a:lnTo>
                    <a:pt x="52352" y="60586"/>
                  </a:lnTo>
                  <a:lnTo>
                    <a:pt x="35024" y="77914"/>
                  </a:lnTo>
                  <a:lnTo>
                    <a:pt x="43675" y="86590"/>
                  </a:lnTo>
                  <a:lnTo>
                    <a:pt x="52352" y="77914"/>
                  </a:lnTo>
                  <a:lnTo>
                    <a:pt x="61003" y="86590"/>
                  </a:lnTo>
                  <a:lnTo>
                    <a:pt x="52352" y="95242"/>
                  </a:lnTo>
                  <a:lnTo>
                    <a:pt x="61444" y="104923"/>
                  </a:lnTo>
                  <a:lnTo>
                    <a:pt x="104751" y="61616"/>
                  </a:lnTo>
                  <a:lnTo>
                    <a:pt x="43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8"/>
            <p:cNvSpPr/>
            <p:nvPr/>
          </p:nvSpPr>
          <p:spPr>
            <a:xfrm>
              <a:off x="1190625" y="238125"/>
              <a:ext cx="2605900" cy="2605900"/>
            </a:xfrm>
            <a:custGeom>
              <a:avLst/>
              <a:gdLst/>
              <a:ahLst/>
              <a:cxnLst/>
              <a:rect l="l" t="t" r="r" b="b"/>
              <a:pathLst>
                <a:path w="104236" h="104236" extrusionOk="0">
                  <a:moveTo>
                    <a:pt x="43307" y="0"/>
                  </a:moveTo>
                  <a:lnTo>
                    <a:pt x="0" y="43307"/>
                  </a:lnTo>
                  <a:lnTo>
                    <a:pt x="9093" y="52424"/>
                  </a:lnTo>
                  <a:lnTo>
                    <a:pt x="26420" y="35097"/>
                  </a:lnTo>
                  <a:lnTo>
                    <a:pt x="35097" y="43748"/>
                  </a:lnTo>
                  <a:lnTo>
                    <a:pt x="17769" y="61076"/>
                  </a:lnTo>
                  <a:lnTo>
                    <a:pt x="26420" y="69727"/>
                  </a:lnTo>
                  <a:lnTo>
                    <a:pt x="35097" y="61076"/>
                  </a:lnTo>
                  <a:lnTo>
                    <a:pt x="43748" y="69727"/>
                  </a:lnTo>
                  <a:lnTo>
                    <a:pt x="35097" y="78404"/>
                  </a:lnTo>
                  <a:lnTo>
                    <a:pt x="43748" y="87055"/>
                  </a:lnTo>
                  <a:lnTo>
                    <a:pt x="61076" y="69727"/>
                  </a:lnTo>
                  <a:lnTo>
                    <a:pt x="69727" y="78404"/>
                  </a:lnTo>
                  <a:lnTo>
                    <a:pt x="52424" y="95731"/>
                  </a:lnTo>
                  <a:lnTo>
                    <a:pt x="60904" y="104236"/>
                  </a:lnTo>
                  <a:lnTo>
                    <a:pt x="104236" y="60904"/>
                  </a:lnTo>
                  <a:lnTo>
                    <a:pt x="43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8"/>
          <p:cNvGrpSpPr/>
          <p:nvPr/>
        </p:nvGrpSpPr>
        <p:grpSpPr>
          <a:xfrm>
            <a:off x="5213261" y="3970847"/>
            <a:ext cx="595509" cy="523416"/>
            <a:chOff x="1190625" y="554900"/>
            <a:chExt cx="5228350" cy="4595400"/>
          </a:xfrm>
        </p:grpSpPr>
        <p:sp>
          <p:nvSpPr>
            <p:cNvPr id="557" name="Google Shape;557;p48"/>
            <p:cNvSpPr/>
            <p:nvPr/>
          </p:nvSpPr>
          <p:spPr>
            <a:xfrm>
              <a:off x="1190625" y="2699400"/>
              <a:ext cx="3686750" cy="2450900"/>
            </a:xfrm>
            <a:custGeom>
              <a:avLst/>
              <a:gdLst/>
              <a:ahLst/>
              <a:cxnLst/>
              <a:rect l="l" t="t" r="r" b="b"/>
              <a:pathLst>
                <a:path w="147470" h="98036" extrusionOk="0">
                  <a:moveTo>
                    <a:pt x="0" y="1"/>
                  </a:moveTo>
                  <a:lnTo>
                    <a:pt x="0" y="49018"/>
                  </a:lnTo>
                  <a:lnTo>
                    <a:pt x="30562" y="49018"/>
                  </a:lnTo>
                  <a:lnTo>
                    <a:pt x="79629" y="98036"/>
                  </a:lnTo>
                  <a:lnTo>
                    <a:pt x="147469" y="98036"/>
                  </a:lnTo>
                  <a:lnTo>
                    <a:pt x="147469" y="73527"/>
                  </a:lnTo>
                  <a:lnTo>
                    <a:pt x="89776" y="73527"/>
                  </a:lnTo>
                  <a:lnTo>
                    <a:pt x="56909" y="40661"/>
                  </a:lnTo>
                  <a:lnTo>
                    <a:pt x="65585" y="31985"/>
                  </a:lnTo>
                  <a:lnTo>
                    <a:pt x="92325" y="58724"/>
                  </a:lnTo>
                  <a:lnTo>
                    <a:pt x="109652" y="41396"/>
                  </a:lnTo>
                  <a:lnTo>
                    <a:pt x="68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8"/>
            <p:cNvSpPr/>
            <p:nvPr/>
          </p:nvSpPr>
          <p:spPr>
            <a:xfrm>
              <a:off x="2732825" y="554900"/>
              <a:ext cx="3686150" cy="2450900"/>
            </a:xfrm>
            <a:custGeom>
              <a:avLst/>
              <a:gdLst/>
              <a:ahLst/>
              <a:cxnLst/>
              <a:rect l="l" t="t" r="r" b="b"/>
              <a:pathLst>
                <a:path w="147446" h="98036" extrusionOk="0">
                  <a:moveTo>
                    <a:pt x="1" y="0"/>
                  </a:moveTo>
                  <a:lnTo>
                    <a:pt x="1" y="24509"/>
                  </a:lnTo>
                  <a:lnTo>
                    <a:pt x="57670" y="24509"/>
                  </a:lnTo>
                  <a:lnTo>
                    <a:pt x="90536" y="57375"/>
                  </a:lnTo>
                  <a:lnTo>
                    <a:pt x="81884" y="66027"/>
                  </a:lnTo>
                  <a:lnTo>
                    <a:pt x="55145" y="39288"/>
                  </a:lnTo>
                  <a:lnTo>
                    <a:pt x="37818" y="56615"/>
                  </a:lnTo>
                  <a:lnTo>
                    <a:pt x="79188" y="98035"/>
                  </a:lnTo>
                  <a:lnTo>
                    <a:pt x="147445" y="98035"/>
                  </a:lnTo>
                  <a:lnTo>
                    <a:pt x="147445" y="49018"/>
                  </a:lnTo>
                  <a:lnTo>
                    <a:pt x="116883" y="49018"/>
                  </a:lnTo>
                  <a:lnTo>
                    <a:pt x="678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8"/>
            <p:cNvSpPr/>
            <p:nvPr/>
          </p:nvSpPr>
          <p:spPr>
            <a:xfrm>
              <a:off x="2656850" y="2017425"/>
              <a:ext cx="2295875" cy="1672150"/>
            </a:xfrm>
            <a:custGeom>
              <a:avLst/>
              <a:gdLst/>
              <a:ahLst/>
              <a:cxnLst/>
              <a:rect l="l" t="t" r="r" b="b"/>
              <a:pathLst>
                <a:path w="91835" h="66886" extrusionOk="0">
                  <a:moveTo>
                    <a:pt x="17248" y="1"/>
                  </a:moveTo>
                  <a:cubicBezTo>
                    <a:pt x="13339" y="1"/>
                    <a:pt x="8999" y="1015"/>
                    <a:pt x="4755" y="5246"/>
                  </a:cubicBezTo>
                  <a:cubicBezTo>
                    <a:pt x="2010" y="7991"/>
                    <a:pt x="662" y="11447"/>
                    <a:pt x="0" y="15025"/>
                  </a:cubicBezTo>
                  <a:lnTo>
                    <a:pt x="14706" y="15025"/>
                  </a:lnTo>
                  <a:lnTo>
                    <a:pt x="65586" y="65930"/>
                  </a:lnTo>
                  <a:cubicBezTo>
                    <a:pt x="65586" y="65930"/>
                    <a:pt x="70659" y="66886"/>
                    <a:pt x="74164" y="66886"/>
                  </a:cubicBezTo>
                  <a:cubicBezTo>
                    <a:pt x="79066" y="66886"/>
                    <a:pt x="83649" y="64999"/>
                    <a:pt x="87080" y="61568"/>
                  </a:cubicBezTo>
                  <a:cubicBezTo>
                    <a:pt x="89825" y="58798"/>
                    <a:pt x="91198" y="55342"/>
                    <a:pt x="91835" y="51789"/>
                  </a:cubicBezTo>
                  <a:lnTo>
                    <a:pt x="77130" y="51789"/>
                  </a:lnTo>
                  <a:lnTo>
                    <a:pt x="26274" y="859"/>
                  </a:lnTo>
                  <a:cubicBezTo>
                    <a:pt x="23853" y="802"/>
                    <a:pt x="20721" y="1"/>
                    <a:pt x="17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48"/>
          <p:cNvGrpSpPr/>
          <p:nvPr/>
        </p:nvGrpSpPr>
        <p:grpSpPr>
          <a:xfrm>
            <a:off x="5213261" y="2923516"/>
            <a:ext cx="595509" cy="595509"/>
            <a:chOff x="1190625" y="238125"/>
            <a:chExt cx="5228350" cy="5228350"/>
          </a:xfrm>
        </p:grpSpPr>
        <p:sp>
          <p:nvSpPr>
            <p:cNvPr id="561" name="Google Shape;561;p48"/>
            <p:cNvSpPr/>
            <p:nvPr/>
          </p:nvSpPr>
          <p:spPr>
            <a:xfrm>
              <a:off x="1190625" y="238125"/>
              <a:ext cx="5228350" cy="5228350"/>
            </a:xfrm>
            <a:custGeom>
              <a:avLst/>
              <a:gdLst/>
              <a:ahLst/>
              <a:cxnLst/>
              <a:rect l="l" t="t" r="r" b="b"/>
              <a:pathLst>
                <a:path w="209134" h="209134" extrusionOk="0">
                  <a:moveTo>
                    <a:pt x="114946" y="33945"/>
                  </a:moveTo>
                  <a:lnTo>
                    <a:pt x="142469" y="49434"/>
                  </a:lnTo>
                  <a:lnTo>
                    <a:pt x="66664" y="49434"/>
                  </a:lnTo>
                  <a:lnTo>
                    <a:pt x="94187" y="33945"/>
                  </a:lnTo>
                  <a:cubicBezTo>
                    <a:pt x="97153" y="35979"/>
                    <a:pt x="100707" y="37180"/>
                    <a:pt x="104579" y="37180"/>
                  </a:cubicBezTo>
                  <a:cubicBezTo>
                    <a:pt x="108427" y="37180"/>
                    <a:pt x="112005" y="35979"/>
                    <a:pt x="114946" y="33945"/>
                  </a:cubicBezTo>
                  <a:close/>
                  <a:moveTo>
                    <a:pt x="184232" y="73943"/>
                  </a:moveTo>
                  <a:lnTo>
                    <a:pt x="184232" y="184232"/>
                  </a:lnTo>
                  <a:lnTo>
                    <a:pt x="24925" y="184232"/>
                  </a:lnTo>
                  <a:lnTo>
                    <a:pt x="24925" y="73943"/>
                  </a:lnTo>
                  <a:close/>
                  <a:moveTo>
                    <a:pt x="104579" y="0"/>
                  </a:moveTo>
                  <a:cubicBezTo>
                    <a:pt x="94432" y="0"/>
                    <a:pt x="86197" y="8652"/>
                    <a:pt x="86197" y="18798"/>
                  </a:cubicBezTo>
                  <a:cubicBezTo>
                    <a:pt x="86197" y="20587"/>
                    <a:pt x="86516" y="22278"/>
                    <a:pt x="87006" y="23921"/>
                  </a:cubicBezTo>
                  <a:lnTo>
                    <a:pt x="41689" y="49434"/>
                  </a:lnTo>
                  <a:lnTo>
                    <a:pt x="0" y="49434"/>
                  </a:lnTo>
                  <a:lnTo>
                    <a:pt x="0" y="209133"/>
                  </a:lnTo>
                  <a:lnTo>
                    <a:pt x="209133" y="209133"/>
                  </a:lnTo>
                  <a:lnTo>
                    <a:pt x="209133" y="49434"/>
                  </a:lnTo>
                  <a:lnTo>
                    <a:pt x="167444" y="49434"/>
                  </a:lnTo>
                  <a:lnTo>
                    <a:pt x="122127" y="23921"/>
                  </a:lnTo>
                  <a:cubicBezTo>
                    <a:pt x="122617" y="22278"/>
                    <a:pt x="122961" y="20587"/>
                    <a:pt x="122961" y="18798"/>
                  </a:cubicBezTo>
                  <a:cubicBezTo>
                    <a:pt x="122961" y="8652"/>
                    <a:pt x="114701"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8"/>
            <p:cNvSpPr/>
            <p:nvPr/>
          </p:nvSpPr>
          <p:spPr>
            <a:xfrm>
              <a:off x="2120100" y="3084800"/>
              <a:ext cx="3370000" cy="1452800"/>
            </a:xfrm>
            <a:custGeom>
              <a:avLst/>
              <a:gdLst/>
              <a:ahLst/>
              <a:cxnLst/>
              <a:rect l="l" t="t" r="r" b="b"/>
              <a:pathLst>
                <a:path w="134800" h="58112" extrusionOk="0">
                  <a:moveTo>
                    <a:pt x="36764" y="1"/>
                  </a:moveTo>
                  <a:lnTo>
                    <a:pt x="1" y="42033"/>
                  </a:lnTo>
                  <a:lnTo>
                    <a:pt x="1" y="58111"/>
                  </a:lnTo>
                  <a:lnTo>
                    <a:pt x="134799" y="58111"/>
                  </a:lnTo>
                  <a:lnTo>
                    <a:pt x="134799" y="42254"/>
                  </a:lnTo>
                  <a:lnTo>
                    <a:pt x="104163" y="11618"/>
                  </a:lnTo>
                  <a:lnTo>
                    <a:pt x="82326" y="33455"/>
                  </a:lnTo>
                  <a:lnTo>
                    <a:pt x="82424" y="33602"/>
                  </a:lnTo>
                  <a:lnTo>
                    <a:pt x="104163" y="33602"/>
                  </a:lnTo>
                  <a:lnTo>
                    <a:pt x="104163" y="45857"/>
                  </a:lnTo>
                  <a:lnTo>
                    <a:pt x="76860" y="45857"/>
                  </a:lnTo>
                  <a:lnTo>
                    <a:pt x="367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8"/>
            <p:cNvSpPr/>
            <p:nvPr/>
          </p:nvSpPr>
          <p:spPr>
            <a:xfrm>
              <a:off x="2120100" y="2393050"/>
              <a:ext cx="3370000" cy="1314925"/>
            </a:xfrm>
            <a:custGeom>
              <a:avLst/>
              <a:gdLst/>
              <a:ahLst/>
              <a:cxnLst/>
              <a:rect l="l" t="t" r="r" b="b"/>
              <a:pathLst>
                <a:path w="134800" h="52597" extrusionOk="0">
                  <a:moveTo>
                    <a:pt x="1" y="0"/>
                  </a:moveTo>
                  <a:lnTo>
                    <a:pt x="1" y="51077"/>
                  </a:lnTo>
                  <a:lnTo>
                    <a:pt x="36764" y="9069"/>
                  </a:lnTo>
                  <a:lnTo>
                    <a:pt x="74238" y="51885"/>
                  </a:lnTo>
                  <a:lnTo>
                    <a:pt x="104163" y="21960"/>
                  </a:lnTo>
                  <a:lnTo>
                    <a:pt x="134799" y="52596"/>
                  </a:lnTo>
                  <a:lnTo>
                    <a:pt x="134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9"/>
          <p:cNvSpPr txBox="1">
            <a:spLocks noGrp="1"/>
          </p:cNvSpPr>
          <p:nvPr>
            <p:ph type="title" idx="6"/>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HOBBIES</a:t>
            </a:r>
            <a:endParaRPr/>
          </a:p>
        </p:txBody>
      </p:sp>
      <p:sp>
        <p:nvSpPr>
          <p:cNvPr id="569" name="Google Shape;569;p49"/>
          <p:cNvSpPr txBox="1">
            <a:spLocks noGrp="1"/>
          </p:cNvSpPr>
          <p:nvPr>
            <p:ph type="title"/>
          </p:nvPr>
        </p:nvSpPr>
        <p:spPr>
          <a:xfrm>
            <a:off x="1056368" y="18473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570" name="Google Shape;570;p49"/>
          <p:cNvSpPr txBox="1">
            <a:spLocks noGrp="1"/>
          </p:cNvSpPr>
          <p:nvPr>
            <p:ph type="subTitle" idx="1"/>
          </p:nvPr>
        </p:nvSpPr>
        <p:spPr>
          <a:xfrm>
            <a:off x="1056375" y="22589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closest planet to the Sun</a:t>
            </a:r>
            <a:endParaRPr/>
          </a:p>
        </p:txBody>
      </p:sp>
      <p:sp>
        <p:nvSpPr>
          <p:cNvPr id="571" name="Google Shape;571;p49"/>
          <p:cNvSpPr txBox="1">
            <a:spLocks noGrp="1"/>
          </p:cNvSpPr>
          <p:nvPr>
            <p:ph type="title" idx="2"/>
          </p:nvPr>
        </p:nvSpPr>
        <p:spPr>
          <a:xfrm>
            <a:off x="3590118" y="18473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572" name="Google Shape;572;p49"/>
          <p:cNvSpPr txBox="1">
            <a:spLocks noGrp="1"/>
          </p:cNvSpPr>
          <p:nvPr>
            <p:ph type="subTitle" idx="3"/>
          </p:nvPr>
        </p:nvSpPr>
        <p:spPr>
          <a:xfrm>
            <a:off x="3590125" y="22589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573" name="Google Shape;573;p49"/>
          <p:cNvSpPr txBox="1">
            <a:spLocks noGrp="1"/>
          </p:cNvSpPr>
          <p:nvPr>
            <p:ph type="title" idx="4"/>
          </p:nvPr>
        </p:nvSpPr>
        <p:spPr>
          <a:xfrm>
            <a:off x="6123821" y="18473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574" name="Google Shape;574;p49"/>
          <p:cNvSpPr txBox="1">
            <a:spLocks noGrp="1"/>
          </p:cNvSpPr>
          <p:nvPr>
            <p:ph type="subTitle" idx="5"/>
          </p:nvPr>
        </p:nvSpPr>
        <p:spPr>
          <a:xfrm>
            <a:off x="6123821" y="22589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is actually a very cold place</a:t>
            </a:r>
            <a:endParaRPr/>
          </a:p>
        </p:txBody>
      </p:sp>
      <p:sp>
        <p:nvSpPr>
          <p:cNvPr id="575" name="Google Shape;575;p49"/>
          <p:cNvSpPr txBox="1">
            <a:spLocks noGrp="1"/>
          </p:cNvSpPr>
          <p:nvPr>
            <p:ph type="title" idx="7"/>
          </p:nvPr>
        </p:nvSpPr>
        <p:spPr>
          <a:xfrm>
            <a:off x="1056368" y="36590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576" name="Google Shape;576;p49"/>
          <p:cNvSpPr txBox="1">
            <a:spLocks noGrp="1"/>
          </p:cNvSpPr>
          <p:nvPr>
            <p:ph type="subTitle" idx="8"/>
          </p:nvPr>
        </p:nvSpPr>
        <p:spPr>
          <a:xfrm>
            <a:off x="1056375" y="40706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a:p>
        </p:txBody>
      </p:sp>
      <p:sp>
        <p:nvSpPr>
          <p:cNvPr id="577" name="Google Shape;577;p49"/>
          <p:cNvSpPr txBox="1">
            <a:spLocks noGrp="1"/>
          </p:cNvSpPr>
          <p:nvPr>
            <p:ph type="title" idx="9"/>
          </p:nvPr>
        </p:nvSpPr>
        <p:spPr>
          <a:xfrm>
            <a:off x="3590118" y="36590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EARTH</a:t>
            </a:r>
            <a:endParaRPr/>
          </a:p>
        </p:txBody>
      </p:sp>
      <p:sp>
        <p:nvSpPr>
          <p:cNvPr id="578" name="Google Shape;578;p49"/>
          <p:cNvSpPr txBox="1">
            <a:spLocks noGrp="1"/>
          </p:cNvSpPr>
          <p:nvPr>
            <p:ph type="subTitle" idx="13"/>
          </p:nvPr>
        </p:nvSpPr>
        <p:spPr>
          <a:xfrm>
            <a:off x="3590125" y="40706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place where we live on</a:t>
            </a:r>
            <a:endParaRPr/>
          </a:p>
        </p:txBody>
      </p:sp>
      <p:sp>
        <p:nvSpPr>
          <p:cNvPr id="579" name="Google Shape;579;p49"/>
          <p:cNvSpPr txBox="1">
            <a:spLocks noGrp="1"/>
          </p:cNvSpPr>
          <p:nvPr>
            <p:ph type="title" idx="14"/>
          </p:nvPr>
        </p:nvSpPr>
        <p:spPr>
          <a:xfrm>
            <a:off x="6123821" y="3659034"/>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580" name="Google Shape;580;p49"/>
          <p:cNvSpPr txBox="1">
            <a:spLocks noGrp="1"/>
          </p:cNvSpPr>
          <p:nvPr>
            <p:ph type="subTitle" idx="15"/>
          </p:nvPr>
        </p:nvSpPr>
        <p:spPr>
          <a:xfrm>
            <a:off x="6123821" y="4070634"/>
            <a:ext cx="1963800" cy="5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farthest planet from the Sun</a:t>
            </a:r>
            <a:endParaRPr/>
          </a:p>
        </p:txBody>
      </p:sp>
      <p:grpSp>
        <p:nvGrpSpPr>
          <p:cNvPr id="581" name="Google Shape;581;p49"/>
          <p:cNvGrpSpPr/>
          <p:nvPr/>
        </p:nvGrpSpPr>
        <p:grpSpPr>
          <a:xfrm>
            <a:off x="1765614" y="1171246"/>
            <a:ext cx="545317" cy="545317"/>
            <a:chOff x="1190625" y="238125"/>
            <a:chExt cx="5228350" cy="5228350"/>
          </a:xfrm>
        </p:grpSpPr>
        <p:sp>
          <p:nvSpPr>
            <p:cNvPr id="582" name="Google Shape;582;p49"/>
            <p:cNvSpPr/>
            <p:nvPr/>
          </p:nvSpPr>
          <p:spPr>
            <a:xfrm>
              <a:off x="1190625" y="2546225"/>
              <a:ext cx="1848575" cy="1838175"/>
            </a:xfrm>
            <a:custGeom>
              <a:avLst/>
              <a:gdLst/>
              <a:ahLst/>
              <a:cxnLst/>
              <a:rect l="l" t="t" r="r" b="b"/>
              <a:pathLst>
                <a:path w="73943" h="73527" extrusionOk="0">
                  <a:moveTo>
                    <a:pt x="55561" y="1"/>
                  </a:moveTo>
                  <a:cubicBezTo>
                    <a:pt x="24484" y="1"/>
                    <a:pt x="3064" y="13407"/>
                    <a:pt x="0" y="14583"/>
                  </a:cubicBezTo>
                  <a:lnTo>
                    <a:pt x="0" y="57670"/>
                  </a:lnTo>
                  <a:cubicBezTo>
                    <a:pt x="1250" y="58527"/>
                    <a:pt x="13798" y="73527"/>
                    <a:pt x="36126" y="73527"/>
                  </a:cubicBezTo>
                  <a:lnTo>
                    <a:pt x="73943" y="73527"/>
                  </a:lnTo>
                  <a:lnTo>
                    <a:pt x="73943" y="55145"/>
                  </a:lnTo>
                  <a:lnTo>
                    <a:pt x="49434" y="55145"/>
                  </a:lnTo>
                  <a:lnTo>
                    <a:pt x="49434" y="42891"/>
                  </a:lnTo>
                  <a:lnTo>
                    <a:pt x="73943" y="42891"/>
                  </a:lnTo>
                  <a:lnTo>
                    <a:pt x="73943" y="24509"/>
                  </a:lnTo>
                  <a:lnTo>
                    <a:pt x="61689" y="24509"/>
                  </a:lnTo>
                  <a:lnTo>
                    <a:pt x="616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9"/>
            <p:cNvSpPr/>
            <p:nvPr/>
          </p:nvSpPr>
          <p:spPr>
            <a:xfrm>
              <a:off x="4570975" y="2546225"/>
              <a:ext cx="1848000" cy="1838175"/>
            </a:xfrm>
            <a:custGeom>
              <a:avLst/>
              <a:gdLst/>
              <a:ahLst/>
              <a:cxnLst/>
              <a:rect l="l" t="t" r="r" b="b"/>
              <a:pathLst>
                <a:path w="73920" h="73527" extrusionOk="0">
                  <a:moveTo>
                    <a:pt x="12255" y="1"/>
                  </a:moveTo>
                  <a:lnTo>
                    <a:pt x="12255" y="24509"/>
                  </a:lnTo>
                  <a:lnTo>
                    <a:pt x="1" y="24509"/>
                  </a:lnTo>
                  <a:lnTo>
                    <a:pt x="1" y="42891"/>
                  </a:lnTo>
                  <a:lnTo>
                    <a:pt x="24510" y="42891"/>
                  </a:lnTo>
                  <a:lnTo>
                    <a:pt x="24510" y="55145"/>
                  </a:lnTo>
                  <a:lnTo>
                    <a:pt x="1" y="55145"/>
                  </a:lnTo>
                  <a:lnTo>
                    <a:pt x="1" y="73527"/>
                  </a:lnTo>
                  <a:lnTo>
                    <a:pt x="37818" y="73527"/>
                  </a:lnTo>
                  <a:cubicBezTo>
                    <a:pt x="60415" y="73527"/>
                    <a:pt x="72694" y="58527"/>
                    <a:pt x="73919" y="57670"/>
                  </a:cubicBezTo>
                  <a:lnTo>
                    <a:pt x="73919" y="14583"/>
                  </a:lnTo>
                  <a:cubicBezTo>
                    <a:pt x="69214" y="12794"/>
                    <a:pt x="51200" y="1"/>
                    <a:pt x="18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9"/>
            <p:cNvSpPr/>
            <p:nvPr/>
          </p:nvSpPr>
          <p:spPr>
            <a:xfrm>
              <a:off x="2637850" y="238125"/>
              <a:ext cx="2333875" cy="623150"/>
            </a:xfrm>
            <a:custGeom>
              <a:avLst/>
              <a:gdLst/>
              <a:ahLst/>
              <a:cxnLst/>
              <a:rect l="l" t="t" r="r" b="b"/>
              <a:pathLst>
                <a:path w="93355" h="24926" extrusionOk="0">
                  <a:moveTo>
                    <a:pt x="1" y="0"/>
                  </a:moveTo>
                  <a:lnTo>
                    <a:pt x="12255" y="24925"/>
                  </a:lnTo>
                  <a:lnTo>
                    <a:pt x="81100" y="24925"/>
                  </a:lnTo>
                  <a:lnTo>
                    <a:pt x="9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9"/>
            <p:cNvSpPr/>
            <p:nvPr/>
          </p:nvSpPr>
          <p:spPr>
            <a:xfrm>
              <a:off x="2540425" y="1167600"/>
              <a:ext cx="2529350" cy="4298875"/>
            </a:xfrm>
            <a:custGeom>
              <a:avLst/>
              <a:gdLst/>
              <a:ahLst/>
              <a:cxnLst/>
              <a:rect l="l" t="t" r="r" b="b"/>
              <a:pathLst>
                <a:path w="101174" h="171955" extrusionOk="0">
                  <a:moveTo>
                    <a:pt x="19681" y="1"/>
                  </a:moveTo>
                  <a:cubicBezTo>
                    <a:pt x="18578" y="29068"/>
                    <a:pt x="10074" y="35661"/>
                    <a:pt x="1716" y="41666"/>
                  </a:cubicBezTo>
                  <a:cubicBezTo>
                    <a:pt x="1128" y="42082"/>
                    <a:pt x="565" y="42548"/>
                    <a:pt x="1" y="42965"/>
                  </a:cubicBezTo>
                  <a:cubicBezTo>
                    <a:pt x="516" y="42965"/>
                    <a:pt x="1030" y="42891"/>
                    <a:pt x="1569" y="42891"/>
                  </a:cubicBezTo>
                  <a:lnTo>
                    <a:pt x="19951" y="42891"/>
                  </a:lnTo>
                  <a:lnTo>
                    <a:pt x="19951" y="67400"/>
                  </a:lnTo>
                  <a:lnTo>
                    <a:pt x="32205" y="67400"/>
                  </a:lnTo>
                  <a:lnTo>
                    <a:pt x="32205" y="140926"/>
                  </a:lnTo>
                  <a:lnTo>
                    <a:pt x="368" y="140926"/>
                  </a:lnTo>
                  <a:cubicBezTo>
                    <a:pt x="6496" y="151612"/>
                    <a:pt x="14216" y="162690"/>
                    <a:pt x="23578" y="171954"/>
                  </a:cubicBezTo>
                  <a:lnTo>
                    <a:pt x="77571" y="171954"/>
                  </a:lnTo>
                  <a:cubicBezTo>
                    <a:pt x="86933" y="162715"/>
                    <a:pt x="94654" y="151661"/>
                    <a:pt x="100781" y="140926"/>
                  </a:cubicBezTo>
                  <a:lnTo>
                    <a:pt x="68969" y="140926"/>
                  </a:lnTo>
                  <a:lnTo>
                    <a:pt x="68969" y="67400"/>
                  </a:lnTo>
                  <a:lnTo>
                    <a:pt x="81223" y="67400"/>
                  </a:lnTo>
                  <a:lnTo>
                    <a:pt x="81223" y="42891"/>
                  </a:lnTo>
                  <a:lnTo>
                    <a:pt x="99604" y="42891"/>
                  </a:lnTo>
                  <a:cubicBezTo>
                    <a:pt x="100119" y="42891"/>
                    <a:pt x="100634" y="42965"/>
                    <a:pt x="101173" y="42965"/>
                  </a:cubicBezTo>
                  <a:cubicBezTo>
                    <a:pt x="100585" y="42548"/>
                    <a:pt x="100021" y="42082"/>
                    <a:pt x="99457" y="41666"/>
                  </a:cubicBezTo>
                  <a:cubicBezTo>
                    <a:pt x="91075" y="35661"/>
                    <a:pt x="82571" y="29068"/>
                    <a:pt x="8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9"/>
          <p:cNvGrpSpPr/>
          <p:nvPr/>
        </p:nvGrpSpPr>
        <p:grpSpPr>
          <a:xfrm>
            <a:off x="4347828" y="1171241"/>
            <a:ext cx="545317" cy="545317"/>
            <a:chOff x="1190625" y="238125"/>
            <a:chExt cx="5228350" cy="5228350"/>
          </a:xfrm>
        </p:grpSpPr>
        <p:sp>
          <p:nvSpPr>
            <p:cNvPr id="587" name="Google Shape;587;p49"/>
            <p:cNvSpPr/>
            <p:nvPr/>
          </p:nvSpPr>
          <p:spPr>
            <a:xfrm>
              <a:off x="1496975" y="4547375"/>
              <a:ext cx="919100" cy="919100"/>
            </a:xfrm>
            <a:custGeom>
              <a:avLst/>
              <a:gdLst/>
              <a:ahLst/>
              <a:cxnLst/>
              <a:rect l="l" t="t" r="r" b="b"/>
              <a:pathLst>
                <a:path w="36764" h="36764" extrusionOk="0">
                  <a:moveTo>
                    <a:pt x="18382" y="0"/>
                  </a:moveTo>
                  <a:cubicBezTo>
                    <a:pt x="8235" y="0"/>
                    <a:pt x="0" y="8260"/>
                    <a:pt x="0" y="18382"/>
                  </a:cubicBezTo>
                  <a:cubicBezTo>
                    <a:pt x="0" y="28528"/>
                    <a:pt x="8235" y="36763"/>
                    <a:pt x="18382" y="36763"/>
                  </a:cubicBezTo>
                  <a:cubicBezTo>
                    <a:pt x="28529" y="36763"/>
                    <a:pt x="36764" y="28528"/>
                    <a:pt x="36764" y="18382"/>
                  </a:cubicBezTo>
                  <a:cubicBezTo>
                    <a:pt x="36764" y="8260"/>
                    <a:pt x="28529" y="0"/>
                    <a:pt x="18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9"/>
            <p:cNvSpPr/>
            <p:nvPr/>
          </p:nvSpPr>
          <p:spPr>
            <a:xfrm>
              <a:off x="3028775" y="238125"/>
              <a:ext cx="306375" cy="3380375"/>
            </a:xfrm>
            <a:custGeom>
              <a:avLst/>
              <a:gdLst/>
              <a:ahLst/>
              <a:cxnLst/>
              <a:rect l="l" t="t" r="r" b="b"/>
              <a:pathLst>
                <a:path w="12255" h="135215" extrusionOk="0">
                  <a:moveTo>
                    <a:pt x="0" y="0"/>
                  </a:moveTo>
                  <a:lnTo>
                    <a:pt x="0" y="135215"/>
                  </a:lnTo>
                  <a:lnTo>
                    <a:pt x="12255" y="13521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9"/>
            <p:cNvSpPr/>
            <p:nvPr/>
          </p:nvSpPr>
          <p:spPr>
            <a:xfrm>
              <a:off x="3641500" y="238125"/>
              <a:ext cx="2777475" cy="3380375"/>
            </a:xfrm>
            <a:custGeom>
              <a:avLst/>
              <a:gdLst/>
              <a:ahLst/>
              <a:cxnLst/>
              <a:rect l="l" t="t" r="r" b="b"/>
              <a:pathLst>
                <a:path w="111099" h="135215" extrusionOk="0">
                  <a:moveTo>
                    <a:pt x="0" y="0"/>
                  </a:moveTo>
                  <a:lnTo>
                    <a:pt x="0" y="135215"/>
                  </a:lnTo>
                  <a:lnTo>
                    <a:pt x="24509" y="135215"/>
                  </a:lnTo>
                  <a:lnTo>
                    <a:pt x="24509" y="87129"/>
                  </a:lnTo>
                  <a:lnTo>
                    <a:pt x="79850" y="94922"/>
                  </a:lnTo>
                  <a:cubicBezTo>
                    <a:pt x="81168" y="95111"/>
                    <a:pt x="82476" y="95202"/>
                    <a:pt x="83766" y="95202"/>
                  </a:cubicBezTo>
                  <a:cubicBezTo>
                    <a:pt x="98591" y="95202"/>
                    <a:pt x="111098" y="83148"/>
                    <a:pt x="111098" y="67816"/>
                  </a:cubicBezTo>
                  <a:cubicBezTo>
                    <a:pt x="111098" y="52544"/>
                    <a:pt x="98688" y="40417"/>
                    <a:pt x="83713" y="40417"/>
                  </a:cubicBezTo>
                  <a:cubicBezTo>
                    <a:pt x="82441" y="40417"/>
                    <a:pt x="81152" y="40504"/>
                    <a:pt x="79850" y="40685"/>
                  </a:cubicBezTo>
                  <a:lnTo>
                    <a:pt x="24509" y="48478"/>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9"/>
            <p:cNvSpPr/>
            <p:nvPr/>
          </p:nvSpPr>
          <p:spPr>
            <a:xfrm>
              <a:off x="1190625" y="238125"/>
              <a:ext cx="1531800" cy="4002900"/>
            </a:xfrm>
            <a:custGeom>
              <a:avLst/>
              <a:gdLst/>
              <a:ahLst/>
              <a:cxnLst/>
              <a:rect l="l" t="t" r="r" b="b"/>
              <a:pathLst>
                <a:path w="61272" h="160116" extrusionOk="0">
                  <a:moveTo>
                    <a:pt x="0" y="0"/>
                  </a:moveTo>
                  <a:lnTo>
                    <a:pt x="0" y="34827"/>
                  </a:lnTo>
                  <a:lnTo>
                    <a:pt x="16936" y="43307"/>
                  </a:lnTo>
                  <a:lnTo>
                    <a:pt x="0" y="51763"/>
                  </a:lnTo>
                  <a:lnTo>
                    <a:pt x="0" y="135215"/>
                  </a:lnTo>
                  <a:lnTo>
                    <a:pt x="12254" y="135215"/>
                  </a:lnTo>
                  <a:lnTo>
                    <a:pt x="12254" y="147861"/>
                  </a:lnTo>
                  <a:cubicBezTo>
                    <a:pt x="12254" y="154626"/>
                    <a:pt x="17744" y="160116"/>
                    <a:pt x="24509" y="160116"/>
                  </a:cubicBezTo>
                  <a:cubicBezTo>
                    <a:pt x="31273" y="160116"/>
                    <a:pt x="36763" y="154626"/>
                    <a:pt x="36763" y="147861"/>
                  </a:cubicBezTo>
                  <a:lnTo>
                    <a:pt x="36763" y="135215"/>
                  </a:lnTo>
                  <a:lnTo>
                    <a:pt x="61272" y="135215"/>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49"/>
          <p:cNvGrpSpPr/>
          <p:nvPr/>
        </p:nvGrpSpPr>
        <p:grpSpPr>
          <a:xfrm>
            <a:off x="4347836" y="2971946"/>
            <a:ext cx="545317" cy="511258"/>
            <a:chOff x="1190625" y="401700"/>
            <a:chExt cx="5228350" cy="4901800"/>
          </a:xfrm>
        </p:grpSpPr>
        <p:sp>
          <p:nvSpPr>
            <p:cNvPr id="592" name="Google Shape;592;p49"/>
            <p:cNvSpPr/>
            <p:nvPr/>
          </p:nvSpPr>
          <p:spPr>
            <a:xfrm>
              <a:off x="1496975" y="4843925"/>
              <a:ext cx="2767675" cy="459575"/>
            </a:xfrm>
            <a:custGeom>
              <a:avLst/>
              <a:gdLst/>
              <a:ahLst/>
              <a:cxnLst/>
              <a:rect l="l" t="t" r="r" b="b"/>
              <a:pathLst>
                <a:path w="110707" h="18383" extrusionOk="0">
                  <a:moveTo>
                    <a:pt x="9191" y="0"/>
                  </a:moveTo>
                  <a:cubicBezTo>
                    <a:pt x="4118" y="0"/>
                    <a:pt x="0" y="4118"/>
                    <a:pt x="0" y="9191"/>
                  </a:cubicBezTo>
                  <a:cubicBezTo>
                    <a:pt x="0" y="14265"/>
                    <a:pt x="4118" y="18382"/>
                    <a:pt x="9191" y="18382"/>
                  </a:cubicBezTo>
                  <a:lnTo>
                    <a:pt x="101516" y="18382"/>
                  </a:lnTo>
                  <a:cubicBezTo>
                    <a:pt x="106589" y="18382"/>
                    <a:pt x="110707" y="14265"/>
                    <a:pt x="110707" y="9191"/>
                  </a:cubicBezTo>
                  <a:cubicBezTo>
                    <a:pt x="110707" y="4118"/>
                    <a:pt x="106589" y="0"/>
                    <a:pt x="101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9"/>
            <p:cNvSpPr/>
            <p:nvPr/>
          </p:nvSpPr>
          <p:spPr>
            <a:xfrm>
              <a:off x="1190625" y="4078025"/>
              <a:ext cx="3380375" cy="459575"/>
            </a:xfrm>
            <a:custGeom>
              <a:avLst/>
              <a:gdLst/>
              <a:ahLst/>
              <a:cxnLst/>
              <a:rect l="l" t="t" r="r" b="b"/>
              <a:pathLst>
                <a:path w="135215" h="18383" extrusionOk="0">
                  <a:moveTo>
                    <a:pt x="9191" y="0"/>
                  </a:moveTo>
                  <a:cubicBezTo>
                    <a:pt x="4117" y="0"/>
                    <a:pt x="0" y="4118"/>
                    <a:pt x="0" y="9191"/>
                  </a:cubicBezTo>
                  <a:cubicBezTo>
                    <a:pt x="0" y="14265"/>
                    <a:pt x="4117" y="18382"/>
                    <a:pt x="9191" y="18382"/>
                  </a:cubicBezTo>
                  <a:lnTo>
                    <a:pt x="126024" y="18382"/>
                  </a:lnTo>
                  <a:cubicBezTo>
                    <a:pt x="131097" y="18382"/>
                    <a:pt x="135215" y="14265"/>
                    <a:pt x="135215" y="9191"/>
                  </a:cubicBezTo>
                  <a:cubicBezTo>
                    <a:pt x="135215" y="4118"/>
                    <a:pt x="131097" y="0"/>
                    <a:pt x="12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9"/>
            <p:cNvSpPr/>
            <p:nvPr/>
          </p:nvSpPr>
          <p:spPr>
            <a:xfrm>
              <a:off x="2579650" y="401700"/>
              <a:ext cx="3839325" cy="2458275"/>
            </a:xfrm>
            <a:custGeom>
              <a:avLst/>
              <a:gdLst/>
              <a:ahLst/>
              <a:cxnLst/>
              <a:rect l="l" t="t" r="r" b="b"/>
              <a:pathLst>
                <a:path w="153573" h="98331" extrusionOk="0">
                  <a:moveTo>
                    <a:pt x="41837" y="1"/>
                  </a:moveTo>
                  <a:lnTo>
                    <a:pt x="0" y="42107"/>
                  </a:lnTo>
                  <a:lnTo>
                    <a:pt x="12108" y="55415"/>
                  </a:lnTo>
                  <a:cubicBezTo>
                    <a:pt x="17255" y="51445"/>
                    <a:pt x="23627" y="49018"/>
                    <a:pt x="30636" y="49018"/>
                  </a:cubicBezTo>
                  <a:lnTo>
                    <a:pt x="35906" y="49018"/>
                  </a:lnTo>
                  <a:lnTo>
                    <a:pt x="32401" y="44362"/>
                  </a:lnTo>
                  <a:lnTo>
                    <a:pt x="50513" y="26127"/>
                  </a:lnTo>
                  <a:lnTo>
                    <a:pt x="60733" y="26127"/>
                  </a:lnTo>
                  <a:lnTo>
                    <a:pt x="77644" y="43161"/>
                  </a:lnTo>
                  <a:cubicBezTo>
                    <a:pt x="79629" y="41862"/>
                    <a:pt x="81541" y="40293"/>
                    <a:pt x="83355" y="38651"/>
                  </a:cubicBezTo>
                  <a:lnTo>
                    <a:pt x="91663" y="47670"/>
                  </a:lnTo>
                  <a:cubicBezTo>
                    <a:pt x="81958" y="56665"/>
                    <a:pt x="69409" y="61175"/>
                    <a:pt x="56150" y="61273"/>
                  </a:cubicBezTo>
                  <a:lnTo>
                    <a:pt x="42891" y="61273"/>
                  </a:lnTo>
                  <a:lnTo>
                    <a:pt x="42891" y="85782"/>
                  </a:lnTo>
                  <a:lnTo>
                    <a:pt x="60562" y="85782"/>
                  </a:lnTo>
                  <a:lnTo>
                    <a:pt x="75806" y="93845"/>
                  </a:lnTo>
                  <a:cubicBezTo>
                    <a:pt x="82010" y="96861"/>
                    <a:pt x="88434" y="98330"/>
                    <a:pt x="94741" y="98330"/>
                  </a:cubicBezTo>
                  <a:cubicBezTo>
                    <a:pt x="105549" y="98330"/>
                    <a:pt x="116012" y="94016"/>
                    <a:pt x="124431" y="85782"/>
                  </a:cubicBezTo>
                  <a:lnTo>
                    <a:pt x="153572" y="85782"/>
                  </a:lnTo>
                  <a:lnTo>
                    <a:pt x="153572" y="36764"/>
                  </a:lnTo>
                  <a:lnTo>
                    <a:pt x="117741" y="36764"/>
                  </a:lnTo>
                  <a:lnTo>
                    <a:pt x="68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9"/>
            <p:cNvSpPr/>
            <p:nvPr/>
          </p:nvSpPr>
          <p:spPr>
            <a:xfrm>
              <a:off x="2886000" y="1933500"/>
              <a:ext cx="1531825" cy="1838200"/>
            </a:xfrm>
            <a:custGeom>
              <a:avLst/>
              <a:gdLst/>
              <a:ahLst/>
              <a:cxnLst/>
              <a:rect l="l" t="t" r="r" b="b"/>
              <a:pathLst>
                <a:path w="61273" h="73528" extrusionOk="0">
                  <a:moveTo>
                    <a:pt x="18382" y="1"/>
                  </a:moveTo>
                  <a:cubicBezTo>
                    <a:pt x="8211" y="1"/>
                    <a:pt x="1" y="8211"/>
                    <a:pt x="1" y="18382"/>
                  </a:cubicBezTo>
                  <a:lnTo>
                    <a:pt x="1" y="21446"/>
                  </a:lnTo>
                  <a:cubicBezTo>
                    <a:pt x="1" y="50195"/>
                    <a:pt x="23309" y="73527"/>
                    <a:pt x="52082" y="73527"/>
                  </a:cubicBezTo>
                  <a:cubicBezTo>
                    <a:pt x="57155" y="73527"/>
                    <a:pt x="61273" y="69410"/>
                    <a:pt x="61273" y="64336"/>
                  </a:cubicBezTo>
                  <a:cubicBezTo>
                    <a:pt x="61273" y="59263"/>
                    <a:pt x="57155" y="55146"/>
                    <a:pt x="52082" y="55146"/>
                  </a:cubicBezTo>
                  <a:cubicBezTo>
                    <a:pt x="33455" y="55146"/>
                    <a:pt x="18382" y="40048"/>
                    <a:pt x="18382" y="21446"/>
                  </a:cubicBezTo>
                  <a:lnTo>
                    <a:pt x="183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9"/>
            <p:cNvSpPr/>
            <p:nvPr/>
          </p:nvSpPr>
          <p:spPr>
            <a:xfrm>
              <a:off x="1190625" y="3312125"/>
              <a:ext cx="2060575" cy="459575"/>
            </a:xfrm>
            <a:custGeom>
              <a:avLst/>
              <a:gdLst/>
              <a:ahLst/>
              <a:cxnLst/>
              <a:rect l="l" t="t" r="r" b="b"/>
              <a:pathLst>
                <a:path w="82423" h="18383" extrusionOk="0">
                  <a:moveTo>
                    <a:pt x="9191" y="1"/>
                  </a:moveTo>
                  <a:cubicBezTo>
                    <a:pt x="4117" y="1"/>
                    <a:pt x="0" y="4118"/>
                    <a:pt x="0" y="9191"/>
                  </a:cubicBezTo>
                  <a:cubicBezTo>
                    <a:pt x="0" y="14265"/>
                    <a:pt x="4117" y="18382"/>
                    <a:pt x="9191" y="18382"/>
                  </a:cubicBezTo>
                  <a:lnTo>
                    <a:pt x="82423" y="18382"/>
                  </a:lnTo>
                  <a:cubicBezTo>
                    <a:pt x="75585" y="13431"/>
                    <a:pt x="69801" y="7182"/>
                    <a:pt x="65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49"/>
          <p:cNvGrpSpPr/>
          <p:nvPr/>
        </p:nvGrpSpPr>
        <p:grpSpPr>
          <a:xfrm>
            <a:off x="6850055" y="2954904"/>
            <a:ext cx="511333" cy="511333"/>
            <a:chOff x="1190625" y="238125"/>
            <a:chExt cx="5228350" cy="5228350"/>
          </a:xfrm>
        </p:grpSpPr>
        <p:sp>
          <p:nvSpPr>
            <p:cNvPr id="598" name="Google Shape;598;p49"/>
            <p:cNvSpPr/>
            <p:nvPr/>
          </p:nvSpPr>
          <p:spPr>
            <a:xfrm>
              <a:off x="4887150" y="1780325"/>
              <a:ext cx="1531825" cy="2757275"/>
            </a:xfrm>
            <a:custGeom>
              <a:avLst/>
              <a:gdLst/>
              <a:ahLst/>
              <a:cxnLst/>
              <a:rect l="l" t="t" r="r" b="b"/>
              <a:pathLst>
                <a:path w="61273" h="110291" extrusionOk="0">
                  <a:moveTo>
                    <a:pt x="0" y="1"/>
                  </a:moveTo>
                  <a:lnTo>
                    <a:pt x="0" y="110290"/>
                  </a:lnTo>
                  <a:lnTo>
                    <a:pt x="61272" y="110290"/>
                  </a:lnTo>
                  <a:lnTo>
                    <a:pt x="61272" y="98036"/>
                  </a:lnTo>
                  <a:lnTo>
                    <a:pt x="24509" y="98036"/>
                  </a:lnTo>
                  <a:lnTo>
                    <a:pt x="24509" y="12255"/>
                  </a:lnTo>
                  <a:lnTo>
                    <a:pt x="61272" y="12255"/>
                  </a:lnTo>
                  <a:lnTo>
                    <a:pt x="6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9"/>
            <p:cNvSpPr/>
            <p:nvPr/>
          </p:nvSpPr>
          <p:spPr>
            <a:xfrm>
              <a:off x="5806225" y="2393050"/>
              <a:ext cx="612750" cy="1531825"/>
            </a:xfrm>
            <a:custGeom>
              <a:avLst/>
              <a:gdLst/>
              <a:ahLst/>
              <a:cxnLst/>
              <a:rect l="l" t="t" r="r" b="b"/>
              <a:pathLst>
                <a:path w="24510" h="61273" extrusionOk="0">
                  <a:moveTo>
                    <a:pt x="1" y="0"/>
                  </a:moveTo>
                  <a:lnTo>
                    <a:pt x="1" y="61272"/>
                  </a:lnTo>
                  <a:lnTo>
                    <a:pt x="24509" y="61272"/>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9"/>
            <p:cNvSpPr/>
            <p:nvPr/>
          </p:nvSpPr>
          <p:spPr>
            <a:xfrm>
              <a:off x="4934325" y="238125"/>
              <a:ext cx="1428275" cy="1235875"/>
            </a:xfrm>
            <a:custGeom>
              <a:avLst/>
              <a:gdLst/>
              <a:ahLst/>
              <a:cxnLst/>
              <a:rect l="l" t="t" r="r" b="b"/>
              <a:pathLst>
                <a:path w="57131" h="49435" extrusionOk="0">
                  <a:moveTo>
                    <a:pt x="18382" y="0"/>
                  </a:moveTo>
                  <a:lnTo>
                    <a:pt x="1" y="49434"/>
                  </a:lnTo>
                  <a:lnTo>
                    <a:pt x="57131" y="49434"/>
                  </a:lnTo>
                  <a:lnTo>
                    <a:pt x="391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9"/>
            <p:cNvSpPr/>
            <p:nvPr/>
          </p:nvSpPr>
          <p:spPr>
            <a:xfrm>
              <a:off x="4887150" y="4843925"/>
              <a:ext cx="1531825" cy="622550"/>
            </a:xfrm>
            <a:custGeom>
              <a:avLst/>
              <a:gdLst/>
              <a:ahLst/>
              <a:cxnLst/>
              <a:rect l="l" t="t" r="r" b="b"/>
              <a:pathLst>
                <a:path w="61273" h="24902" extrusionOk="0">
                  <a:moveTo>
                    <a:pt x="74" y="0"/>
                  </a:moveTo>
                  <a:lnTo>
                    <a:pt x="0" y="24901"/>
                  </a:lnTo>
                  <a:lnTo>
                    <a:pt x="61272" y="24901"/>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9"/>
            <p:cNvSpPr/>
            <p:nvPr/>
          </p:nvSpPr>
          <p:spPr>
            <a:xfrm>
              <a:off x="3028775" y="1780325"/>
              <a:ext cx="1552050" cy="2757275"/>
            </a:xfrm>
            <a:custGeom>
              <a:avLst/>
              <a:gdLst/>
              <a:ahLst/>
              <a:cxnLst/>
              <a:rect l="l" t="t" r="r" b="b"/>
              <a:pathLst>
                <a:path w="62082" h="110291" extrusionOk="0">
                  <a:moveTo>
                    <a:pt x="0" y="1"/>
                  </a:moveTo>
                  <a:lnTo>
                    <a:pt x="0" y="110290"/>
                  </a:lnTo>
                  <a:lnTo>
                    <a:pt x="62081" y="110290"/>
                  </a:lnTo>
                  <a:lnTo>
                    <a:pt x="62081" y="98036"/>
                  </a:lnTo>
                  <a:lnTo>
                    <a:pt x="24509" y="98036"/>
                  </a:lnTo>
                  <a:lnTo>
                    <a:pt x="24509" y="12255"/>
                  </a:lnTo>
                  <a:lnTo>
                    <a:pt x="62081" y="12255"/>
                  </a:lnTo>
                  <a:lnTo>
                    <a:pt x="620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9"/>
            <p:cNvSpPr/>
            <p:nvPr/>
          </p:nvSpPr>
          <p:spPr>
            <a:xfrm>
              <a:off x="3958275" y="2393050"/>
              <a:ext cx="622550" cy="1531825"/>
            </a:xfrm>
            <a:custGeom>
              <a:avLst/>
              <a:gdLst/>
              <a:ahLst/>
              <a:cxnLst/>
              <a:rect l="l" t="t" r="r" b="b"/>
              <a:pathLst>
                <a:path w="24902" h="61273" extrusionOk="0">
                  <a:moveTo>
                    <a:pt x="0" y="0"/>
                  </a:moveTo>
                  <a:lnTo>
                    <a:pt x="0" y="61272"/>
                  </a:lnTo>
                  <a:lnTo>
                    <a:pt x="24901" y="61272"/>
                  </a:lnTo>
                  <a:lnTo>
                    <a:pt x="24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9"/>
            <p:cNvSpPr/>
            <p:nvPr/>
          </p:nvSpPr>
          <p:spPr>
            <a:xfrm>
              <a:off x="3075950" y="238125"/>
              <a:ext cx="1448500" cy="1235875"/>
            </a:xfrm>
            <a:custGeom>
              <a:avLst/>
              <a:gdLst/>
              <a:ahLst/>
              <a:cxnLst/>
              <a:rect l="l" t="t" r="r" b="b"/>
              <a:pathLst>
                <a:path w="57940" h="49435" extrusionOk="0">
                  <a:moveTo>
                    <a:pt x="18382" y="0"/>
                  </a:moveTo>
                  <a:lnTo>
                    <a:pt x="0" y="49434"/>
                  </a:lnTo>
                  <a:lnTo>
                    <a:pt x="57939" y="49434"/>
                  </a:lnTo>
                  <a:lnTo>
                    <a:pt x="39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9"/>
            <p:cNvSpPr/>
            <p:nvPr/>
          </p:nvSpPr>
          <p:spPr>
            <a:xfrm>
              <a:off x="3028775" y="4843925"/>
              <a:ext cx="1552050" cy="622550"/>
            </a:xfrm>
            <a:custGeom>
              <a:avLst/>
              <a:gdLst/>
              <a:ahLst/>
              <a:cxnLst/>
              <a:rect l="l" t="t" r="r" b="b"/>
              <a:pathLst>
                <a:path w="62082" h="24902" extrusionOk="0">
                  <a:moveTo>
                    <a:pt x="49" y="0"/>
                  </a:moveTo>
                  <a:lnTo>
                    <a:pt x="0" y="24901"/>
                  </a:lnTo>
                  <a:lnTo>
                    <a:pt x="62081" y="24901"/>
                  </a:lnTo>
                  <a:lnTo>
                    <a:pt x="620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9"/>
            <p:cNvSpPr/>
            <p:nvPr/>
          </p:nvSpPr>
          <p:spPr>
            <a:xfrm>
              <a:off x="1190625" y="1780325"/>
              <a:ext cx="1531800" cy="2757275"/>
            </a:xfrm>
            <a:custGeom>
              <a:avLst/>
              <a:gdLst/>
              <a:ahLst/>
              <a:cxnLst/>
              <a:rect l="l" t="t" r="r" b="b"/>
              <a:pathLst>
                <a:path w="61272" h="110291" extrusionOk="0">
                  <a:moveTo>
                    <a:pt x="0" y="1"/>
                  </a:moveTo>
                  <a:lnTo>
                    <a:pt x="0" y="110290"/>
                  </a:lnTo>
                  <a:lnTo>
                    <a:pt x="61272" y="110290"/>
                  </a:lnTo>
                  <a:lnTo>
                    <a:pt x="61272" y="98036"/>
                  </a:lnTo>
                  <a:lnTo>
                    <a:pt x="24509" y="98036"/>
                  </a:lnTo>
                  <a:lnTo>
                    <a:pt x="24509" y="12255"/>
                  </a:lnTo>
                  <a:lnTo>
                    <a:pt x="61272" y="12255"/>
                  </a:lnTo>
                  <a:lnTo>
                    <a:pt x="6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9"/>
            <p:cNvSpPr/>
            <p:nvPr/>
          </p:nvSpPr>
          <p:spPr>
            <a:xfrm>
              <a:off x="2109700" y="2393050"/>
              <a:ext cx="612725" cy="1531825"/>
            </a:xfrm>
            <a:custGeom>
              <a:avLst/>
              <a:gdLst/>
              <a:ahLst/>
              <a:cxnLst/>
              <a:rect l="l" t="t" r="r" b="b"/>
              <a:pathLst>
                <a:path w="24509" h="61273" extrusionOk="0">
                  <a:moveTo>
                    <a:pt x="0" y="0"/>
                  </a:moveTo>
                  <a:lnTo>
                    <a:pt x="0" y="61272"/>
                  </a:lnTo>
                  <a:lnTo>
                    <a:pt x="24509" y="61272"/>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9"/>
            <p:cNvSpPr/>
            <p:nvPr/>
          </p:nvSpPr>
          <p:spPr>
            <a:xfrm>
              <a:off x="1237800" y="238125"/>
              <a:ext cx="1428275" cy="1235875"/>
            </a:xfrm>
            <a:custGeom>
              <a:avLst/>
              <a:gdLst/>
              <a:ahLst/>
              <a:cxnLst/>
              <a:rect l="l" t="t" r="r" b="b"/>
              <a:pathLst>
                <a:path w="57131" h="49435" extrusionOk="0">
                  <a:moveTo>
                    <a:pt x="18382" y="0"/>
                  </a:moveTo>
                  <a:lnTo>
                    <a:pt x="0" y="49434"/>
                  </a:lnTo>
                  <a:lnTo>
                    <a:pt x="57130" y="49434"/>
                  </a:lnTo>
                  <a:lnTo>
                    <a:pt x="39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9"/>
            <p:cNvSpPr/>
            <p:nvPr/>
          </p:nvSpPr>
          <p:spPr>
            <a:xfrm>
              <a:off x="1190625" y="4843925"/>
              <a:ext cx="1531800" cy="622550"/>
            </a:xfrm>
            <a:custGeom>
              <a:avLst/>
              <a:gdLst/>
              <a:ahLst/>
              <a:cxnLst/>
              <a:rect l="l" t="t" r="r" b="b"/>
              <a:pathLst>
                <a:path w="61272" h="24902" extrusionOk="0">
                  <a:moveTo>
                    <a:pt x="49" y="0"/>
                  </a:moveTo>
                  <a:lnTo>
                    <a:pt x="0" y="24901"/>
                  </a:lnTo>
                  <a:lnTo>
                    <a:pt x="61272" y="24901"/>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9"/>
          <p:cNvGrpSpPr/>
          <p:nvPr/>
        </p:nvGrpSpPr>
        <p:grpSpPr>
          <a:xfrm>
            <a:off x="6833063" y="1250691"/>
            <a:ext cx="545317" cy="441278"/>
            <a:chOff x="1190625" y="738700"/>
            <a:chExt cx="5228350" cy="4230850"/>
          </a:xfrm>
        </p:grpSpPr>
        <p:sp>
          <p:nvSpPr>
            <p:cNvPr id="611" name="Google Shape;611;p49"/>
            <p:cNvSpPr/>
            <p:nvPr/>
          </p:nvSpPr>
          <p:spPr>
            <a:xfrm>
              <a:off x="5796425" y="1504600"/>
              <a:ext cx="622550" cy="612750"/>
            </a:xfrm>
            <a:custGeom>
              <a:avLst/>
              <a:gdLst/>
              <a:ahLst/>
              <a:cxnLst/>
              <a:rect l="l" t="t" r="r" b="b"/>
              <a:pathLst>
                <a:path w="24902" h="24510" extrusionOk="0">
                  <a:moveTo>
                    <a:pt x="0" y="1"/>
                  </a:moveTo>
                  <a:lnTo>
                    <a:pt x="0" y="24509"/>
                  </a:lnTo>
                  <a:lnTo>
                    <a:pt x="24901" y="24509"/>
                  </a:lnTo>
                  <a:lnTo>
                    <a:pt x="249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9"/>
            <p:cNvSpPr/>
            <p:nvPr/>
          </p:nvSpPr>
          <p:spPr>
            <a:xfrm>
              <a:off x="3014075" y="1606925"/>
              <a:ext cx="3373650" cy="3362625"/>
            </a:xfrm>
            <a:custGeom>
              <a:avLst/>
              <a:gdLst/>
              <a:ahLst/>
              <a:cxnLst/>
              <a:rect l="l" t="t" r="r" b="b"/>
              <a:pathLst>
                <a:path w="134946" h="134505" extrusionOk="0">
                  <a:moveTo>
                    <a:pt x="20073" y="1"/>
                  </a:moveTo>
                  <a:lnTo>
                    <a:pt x="0" y="14069"/>
                  </a:lnTo>
                  <a:lnTo>
                    <a:pt x="23676" y="47891"/>
                  </a:lnTo>
                  <a:lnTo>
                    <a:pt x="24533" y="56518"/>
                  </a:lnTo>
                  <a:cubicBezTo>
                    <a:pt x="25808" y="69409"/>
                    <a:pt x="30391" y="81811"/>
                    <a:pt x="37817" y="92423"/>
                  </a:cubicBezTo>
                  <a:cubicBezTo>
                    <a:pt x="52326" y="113158"/>
                    <a:pt x="71247" y="118721"/>
                    <a:pt x="74727" y="120804"/>
                  </a:cubicBezTo>
                  <a:lnTo>
                    <a:pt x="84359" y="134505"/>
                  </a:lnTo>
                  <a:lnTo>
                    <a:pt x="134945" y="99384"/>
                  </a:lnTo>
                  <a:lnTo>
                    <a:pt x="121270" y="80438"/>
                  </a:lnTo>
                  <a:lnTo>
                    <a:pt x="113378" y="32671"/>
                  </a:lnTo>
                  <a:lnTo>
                    <a:pt x="63870" y="32671"/>
                  </a:lnTo>
                  <a:cubicBezTo>
                    <a:pt x="69262" y="35783"/>
                    <a:pt x="75193" y="37989"/>
                    <a:pt x="81467" y="38847"/>
                  </a:cubicBezTo>
                  <a:lnTo>
                    <a:pt x="79825" y="50979"/>
                  </a:lnTo>
                  <a:cubicBezTo>
                    <a:pt x="62914" y="48675"/>
                    <a:pt x="47621" y="39362"/>
                    <a:pt x="37866" y="25392"/>
                  </a:cubicBezTo>
                  <a:lnTo>
                    <a:pt x="20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9"/>
            <p:cNvSpPr/>
            <p:nvPr/>
          </p:nvSpPr>
          <p:spPr>
            <a:xfrm>
              <a:off x="2732825" y="738700"/>
              <a:ext cx="2514025" cy="459575"/>
            </a:xfrm>
            <a:custGeom>
              <a:avLst/>
              <a:gdLst/>
              <a:ahLst/>
              <a:cxnLst/>
              <a:rect l="l" t="t" r="r" b="b"/>
              <a:pathLst>
                <a:path w="100561" h="18383" extrusionOk="0">
                  <a:moveTo>
                    <a:pt x="1" y="1"/>
                  </a:moveTo>
                  <a:lnTo>
                    <a:pt x="1" y="18382"/>
                  </a:lnTo>
                  <a:lnTo>
                    <a:pt x="100560" y="18382"/>
                  </a:lnTo>
                  <a:lnTo>
                    <a:pt x="82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9"/>
            <p:cNvSpPr/>
            <p:nvPr/>
          </p:nvSpPr>
          <p:spPr>
            <a:xfrm>
              <a:off x="3817950" y="1504600"/>
              <a:ext cx="1672150" cy="612750"/>
            </a:xfrm>
            <a:custGeom>
              <a:avLst/>
              <a:gdLst/>
              <a:ahLst/>
              <a:cxnLst/>
              <a:rect l="l" t="t" r="r" b="b"/>
              <a:pathLst>
                <a:path w="66886" h="24510" extrusionOk="0">
                  <a:moveTo>
                    <a:pt x="1" y="1"/>
                  </a:moveTo>
                  <a:cubicBezTo>
                    <a:pt x="5245" y="7353"/>
                    <a:pt x="12157" y="17696"/>
                    <a:pt x="17524" y="24509"/>
                  </a:cubicBezTo>
                  <a:lnTo>
                    <a:pt x="66885" y="24509"/>
                  </a:lnTo>
                  <a:lnTo>
                    <a:pt x="668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9"/>
            <p:cNvSpPr/>
            <p:nvPr/>
          </p:nvSpPr>
          <p:spPr>
            <a:xfrm>
              <a:off x="1190625" y="1504600"/>
              <a:ext cx="1937425" cy="612750"/>
            </a:xfrm>
            <a:custGeom>
              <a:avLst/>
              <a:gdLst/>
              <a:ahLst/>
              <a:cxnLst/>
              <a:rect l="l" t="t" r="r" b="b"/>
              <a:pathLst>
                <a:path w="77497" h="24510" extrusionOk="0">
                  <a:moveTo>
                    <a:pt x="77497" y="1"/>
                  </a:moveTo>
                  <a:lnTo>
                    <a:pt x="36052" y="25"/>
                  </a:lnTo>
                  <a:cubicBezTo>
                    <a:pt x="28479" y="25"/>
                    <a:pt x="20661" y="2255"/>
                    <a:pt x="14215" y="6128"/>
                  </a:cubicBezTo>
                  <a:lnTo>
                    <a:pt x="0" y="6128"/>
                  </a:lnTo>
                  <a:lnTo>
                    <a:pt x="0" y="18382"/>
                  </a:lnTo>
                  <a:lnTo>
                    <a:pt x="14117" y="18382"/>
                  </a:lnTo>
                  <a:cubicBezTo>
                    <a:pt x="20563" y="22304"/>
                    <a:pt x="28308" y="24485"/>
                    <a:pt x="36052" y="24485"/>
                  </a:cubicBezTo>
                  <a:lnTo>
                    <a:pt x="42449" y="24509"/>
                  </a:lnTo>
                  <a:lnTo>
                    <a:pt x="77423" y="50"/>
                  </a:lnTo>
                  <a:lnTo>
                    <a:pt x="77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49"/>
          <p:cNvGrpSpPr/>
          <p:nvPr/>
        </p:nvGrpSpPr>
        <p:grpSpPr>
          <a:xfrm>
            <a:off x="1782648" y="2937900"/>
            <a:ext cx="511258" cy="545317"/>
            <a:chOff x="1354200" y="238125"/>
            <a:chExt cx="4901800" cy="5228350"/>
          </a:xfrm>
        </p:grpSpPr>
        <p:sp>
          <p:nvSpPr>
            <p:cNvPr id="617" name="Google Shape;617;p49"/>
            <p:cNvSpPr/>
            <p:nvPr/>
          </p:nvSpPr>
          <p:spPr>
            <a:xfrm>
              <a:off x="3345550" y="1780325"/>
              <a:ext cx="1225450" cy="2144550"/>
            </a:xfrm>
            <a:custGeom>
              <a:avLst/>
              <a:gdLst/>
              <a:ahLst/>
              <a:cxnLst/>
              <a:rect l="l" t="t" r="r" b="b"/>
              <a:pathLst>
                <a:path w="49018" h="85782" extrusionOk="0">
                  <a:moveTo>
                    <a:pt x="0" y="1"/>
                  </a:moveTo>
                  <a:lnTo>
                    <a:pt x="0" y="9584"/>
                  </a:lnTo>
                  <a:cubicBezTo>
                    <a:pt x="0" y="16274"/>
                    <a:pt x="1569" y="22990"/>
                    <a:pt x="4559" y="28970"/>
                  </a:cubicBezTo>
                  <a:cubicBezTo>
                    <a:pt x="8922" y="37671"/>
                    <a:pt x="8922" y="48087"/>
                    <a:pt x="4559" y="56787"/>
                  </a:cubicBezTo>
                  <a:cubicBezTo>
                    <a:pt x="1569" y="62768"/>
                    <a:pt x="0" y="69483"/>
                    <a:pt x="0" y="76174"/>
                  </a:cubicBezTo>
                  <a:lnTo>
                    <a:pt x="0" y="85781"/>
                  </a:lnTo>
                  <a:lnTo>
                    <a:pt x="49018" y="85781"/>
                  </a:lnTo>
                  <a:lnTo>
                    <a:pt x="49018" y="76174"/>
                  </a:lnTo>
                  <a:cubicBezTo>
                    <a:pt x="49018" y="69483"/>
                    <a:pt x="47425" y="62768"/>
                    <a:pt x="44435" y="56787"/>
                  </a:cubicBezTo>
                  <a:cubicBezTo>
                    <a:pt x="40072" y="48087"/>
                    <a:pt x="40072" y="37671"/>
                    <a:pt x="44435" y="28970"/>
                  </a:cubicBezTo>
                  <a:cubicBezTo>
                    <a:pt x="47425" y="22990"/>
                    <a:pt x="49018" y="16274"/>
                    <a:pt x="49018" y="9584"/>
                  </a:cubicBezTo>
                  <a:lnTo>
                    <a:pt x="49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9"/>
            <p:cNvSpPr/>
            <p:nvPr/>
          </p:nvSpPr>
          <p:spPr>
            <a:xfrm>
              <a:off x="3651900" y="4231200"/>
              <a:ext cx="612750" cy="1235275"/>
            </a:xfrm>
            <a:custGeom>
              <a:avLst/>
              <a:gdLst/>
              <a:ahLst/>
              <a:cxnLst/>
              <a:rect l="l" t="t" r="r" b="b"/>
              <a:pathLst>
                <a:path w="24510" h="49411" extrusionOk="0">
                  <a:moveTo>
                    <a:pt x="1" y="1"/>
                  </a:moveTo>
                  <a:lnTo>
                    <a:pt x="1" y="24509"/>
                  </a:lnTo>
                  <a:lnTo>
                    <a:pt x="6128" y="24509"/>
                  </a:lnTo>
                  <a:lnTo>
                    <a:pt x="6128" y="49410"/>
                  </a:lnTo>
                  <a:lnTo>
                    <a:pt x="18382" y="49410"/>
                  </a:lnTo>
                  <a:lnTo>
                    <a:pt x="18382" y="24509"/>
                  </a:lnTo>
                  <a:lnTo>
                    <a:pt x="24510" y="24509"/>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9"/>
            <p:cNvSpPr/>
            <p:nvPr/>
          </p:nvSpPr>
          <p:spPr>
            <a:xfrm>
              <a:off x="1354200" y="238125"/>
              <a:ext cx="1531825" cy="929500"/>
            </a:xfrm>
            <a:custGeom>
              <a:avLst/>
              <a:gdLst/>
              <a:ahLst/>
              <a:cxnLst/>
              <a:rect l="l" t="t" r="r" b="b"/>
              <a:pathLst>
                <a:path w="61273" h="37180" extrusionOk="0">
                  <a:moveTo>
                    <a:pt x="1" y="0"/>
                  </a:moveTo>
                  <a:lnTo>
                    <a:pt x="18382" y="37180"/>
                  </a:lnTo>
                  <a:lnTo>
                    <a:pt x="42891" y="37180"/>
                  </a:lnTo>
                  <a:lnTo>
                    <a:pt x="61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9"/>
            <p:cNvSpPr/>
            <p:nvPr/>
          </p:nvSpPr>
          <p:spPr>
            <a:xfrm>
              <a:off x="1354200" y="4537575"/>
              <a:ext cx="1531825" cy="928900"/>
            </a:xfrm>
            <a:custGeom>
              <a:avLst/>
              <a:gdLst/>
              <a:ahLst/>
              <a:cxnLst/>
              <a:rect l="l" t="t" r="r" b="b"/>
              <a:pathLst>
                <a:path w="61273" h="37156" extrusionOk="0">
                  <a:moveTo>
                    <a:pt x="18382" y="0"/>
                  </a:moveTo>
                  <a:lnTo>
                    <a:pt x="1" y="37155"/>
                  </a:lnTo>
                  <a:lnTo>
                    <a:pt x="61273" y="37155"/>
                  </a:lnTo>
                  <a:lnTo>
                    <a:pt x="42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9"/>
            <p:cNvSpPr/>
            <p:nvPr/>
          </p:nvSpPr>
          <p:spPr>
            <a:xfrm>
              <a:off x="1813750" y="1473975"/>
              <a:ext cx="612750" cy="2757250"/>
            </a:xfrm>
            <a:custGeom>
              <a:avLst/>
              <a:gdLst/>
              <a:ahLst/>
              <a:cxnLst/>
              <a:rect l="l" t="t" r="r" b="b"/>
              <a:pathLst>
                <a:path w="24510" h="110290" extrusionOk="0">
                  <a:moveTo>
                    <a:pt x="0" y="0"/>
                  </a:moveTo>
                  <a:lnTo>
                    <a:pt x="0" y="110290"/>
                  </a:lnTo>
                  <a:lnTo>
                    <a:pt x="24509" y="110290"/>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9"/>
            <p:cNvSpPr/>
            <p:nvPr/>
          </p:nvSpPr>
          <p:spPr>
            <a:xfrm>
              <a:off x="3651900" y="238125"/>
              <a:ext cx="612750" cy="1235875"/>
            </a:xfrm>
            <a:custGeom>
              <a:avLst/>
              <a:gdLst/>
              <a:ahLst/>
              <a:cxnLst/>
              <a:rect l="l" t="t" r="r" b="b"/>
              <a:pathLst>
                <a:path w="24510" h="49435" extrusionOk="0">
                  <a:moveTo>
                    <a:pt x="6128" y="0"/>
                  </a:moveTo>
                  <a:lnTo>
                    <a:pt x="6128" y="24925"/>
                  </a:lnTo>
                  <a:lnTo>
                    <a:pt x="1" y="24925"/>
                  </a:lnTo>
                  <a:lnTo>
                    <a:pt x="1" y="49434"/>
                  </a:lnTo>
                  <a:lnTo>
                    <a:pt x="24510" y="49434"/>
                  </a:lnTo>
                  <a:lnTo>
                    <a:pt x="24510" y="24925"/>
                  </a:lnTo>
                  <a:lnTo>
                    <a:pt x="18382" y="24925"/>
                  </a:lnTo>
                  <a:lnTo>
                    <a:pt x="18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9"/>
            <p:cNvSpPr/>
            <p:nvPr/>
          </p:nvSpPr>
          <p:spPr>
            <a:xfrm>
              <a:off x="5030525" y="238125"/>
              <a:ext cx="1225475" cy="3074025"/>
            </a:xfrm>
            <a:custGeom>
              <a:avLst/>
              <a:gdLst/>
              <a:ahLst/>
              <a:cxnLst/>
              <a:rect l="l" t="t" r="r" b="b"/>
              <a:pathLst>
                <a:path w="49019" h="122961" extrusionOk="0">
                  <a:moveTo>
                    <a:pt x="49018" y="0"/>
                  </a:moveTo>
                  <a:lnTo>
                    <a:pt x="40955" y="2696"/>
                  </a:lnTo>
                  <a:cubicBezTo>
                    <a:pt x="16446" y="10857"/>
                    <a:pt x="0" y="31714"/>
                    <a:pt x="0" y="57547"/>
                  </a:cubicBezTo>
                  <a:cubicBezTo>
                    <a:pt x="0" y="79776"/>
                    <a:pt x="3456" y="101736"/>
                    <a:pt x="10074" y="122961"/>
                  </a:cubicBezTo>
                  <a:lnTo>
                    <a:pt x="49018" y="122961"/>
                  </a:lnTo>
                  <a:lnTo>
                    <a:pt x="490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9"/>
            <p:cNvSpPr/>
            <p:nvPr/>
          </p:nvSpPr>
          <p:spPr>
            <a:xfrm>
              <a:off x="5643250" y="3618475"/>
              <a:ext cx="612750" cy="1848000"/>
            </a:xfrm>
            <a:custGeom>
              <a:avLst/>
              <a:gdLst/>
              <a:ahLst/>
              <a:cxnLst/>
              <a:rect l="l" t="t" r="r" b="b"/>
              <a:pathLst>
                <a:path w="24510" h="73920" extrusionOk="0">
                  <a:moveTo>
                    <a:pt x="0" y="1"/>
                  </a:moveTo>
                  <a:lnTo>
                    <a:pt x="0" y="73919"/>
                  </a:lnTo>
                  <a:lnTo>
                    <a:pt x="24509" y="73919"/>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0"/>
          <p:cNvSpPr txBox="1">
            <a:spLocks noGrp="1"/>
          </p:cNvSpPr>
          <p:nvPr>
            <p:ph type="title"/>
          </p:nvPr>
        </p:nvSpPr>
        <p:spPr>
          <a:xfrm>
            <a:off x="4419600" y="1636925"/>
            <a:ext cx="3856500" cy="103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MY WORK</a:t>
            </a:r>
            <a:endParaRPr/>
          </a:p>
        </p:txBody>
      </p:sp>
      <p:sp>
        <p:nvSpPr>
          <p:cNvPr id="630" name="Google Shape;630;p50"/>
          <p:cNvSpPr txBox="1">
            <a:spLocks noGrp="1"/>
          </p:cNvSpPr>
          <p:nvPr>
            <p:ph type="subTitle" idx="1"/>
          </p:nvPr>
        </p:nvSpPr>
        <p:spPr>
          <a:xfrm>
            <a:off x="4419625" y="2674950"/>
            <a:ext cx="3856500" cy="44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AREA 1</a:t>
            </a:r>
            <a:endParaRPr/>
          </a:p>
        </p:txBody>
      </p:sp>
      <p:pic>
        <p:nvPicPr>
          <p:cNvPr id="2" name="Imagen 1"/>
          <p:cNvPicPr>
            <a:picLocks noChangeAspect="1"/>
          </p:cNvPicPr>
          <p:nvPr/>
        </p:nvPicPr>
        <p:blipFill>
          <a:blip r:embed="rId3"/>
          <a:stretch>
            <a:fillRect/>
          </a:stretch>
        </p:blipFill>
        <p:spPr>
          <a:xfrm>
            <a:off x="914400" y="309022"/>
            <a:ext cx="3264429" cy="47318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58"/>
          <p:cNvSpPr txBox="1">
            <a:spLocks noGrp="1"/>
          </p:cNvSpPr>
          <p:nvPr>
            <p:ph type="title"/>
          </p:nvPr>
        </p:nvSpPr>
        <p:spPr>
          <a:xfrm>
            <a:off x="720000" y="381000"/>
            <a:ext cx="77112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¡Encuentra el camino!</a:t>
            </a:r>
            <a:endParaRPr dirty="0"/>
          </a:p>
        </p:txBody>
      </p:sp>
      <p:sp>
        <p:nvSpPr>
          <p:cNvPr id="1545" name="Google Shape;1545;p58"/>
          <p:cNvSpPr txBox="1"/>
          <p:nvPr/>
        </p:nvSpPr>
        <p:spPr>
          <a:xfrm>
            <a:off x="696813" y="3929087"/>
            <a:ext cx="1851600" cy="67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1"/>
                </a:solidFill>
                <a:latin typeface="Raleway"/>
                <a:ea typeface="Raleway"/>
                <a:cs typeface="Raleway"/>
                <a:sym typeface="Raleway"/>
              </a:rPr>
              <a:t>Marte contiene gran cantidad de óxido de hierro</a:t>
            </a:r>
            <a:endParaRPr>
              <a:solidFill>
                <a:schemeClr val="dk1"/>
              </a:solidFill>
            </a:endParaRPr>
          </a:p>
        </p:txBody>
      </p:sp>
      <p:sp>
        <p:nvSpPr>
          <p:cNvPr id="1546" name="Google Shape;1546;p58"/>
          <p:cNvSpPr txBox="1"/>
          <p:nvPr/>
        </p:nvSpPr>
        <p:spPr>
          <a:xfrm>
            <a:off x="6579167" y="2560353"/>
            <a:ext cx="1851600" cy="641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dk1"/>
                </a:solidFill>
                <a:latin typeface="Raleway"/>
                <a:ea typeface="Raleway"/>
                <a:cs typeface="Raleway"/>
                <a:sym typeface="Raleway"/>
              </a:rPr>
              <a:t>Júpiter es el planeta más grande en el Sistema Solar</a:t>
            </a:r>
            <a:endParaRPr>
              <a:solidFill>
                <a:schemeClr val="dk1"/>
              </a:solidFill>
            </a:endParaRPr>
          </a:p>
        </p:txBody>
      </p:sp>
      <p:sp>
        <p:nvSpPr>
          <p:cNvPr id="1547" name="Google Shape;1547;p58"/>
          <p:cNvSpPr txBox="1"/>
          <p:nvPr/>
        </p:nvSpPr>
        <p:spPr>
          <a:xfrm>
            <a:off x="720000" y="2076593"/>
            <a:ext cx="1851600" cy="64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solidFill>
                  <a:schemeClr val="dk1"/>
                </a:solidFill>
                <a:latin typeface="Raleway"/>
                <a:ea typeface="Raleway"/>
                <a:cs typeface="Raleway"/>
                <a:sym typeface="Raleway"/>
              </a:rPr>
              <a:t>Venus es un planeta con temperaturas muy altas</a:t>
            </a:r>
            <a:endParaRPr>
              <a:solidFill>
                <a:schemeClr val="dk1"/>
              </a:solidFill>
            </a:endParaRPr>
          </a:p>
        </p:txBody>
      </p:sp>
      <p:cxnSp>
        <p:nvCxnSpPr>
          <p:cNvPr id="1548" name="Google Shape;1548;p58"/>
          <p:cNvCxnSpPr>
            <a:stCxn id="1545" idx="3"/>
          </p:cNvCxnSpPr>
          <p:nvPr/>
        </p:nvCxnSpPr>
        <p:spPr>
          <a:xfrm>
            <a:off x="2548413" y="4268837"/>
            <a:ext cx="647100" cy="4800"/>
          </a:xfrm>
          <a:prstGeom prst="straightConnector1">
            <a:avLst/>
          </a:prstGeom>
          <a:noFill/>
          <a:ln w="9525" cap="flat" cmpd="sng">
            <a:solidFill>
              <a:schemeClr val="dk1"/>
            </a:solidFill>
            <a:prstDash val="solid"/>
            <a:round/>
            <a:headEnd type="oval" w="med" len="med"/>
            <a:tailEnd type="oval" w="med" len="med"/>
          </a:ln>
        </p:spPr>
      </p:cxnSp>
      <p:cxnSp>
        <p:nvCxnSpPr>
          <p:cNvPr id="1549" name="Google Shape;1549;p58"/>
          <p:cNvCxnSpPr>
            <a:stCxn id="1547" idx="3"/>
          </p:cNvCxnSpPr>
          <p:nvPr/>
        </p:nvCxnSpPr>
        <p:spPr>
          <a:xfrm>
            <a:off x="2571600" y="2397143"/>
            <a:ext cx="402600" cy="0"/>
          </a:xfrm>
          <a:prstGeom prst="straightConnector1">
            <a:avLst/>
          </a:prstGeom>
          <a:noFill/>
          <a:ln w="9525" cap="flat" cmpd="sng">
            <a:solidFill>
              <a:schemeClr val="dk1"/>
            </a:solidFill>
            <a:prstDash val="solid"/>
            <a:round/>
            <a:headEnd type="oval" w="med" len="med"/>
            <a:tailEnd type="oval" w="med" len="med"/>
          </a:ln>
        </p:spPr>
      </p:cxnSp>
      <p:cxnSp>
        <p:nvCxnSpPr>
          <p:cNvPr id="1550" name="Google Shape;1550;p58"/>
          <p:cNvCxnSpPr>
            <a:endCxn id="1546" idx="1"/>
          </p:cNvCxnSpPr>
          <p:nvPr/>
        </p:nvCxnSpPr>
        <p:spPr>
          <a:xfrm>
            <a:off x="6418067" y="2880903"/>
            <a:ext cx="161100" cy="0"/>
          </a:xfrm>
          <a:prstGeom prst="straightConnector1">
            <a:avLst/>
          </a:prstGeom>
          <a:noFill/>
          <a:ln w="9525" cap="flat" cmpd="sng">
            <a:solidFill>
              <a:schemeClr val="dk1"/>
            </a:solidFill>
            <a:prstDash val="solid"/>
            <a:round/>
            <a:headEnd type="oval" w="med" len="med"/>
            <a:tailEnd type="oval" w="med" len="med"/>
          </a:ln>
        </p:spPr>
      </p:cxnSp>
      <p:pic>
        <p:nvPicPr>
          <p:cNvPr id="5" name="Imagen 4"/>
          <p:cNvPicPr>
            <a:picLocks noChangeAspect="1"/>
          </p:cNvPicPr>
          <p:nvPr/>
        </p:nvPicPr>
        <p:blipFill>
          <a:blip r:embed="rId3"/>
          <a:stretch>
            <a:fillRect/>
          </a:stretch>
        </p:blipFill>
        <p:spPr>
          <a:xfrm>
            <a:off x="3539860" y="2076593"/>
            <a:ext cx="2298111" cy="27290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1"/>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PROJECT 1:</a:t>
            </a:r>
            <a:endParaRPr/>
          </a:p>
        </p:txBody>
      </p:sp>
      <p:sp>
        <p:nvSpPr>
          <p:cNvPr id="680" name="Google Shape;680;p51"/>
          <p:cNvSpPr txBox="1">
            <a:spLocks noGrp="1"/>
          </p:cNvSpPr>
          <p:nvPr>
            <p:ph type="subTitle" idx="1"/>
          </p:nvPr>
        </p:nvSpPr>
        <p:spPr>
          <a:xfrm>
            <a:off x="2144250" y="1532140"/>
            <a:ext cx="48555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a gas giant and has several rings. It's composed mostly of hydrogen and helium. It was named after the Roman god of wealth and agriculture</a:t>
            </a:r>
            <a:endParaRPr/>
          </a:p>
        </p:txBody>
      </p:sp>
      <p:sp>
        <p:nvSpPr>
          <p:cNvPr id="681" name="Google Shape;681;p51"/>
          <p:cNvSpPr txBox="1">
            <a:spLocks noGrp="1"/>
          </p:cNvSpPr>
          <p:nvPr>
            <p:ph type="title" idx="2"/>
          </p:nvPr>
        </p:nvSpPr>
        <p:spPr>
          <a:xfrm>
            <a:off x="2244900" y="1183783"/>
            <a:ext cx="4654200" cy="3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EXTERIOR SCULPTURE </a:t>
            </a:r>
            <a:endParaRPr/>
          </a:p>
        </p:txBody>
      </p:sp>
      <p:sp>
        <p:nvSpPr>
          <p:cNvPr id="682" name="Google Shape;682;p51"/>
          <p:cNvSpPr txBox="1"/>
          <p:nvPr/>
        </p:nvSpPr>
        <p:spPr>
          <a:xfrm>
            <a:off x="1580052" y="3071782"/>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1</a:t>
            </a:r>
            <a:endParaRPr sz="1500">
              <a:solidFill>
                <a:schemeClr val="dk1"/>
              </a:solidFill>
              <a:latin typeface="Alice"/>
              <a:ea typeface="Alice"/>
              <a:cs typeface="Alice"/>
              <a:sym typeface="Alice"/>
            </a:endParaRPr>
          </a:p>
        </p:txBody>
      </p:sp>
      <p:grpSp>
        <p:nvGrpSpPr>
          <p:cNvPr id="683" name="Google Shape;683;p51"/>
          <p:cNvGrpSpPr/>
          <p:nvPr/>
        </p:nvGrpSpPr>
        <p:grpSpPr>
          <a:xfrm>
            <a:off x="1685900" y="3463851"/>
            <a:ext cx="2136400" cy="223800"/>
            <a:chOff x="1685900" y="3463851"/>
            <a:chExt cx="2136400" cy="223800"/>
          </a:xfrm>
        </p:grpSpPr>
        <p:sp>
          <p:nvSpPr>
            <p:cNvPr id="684" name="Google Shape;684;p51"/>
            <p:cNvSpPr/>
            <p:nvPr/>
          </p:nvSpPr>
          <p:spPr>
            <a:xfrm>
              <a:off x="16859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1"/>
            <p:cNvSpPr/>
            <p:nvPr/>
          </p:nvSpPr>
          <p:spPr>
            <a:xfrm>
              <a:off x="206635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1"/>
            <p:cNvSpPr/>
            <p:nvPr/>
          </p:nvSpPr>
          <p:spPr>
            <a:xfrm>
              <a:off x="24468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1"/>
            <p:cNvSpPr/>
            <p:nvPr/>
          </p:nvSpPr>
          <p:spPr>
            <a:xfrm>
              <a:off x="282725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1"/>
            <p:cNvSpPr/>
            <p:nvPr/>
          </p:nvSpPr>
          <p:spPr>
            <a:xfrm>
              <a:off x="32077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1"/>
            <p:cNvSpPr/>
            <p:nvPr/>
          </p:nvSpPr>
          <p:spPr>
            <a:xfrm>
              <a:off x="3598500" y="3463851"/>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51"/>
          <p:cNvSpPr txBox="1"/>
          <p:nvPr/>
        </p:nvSpPr>
        <p:spPr>
          <a:xfrm>
            <a:off x="5494352" y="3071782"/>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2</a:t>
            </a:r>
            <a:endParaRPr sz="1500">
              <a:solidFill>
                <a:schemeClr val="dk1"/>
              </a:solidFill>
              <a:latin typeface="Alice"/>
              <a:ea typeface="Alice"/>
              <a:cs typeface="Alice"/>
              <a:sym typeface="Alice"/>
            </a:endParaRPr>
          </a:p>
        </p:txBody>
      </p:sp>
      <p:grpSp>
        <p:nvGrpSpPr>
          <p:cNvPr id="691" name="Google Shape;691;p51"/>
          <p:cNvGrpSpPr/>
          <p:nvPr/>
        </p:nvGrpSpPr>
        <p:grpSpPr>
          <a:xfrm>
            <a:off x="5600200" y="3463851"/>
            <a:ext cx="2136400" cy="223800"/>
            <a:chOff x="5600200" y="3463851"/>
            <a:chExt cx="2136400" cy="223800"/>
          </a:xfrm>
        </p:grpSpPr>
        <p:sp>
          <p:nvSpPr>
            <p:cNvPr id="692" name="Google Shape;692;p51"/>
            <p:cNvSpPr/>
            <p:nvPr/>
          </p:nvSpPr>
          <p:spPr>
            <a:xfrm>
              <a:off x="56002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1"/>
            <p:cNvSpPr/>
            <p:nvPr/>
          </p:nvSpPr>
          <p:spPr>
            <a:xfrm>
              <a:off x="598065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1"/>
            <p:cNvSpPr/>
            <p:nvPr/>
          </p:nvSpPr>
          <p:spPr>
            <a:xfrm>
              <a:off x="63611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1"/>
            <p:cNvSpPr/>
            <p:nvPr/>
          </p:nvSpPr>
          <p:spPr>
            <a:xfrm>
              <a:off x="674155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1"/>
            <p:cNvSpPr/>
            <p:nvPr/>
          </p:nvSpPr>
          <p:spPr>
            <a:xfrm>
              <a:off x="7122000" y="346385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1"/>
            <p:cNvSpPr/>
            <p:nvPr/>
          </p:nvSpPr>
          <p:spPr>
            <a:xfrm>
              <a:off x="7512800" y="3463851"/>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51"/>
          <p:cNvSpPr txBox="1">
            <a:spLocks noGrp="1"/>
          </p:cNvSpPr>
          <p:nvPr>
            <p:ph type="title" idx="3"/>
          </p:nvPr>
        </p:nvSpPr>
        <p:spPr>
          <a:xfrm>
            <a:off x="3201900" y="2597532"/>
            <a:ext cx="2740200" cy="31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SKILLS</a:t>
            </a:r>
            <a:endParaRPr/>
          </a:p>
        </p:txBody>
      </p:sp>
      <p:grpSp>
        <p:nvGrpSpPr>
          <p:cNvPr id="699" name="Google Shape;699;p51"/>
          <p:cNvGrpSpPr/>
          <p:nvPr/>
        </p:nvGrpSpPr>
        <p:grpSpPr>
          <a:xfrm>
            <a:off x="4925128" y="3150561"/>
            <a:ext cx="405869" cy="577210"/>
            <a:chOff x="1966925" y="238125"/>
            <a:chExt cx="3676350" cy="5228350"/>
          </a:xfrm>
        </p:grpSpPr>
        <p:sp>
          <p:nvSpPr>
            <p:cNvPr id="700" name="Google Shape;700;p51"/>
            <p:cNvSpPr/>
            <p:nvPr/>
          </p:nvSpPr>
          <p:spPr>
            <a:xfrm>
              <a:off x="3192375" y="238125"/>
              <a:ext cx="1225450" cy="1542225"/>
            </a:xfrm>
            <a:custGeom>
              <a:avLst/>
              <a:gdLst/>
              <a:ahLst/>
              <a:cxnLst/>
              <a:rect l="l" t="t" r="r" b="b"/>
              <a:pathLst>
                <a:path w="49018" h="61689" extrusionOk="0">
                  <a:moveTo>
                    <a:pt x="24509" y="0"/>
                  </a:moveTo>
                  <a:cubicBezTo>
                    <a:pt x="10980" y="0"/>
                    <a:pt x="0" y="11004"/>
                    <a:pt x="0" y="24509"/>
                  </a:cubicBezTo>
                  <a:lnTo>
                    <a:pt x="0" y="37180"/>
                  </a:lnTo>
                  <a:cubicBezTo>
                    <a:pt x="0" y="50684"/>
                    <a:pt x="10980" y="61689"/>
                    <a:pt x="24509" y="61689"/>
                  </a:cubicBezTo>
                  <a:cubicBezTo>
                    <a:pt x="38013" y="61689"/>
                    <a:pt x="49018" y="50684"/>
                    <a:pt x="49018" y="37180"/>
                  </a:cubicBezTo>
                  <a:lnTo>
                    <a:pt x="49018" y="24509"/>
                  </a:lnTo>
                  <a:cubicBezTo>
                    <a:pt x="49018" y="11004"/>
                    <a:pt x="38013" y="0"/>
                    <a:pt x="24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1"/>
            <p:cNvSpPr/>
            <p:nvPr/>
          </p:nvSpPr>
          <p:spPr>
            <a:xfrm>
              <a:off x="2732825" y="4537575"/>
              <a:ext cx="2144550" cy="928900"/>
            </a:xfrm>
            <a:custGeom>
              <a:avLst/>
              <a:gdLst/>
              <a:ahLst/>
              <a:cxnLst/>
              <a:rect l="l" t="t" r="r" b="b"/>
              <a:pathLst>
                <a:path w="85782" h="37156" extrusionOk="0">
                  <a:moveTo>
                    <a:pt x="30637" y="0"/>
                  </a:moveTo>
                  <a:lnTo>
                    <a:pt x="30637" y="24901"/>
                  </a:lnTo>
                  <a:lnTo>
                    <a:pt x="1" y="24901"/>
                  </a:lnTo>
                  <a:lnTo>
                    <a:pt x="1" y="37155"/>
                  </a:lnTo>
                  <a:lnTo>
                    <a:pt x="85781" y="37155"/>
                  </a:lnTo>
                  <a:lnTo>
                    <a:pt x="85781" y="24901"/>
                  </a:lnTo>
                  <a:lnTo>
                    <a:pt x="55145" y="24901"/>
                  </a:lnTo>
                  <a:lnTo>
                    <a:pt x="55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1"/>
            <p:cNvSpPr/>
            <p:nvPr/>
          </p:nvSpPr>
          <p:spPr>
            <a:xfrm>
              <a:off x="1966925" y="1780325"/>
              <a:ext cx="3676350" cy="2450900"/>
            </a:xfrm>
            <a:custGeom>
              <a:avLst/>
              <a:gdLst/>
              <a:ahLst/>
              <a:cxnLst/>
              <a:rect l="l" t="t" r="r" b="b"/>
              <a:pathLst>
                <a:path w="147054" h="98036" extrusionOk="0">
                  <a:moveTo>
                    <a:pt x="24509" y="1"/>
                  </a:moveTo>
                  <a:cubicBezTo>
                    <a:pt x="10981" y="1"/>
                    <a:pt x="1" y="10981"/>
                    <a:pt x="1" y="24509"/>
                  </a:cubicBezTo>
                  <a:lnTo>
                    <a:pt x="1" y="49018"/>
                  </a:lnTo>
                  <a:lnTo>
                    <a:pt x="25318" y="49018"/>
                  </a:lnTo>
                  <a:cubicBezTo>
                    <a:pt x="26519" y="50734"/>
                    <a:pt x="28112" y="55415"/>
                    <a:pt x="33700" y="58675"/>
                  </a:cubicBezTo>
                  <a:lnTo>
                    <a:pt x="36764" y="60464"/>
                  </a:lnTo>
                  <a:lnTo>
                    <a:pt x="36764" y="98036"/>
                  </a:lnTo>
                  <a:lnTo>
                    <a:pt x="110290" y="98036"/>
                  </a:lnTo>
                  <a:lnTo>
                    <a:pt x="110290" y="60464"/>
                  </a:lnTo>
                  <a:lnTo>
                    <a:pt x="113329" y="58675"/>
                  </a:lnTo>
                  <a:cubicBezTo>
                    <a:pt x="118942" y="55415"/>
                    <a:pt x="120510" y="50734"/>
                    <a:pt x="121736" y="49018"/>
                  </a:cubicBezTo>
                  <a:lnTo>
                    <a:pt x="147053" y="49018"/>
                  </a:lnTo>
                  <a:lnTo>
                    <a:pt x="147053" y="24509"/>
                  </a:lnTo>
                  <a:cubicBezTo>
                    <a:pt x="147053" y="10981"/>
                    <a:pt x="136049" y="1"/>
                    <a:pt x="122544" y="1"/>
                  </a:cubicBezTo>
                  <a:lnTo>
                    <a:pt x="100732" y="1"/>
                  </a:lnTo>
                  <a:cubicBezTo>
                    <a:pt x="93992" y="7451"/>
                    <a:pt x="84335" y="12255"/>
                    <a:pt x="73527" y="12255"/>
                  </a:cubicBezTo>
                  <a:cubicBezTo>
                    <a:pt x="62694" y="12255"/>
                    <a:pt x="53062" y="7451"/>
                    <a:pt x="46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51"/>
          <p:cNvGrpSpPr/>
          <p:nvPr/>
        </p:nvGrpSpPr>
        <p:grpSpPr>
          <a:xfrm>
            <a:off x="838907" y="3150563"/>
            <a:ext cx="577006" cy="577210"/>
            <a:chOff x="1190625" y="238125"/>
            <a:chExt cx="5226500" cy="5228350"/>
          </a:xfrm>
        </p:grpSpPr>
        <p:sp>
          <p:nvSpPr>
            <p:cNvPr id="704" name="Google Shape;704;p51"/>
            <p:cNvSpPr/>
            <p:nvPr/>
          </p:nvSpPr>
          <p:spPr>
            <a:xfrm>
              <a:off x="2833925" y="238125"/>
              <a:ext cx="1052075" cy="1028775"/>
            </a:xfrm>
            <a:custGeom>
              <a:avLst/>
              <a:gdLst/>
              <a:ahLst/>
              <a:cxnLst/>
              <a:rect l="l" t="t" r="r" b="b"/>
              <a:pathLst>
                <a:path w="42083" h="41151" extrusionOk="0">
                  <a:moveTo>
                    <a:pt x="33430" y="0"/>
                  </a:moveTo>
                  <a:lnTo>
                    <a:pt x="1" y="32499"/>
                  </a:lnTo>
                  <a:lnTo>
                    <a:pt x="8652" y="41150"/>
                  </a:lnTo>
                  <a:lnTo>
                    <a:pt x="42082" y="8676"/>
                  </a:lnTo>
                  <a:lnTo>
                    <a:pt x="33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1"/>
            <p:cNvSpPr/>
            <p:nvPr/>
          </p:nvSpPr>
          <p:spPr>
            <a:xfrm>
              <a:off x="3446650" y="544475"/>
              <a:ext cx="1052050" cy="1028775"/>
            </a:xfrm>
            <a:custGeom>
              <a:avLst/>
              <a:gdLst/>
              <a:ahLst/>
              <a:cxnLst/>
              <a:rect l="l" t="t" r="r" b="b"/>
              <a:pathLst>
                <a:path w="42082" h="41151" extrusionOk="0">
                  <a:moveTo>
                    <a:pt x="33430" y="0"/>
                  </a:moveTo>
                  <a:lnTo>
                    <a:pt x="0" y="32499"/>
                  </a:lnTo>
                  <a:lnTo>
                    <a:pt x="8652" y="41151"/>
                  </a:lnTo>
                  <a:lnTo>
                    <a:pt x="42082" y="8676"/>
                  </a:lnTo>
                  <a:lnTo>
                    <a:pt x="33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1"/>
            <p:cNvSpPr/>
            <p:nvPr/>
          </p:nvSpPr>
          <p:spPr>
            <a:xfrm>
              <a:off x="3784250" y="2219025"/>
              <a:ext cx="2632875" cy="3247450"/>
            </a:xfrm>
            <a:custGeom>
              <a:avLst/>
              <a:gdLst/>
              <a:ahLst/>
              <a:cxnLst/>
              <a:rect l="l" t="t" r="r" b="b"/>
              <a:pathLst>
                <a:path w="105315" h="129898" extrusionOk="0">
                  <a:moveTo>
                    <a:pt x="1226" y="1"/>
                  </a:moveTo>
                  <a:lnTo>
                    <a:pt x="1" y="9045"/>
                  </a:lnTo>
                  <a:lnTo>
                    <a:pt x="21691" y="30735"/>
                  </a:lnTo>
                  <a:lnTo>
                    <a:pt x="22549" y="24510"/>
                  </a:lnTo>
                  <a:lnTo>
                    <a:pt x="48160" y="24510"/>
                  </a:lnTo>
                  <a:lnTo>
                    <a:pt x="55562" y="31838"/>
                  </a:lnTo>
                  <a:lnTo>
                    <a:pt x="55562" y="55734"/>
                  </a:lnTo>
                  <a:cubicBezTo>
                    <a:pt x="57890" y="56224"/>
                    <a:pt x="60170" y="56469"/>
                    <a:pt x="62621" y="56592"/>
                  </a:cubicBezTo>
                  <a:lnTo>
                    <a:pt x="62130" y="68846"/>
                  </a:lnTo>
                  <a:cubicBezTo>
                    <a:pt x="48896" y="68356"/>
                    <a:pt x="36519" y="62964"/>
                    <a:pt x="27083" y="53651"/>
                  </a:cubicBezTo>
                  <a:cubicBezTo>
                    <a:pt x="26029" y="52572"/>
                    <a:pt x="19216" y="45759"/>
                    <a:pt x="18260" y="44827"/>
                  </a:cubicBezTo>
                  <a:lnTo>
                    <a:pt x="1104" y="62106"/>
                  </a:lnTo>
                  <a:lnTo>
                    <a:pt x="981" y="62106"/>
                  </a:lnTo>
                  <a:lnTo>
                    <a:pt x="12868" y="74115"/>
                  </a:lnTo>
                  <a:lnTo>
                    <a:pt x="18260" y="90291"/>
                  </a:lnTo>
                  <a:cubicBezTo>
                    <a:pt x="24387" y="107962"/>
                    <a:pt x="40440" y="118011"/>
                    <a:pt x="59067" y="118231"/>
                  </a:cubicBezTo>
                  <a:lnTo>
                    <a:pt x="70635" y="129897"/>
                  </a:lnTo>
                  <a:lnTo>
                    <a:pt x="105315" y="95217"/>
                  </a:lnTo>
                  <a:lnTo>
                    <a:pt x="88967" y="78895"/>
                  </a:lnTo>
                  <a:lnTo>
                    <a:pt x="79532" y="19216"/>
                  </a:lnTo>
                  <a:lnTo>
                    <a:pt x="60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1"/>
            <p:cNvSpPr/>
            <p:nvPr/>
          </p:nvSpPr>
          <p:spPr>
            <a:xfrm>
              <a:off x="1190625" y="554900"/>
              <a:ext cx="2836300" cy="2782975"/>
            </a:xfrm>
            <a:custGeom>
              <a:avLst/>
              <a:gdLst/>
              <a:ahLst/>
              <a:cxnLst/>
              <a:rect l="l" t="t" r="r" b="b"/>
              <a:pathLst>
                <a:path w="113452" h="111319" extrusionOk="0">
                  <a:moveTo>
                    <a:pt x="15882" y="0"/>
                  </a:moveTo>
                  <a:lnTo>
                    <a:pt x="0" y="15906"/>
                  </a:lnTo>
                  <a:lnTo>
                    <a:pt x="49851" y="82815"/>
                  </a:lnTo>
                  <a:lnTo>
                    <a:pt x="77154" y="88281"/>
                  </a:lnTo>
                  <a:lnTo>
                    <a:pt x="79457" y="85977"/>
                  </a:lnTo>
                  <a:lnTo>
                    <a:pt x="104824" y="111319"/>
                  </a:lnTo>
                  <a:lnTo>
                    <a:pt x="113451" y="102618"/>
                  </a:lnTo>
                  <a:lnTo>
                    <a:pt x="88134" y="77301"/>
                  </a:lnTo>
                  <a:lnTo>
                    <a:pt x="90462" y="74972"/>
                  </a:lnTo>
                  <a:lnTo>
                    <a:pt x="84996" y="47670"/>
                  </a:lnTo>
                  <a:lnTo>
                    <a:pt x="1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51"/>
          <p:cNvSpPr txBox="1"/>
          <p:nvPr/>
        </p:nvSpPr>
        <p:spPr>
          <a:xfrm>
            <a:off x="1580052" y="3903757"/>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3</a:t>
            </a:r>
            <a:endParaRPr sz="1500">
              <a:solidFill>
                <a:schemeClr val="dk1"/>
              </a:solidFill>
              <a:latin typeface="Alice"/>
              <a:ea typeface="Alice"/>
              <a:cs typeface="Alice"/>
              <a:sym typeface="Alice"/>
            </a:endParaRPr>
          </a:p>
        </p:txBody>
      </p:sp>
      <p:grpSp>
        <p:nvGrpSpPr>
          <p:cNvPr id="709" name="Google Shape;709;p51"/>
          <p:cNvGrpSpPr/>
          <p:nvPr/>
        </p:nvGrpSpPr>
        <p:grpSpPr>
          <a:xfrm>
            <a:off x="1685900" y="4295826"/>
            <a:ext cx="2136400" cy="223800"/>
            <a:chOff x="1685900" y="4295826"/>
            <a:chExt cx="2136400" cy="223800"/>
          </a:xfrm>
        </p:grpSpPr>
        <p:sp>
          <p:nvSpPr>
            <p:cNvPr id="710" name="Google Shape;710;p51"/>
            <p:cNvSpPr/>
            <p:nvPr/>
          </p:nvSpPr>
          <p:spPr>
            <a:xfrm>
              <a:off x="16859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1"/>
            <p:cNvSpPr/>
            <p:nvPr/>
          </p:nvSpPr>
          <p:spPr>
            <a:xfrm>
              <a:off x="206635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1"/>
            <p:cNvSpPr/>
            <p:nvPr/>
          </p:nvSpPr>
          <p:spPr>
            <a:xfrm>
              <a:off x="24468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1"/>
            <p:cNvSpPr/>
            <p:nvPr/>
          </p:nvSpPr>
          <p:spPr>
            <a:xfrm>
              <a:off x="282725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1"/>
            <p:cNvSpPr/>
            <p:nvPr/>
          </p:nvSpPr>
          <p:spPr>
            <a:xfrm>
              <a:off x="32077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1"/>
            <p:cNvSpPr/>
            <p:nvPr/>
          </p:nvSpPr>
          <p:spPr>
            <a:xfrm>
              <a:off x="3598500" y="4295826"/>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51"/>
          <p:cNvSpPr txBox="1"/>
          <p:nvPr/>
        </p:nvSpPr>
        <p:spPr>
          <a:xfrm>
            <a:off x="5494352" y="3903757"/>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4</a:t>
            </a:r>
            <a:endParaRPr sz="1500">
              <a:solidFill>
                <a:schemeClr val="dk1"/>
              </a:solidFill>
              <a:latin typeface="Alice"/>
              <a:ea typeface="Alice"/>
              <a:cs typeface="Alice"/>
              <a:sym typeface="Alice"/>
            </a:endParaRPr>
          </a:p>
        </p:txBody>
      </p:sp>
      <p:grpSp>
        <p:nvGrpSpPr>
          <p:cNvPr id="717" name="Google Shape;717;p51"/>
          <p:cNvGrpSpPr/>
          <p:nvPr/>
        </p:nvGrpSpPr>
        <p:grpSpPr>
          <a:xfrm>
            <a:off x="5600200" y="4295826"/>
            <a:ext cx="2136400" cy="223800"/>
            <a:chOff x="5600200" y="4295826"/>
            <a:chExt cx="2136400" cy="223800"/>
          </a:xfrm>
        </p:grpSpPr>
        <p:sp>
          <p:nvSpPr>
            <p:cNvPr id="718" name="Google Shape;718;p51"/>
            <p:cNvSpPr/>
            <p:nvPr/>
          </p:nvSpPr>
          <p:spPr>
            <a:xfrm>
              <a:off x="56002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1"/>
            <p:cNvSpPr/>
            <p:nvPr/>
          </p:nvSpPr>
          <p:spPr>
            <a:xfrm>
              <a:off x="598065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p:cNvSpPr/>
            <p:nvPr/>
          </p:nvSpPr>
          <p:spPr>
            <a:xfrm>
              <a:off x="63611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1"/>
            <p:cNvSpPr/>
            <p:nvPr/>
          </p:nvSpPr>
          <p:spPr>
            <a:xfrm>
              <a:off x="674155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7122000" y="429582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7512800" y="4295826"/>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51"/>
          <p:cNvGrpSpPr/>
          <p:nvPr/>
        </p:nvGrpSpPr>
        <p:grpSpPr>
          <a:xfrm>
            <a:off x="924908" y="3966995"/>
            <a:ext cx="541000" cy="530678"/>
            <a:chOff x="1190625" y="238125"/>
            <a:chExt cx="5330050" cy="5228350"/>
          </a:xfrm>
        </p:grpSpPr>
        <p:sp>
          <p:nvSpPr>
            <p:cNvPr id="725" name="Google Shape;725;p51"/>
            <p:cNvSpPr/>
            <p:nvPr/>
          </p:nvSpPr>
          <p:spPr>
            <a:xfrm>
              <a:off x="3329000" y="2213300"/>
              <a:ext cx="1156225" cy="1104975"/>
            </a:xfrm>
            <a:custGeom>
              <a:avLst/>
              <a:gdLst/>
              <a:ahLst/>
              <a:cxnLst/>
              <a:rect l="l" t="t" r="r" b="b"/>
              <a:pathLst>
                <a:path w="46249" h="44199" extrusionOk="0">
                  <a:moveTo>
                    <a:pt x="26017" y="0"/>
                  </a:moveTo>
                  <a:cubicBezTo>
                    <a:pt x="21246" y="0"/>
                    <a:pt x="16474" y="1734"/>
                    <a:pt x="13015" y="5205"/>
                  </a:cubicBezTo>
                  <a:cubicBezTo>
                    <a:pt x="8432" y="9764"/>
                    <a:pt x="8603" y="11504"/>
                    <a:pt x="1" y="44199"/>
                  </a:cubicBezTo>
                  <a:cubicBezTo>
                    <a:pt x="34558" y="35008"/>
                    <a:pt x="34656" y="35547"/>
                    <a:pt x="38994" y="31184"/>
                  </a:cubicBezTo>
                  <a:cubicBezTo>
                    <a:pt x="46126" y="24077"/>
                    <a:pt x="46249" y="12435"/>
                    <a:pt x="38994" y="5181"/>
                  </a:cubicBezTo>
                  <a:cubicBezTo>
                    <a:pt x="35541" y="1728"/>
                    <a:pt x="30780" y="0"/>
                    <a:pt x="26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4758475" y="238525"/>
              <a:ext cx="1762200" cy="1650275"/>
            </a:xfrm>
            <a:custGeom>
              <a:avLst/>
              <a:gdLst/>
              <a:ahLst/>
              <a:cxnLst/>
              <a:rect l="l" t="t" r="r" b="b"/>
              <a:pathLst>
                <a:path w="70488" h="66011" extrusionOk="0">
                  <a:moveTo>
                    <a:pt x="63572" y="1"/>
                  </a:moveTo>
                  <a:cubicBezTo>
                    <a:pt x="55257" y="1"/>
                    <a:pt x="30046" y="18616"/>
                    <a:pt x="4241" y="44443"/>
                  </a:cubicBezTo>
                  <a:cubicBezTo>
                    <a:pt x="2721" y="45938"/>
                    <a:pt x="1422" y="47384"/>
                    <a:pt x="1" y="48879"/>
                  </a:cubicBezTo>
                  <a:lnTo>
                    <a:pt x="17132" y="66011"/>
                  </a:lnTo>
                  <a:cubicBezTo>
                    <a:pt x="18627" y="64565"/>
                    <a:pt x="20049" y="63266"/>
                    <a:pt x="21568" y="61771"/>
                  </a:cubicBezTo>
                  <a:cubicBezTo>
                    <a:pt x="50268" y="33071"/>
                    <a:pt x="70488" y="5498"/>
                    <a:pt x="65709" y="719"/>
                  </a:cubicBezTo>
                  <a:cubicBezTo>
                    <a:pt x="65224" y="235"/>
                    <a:pt x="64504" y="1"/>
                    <a:pt x="63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4290975" y="1682300"/>
              <a:ext cx="674025" cy="671550"/>
            </a:xfrm>
            <a:custGeom>
              <a:avLst/>
              <a:gdLst/>
              <a:ahLst/>
              <a:cxnLst/>
              <a:rect l="l" t="t" r="r" b="b"/>
              <a:pathLst>
                <a:path w="26961" h="26862" extrusionOk="0">
                  <a:moveTo>
                    <a:pt x="10245" y="0"/>
                  </a:moveTo>
                  <a:cubicBezTo>
                    <a:pt x="6593" y="3995"/>
                    <a:pt x="3162" y="7892"/>
                    <a:pt x="0" y="11642"/>
                  </a:cubicBezTo>
                  <a:cubicBezTo>
                    <a:pt x="3432" y="13112"/>
                    <a:pt x="6569" y="15147"/>
                    <a:pt x="9167" y="17769"/>
                  </a:cubicBezTo>
                  <a:cubicBezTo>
                    <a:pt x="11838" y="20416"/>
                    <a:pt x="13897" y="23529"/>
                    <a:pt x="15392" y="26862"/>
                  </a:cubicBezTo>
                  <a:cubicBezTo>
                    <a:pt x="19117" y="23749"/>
                    <a:pt x="22990" y="20342"/>
                    <a:pt x="26960" y="16715"/>
                  </a:cubicBezTo>
                  <a:lnTo>
                    <a:pt x="10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1"/>
            <p:cNvSpPr/>
            <p:nvPr/>
          </p:nvSpPr>
          <p:spPr>
            <a:xfrm>
              <a:off x="1495125" y="2443300"/>
              <a:ext cx="3678200" cy="2094300"/>
            </a:xfrm>
            <a:custGeom>
              <a:avLst/>
              <a:gdLst/>
              <a:ahLst/>
              <a:cxnLst/>
              <a:rect l="l" t="t" r="r" b="b"/>
              <a:pathLst>
                <a:path w="147128" h="83772" extrusionOk="0">
                  <a:moveTo>
                    <a:pt x="141980" y="0"/>
                  </a:moveTo>
                  <a:cubicBezTo>
                    <a:pt x="138132" y="3431"/>
                    <a:pt x="134039" y="6912"/>
                    <a:pt x="129873" y="10245"/>
                  </a:cubicBezTo>
                  <a:cubicBezTo>
                    <a:pt x="129554" y="17965"/>
                    <a:pt x="126515" y="25171"/>
                    <a:pt x="121025" y="30661"/>
                  </a:cubicBezTo>
                  <a:cubicBezTo>
                    <a:pt x="113893" y="37793"/>
                    <a:pt x="112619" y="37327"/>
                    <a:pt x="68846" y="48895"/>
                  </a:cubicBezTo>
                  <a:lnTo>
                    <a:pt x="55513" y="62228"/>
                  </a:lnTo>
                  <a:lnTo>
                    <a:pt x="31004" y="37719"/>
                  </a:lnTo>
                  <a:lnTo>
                    <a:pt x="1" y="68747"/>
                  </a:lnTo>
                  <a:cubicBezTo>
                    <a:pt x="3481" y="74237"/>
                    <a:pt x="7672" y="79286"/>
                    <a:pt x="12500" y="83771"/>
                  </a:cubicBezTo>
                  <a:lnTo>
                    <a:pt x="122447" y="83771"/>
                  </a:lnTo>
                  <a:cubicBezTo>
                    <a:pt x="138034" y="69286"/>
                    <a:pt x="147127" y="49018"/>
                    <a:pt x="147127" y="27376"/>
                  </a:cubicBezTo>
                  <a:cubicBezTo>
                    <a:pt x="147127" y="17965"/>
                    <a:pt x="145289" y="8725"/>
                    <a:pt x="14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1"/>
            <p:cNvSpPr/>
            <p:nvPr/>
          </p:nvSpPr>
          <p:spPr>
            <a:xfrm>
              <a:off x="1803325" y="238125"/>
              <a:ext cx="2757275" cy="929500"/>
            </a:xfrm>
            <a:custGeom>
              <a:avLst/>
              <a:gdLst/>
              <a:ahLst/>
              <a:cxnLst/>
              <a:rect l="l" t="t" r="r" b="b"/>
              <a:pathLst>
                <a:path w="110291" h="37180" extrusionOk="0">
                  <a:moveTo>
                    <a:pt x="1" y="0"/>
                  </a:moveTo>
                  <a:lnTo>
                    <a:pt x="1" y="12254"/>
                  </a:lnTo>
                  <a:lnTo>
                    <a:pt x="13971" y="12254"/>
                  </a:lnTo>
                  <a:lnTo>
                    <a:pt x="22132" y="37180"/>
                  </a:lnTo>
                  <a:lnTo>
                    <a:pt x="88159" y="37180"/>
                  </a:lnTo>
                  <a:lnTo>
                    <a:pt x="96320" y="12254"/>
                  </a:lnTo>
                  <a:lnTo>
                    <a:pt x="110290" y="12254"/>
                  </a:ln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1"/>
            <p:cNvSpPr/>
            <p:nvPr/>
          </p:nvSpPr>
          <p:spPr>
            <a:xfrm>
              <a:off x="1190625" y="1473975"/>
              <a:ext cx="3102200" cy="2404325"/>
            </a:xfrm>
            <a:custGeom>
              <a:avLst/>
              <a:gdLst/>
              <a:ahLst/>
              <a:cxnLst/>
              <a:rect l="l" t="t" r="r" b="b"/>
              <a:pathLst>
                <a:path w="124088" h="96173" extrusionOk="0">
                  <a:moveTo>
                    <a:pt x="36763" y="0"/>
                  </a:moveTo>
                  <a:lnTo>
                    <a:pt x="30857" y="4412"/>
                  </a:lnTo>
                  <a:cubicBezTo>
                    <a:pt x="11544" y="18921"/>
                    <a:pt x="0" y="41984"/>
                    <a:pt x="0" y="66149"/>
                  </a:cubicBezTo>
                  <a:cubicBezTo>
                    <a:pt x="0" y="76639"/>
                    <a:pt x="2230" y="86810"/>
                    <a:pt x="6176" y="96173"/>
                  </a:cubicBezTo>
                  <a:lnTo>
                    <a:pt x="43184" y="59164"/>
                  </a:lnTo>
                  <a:lnTo>
                    <a:pt x="67693" y="83673"/>
                  </a:lnTo>
                  <a:lnTo>
                    <a:pt x="71173" y="80217"/>
                  </a:lnTo>
                  <a:cubicBezTo>
                    <a:pt x="82546" y="36616"/>
                    <a:pt x="82644" y="33332"/>
                    <a:pt x="89874" y="26102"/>
                  </a:cubicBezTo>
                  <a:cubicBezTo>
                    <a:pt x="95094" y="20882"/>
                    <a:pt x="102349" y="17867"/>
                    <a:pt x="109946" y="17475"/>
                  </a:cubicBezTo>
                  <a:cubicBezTo>
                    <a:pt x="113868" y="12598"/>
                    <a:pt x="118573" y="7132"/>
                    <a:pt x="124088" y="1152"/>
                  </a:cubicBezTo>
                  <a:lnTo>
                    <a:pt x="122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2109700" y="4843925"/>
              <a:ext cx="2144525" cy="622550"/>
            </a:xfrm>
            <a:custGeom>
              <a:avLst/>
              <a:gdLst/>
              <a:ahLst/>
              <a:cxnLst/>
              <a:rect l="l" t="t" r="r" b="b"/>
              <a:pathLst>
                <a:path w="85781" h="24902" extrusionOk="0">
                  <a:moveTo>
                    <a:pt x="0" y="0"/>
                  </a:moveTo>
                  <a:lnTo>
                    <a:pt x="0" y="24901"/>
                  </a:lnTo>
                  <a:lnTo>
                    <a:pt x="85781" y="24901"/>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51"/>
          <p:cNvGrpSpPr/>
          <p:nvPr/>
        </p:nvGrpSpPr>
        <p:grpSpPr>
          <a:xfrm>
            <a:off x="4957035" y="3966991"/>
            <a:ext cx="342055" cy="530678"/>
            <a:chOff x="2120100" y="238125"/>
            <a:chExt cx="3370000" cy="5228350"/>
          </a:xfrm>
        </p:grpSpPr>
        <p:sp>
          <p:nvSpPr>
            <p:cNvPr id="733" name="Google Shape;733;p51"/>
            <p:cNvSpPr/>
            <p:nvPr/>
          </p:nvSpPr>
          <p:spPr>
            <a:xfrm>
              <a:off x="2426475" y="238125"/>
              <a:ext cx="2757250" cy="3380375"/>
            </a:xfrm>
            <a:custGeom>
              <a:avLst/>
              <a:gdLst/>
              <a:ahLst/>
              <a:cxnLst/>
              <a:rect l="l" t="t" r="r" b="b"/>
              <a:pathLst>
                <a:path w="110290" h="135215" extrusionOk="0">
                  <a:moveTo>
                    <a:pt x="12255" y="0"/>
                  </a:moveTo>
                  <a:cubicBezTo>
                    <a:pt x="5466" y="0"/>
                    <a:pt x="0" y="5490"/>
                    <a:pt x="0" y="12254"/>
                  </a:cubicBezTo>
                  <a:lnTo>
                    <a:pt x="0" y="24509"/>
                  </a:lnTo>
                  <a:lnTo>
                    <a:pt x="49018" y="24509"/>
                  </a:lnTo>
                  <a:lnTo>
                    <a:pt x="49018" y="86197"/>
                  </a:lnTo>
                  <a:lnTo>
                    <a:pt x="42891" y="86197"/>
                  </a:lnTo>
                  <a:lnTo>
                    <a:pt x="42891" y="110706"/>
                  </a:lnTo>
                  <a:lnTo>
                    <a:pt x="79654" y="110706"/>
                  </a:lnTo>
                  <a:lnTo>
                    <a:pt x="79654" y="135215"/>
                  </a:lnTo>
                  <a:lnTo>
                    <a:pt x="91908" y="135215"/>
                  </a:lnTo>
                  <a:lnTo>
                    <a:pt x="91908" y="98452"/>
                  </a:lnTo>
                  <a:lnTo>
                    <a:pt x="67399" y="98452"/>
                  </a:lnTo>
                  <a:lnTo>
                    <a:pt x="67399" y="86197"/>
                  </a:lnTo>
                  <a:lnTo>
                    <a:pt x="61272" y="86197"/>
                  </a:lnTo>
                  <a:lnTo>
                    <a:pt x="61272" y="24509"/>
                  </a:lnTo>
                  <a:lnTo>
                    <a:pt x="110290" y="24509"/>
                  </a:lnTo>
                  <a:lnTo>
                    <a:pt x="110290" y="12254"/>
                  </a:lnTo>
                  <a:cubicBezTo>
                    <a:pt x="110290" y="5490"/>
                    <a:pt x="104800" y="0"/>
                    <a:pt x="98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1"/>
            <p:cNvSpPr/>
            <p:nvPr/>
          </p:nvSpPr>
          <p:spPr>
            <a:xfrm>
              <a:off x="3498725" y="4853725"/>
              <a:ext cx="612750" cy="612750"/>
            </a:xfrm>
            <a:custGeom>
              <a:avLst/>
              <a:gdLst/>
              <a:ahLst/>
              <a:cxnLst/>
              <a:rect l="l" t="t" r="r" b="b"/>
              <a:pathLst>
                <a:path w="24510" h="24510" extrusionOk="0">
                  <a:moveTo>
                    <a:pt x="12255" y="1"/>
                  </a:moveTo>
                  <a:cubicBezTo>
                    <a:pt x="5466" y="1"/>
                    <a:pt x="1" y="5491"/>
                    <a:pt x="1" y="12255"/>
                  </a:cubicBezTo>
                  <a:lnTo>
                    <a:pt x="1" y="24509"/>
                  </a:lnTo>
                  <a:lnTo>
                    <a:pt x="24509" y="24509"/>
                  </a:lnTo>
                  <a:lnTo>
                    <a:pt x="24509" y="12255"/>
                  </a:lnTo>
                  <a:cubicBezTo>
                    <a:pt x="24509" y="5491"/>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3498725" y="3312125"/>
              <a:ext cx="612750" cy="1235275"/>
            </a:xfrm>
            <a:custGeom>
              <a:avLst/>
              <a:gdLst/>
              <a:ahLst/>
              <a:cxnLst/>
              <a:rect l="l" t="t" r="r" b="b"/>
              <a:pathLst>
                <a:path w="24510" h="49411" extrusionOk="0">
                  <a:moveTo>
                    <a:pt x="1" y="1"/>
                  </a:moveTo>
                  <a:lnTo>
                    <a:pt x="1" y="49410"/>
                  </a:lnTo>
                  <a:lnTo>
                    <a:pt x="24509" y="49410"/>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332625" y="4853725"/>
              <a:ext cx="1157475" cy="612750"/>
            </a:xfrm>
            <a:custGeom>
              <a:avLst/>
              <a:gdLst/>
              <a:ahLst/>
              <a:cxnLst/>
              <a:rect l="l" t="t" r="r" b="b"/>
              <a:pathLst>
                <a:path w="46299" h="24510" extrusionOk="0">
                  <a:moveTo>
                    <a:pt x="1" y="1"/>
                  </a:moveTo>
                  <a:cubicBezTo>
                    <a:pt x="2109" y="3628"/>
                    <a:pt x="3408" y="7770"/>
                    <a:pt x="3408" y="12255"/>
                  </a:cubicBezTo>
                  <a:lnTo>
                    <a:pt x="3408" y="24509"/>
                  </a:lnTo>
                  <a:lnTo>
                    <a:pt x="46298" y="24509"/>
                  </a:lnTo>
                  <a:lnTo>
                    <a:pt x="46298" y="12255"/>
                  </a:lnTo>
                  <a:cubicBezTo>
                    <a:pt x="46298" y="5491"/>
                    <a:pt x="40808" y="1"/>
                    <a:pt x="34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2120100" y="4853725"/>
              <a:ext cx="1157450" cy="612750"/>
            </a:xfrm>
            <a:custGeom>
              <a:avLst/>
              <a:gdLst/>
              <a:ahLst/>
              <a:cxnLst/>
              <a:rect l="l" t="t" r="r" b="b"/>
              <a:pathLst>
                <a:path w="46298" h="24510" extrusionOk="0">
                  <a:moveTo>
                    <a:pt x="12255" y="1"/>
                  </a:moveTo>
                  <a:cubicBezTo>
                    <a:pt x="5466" y="1"/>
                    <a:pt x="1" y="5491"/>
                    <a:pt x="1" y="12255"/>
                  </a:cubicBezTo>
                  <a:lnTo>
                    <a:pt x="1" y="24509"/>
                  </a:lnTo>
                  <a:lnTo>
                    <a:pt x="42891" y="24509"/>
                  </a:lnTo>
                  <a:lnTo>
                    <a:pt x="42891" y="12255"/>
                  </a:lnTo>
                  <a:cubicBezTo>
                    <a:pt x="42891" y="7770"/>
                    <a:pt x="44190" y="3628"/>
                    <a:pt x="46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pic>
        <p:nvPicPr>
          <p:cNvPr id="2050" name="Picture 2" descr="Descubrieron un detalle en el David, la escultura de Miguel Ángel, que  nadie notó en 500 años » Intri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57" name="Google Shape;857;p54"/>
          <p:cNvSpPr txBox="1">
            <a:spLocks noGrp="1"/>
          </p:cNvSpPr>
          <p:nvPr>
            <p:ph type="body" idx="1"/>
          </p:nvPr>
        </p:nvSpPr>
        <p:spPr>
          <a:xfrm>
            <a:off x="5197903" y="1760821"/>
            <a:ext cx="3337800" cy="219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dirty="0">
                <a:solidFill>
                  <a:schemeClr val="bg1"/>
                </a:solidFill>
              </a:rPr>
              <a:t>A PICTURE IS WORTH A THOUSAND WORDS</a:t>
            </a:r>
            <a:endParaRPr dirty="0">
              <a:solidFill>
                <a:schemeClr val="bg1"/>
              </a:solidFill>
            </a:endParaRPr>
          </a:p>
        </p:txBody>
      </p:sp>
      <p:sp>
        <p:nvSpPr>
          <p:cNvPr id="5" name="Rectángulo 4"/>
          <p:cNvSpPr/>
          <p:nvPr/>
        </p:nvSpPr>
        <p:spPr>
          <a:xfrm>
            <a:off x="0" y="4098664"/>
            <a:ext cx="9144000" cy="1044835"/>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0" y="-1"/>
            <a:ext cx="9144000" cy="1044835"/>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6262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2"/>
          <p:cNvSpPr/>
          <p:nvPr/>
        </p:nvSpPr>
        <p:spPr>
          <a:xfrm flipH="1">
            <a:off x="5616959" y="4302071"/>
            <a:ext cx="1836046" cy="455663"/>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2"/>
          <p:cNvSpPr txBox="1">
            <a:spLocks noGrp="1"/>
          </p:cNvSpPr>
          <p:nvPr>
            <p:ph type="title"/>
          </p:nvPr>
        </p:nvSpPr>
        <p:spPr>
          <a:xfrm>
            <a:off x="872631" y="1636925"/>
            <a:ext cx="3856500" cy="103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WORK</a:t>
            </a:r>
            <a:endParaRPr/>
          </a:p>
        </p:txBody>
      </p:sp>
      <p:sp>
        <p:nvSpPr>
          <p:cNvPr id="744" name="Google Shape;744;p52"/>
          <p:cNvSpPr txBox="1">
            <a:spLocks noGrp="1"/>
          </p:cNvSpPr>
          <p:nvPr>
            <p:ph type="subTitle" idx="1"/>
          </p:nvPr>
        </p:nvSpPr>
        <p:spPr>
          <a:xfrm>
            <a:off x="872656" y="2674950"/>
            <a:ext cx="3856500" cy="44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AREA 2</a:t>
            </a:r>
            <a:endParaRPr/>
          </a:p>
        </p:txBody>
      </p:sp>
      <p:pic>
        <p:nvPicPr>
          <p:cNvPr id="2" name="Imagen 1"/>
          <p:cNvPicPr>
            <a:picLocks noChangeAspect="1"/>
          </p:cNvPicPr>
          <p:nvPr/>
        </p:nvPicPr>
        <p:blipFill>
          <a:blip r:embed="rId3"/>
          <a:stretch>
            <a:fillRect/>
          </a:stretch>
        </p:blipFill>
        <p:spPr>
          <a:xfrm>
            <a:off x="5714596" y="724044"/>
            <a:ext cx="1738409" cy="3901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5" name="Google Shape;488;p26"/>
          <p:cNvSpPr/>
          <p:nvPr/>
        </p:nvSpPr>
        <p:spPr>
          <a:xfrm>
            <a:off x="2380560" y="1920239"/>
            <a:ext cx="6348300" cy="142657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6" name="Google Shape;786;p38"/>
          <p:cNvSpPr txBox="1">
            <a:spLocks noGrp="1"/>
          </p:cNvSpPr>
          <p:nvPr>
            <p:ph type="title"/>
          </p:nvPr>
        </p:nvSpPr>
        <p:spPr>
          <a:xfrm>
            <a:off x="2517360" y="1920239"/>
            <a:ext cx="6030600" cy="16442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a:t>¡Whoa!</a:t>
            </a:r>
            <a:endParaRPr sz="5400" dirty="0"/>
          </a:p>
        </p:txBody>
      </p:sp>
      <p:sp>
        <p:nvSpPr>
          <p:cNvPr id="787" name="Google Shape;787;p38"/>
          <p:cNvSpPr txBox="1">
            <a:spLocks noGrp="1"/>
          </p:cNvSpPr>
          <p:nvPr>
            <p:ph type="title" idx="2"/>
          </p:nvPr>
        </p:nvSpPr>
        <p:spPr>
          <a:xfrm>
            <a:off x="2561460" y="3308715"/>
            <a:ext cx="5986500" cy="1028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400">
                <a:latin typeface="Raleway"/>
                <a:ea typeface="Raleway"/>
                <a:cs typeface="Raleway"/>
                <a:sym typeface="Raleway"/>
              </a:rPr>
              <a:t>Puedes usar esta diapositiva para presentarte: poner tu e-mail, número de teléfono, etc</a:t>
            </a:r>
            <a:endParaRPr/>
          </a:p>
        </p:txBody>
      </p:sp>
      <p:pic>
        <p:nvPicPr>
          <p:cNvPr id="2" name="Imagen 1"/>
          <p:cNvPicPr>
            <a:picLocks noChangeAspect="1"/>
          </p:cNvPicPr>
          <p:nvPr/>
        </p:nvPicPr>
        <p:blipFill>
          <a:blip r:embed="rId3"/>
          <a:stretch>
            <a:fillRect/>
          </a:stretch>
        </p:blipFill>
        <p:spPr>
          <a:xfrm>
            <a:off x="1031127" y="1391933"/>
            <a:ext cx="1417833" cy="3073387"/>
          </a:xfrm>
          <a:prstGeom prst="rect">
            <a:avLst/>
          </a:prstGeom>
        </p:spPr>
      </p:pic>
      <p:sp>
        <p:nvSpPr>
          <p:cNvPr id="7" name="Rectángulo 6"/>
          <p:cNvSpPr/>
          <p:nvPr/>
        </p:nvSpPr>
        <p:spPr>
          <a:xfrm>
            <a:off x="0" y="894350"/>
            <a:ext cx="9144000" cy="141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4"/>
          <a:stretch>
            <a:fillRect/>
          </a:stretch>
        </p:blipFill>
        <p:spPr>
          <a:xfrm>
            <a:off x="8276750" y="328033"/>
            <a:ext cx="796955" cy="532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p64"/>
          <p:cNvSpPr txBox="1">
            <a:spLocks noGrp="1"/>
          </p:cNvSpPr>
          <p:nvPr>
            <p:ph type="ctrTitle"/>
          </p:nvPr>
        </p:nvSpPr>
        <p:spPr>
          <a:xfrm>
            <a:off x="1416025" y="647175"/>
            <a:ext cx="63228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OUR TEAM</a:t>
            </a:r>
            <a:endParaRPr dirty="0"/>
          </a:p>
        </p:txBody>
      </p:sp>
      <p:sp>
        <p:nvSpPr>
          <p:cNvPr id="2135" name="Google Shape;2135;p64"/>
          <p:cNvSpPr txBox="1">
            <a:spLocks noGrp="1"/>
          </p:cNvSpPr>
          <p:nvPr>
            <p:ph type="subTitle" idx="1"/>
          </p:nvPr>
        </p:nvSpPr>
        <p:spPr>
          <a:xfrm>
            <a:off x="996250" y="1775475"/>
            <a:ext cx="3382800" cy="523200"/>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a:t>JOHN JAMES</a:t>
            </a:r>
            <a:endParaRPr/>
          </a:p>
        </p:txBody>
      </p:sp>
      <p:sp>
        <p:nvSpPr>
          <p:cNvPr id="2136" name="Google Shape;2136;p64"/>
          <p:cNvSpPr txBox="1">
            <a:spLocks noGrp="1"/>
          </p:cNvSpPr>
          <p:nvPr>
            <p:ph type="subTitle" idx="2"/>
          </p:nvPr>
        </p:nvSpPr>
        <p:spPr>
          <a:xfrm>
            <a:off x="4764950" y="1775475"/>
            <a:ext cx="3382800" cy="523200"/>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dirty="0"/>
              <a:t>TIMMY JIMMY</a:t>
            </a:r>
            <a:endParaRPr dirty="0"/>
          </a:p>
        </p:txBody>
      </p:sp>
      <p:sp>
        <p:nvSpPr>
          <p:cNvPr id="2137" name="Google Shape;2137;p64"/>
          <p:cNvSpPr txBox="1">
            <a:spLocks noGrp="1"/>
          </p:cNvSpPr>
          <p:nvPr>
            <p:ph type="subTitle" idx="3"/>
          </p:nvPr>
        </p:nvSpPr>
        <p:spPr>
          <a:xfrm>
            <a:off x="1416025" y="2298675"/>
            <a:ext cx="25434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talk a bit about this person and provide a short bio</a:t>
            </a:r>
            <a:endParaRPr/>
          </a:p>
        </p:txBody>
      </p:sp>
      <p:sp>
        <p:nvSpPr>
          <p:cNvPr id="2138" name="Google Shape;2138;p64"/>
          <p:cNvSpPr txBox="1">
            <a:spLocks noGrp="1"/>
          </p:cNvSpPr>
          <p:nvPr>
            <p:ph type="subTitle" idx="4"/>
          </p:nvPr>
        </p:nvSpPr>
        <p:spPr>
          <a:xfrm>
            <a:off x="5184600" y="2298675"/>
            <a:ext cx="25434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talk a bit about this person and provide a short bio</a:t>
            </a:r>
            <a:endParaRPr/>
          </a:p>
        </p:txBody>
      </p:sp>
      <p:sp>
        <p:nvSpPr>
          <p:cNvPr id="2139" name="Google Shape;2139;p64"/>
          <p:cNvSpPr txBox="1">
            <a:spLocks noGrp="1"/>
          </p:cNvSpPr>
          <p:nvPr>
            <p:ph type="subTitle" idx="5"/>
          </p:nvPr>
        </p:nvSpPr>
        <p:spPr>
          <a:xfrm>
            <a:off x="996250" y="3113107"/>
            <a:ext cx="3382800" cy="523200"/>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dirty="0"/>
              <a:t>JENNA DOE</a:t>
            </a:r>
            <a:endParaRPr dirty="0"/>
          </a:p>
        </p:txBody>
      </p:sp>
      <p:sp>
        <p:nvSpPr>
          <p:cNvPr id="2140" name="Google Shape;2140;p64"/>
          <p:cNvSpPr txBox="1">
            <a:spLocks noGrp="1"/>
          </p:cNvSpPr>
          <p:nvPr>
            <p:ph type="subTitle" idx="6"/>
          </p:nvPr>
        </p:nvSpPr>
        <p:spPr>
          <a:xfrm>
            <a:off x="4764950" y="3113100"/>
            <a:ext cx="3382800" cy="523200"/>
          </a:xfrm>
          <a:prstGeom prst="rect">
            <a:avLst/>
          </a:prstGeom>
          <a:solidFill>
            <a:schemeClr val="accent2"/>
          </a:solidFill>
        </p:spPr>
        <p:txBody>
          <a:bodyPr spcFirstLastPara="1" wrap="square" lIns="91425" tIns="91425" rIns="91425" bIns="91425" anchor="t" anchorCtr="0">
            <a:noAutofit/>
          </a:bodyPr>
          <a:lstStyle/>
          <a:p>
            <a:pPr marL="0" lvl="0" indent="0" algn="ctr" rtl="0">
              <a:spcBef>
                <a:spcPts val="0"/>
              </a:spcBef>
              <a:spcAft>
                <a:spcPts val="1600"/>
              </a:spcAft>
              <a:buNone/>
            </a:pPr>
            <a:r>
              <a:rPr lang="en" dirty="0"/>
              <a:t>JAMES PATTERSON</a:t>
            </a:r>
            <a:endParaRPr dirty="0"/>
          </a:p>
        </p:txBody>
      </p:sp>
      <p:sp>
        <p:nvSpPr>
          <p:cNvPr id="2141" name="Google Shape;2141;p64"/>
          <p:cNvSpPr txBox="1">
            <a:spLocks noGrp="1"/>
          </p:cNvSpPr>
          <p:nvPr>
            <p:ph type="subTitle" idx="7"/>
          </p:nvPr>
        </p:nvSpPr>
        <p:spPr>
          <a:xfrm>
            <a:off x="1416025" y="3636300"/>
            <a:ext cx="25434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talk a bit about this person and provide a short bio</a:t>
            </a:r>
            <a:endParaRPr/>
          </a:p>
        </p:txBody>
      </p:sp>
      <p:sp>
        <p:nvSpPr>
          <p:cNvPr id="2142" name="Google Shape;2142;p64"/>
          <p:cNvSpPr txBox="1">
            <a:spLocks noGrp="1"/>
          </p:cNvSpPr>
          <p:nvPr>
            <p:ph type="subTitle" idx="8"/>
          </p:nvPr>
        </p:nvSpPr>
        <p:spPr>
          <a:xfrm>
            <a:off x="5184600" y="3636300"/>
            <a:ext cx="25434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talk a bit about this person and provide a short bio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3"/>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PROJECT 2</a:t>
            </a:r>
            <a:endParaRPr/>
          </a:p>
        </p:txBody>
      </p:sp>
      <p:sp>
        <p:nvSpPr>
          <p:cNvPr id="811" name="Google Shape;811;p53"/>
          <p:cNvSpPr txBox="1">
            <a:spLocks noGrp="1"/>
          </p:cNvSpPr>
          <p:nvPr>
            <p:ph type="subTitle" idx="1"/>
          </p:nvPr>
        </p:nvSpPr>
        <p:spPr>
          <a:xfrm>
            <a:off x="4572000" y="2129262"/>
            <a:ext cx="3505200" cy="152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Jupiter is a gas giant and the biggest planet in the Solar System. It's the fourth-brightest object in the night sky. It was named after the Roman god of the skies and lightning</a:t>
            </a:r>
            <a:endParaRPr/>
          </a:p>
        </p:txBody>
      </p:sp>
      <p:sp>
        <p:nvSpPr>
          <p:cNvPr id="812" name="Google Shape;812;p53"/>
          <p:cNvSpPr txBox="1">
            <a:spLocks noGrp="1"/>
          </p:cNvSpPr>
          <p:nvPr>
            <p:ph type="title" idx="2"/>
          </p:nvPr>
        </p:nvSpPr>
        <p:spPr>
          <a:xfrm>
            <a:off x="4572000" y="1376768"/>
            <a:ext cx="2474700" cy="69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TEMPORARY SCULPTURE</a:t>
            </a:r>
            <a:endParaRPr/>
          </a:p>
        </p:txBody>
      </p:sp>
      <p:sp>
        <p:nvSpPr>
          <p:cNvPr id="813" name="Google Shape;813;p53"/>
          <p:cNvSpPr txBox="1">
            <a:spLocks noGrp="1"/>
          </p:cNvSpPr>
          <p:nvPr>
            <p:ph type="title" idx="3"/>
          </p:nvPr>
        </p:nvSpPr>
        <p:spPr>
          <a:xfrm>
            <a:off x="715550" y="1352888"/>
            <a:ext cx="2534400" cy="31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SKILLS</a:t>
            </a:r>
            <a:endParaRPr/>
          </a:p>
        </p:txBody>
      </p:sp>
      <p:sp>
        <p:nvSpPr>
          <p:cNvPr id="814" name="Google Shape;814;p53"/>
          <p:cNvSpPr txBox="1"/>
          <p:nvPr/>
        </p:nvSpPr>
        <p:spPr>
          <a:xfrm>
            <a:off x="1462102" y="1918038"/>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1</a:t>
            </a:r>
            <a:endParaRPr sz="1500">
              <a:solidFill>
                <a:schemeClr val="dk1"/>
              </a:solidFill>
              <a:latin typeface="Alice"/>
              <a:ea typeface="Alice"/>
              <a:cs typeface="Alice"/>
              <a:sym typeface="Alice"/>
            </a:endParaRPr>
          </a:p>
        </p:txBody>
      </p:sp>
      <p:grpSp>
        <p:nvGrpSpPr>
          <p:cNvPr id="815" name="Google Shape;815;p53"/>
          <p:cNvGrpSpPr/>
          <p:nvPr/>
        </p:nvGrpSpPr>
        <p:grpSpPr>
          <a:xfrm>
            <a:off x="1567950" y="2308894"/>
            <a:ext cx="2136400" cy="226225"/>
            <a:chOff x="1567950" y="2308894"/>
            <a:chExt cx="2136400" cy="226225"/>
          </a:xfrm>
        </p:grpSpPr>
        <p:sp>
          <p:nvSpPr>
            <p:cNvPr id="816" name="Google Shape;816;p53"/>
            <p:cNvSpPr/>
            <p:nvPr/>
          </p:nvSpPr>
          <p:spPr>
            <a:xfrm>
              <a:off x="1567950" y="230891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3"/>
            <p:cNvSpPr/>
            <p:nvPr/>
          </p:nvSpPr>
          <p:spPr>
            <a:xfrm>
              <a:off x="1948400" y="230890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3"/>
            <p:cNvSpPr/>
            <p:nvPr/>
          </p:nvSpPr>
          <p:spPr>
            <a:xfrm>
              <a:off x="2328850" y="231131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3"/>
            <p:cNvSpPr/>
            <p:nvPr/>
          </p:nvSpPr>
          <p:spPr>
            <a:xfrm>
              <a:off x="2709300" y="230891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3"/>
            <p:cNvSpPr/>
            <p:nvPr/>
          </p:nvSpPr>
          <p:spPr>
            <a:xfrm>
              <a:off x="3089750" y="231131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3"/>
            <p:cNvSpPr/>
            <p:nvPr/>
          </p:nvSpPr>
          <p:spPr>
            <a:xfrm>
              <a:off x="3480550" y="230889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 name="Google Shape;822;p53"/>
          <p:cNvSpPr txBox="1"/>
          <p:nvPr/>
        </p:nvSpPr>
        <p:spPr>
          <a:xfrm>
            <a:off x="1462102" y="2823088"/>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2</a:t>
            </a:r>
            <a:endParaRPr sz="1500">
              <a:solidFill>
                <a:schemeClr val="dk1"/>
              </a:solidFill>
              <a:latin typeface="Alice"/>
              <a:ea typeface="Alice"/>
              <a:cs typeface="Alice"/>
              <a:sym typeface="Alice"/>
            </a:endParaRPr>
          </a:p>
        </p:txBody>
      </p:sp>
      <p:grpSp>
        <p:nvGrpSpPr>
          <p:cNvPr id="823" name="Google Shape;823;p53"/>
          <p:cNvGrpSpPr/>
          <p:nvPr/>
        </p:nvGrpSpPr>
        <p:grpSpPr>
          <a:xfrm>
            <a:off x="1567950" y="3213944"/>
            <a:ext cx="2136400" cy="226225"/>
            <a:chOff x="1567950" y="3213944"/>
            <a:chExt cx="2136400" cy="226225"/>
          </a:xfrm>
        </p:grpSpPr>
        <p:sp>
          <p:nvSpPr>
            <p:cNvPr id="824" name="Google Shape;824;p53"/>
            <p:cNvSpPr/>
            <p:nvPr/>
          </p:nvSpPr>
          <p:spPr>
            <a:xfrm>
              <a:off x="1567950" y="321396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3"/>
            <p:cNvSpPr/>
            <p:nvPr/>
          </p:nvSpPr>
          <p:spPr>
            <a:xfrm>
              <a:off x="1948400" y="3213956"/>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3"/>
            <p:cNvSpPr/>
            <p:nvPr/>
          </p:nvSpPr>
          <p:spPr>
            <a:xfrm>
              <a:off x="2328850" y="321636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3"/>
            <p:cNvSpPr/>
            <p:nvPr/>
          </p:nvSpPr>
          <p:spPr>
            <a:xfrm>
              <a:off x="2709300" y="321396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3"/>
            <p:cNvSpPr/>
            <p:nvPr/>
          </p:nvSpPr>
          <p:spPr>
            <a:xfrm>
              <a:off x="3089750" y="321636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3"/>
            <p:cNvSpPr/>
            <p:nvPr/>
          </p:nvSpPr>
          <p:spPr>
            <a:xfrm>
              <a:off x="3480550" y="3213944"/>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0" name="Google Shape;830;p53"/>
          <p:cNvSpPr txBox="1"/>
          <p:nvPr/>
        </p:nvSpPr>
        <p:spPr>
          <a:xfrm>
            <a:off x="1462102" y="3764763"/>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Skill 3</a:t>
            </a:r>
            <a:endParaRPr sz="1500">
              <a:solidFill>
                <a:schemeClr val="dk1"/>
              </a:solidFill>
              <a:latin typeface="Alice"/>
              <a:ea typeface="Alice"/>
              <a:cs typeface="Alice"/>
              <a:sym typeface="Alice"/>
            </a:endParaRPr>
          </a:p>
        </p:txBody>
      </p:sp>
      <p:grpSp>
        <p:nvGrpSpPr>
          <p:cNvPr id="831" name="Google Shape;831;p53"/>
          <p:cNvGrpSpPr/>
          <p:nvPr/>
        </p:nvGrpSpPr>
        <p:grpSpPr>
          <a:xfrm>
            <a:off x="1567950" y="4155619"/>
            <a:ext cx="2136400" cy="226225"/>
            <a:chOff x="1567950" y="4155619"/>
            <a:chExt cx="2136400" cy="226225"/>
          </a:xfrm>
        </p:grpSpPr>
        <p:sp>
          <p:nvSpPr>
            <p:cNvPr id="832" name="Google Shape;832;p53"/>
            <p:cNvSpPr/>
            <p:nvPr/>
          </p:nvSpPr>
          <p:spPr>
            <a:xfrm>
              <a:off x="1567950" y="415564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3"/>
            <p:cNvSpPr/>
            <p:nvPr/>
          </p:nvSpPr>
          <p:spPr>
            <a:xfrm>
              <a:off x="1948400" y="4155631"/>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3"/>
            <p:cNvSpPr/>
            <p:nvPr/>
          </p:nvSpPr>
          <p:spPr>
            <a:xfrm>
              <a:off x="2328850" y="415804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2709300" y="4155644"/>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3"/>
            <p:cNvSpPr/>
            <p:nvPr/>
          </p:nvSpPr>
          <p:spPr>
            <a:xfrm>
              <a:off x="3089750" y="4158044"/>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3"/>
            <p:cNvSpPr/>
            <p:nvPr/>
          </p:nvSpPr>
          <p:spPr>
            <a:xfrm>
              <a:off x="3480550" y="4155619"/>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53"/>
          <p:cNvGrpSpPr/>
          <p:nvPr/>
        </p:nvGrpSpPr>
        <p:grpSpPr>
          <a:xfrm>
            <a:off x="784884" y="2920491"/>
            <a:ext cx="523881" cy="523881"/>
            <a:chOff x="1190625" y="238125"/>
            <a:chExt cx="5228350" cy="5228350"/>
          </a:xfrm>
        </p:grpSpPr>
        <p:sp>
          <p:nvSpPr>
            <p:cNvPr id="839" name="Google Shape;839;p53"/>
            <p:cNvSpPr/>
            <p:nvPr/>
          </p:nvSpPr>
          <p:spPr>
            <a:xfrm>
              <a:off x="1190625" y="238125"/>
              <a:ext cx="5228350" cy="5228350"/>
            </a:xfrm>
            <a:custGeom>
              <a:avLst/>
              <a:gdLst/>
              <a:ahLst/>
              <a:cxnLst/>
              <a:rect l="l" t="t" r="r" b="b"/>
              <a:pathLst>
                <a:path w="209134" h="209134" extrusionOk="0">
                  <a:moveTo>
                    <a:pt x="184625" y="98452"/>
                  </a:moveTo>
                  <a:lnTo>
                    <a:pt x="184625" y="184232"/>
                  </a:lnTo>
                  <a:lnTo>
                    <a:pt x="160827" y="184232"/>
                  </a:lnTo>
                  <a:cubicBezTo>
                    <a:pt x="166390" y="176733"/>
                    <a:pt x="170753" y="168106"/>
                    <a:pt x="170753" y="159724"/>
                  </a:cubicBezTo>
                  <a:cubicBezTo>
                    <a:pt x="170753" y="144773"/>
                    <a:pt x="156685" y="135215"/>
                    <a:pt x="141342" y="135215"/>
                  </a:cubicBezTo>
                  <a:cubicBezTo>
                    <a:pt x="125142" y="135215"/>
                    <a:pt x="111932" y="145263"/>
                    <a:pt x="111932" y="159724"/>
                  </a:cubicBezTo>
                  <a:cubicBezTo>
                    <a:pt x="111932" y="168277"/>
                    <a:pt x="116319" y="176757"/>
                    <a:pt x="121882" y="184232"/>
                  </a:cubicBezTo>
                  <a:lnTo>
                    <a:pt x="87300" y="184232"/>
                  </a:lnTo>
                  <a:cubicBezTo>
                    <a:pt x="92864" y="176733"/>
                    <a:pt x="97226" y="168106"/>
                    <a:pt x="97226" y="159724"/>
                  </a:cubicBezTo>
                  <a:cubicBezTo>
                    <a:pt x="97226" y="144773"/>
                    <a:pt x="83158" y="135215"/>
                    <a:pt x="67816" y="135215"/>
                  </a:cubicBezTo>
                  <a:cubicBezTo>
                    <a:pt x="51615" y="135215"/>
                    <a:pt x="38405" y="145263"/>
                    <a:pt x="38405" y="159724"/>
                  </a:cubicBezTo>
                  <a:cubicBezTo>
                    <a:pt x="38405" y="168277"/>
                    <a:pt x="42792" y="176757"/>
                    <a:pt x="48356" y="184232"/>
                  </a:cubicBezTo>
                  <a:lnTo>
                    <a:pt x="24509" y="184232"/>
                  </a:lnTo>
                  <a:lnTo>
                    <a:pt x="24509" y="98452"/>
                  </a:lnTo>
                  <a:close/>
                  <a:moveTo>
                    <a:pt x="0" y="0"/>
                  </a:moveTo>
                  <a:lnTo>
                    <a:pt x="0" y="209133"/>
                  </a:lnTo>
                  <a:lnTo>
                    <a:pt x="24509" y="209133"/>
                  </a:lnTo>
                  <a:lnTo>
                    <a:pt x="24509" y="196487"/>
                  </a:lnTo>
                  <a:lnTo>
                    <a:pt x="184625" y="196487"/>
                  </a:lnTo>
                  <a:lnTo>
                    <a:pt x="184625" y="209133"/>
                  </a:lnTo>
                  <a:lnTo>
                    <a:pt x="209133" y="209133"/>
                  </a:lnTo>
                  <a:lnTo>
                    <a:pt x="209133" y="0"/>
                  </a:lnTo>
                  <a:lnTo>
                    <a:pt x="184625" y="0"/>
                  </a:lnTo>
                  <a:lnTo>
                    <a:pt x="184625" y="86197"/>
                  </a:lnTo>
                  <a:lnTo>
                    <a:pt x="160827" y="86197"/>
                  </a:lnTo>
                  <a:cubicBezTo>
                    <a:pt x="166390" y="78698"/>
                    <a:pt x="170753" y="70071"/>
                    <a:pt x="170753" y="61689"/>
                  </a:cubicBezTo>
                  <a:cubicBezTo>
                    <a:pt x="170753" y="46738"/>
                    <a:pt x="156685" y="37180"/>
                    <a:pt x="141342" y="37180"/>
                  </a:cubicBezTo>
                  <a:cubicBezTo>
                    <a:pt x="125142" y="37180"/>
                    <a:pt x="111932" y="47228"/>
                    <a:pt x="111932" y="61689"/>
                  </a:cubicBezTo>
                  <a:cubicBezTo>
                    <a:pt x="111932" y="70242"/>
                    <a:pt x="116319" y="78722"/>
                    <a:pt x="121882" y="86197"/>
                  </a:cubicBezTo>
                  <a:lnTo>
                    <a:pt x="87300" y="86197"/>
                  </a:lnTo>
                  <a:cubicBezTo>
                    <a:pt x="92864" y="78698"/>
                    <a:pt x="97226" y="70071"/>
                    <a:pt x="97226" y="61689"/>
                  </a:cubicBezTo>
                  <a:cubicBezTo>
                    <a:pt x="97226" y="46738"/>
                    <a:pt x="83158" y="37180"/>
                    <a:pt x="67816" y="37180"/>
                  </a:cubicBezTo>
                  <a:cubicBezTo>
                    <a:pt x="51615" y="37180"/>
                    <a:pt x="38405" y="47228"/>
                    <a:pt x="38405" y="61689"/>
                  </a:cubicBezTo>
                  <a:cubicBezTo>
                    <a:pt x="38405" y="70242"/>
                    <a:pt x="42792" y="78722"/>
                    <a:pt x="48356" y="86197"/>
                  </a:cubicBezTo>
                  <a:lnTo>
                    <a:pt x="24509" y="86197"/>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3"/>
            <p:cNvSpPr/>
            <p:nvPr/>
          </p:nvSpPr>
          <p:spPr>
            <a:xfrm>
              <a:off x="2178325" y="544475"/>
              <a:ext cx="1414775" cy="429550"/>
            </a:xfrm>
            <a:custGeom>
              <a:avLst/>
              <a:gdLst/>
              <a:ahLst/>
              <a:cxnLst/>
              <a:rect l="l" t="t" r="r" b="b"/>
              <a:pathLst>
                <a:path w="56591" h="17182" extrusionOk="0">
                  <a:moveTo>
                    <a:pt x="0" y="0"/>
                  </a:moveTo>
                  <a:lnTo>
                    <a:pt x="8333" y="17058"/>
                  </a:lnTo>
                  <a:cubicBezTo>
                    <a:pt x="14215" y="14338"/>
                    <a:pt x="20931" y="12671"/>
                    <a:pt x="28308" y="12671"/>
                  </a:cubicBezTo>
                  <a:cubicBezTo>
                    <a:pt x="35611" y="12671"/>
                    <a:pt x="42302" y="14387"/>
                    <a:pt x="48209" y="17181"/>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a:off x="4016475" y="544475"/>
              <a:ext cx="1414800" cy="429550"/>
            </a:xfrm>
            <a:custGeom>
              <a:avLst/>
              <a:gdLst/>
              <a:ahLst/>
              <a:cxnLst/>
              <a:rect l="l" t="t" r="r" b="b"/>
              <a:pathLst>
                <a:path w="56592" h="17182" extrusionOk="0">
                  <a:moveTo>
                    <a:pt x="0" y="0"/>
                  </a:moveTo>
                  <a:lnTo>
                    <a:pt x="8333" y="17058"/>
                  </a:lnTo>
                  <a:cubicBezTo>
                    <a:pt x="14216" y="14338"/>
                    <a:pt x="20931" y="12671"/>
                    <a:pt x="28308" y="12671"/>
                  </a:cubicBezTo>
                  <a:cubicBezTo>
                    <a:pt x="35612" y="12671"/>
                    <a:pt x="42303" y="14387"/>
                    <a:pt x="48209" y="17181"/>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3"/>
            <p:cNvSpPr/>
            <p:nvPr/>
          </p:nvSpPr>
          <p:spPr>
            <a:xfrm>
              <a:off x="2178325" y="3005775"/>
              <a:ext cx="1414775" cy="419125"/>
            </a:xfrm>
            <a:custGeom>
              <a:avLst/>
              <a:gdLst/>
              <a:ahLst/>
              <a:cxnLst/>
              <a:rect l="l" t="t" r="r" b="b"/>
              <a:pathLst>
                <a:path w="56591" h="16765" extrusionOk="0">
                  <a:moveTo>
                    <a:pt x="0" y="0"/>
                  </a:moveTo>
                  <a:lnTo>
                    <a:pt x="8333" y="16642"/>
                  </a:lnTo>
                  <a:cubicBezTo>
                    <a:pt x="14215" y="13921"/>
                    <a:pt x="20931" y="12255"/>
                    <a:pt x="28308" y="12255"/>
                  </a:cubicBezTo>
                  <a:cubicBezTo>
                    <a:pt x="35611" y="12255"/>
                    <a:pt x="42302" y="13970"/>
                    <a:pt x="48209" y="16764"/>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3"/>
            <p:cNvSpPr/>
            <p:nvPr/>
          </p:nvSpPr>
          <p:spPr>
            <a:xfrm>
              <a:off x="4016475" y="3005775"/>
              <a:ext cx="1414800" cy="419125"/>
            </a:xfrm>
            <a:custGeom>
              <a:avLst/>
              <a:gdLst/>
              <a:ahLst/>
              <a:cxnLst/>
              <a:rect l="l" t="t" r="r" b="b"/>
              <a:pathLst>
                <a:path w="56592" h="16765" extrusionOk="0">
                  <a:moveTo>
                    <a:pt x="0" y="0"/>
                  </a:moveTo>
                  <a:lnTo>
                    <a:pt x="8333" y="16642"/>
                  </a:lnTo>
                  <a:cubicBezTo>
                    <a:pt x="14216" y="13921"/>
                    <a:pt x="20931" y="12255"/>
                    <a:pt x="28308" y="12255"/>
                  </a:cubicBezTo>
                  <a:cubicBezTo>
                    <a:pt x="35612" y="12255"/>
                    <a:pt x="42303" y="13970"/>
                    <a:pt x="48209" y="16764"/>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53"/>
          <p:cNvGrpSpPr/>
          <p:nvPr/>
        </p:nvGrpSpPr>
        <p:grpSpPr>
          <a:xfrm>
            <a:off x="870929" y="2008822"/>
            <a:ext cx="351792" cy="523881"/>
            <a:chOff x="2048425" y="238125"/>
            <a:chExt cx="3510900" cy="5228350"/>
          </a:xfrm>
        </p:grpSpPr>
        <p:sp>
          <p:nvSpPr>
            <p:cNvPr id="845" name="Google Shape;845;p53"/>
            <p:cNvSpPr/>
            <p:nvPr/>
          </p:nvSpPr>
          <p:spPr>
            <a:xfrm>
              <a:off x="2189350" y="1473975"/>
              <a:ext cx="447300" cy="558825"/>
            </a:xfrm>
            <a:custGeom>
              <a:avLst/>
              <a:gdLst/>
              <a:ahLst/>
              <a:cxnLst/>
              <a:rect l="l" t="t" r="r" b="b"/>
              <a:pathLst>
                <a:path w="17892" h="22353" extrusionOk="0">
                  <a:moveTo>
                    <a:pt x="0" y="0"/>
                  </a:moveTo>
                  <a:lnTo>
                    <a:pt x="0" y="22352"/>
                  </a:lnTo>
                  <a:lnTo>
                    <a:pt x="178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3"/>
            <p:cNvSpPr/>
            <p:nvPr/>
          </p:nvSpPr>
          <p:spPr>
            <a:xfrm>
              <a:off x="2048425" y="238125"/>
              <a:ext cx="3204550" cy="3993100"/>
            </a:xfrm>
            <a:custGeom>
              <a:avLst/>
              <a:gdLst/>
              <a:ahLst/>
              <a:cxnLst/>
              <a:rect l="l" t="t" r="r" b="b"/>
              <a:pathLst>
                <a:path w="128182" h="159724" extrusionOk="0">
                  <a:moveTo>
                    <a:pt x="103672" y="37180"/>
                  </a:moveTo>
                  <a:lnTo>
                    <a:pt x="103672" y="49434"/>
                  </a:lnTo>
                  <a:lnTo>
                    <a:pt x="66909" y="49434"/>
                  </a:lnTo>
                  <a:lnTo>
                    <a:pt x="66909" y="37180"/>
                  </a:lnTo>
                  <a:close/>
                  <a:moveTo>
                    <a:pt x="32965" y="0"/>
                  </a:moveTo>
                  <a:lnTo>
                    <a:pt x="8456" y="37180"/>
                  </a:lnTo>
                  <a:lnTo>
                    <a:pt x="49018" y="37180"/>
                  </a:lnTo>
                  <a:lnTo>
                    <a:pt x="0" y="98452"/>
                  </a:lnTo>
                  <a:lnTo>
                    <a:pt x="36273" y="98452"/>
                  </a:lnTo>
                  <a:lnTo>
                    <a:pt x="36273" y="110706"/>
                  </a:lnTo>
                  <a:lnTo>
                    <a:pt x="5637" y="110706"/>
                  </a:lnTo>
                  <a:lnTo>
                    <a:pt x="5637" y="135215"/>
                  </a:lnTo>
                  <a:lnTo>
                    <a:pt x="17892" y="135215"/>
                  </a:lnTo>
                  <a:lnTo>
                    <a:pt x="17892" y="159724"/>
                  </a:lnTo>
                  <a:lnTo>
                    <a:pt x="128181" y="159724"/>
                  </a:lnTo>
                  <a:lnTo>
                    <a:pt x="128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3"/>
            <p:cNvSpPr/>
            <p:nvPr/>
          </p:nvSpPr>
          <p:spPr>
            <a:xfrm>
              <a:off x="2189350" y="4537575"/>
              <a:ext cx="3369975" cy="928900"/>
            </a:xfrm>
            <a:custGeom>
              <a:avLst/>
              <a:gdLst/>
              <a:ahLst/>
              <a:cxnLst/>
              <a:rect l="l" t="t" r="r" b="b"/>
              <a:pathLst>
                <a:path w="134799" h="37156" extrusionOk="0">
                  <a:moveTo>
                    <a:pt x="24509" y="0"/>
                  </a:moveTo>
                  <a:lnTo>
                    <a:pt x="24509" y="12254"/>
                  </a:lnTo>
                  <a:lnTo>
                    <a:pt x="12255" y="12254"/>
                  </a:lnTo>
                  <a:lnTo>
                    <a:pt x="0" y="37155"/>
                  </a:lnTo>
                  <a:lnTo>
                    <a:pt x="134799" y="37155"/>
                  </a:lnTo>
                  <a:lnTo>
                    <a:pt x="122544" y="12254"/>
                  </a:lnTo>
                  <a:lnTo>
                    <a:pt x="110290" y="12254"/>
                  </a:ln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53"/>
          <p:cNvGrpSpPr/>
          <p:nvPr/>
        </p:nvGrpSpPr>
        <p:grpSpPr>
          <a:xfrm>
            <a:off x="784884" y="3837655"/>
            <a:ext cx="523881" cy="523881"/>
            <a:chOff x="1190625" y="238125"/>
            <a:chExt cx="5228350" cy="5228350"/>
          </a:xfrm>
        </p:grpSpPr>
        <p:sp>
          <p:nvSpPr>
            <p:cNvPr id="849" name="Google Shape;849;p53"/>
            <p:cNvSpPr/>
            <p:nvPr/>
          </p:nvSpPr>
          <p:spPr>
            <a:xfrm>
              <a:off x="2426475" y="4003275"/>
              <a:ext cx="2757250" cy="1463200"/>
            </a:xfrm>
            <a:custGeom>
              <a:avLst/>
              <a:gdLst/>
              <a:ahLst/>
              <a:cxnLst/>
              <a:rect l="l" t="t" r="r" b="b"/>
              <a:pathLst>
                <a:path w="110290" h="58528" extrusionOk="0">
                  <a:moveTo>
                    <a:pt x="30636" y="0"/>
                  </a:moveTo>
                  <a:cubicBezTo>
                    <a:pt x="11960" y="4951"/>
                    <a:pt x="0" y="15269"/>
                    <a:pt x="0" y="27499"/>
                  </a:cubicBezTo>
                  <a:cubicBezTo>
                    <a:pt x="0" y="44949"/>
                    <a:pt x="23700" y="58527"/>
                    <a:pt x="55145" y="58527"/>
                  </a:cubicBezTo>
                  <a:cubicBezTo>
                    <a:pt x="86565" y="58527"/>
                    <a:pt x="110290" y="44949"/>
                    <a:pt x="110290" y="27499"/>
                  </a:cubicBezTo>
                  <a:cubicBezTo>
                    <a:pt x="110290" y="15269"/>
                    <a:pt x="98305" y="4951"/>
                    <a:pt x="79654" y="0"/>
                  </a:cubicBezTo>
                  <a:lnTo>
                    <a:pt x="79654" y="9118"/>
                  </a:lnTo>
                  <a:cubicBezTo>
                    <a:pt x="79654" y="22622"/>
                    <a:pt x="68649" y="33626"/>
                    <a:pt x="55145" y="33626"/>
                  </a:cubicBezTo>
                  <a:cubicBezTo>
                    <a:pt x="41616" y="33626"/>
                    <a:pt x="30636" y="22622"/>
                    <a:pt x="30636" y="9118"/>
                  </a:cubicBezTo>
                  <a:lnTo>
                    <a:pt x="30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3"/>
            <p:cNvSpPr/>
            <p:nvPr/>
          </p:nvSpPr>
          <p:spPr>
            <a:xfrm>
              <a:off x="1190625" y="238125"/>
              <a:ext cx="5228350" cy="2154950"/>
            </a:xfrm>
            <a:custGeom>
              <a:avLst/>
              <a:gdLst/>
              <a:ahLst/>
              <a:cxnLst/>
              <a:rect l="l" t="t" r="r" b="b"/>
              <a:pathLst>
                <a:path w="209134" h="86198" extrusionOk="0">
                  <a:moveTo>
                    <a:pt x="104579" y="0"/>
                  </a:moveTo>
                  <a:cubicBezTo>
                    <a:pt x="47032" y="0"/>
                    <a:pt x="0" y="19607"/>
                    <a:pt x="0" y="43307"/>
                  </a:cubicBezTo>
                  <a:cubicBezTo>
                    <a:pt x="0" y="66982"/>
                    <a:pt x="47032" y="86197"/>
                    <a:pt x="104579" y="86197"/>
                  </a:cubicBezTo>
                  <a:cubicBezTo>
                    <a:pt x="162101" y="86197"/>
                    <a:pt x="209133" y="66982"/>
                    <a:pt x="209133" y="43307"/>
                  </a:cubicBezTo>
                  <a:cubicBezTo>
                    <a:pt x="209133" y="19607"/>
                    <a:pt x="162101"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3"/>
            <p:cNvSpPr/>
            <p:nvPr/>
          </p:nvSpPr>
          <p:spPr>
            <a:xfrm>
              <a:off x="1190625" y="1969050"/>
              <a:ext cx="5228350" cy="1343100"/>
            </a:xfrm>
            <a:custGeom>
              <a:avLst/>
              <a:gdLst/>
              <a:ahLst/>
              <a:cxnLst/>
              <a:rect l="l" t="t" r="r" b="b"/>
              <a:pathLst>
                <a:path w="209134" h="53724" extrusionOk="0">
                  <a:moveTo>
                    <a:pt x="0" y="0"/>
                  </a:moveTo>
                  <a:lnTo>
                    <a:pt x="0" y="10833"/>
                  </a:lnTo>
                  <a:cubicBezTo>
                    <a:pt x="0" y="42449"/>
                    <a:pt x="54213" y="53724"/>
                    <a:pt x="104579" y="53724"/>
                  </a:cubicBezTo>
                  <a:cubicBezTo>
                    <a:pt x="154920" y="53724"/>
                    <a:pt x="209133" y="42449"/>
                    <a:pt x="209133" y="10833"/>
                  </a:cubicBezTo>
                  <a:lnTo>
                    <a:pt x="209133" y="0"/>
                  </a:lnTo>
                  <a:cubicBezTo>
                    <a:pt x="189012" y="19215"/>
                    <a:pt x="146464" y="29215"/>
                    <a:pt x="104579" y="29215"/>
                  </a:cubicBezTo>
                  <a:cubicBezTo>
                    <a:pt x="62693" y="29215"/>
                    <a:pt x="20146" y="192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3"/>
            <p:cNvSpPr/>
            <p:nvPr/>
          </p:nvSpPr>
          <p:spPr>
            <a:xfrm>
              <a:off x="3498725" y="3612975"/>
              <a:ext cx="612750" cy="924625"/>
            </a:xfrm>
            <a:custGeom>
              <a:avLst/>
              <a:gdLst/>
              <a:ahLst/>
              <a:cxnLst/>
              <a:rect l="l" t="t" r="r" b="b"/>
              <a:pathLst>
                <a:path w="24510" h="36985" extrusionOk="0">
                  <a:moveTo>
                    <a:pt x="1" y="0"/>
                  </a:moveTo>
                  <a:lnTo>
                    <a:pt x="1" y="24730"/>
                  </a:lnTo>
                  <a:cubicBezTo>
                    <a:pt x="1" y="31494"/>
                    <a:pt x="5466" y="36984"/>
                    <a:pt x="12255" y="36984"/>
                  </a:cubicBezTo>
                  <a:cubicBezTo>
                    <a:pt x="19019" y="36984"/>
                    <a:pt x="24509" y="31494"/>
                    <a:pt x="24509" y="24730"/>
                  </a:cubicBezTo>
                  <a:lnTo>
                    <a:pt x="24509" y="0"/>
                  </a:lnTo>
                  <a:cubicBezTo>
                    <a:pt x="20514" y="123"/>
                    <a:pt x="16446" y="221"/>
                    <a:pt x="12255" y="221"/>
                  </a:cubicBezTo>
                  <a:cubicBezTo>
                    <a:pt x="8064" y="221"/>
                    <a:pt x="3995" y="1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5"/>
          <p:cNvSpPr txBox="1">
            <a:spLocks noGrp="1"/>
          </p:cNvSpPr>
          <p:nvPr>
            <p:ph type="title"/>
          </p:nvPr>
        </p:nvSpPr>
        <p:spPr>
          <a:xfrm>
            <a:off x="4572000" y="1028700"/>
            <a:ext cx="3856500" cy="207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 PICTURE ALWAYS REINFORCES THE CONCEPT</a:t>
            </a:r>
            <a:endParaRPr/>
          </a:p>
        </p:txBody>
      </p:sp>
      <p:sp>
        <p:nvSpPr>
          <p:cNvPr id="863" name="Google Shape;863;p55"/>
          <p:cNvSpPr txBox="1">
            <a:spLocks noGrp="1"/>
          </p:cNvSpPr>
          <p:nvPr>
            <p:ph type="subTitle" idx="1"/>
          </p:nvPr>
        </p:nvSpPr>
        <p:spPr>
          <a:xfrm>
            <a:off x="4572025" y="3314700"/>
            <a:ext cx="3856500" cy="80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Images reveal large amounts of data, so remember: use an image instead of a long text. Your audience will appreciate it</a:t>
            </a:r>
            <a:endParaRPr/>
          </a:p>
        </p:txBody>
      </p:sp>
      <p:pic>
        <p:nvPicPr>
          <p:cNvPr id="865" name="Google Shape;865;p55"/>
          <p:cNvPicPr preferRelativeResize="0"/>
          <p:nvPr/>
        </p:nvPicPr>
        <p:blipFill>
          <a:blip r:embed="rId3">
            <a:alphaModFix/>
          </a:blip>
          <a:stretch>
            <a:fillRect/>
          </a:stretch>
        </p:blipFill>
        <p:spPr>
          <a:xfrm rot="-241669">
            <a:off x="1566400" y="-1031997"/>
            <a:ext cx="5646875" cy="1991475"/>
          </a:xfrm>
          <a:prstGeom prst="rect">
            <a:avLst/>
          </a:prstGeom>
          <a:noFill/>
          <a:ln>
            <a:noFill/>
          </a:ln>
        </p:spPr>
      </p:pic>
      <p:pic>
        <p:nvPicPr>
          <p:cNvPr id="866" name="Google Shape;866;p55"/>
          <p:cNvPicPr preferRelativeResize="0"/>
          <p:nvPr/>
        </p:nvPicPr>
        <p:blipFill>
          <a:blip r:embed="rId4">
            <a:alphaModFix/>
          </a:blip>
          <a:stretch>
            <a:fillRect/>
          </a:stretch>
        </p:blipFill>
        <p:spPr>
          <a:xfrm rot="676919">
            <a:off x="1629488" y="4128522"/>
            <a:ext cx="5646874" cy="1846538"/>
          </a:xfrm>
          <a:prstGeom prst="rect">
            <a:avLst/>
          </a:prstGeom>
          <a:noFill/>
          <a:ln>
            <a:noFill/>
          </a:ln>
        </p:spPr>
      </p:pic>
      <p:pic>
        <p:nvPicPr>
          <p:cNvPr id="2" name="Imagen 1"/>
          <p:cNvPicPr>
            <a:picLocks noChangeAspect="1"/>
          </p:cNvPicPr>
          <p:nvPr/>
        </p:nvPicPr>
        <p:blipFill>
          <a:blip r:embed="rId5"/>
          <a:stretch>
            <a:fillRect/>
          </a:stretch>
        </p:blipFill>
        <p:spPr>
          <a:xfrm>
            <a:off x="1503421" y="465384"/>
            <a:ext cx="2936933" cy="38185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6"/>
        <p:cNvGrpSpPr/>
        <p:nvPr/>
      </p:nvGrpSpPr>
      <p:grpSpPr>
        <a:xfrm>
          <a:off x="0" y="0"/>
          <a:ext cx="0" cy="0"/>
          <a:chOff x="0" y="0"/>
          <a:chExt cx="0" cy="0"/>
        </a:xfrm>
      </p:grpSpPr>
      <p:pic>
        <p:nvPicPr>
          <p:cNvPr id="1026" name="Picture 2" descr="Escultura - Concepto, técnicas, usos y funciones"/>
          <p:cNvPicPr>
            <a:picLocks noChangeAspect="1" noChangeArrowheads="1"/>
          </p:cNvPicPr>
          <p:nvPr/>
        </p:nvPicPr>
        <p:blipFill rotWithShape="1">
          <a:blip r:embed="rId4">
            <a:extLst>
              <a:ext uri="{28A0092B-C50C-407E-A947-70E740481C1C}">
                <a14:useLocalDpi xmlns:a14="http://schemas.microsoft.com/office/drawing/2010/main" val="0"/>
              </a:ext>
            </a:extLst>
          </a:blip>
          <a:srcRect r="10762"/>
          <a:stretch/>
        </p:blipFill>
        <p:spPr bwMode="auto">
          <a:xfrm>
            <a:off x="0" y="0"/>
            <a:ext cx="9179859" cy="5143500"/>
          </a:xfrm>
          <a:prstGeom prst="rect">
            <a:avLst/>
          </a:prstGeom>
          <a:noFill/>
          <a:extLst>
            <a:ext uri="{909E8E84-426E-40DD-AFC4-6F175D3DCCD1}">
              <a14:hiddenFill xmlns:a14="http://schemas.microsoft.com/office/drawing/2010/main">
                <a:solidFill>
                  <a:srgbClr val="FFFFFF"/>
                </a:solidFill>
              </a14:hiddenFill>
            </a:ext>
          </a:extLst>
        </p:spPr>
      </p:pic>
      <p:sp>
        <p:nvSpPr>
          <p:cNvPr id="857" name="Google Shape;857;p54"/>
          <p:cNvSpPr txBox="1">
            <a:spLocks noGrp="1"/>
          </p:cNvSpPr>
          <p:nvPr>
            <p:ph type="body" idx="1"/>
          </p:nvPr>
        </p:nvSpPr>
        <p:spPr>
          <a:xfrm>
            <a:off x="841056" y="1832538"/>
            <a:ext cx="3337800" cy="219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chemeClr val="bg1"/>
                </a:solidFill>
              </a:rPr>
              <a:t>A PICTURE IS WORTH A THOUSAND WORDS</a:t>
            </a:r>
            <a:endParaRPr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2" name="Google Shape;872;p56"/>
          <p:cNvSpPr txBox="1">
            <a:spLocks noGrp="1"/>
          </p:cNvSpPr>
          <p:nvPr>
            <p:ph type="title"/>
          </p:nvPr>
        </p:nvSpPr>
        <p:spPr>
          <a:xfrm>
            <a:off x="4177851" y="1478225"/>
            <a:ext cx="3383400" cy="153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1989</a:t>
            </a:r>
            <a:endParaRPr/>
          </a:p>
        </p:txBody>
      </p:sp>
      <p:sp>
        <p:nvSpPr>
          <p:cNvPr id="873" name="Google Shape;873;p56"/>
          <p:cNvSpPr txBox="1">
            <a:spLocks noGrp="1"/>
          </p:cNvSpPr>
          <p:nvPr>
            <p:ph type="body" idx="1"/>
          </p:nvPr>
        </p:nvSpPr>
        <p:spPr>
          <a:xfrm>
            <a:off x="3783801" y="3024125"/>
            <a:ext cx="4171500" cy="304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It's the year I started my career as a sculptor</a:t>
            </a:r>
            <a:endParaRPr/>
          </a:p>
        </p:txBody>
      </p:sp>
      <p:pic>
        <p:nvPicPr>
          <p:cNvPr id="2" name="Imagen 1"/>
          <p:cNvPicPr>
            <a:picLocks noChangeAspect="1"/>
          </p:cNvPicPr>
          <p:nvPr/>
        </p:nvPicPr>
        <p:blipFill>
          <a:blip r:embed="rId3"/>
          <a:stretch>
            <a:fillRect/>
          </a:stretch>
        </p:blipFill>
        <p:spPr>
          <a:xfrm>
            <a:off x="834023" y="691978"/>
            <a:ext cx="2761092" cy="41024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57"/>
          <p:cNvSpPr txBox="1">
            <a:spLocks noGrp="1"/>
          </p:cNvSpPr>
          <p:nvPr>
            <p:ph type="title"/>
          </p:nvPr>
        </p:nvSpPr>
        <p:spPr>
          <a:xfrm>
            <a:off x="802900" y="1947676"/>
            <a:ext cx="2127600" cy="11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2012</a:t>
            </a:r>
            <a:endParaRPr/>
          </a:p>
        </p:txBody>
      </p:sp>
      <p:sp>
        <p:nvSpPr>
          <p:cNvPr id="917" name="Google Shape;917;p57"/>
          <p:cNvSpPr txBox="1">
            <a:spLocks noGrp="1"/>
          </p:cNvSpPr>
          <p:nvPr>
            <p:ph type="subTitle" idx="1"/>
          </p:nvPr>
        </p:nvSpPr>
        <p:spPr>
          <a:xfrm>
            <a:off x="715550" y="3100775"/>
            <a:ext cx="2302500" cy="3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Art Collection</a:t>
            </a:r>
            <a:endParaRPr/>
          </a:p>
        </p:txBody>
      </p:sp>
      <p:sp>
        <p:nvSpPr>
          <p:cNvPr id="918" name="Google Shape;918;p57"/>
          <p:cNvSpPr txBox="1">
            <a:spLocks noGrp="1"/>
          </p:cNvSpPr>
          <p:nvPr>
            <p:ph type="title" idx="2"/>
          </p:nvPr>
        </p:nvSpPr>
        <p:spPr>
          <a:xfrm>
            <a:off x="3508200" y="1947676"/>
            <a:ext cx="2127600" cy="11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2015</a:t>
            </a:r>
            <a:endParaRPr/>
          </a:p>
        </p:txBody>
      </p:sp>
      <p:sp>
        <p:nvSpPr>
          <p:cNvPr id="919" name="Google Shape;919;p57"/>
          <p:cNvSpPr txBox="1">
            <a:spLocks noGrp="1"/>
          </p:cNvSpPr>
          <p:nvPr>
            <p:ph type="subTitle" idx="3"/>
          </p:nvPr>
        </p:nvSpPr>
        <p:spPr>
          <a:xfrm>
            <a:off x="3420750" y="3100775"/>
            <a:ext cx="2302500" cy="3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Art Collection</a:t>
            </a:r>
            <a:endParaRPr/>
          </a:p>
        </p:txBody>
      </p:sp>
      <p:sp>
        <p:nvSpPr>
          <p:cNvPr id="920" name="Google Shape;920;p57"/>
          <p:cNvSpPr txBox="1">
            <a:spLocks noGrp="1"/>
          </p:cNvSpPr>
          <p:nvPr>
            <p:ph type="title" idx="4"/>
          </p:nvPr>
        </p:nvSpPr>
        <p:spPr>
          <a:xfrm>
            <a:off x="6213500" y="1947676"/>
            <a:ext cx="2127600" cy="115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2018</a:t>
            </a:r>
            <a:endParaRPr/>
          </a:p>
        </p:txBody>
      </p:sp>
      <p:sp>
        <p:nvSpPr>
          <p:cNvPr id="921" name="Google Shape;921;p57"/>
          <p:cNvSpPr txBox="1">
            <a:spLocks noGrp="1"/>
          </p:cNvSpPr>
          <p:nvPr>
            <p:ph type="subTitle" idx="5"/>
          </p:nvPr>
        </p:nvSpPr>
        <p:spPr>
          <a:xfrm>
            <a:off x="6126050" y="3100775"/>
            <a:ext cx="2302500" cy="35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Art Collection</a:t>
            </a:r>
            <a:endParaRPr/>
          </a:p>
        </p:txBody>
      </p:sp>
      <p:sp>
        <p:nvSpPr>
          <p:cNvPr id="922" name="Google Shape;922;p57"/>
          <p:cNvSpPr txBox="1">
            <a:spLocks noGrp="1"/>
          </p:cNvSpPr>
          <p:nvPr>
            <p:ph type="title" idx="6"/>
          </p:nvPr>
        </p:nvSpPr>
        <p:spPr>
          <a:xfrm>
            <a:off x="628100" y="681685"/>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MAJOR PROJECTS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58"/>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INFLUENCES</a:t>
            </a:r>
            <a:endParaRPr/>
          </a:p>
        </p:txBody>
      </p:sp>
      <p:grpSp>
        <p:nvGrpSpPr>
          <p:cNvPr id="928" name="Google Shape;928;p58"/>
          <p:cNvGrpSpPr/>
          <p:nvPr/>
        </p:nvGrpSpPr>
        <p:grpSpPr>
          <a:xfrm>
            <a:off x="2565948" y="1858131"/>
            <a:ext cx="4012219" cy="1874246"/>
            <a:chOff x="238125" y="1188750"/>
            <a:chExt cx="7140450" cy="3335550"/>
          </a:xfrm>
        </p:grpSpPr>
        <p:sp>
          <p:nvSpPr>
            <p:cNvPr id="929" name="Google Shape;929;p58"/>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8"/>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8"/>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8"/>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58"/>
          <p:cNvGrpSpPr/>
          <p:nvPr/>
        </p:nvGrpSpPr>
        <p:grpSpPr>
          <a:xfrm>
            <a:off x="4236132" y="2513260"/>
            <a:ext cx="671843" cy="492094"/>
            <a:chOff x="1190625" y="932325"/>
            <a:chExt cx="5228350" cy="3829525"/>
          </a:xfrm>
        </p:grpSpPr>
        <p:sp>
          <p:nvSpPr>
            <p:cNvPr id="934" name="Google Shape;934;p58"/>
            <p:cNvSpPr/>
            <p:nvPr/>
          </p:nvSpPr>
          <p:spPr>
            <a:xfrm>
              <a:off x="3345550" y="3076850"/>
              <a:ext cx="919100" cy="919100"/>
            </a:xfrm>
            <a:custGeom>
              <a:avLst/>
              <a:gdLst/>
              <a:ahLst/>
              <a:cxnLst/>
              <a:rect l="l" t="t" r="r" b="b"/>
              <a:pathLst>
                <a:path w="36764" h="36764" extrusionOk="0">
                  <a:moveTo>
                    <a:pt x="24509" y="12255"/>
                  </a:moveTo>
                  <a:lnTo>
                    <a:pt x="24509" y="24509"/>
                  </a:lnTo>
                  <a:lnTo>
                    <a:pt x="12255" y="24509"/>
                  </a:lnTo>
                  <a:lnTo>
                    <a:pt x="12255" y="12255"/>
                  </a:lnTo>
                  <a:close/>
                  <a:moveTo>
                    <a:pt x="18382" y="0"/>
                  </a:moveTo>
                  <a:cubicBezTo>
                    <a:pt x="8235" y="0"/>
                    <a:pt x="0" y="8260"/>
                    <a:pt x="0" y="18382"/>
                  </a:cubicBezTo>
                  <a:cubicBezTo>
                    <a:pt x="0" y="28528"/>
                    <a:pt x="8235" y="36763"/>
                    <a:pt x="18382" y="36763"/>
                  </a:cubicBezTo>
                  <a:cubicBezTo>
                    <a:pt x="28504" y="36763"/>
                    <a:pt x="36764" y="28528"/>
                    <a:pt x="36764" y="18382"/>
                  </a:cubicBezTo>
                  <a:cubicBezTo>
                    <a:pt x="36764" y="8260"/>
                    <a:pt x="28504" y="0"/>
                    <a:pt x="18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8"/>
            <p:cNvSpPr/>
            <p:nvPr/>
          </p:nvSpPr>
          <p:spPr>
            <a:xfrm>
              <a:off x="2579650" y="2310950"/>
              <a:ext cx="2450900" cy="2450900"/>
            </a:xfrm>
            <a:custGeom>
              <a:avLst/>
              <a:gdLst/>
              <a:ahLst/>
              <a:cxnLst/>
              <a:rect l="l" t="t" r="r" b="b"/>
              <a:pathLst>
                <a:path w="98036" h="98036" extrusionOk="0">
                  <a:moveTo>
                    <a:pt x="49018" y="18382"/>
                  </a:moveTo>
                  <a:cubicBezTo>
                    <a:pt x="65904" y="18382"/>
                    <a:pt x="79654" y="32131"/>
                    <a:pt x="79654" y="49018"/>
                  </a:cubicBezTo>
                  <a:cubicBezTo>
                    <a:pt x="79654" y="65929"/>
                    <a:pt x="65904" y="79654"/>
                    <a:pt x="49018" y="79654"/>
                  </a:cubicBezTo>
                  <a:cubicBezTo>
                    <a:pt x="32107" y="79654"/>
                    <a:pt x="18382" y="65929"/>
                    <a:pt x="18382" y="49018"/>
                  </a:cubicBezTo>
                  <a:cubicBezTo>
                    <a:pt x="18382" y="32131"/>
                    <a:pt x="32107" y="18382"/>
                    <a:pt x="49018" y="18382"/>
                  </a:cubicBezTo>
                  <a:close/>
                  <a:moveTo>
                    <a:pt x="49018" y="0"/>
                  </a:moveTo>
                  <a:cubicBezTo>
                    <a:pt x="21936" y="0"/>
                    <a:pt x="0" y="21960"/>
                    <a:pt x="0" y="49018"/>
                  </a:cubicBezTo>
                  <a:cubicBezTo>
                    <a:pt x="0" y="76100"/>
                    <a:pt x="21936" y="98035"/>
                    <a:pt x="49018" y="98035"/>
                  </a:cubicBezTo>
                  <a:cubicBezTo>
                    <a:pt x="76076" y="98035"/>
                    <a:pt x="98035" y="76100"/>
                    <a:pt x="98035" y="49018"/>
                  </a:cubicBezTo>
                  <a:cubicBezTo>
                    <a:pt x="98035" y="21960"/>
                    <a:pt x="76076" y="0"/>
                    <a:pt x="49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8"/>
            <p:cNvSpPr/>
            <p:nvPr/>
          </p:nvSpPr>
          <p:spPr>
            <a:xfrm>
              <a:off x="3651900" y="932325"/>
              <a:ext cx="306400" cy="765925"/>
            </a:xfrm>
            <a:custGeom>
              <a:avLst/>
              <a:gdLst/>
              <a:ahLst/>
              <a:cxnLst/>
              <a:rect l="l" t="t" r="r" b="b"/>
              <a:pathLst>
                <a:path w="12256" h="30637" extrusionOk="0">
                  <a:moveTo>
                    <a:pt x="1" y="0"/>
                  </a:moveTo>
                  <a:lnTo>
                    <a:pt x="1" y="30636"/>
                  </a:lnTo>
                  <a:lnTo>
                    <a:pt x="12255" y="30636"/>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8"/>
            <p:cNvSpPr/>
            <p:nvPr/>
          </p:nvSpPr>
          <p:spPr>
            <a:xfrm>
              <a:off x="4670250" y="1128400"/>
              <a:ext cx="648275" cy="816150"/>
            </a:xfrm>
            <a:custGeom>
              <a:avLst/>
              <a:gdLst/>
              <a:ahLst/>
              <a:cxnLst/>
              <a:rect l="l" t="t" r="r" b="b"/>
              <a:pathLst>
                <a:path w="25931" h="32646" extrusionOk="0">
                  <a:moveTo>
                    <a:pt x="15318" y="0"/>
                  </a:moveTo>
                  <a:lnTo>
                    <a:pt x="0" y="26519"/>
                  </a:lnTo>
                  <a:lnTo>
                    <a:pt x="10613" y="32646"/>
                  </a:lnTo>
                  <a:lnTo>
                    <a:pt x="25931" y="6127"/>
                  </a:lnTo>
                  <a:lnTo>
                    <a:pt x="15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8"/>
            <p:cNvSpPr/>
            <p:nvPr/>
          </p:nvSpPr>
          <p:spPr>
            <a:xfrm>
              <a:off x="5566650" y="1747850"/>
              <a:ext cx="826575" cy="648275"/>
            </a:xfrm>
            <a:custGeom>
              <a:avLst/>
              <a:gdLst/>
              <a:ahLst/>
              <a:cxnLst/>
              <a:rect l="l" t="t" r="r" b="b"/>
              <a:pathLst>
                <a:path w="33063" h="25931" extrusionOk="0">
                  <a:moveTo>
                    <a:pt x="26936" y="1"/>
                  </a:moveTo>
                  <a:lnTo>
                    <a:pt x="1" y="15319"/>
                  </a:lnTo>
                  <a:lnTo>
                    <a:pt x="6128" y="25931"/>
                  </a:lnTo>
                  <a:lnTo>
                    <a:pt x="33063" y="10613"/>
                  </a:lnTo>
                  <a:lnTo>
                    <a:pt x="26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8"/>
            <p:cNvSpPr/>
            <p:nvPr/>
          </p:nvSpPr>
          <p:spPr>
            <a:xfrm>
              <a:off x="2291675" y="1128400"/>
              <a:ext cx="648275" cy="816150"/>
            </a:xfrm>
            <a:custGeom>
              <a:avLst/>
              <a:gdLst/>
              <a:ahLst/>
              <a:cxnLst/>
              <a:rect l="l" t="t" r="r" b="b"/>
              <a:pathLst>
                <a:path w="25931" h="32646" extrusionOk="0">
                  <a:moveTo>
                    <a:pt x="10613" y="0"/>
                  </a:moveTo>
                  <a:lnTo>
                    <a:pt x="0" y="6127"/>
                  </a:lnTo>
                  <a:lnTo>
                    <a:pt x="15318" y="32646"/>
                  </a:lnTo>
                  <a:lnTo>
                    <a:pt x="25931" y="26519"/>
                  </a:lnTo>
                  <a:lnTo>
                    <a:pt x="106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8"/>
            <p:cNvSpPr/>
            <p:nvPr/>
          </p:nvSpPr>
          <p:spPr>
            <a:xfrm>
              <a:off x="1216950" y="1747850"/>
              <a:ext cx="826600" cy="648275"/>
            </a:xfrm>
            <a:custGeom>
              <a:avLst/>
              <a:gdLst/>
              <a:ahLst/>
              <a:cxnLst/>
              <a:rect l="l" t="t" r="r" b="b"/>
              <a:pathLst>
                <a:path w="33064" h="25931" extrusionOk="0">
                  <a:moveTo>
                    <a:pt x="6128" y="1"/>
                  </a:moveTo>
                  <a:lnTo>
                    <a:pt x="1" y="10613"/>
                  </a:lnTo>
                  <a:lnTo>
                    <a:pt x="26936" y="25931"/>
                  </a:lnTo>
                  <a:lnTo>
                    <a:pt x="33063" y="15319"/>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8"/>
            <p:cNvSpPr/>
            <p:nvPr/>
          </p:nvSpPr>
          <p:spPr>
            <a:xfrm>
              <a:off x="1190625" y="2348325"/>
              <a:ext cx="1659875" cy="2376750"/>
            </a:xfrm>
            <a:custGeom>
              <a:avLst/>
              <a:gdLst/>
              <a:ahLst/>
              <a:cxnLst/>
              <a:rect l="l" t="t" r="r" b="b"/>
              <a:pathLst>
                <a:path w="66395" h="95070" extrusionOk="0">
                  <a:moveTo>
                    <a:pt x="66394" y="0"/>
                  </a:moveTo>
                  <a:lnTo>
                    <a:pt x="66394" y="0"/>
                  </a:lnTo>
                  <a:cubicBezTo>
                    <a:pt x="41346" y="9608"/>
                    <a:pt x="18308" y="27352"/>
                    <a:pt x="0" y="47523"/>
                  </a:cubicBezTo>
                  <a:cubicBezTo>
                    <a:pt x="18308" y="67718"/>
                    <a:pt x="41346" y="85462"/>
                    <a:pt x="66394" y="95070"/>
                  </a:cubicBezTo>
                  <a:cubicBezTo>
                    <a:pt x="52424" y="83820"/>
                    <a:pt x="43307" y="66811"/>
                    <a:pt x="43307" y="47523"/>
                  </a:cubicBezTo>
                  <a:cubicBezTo>
                    <a:pt x="43307" y="28259"/>
                    <a:pt x="52424" y="11225"/>
                    <a:pt x="66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8"/>
            <p:cNvSpPr/>
            <p:nvPr/>
          </p:nvSpPr>
          <p:spPr>
            <a:xfrm>
              <a:off x="4759100" y="2348325"/>
              <a:ext cx="1659875" cy="2376750"/>
            </a:xfrm>
            <a:custGeom>
              <a:avLst/>
              <a:gdLst/>
              <a:ahLst/>
              <a:cxnLst/>
              <a:rect l="l" t="t" r="r" b="b"/>
              <a:pathLst>
                <a:path w="66395" h="95070" extrusionOk="0">
                  <a:moveTo>
                    <a:pt x="0" y="0"/>
                  </a:moveTo>
                  <a:lnTo>
                    <a:pt x="0" y="0"/>
                  </a:lnTo>
                  <a:cubicBezTo>
                    <a:pt x="13970" y="11225"/>
                    <a:pt x="23112" y="28259"/>
                    <a:pt x="23112" y="47523"/>
                  </a:cubicBezTo>
                  <a:cubicBezTo>
                    <a:pt x="23112" y="66811"/>
                    <a:pt x="13970" y="83820"/>
                    <a:pt x="0" y="95070"/>
                  </a:cubicBezTo>
                  <a:cubicBezTo>
                    <a:pt x="25048" y="85462"/>
                    <a:pt x="48111" y="67693"/>
                    <a:pt x="66394" y="47523"/>
                  </a:cubicBezTo>
                  <a:cubicBezTo>
                    <a:pt x="48111" y="27352"/>
                    <a:pt x="25048" y="96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58"/>
          <p:cNvSpPr txBox="1"/>
          <p:nvPr/>
        </p:nvSpPr>
        <p:spPr>
          <a:xfrm>
            <a:off x="867250" y="2982800"/>
            <a:ext cx="1622400" cy="66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Despite being red, Mars is a cold place</a:t>
            </a:r>
            <a:endParaRPr sz="1500">
              <a:solidFill>
                <a:schemeClr val="dk1"/>
              </a:solidFill>
              <a:latin typeface="Alice"/>
              <a:ea typeface="Alice"/>
              <a:cs typeface="Alice"/>
              <a:sym typeface="Alice"/>
            </a:endParaRPr>
          </a:p>
        </p:txBody>
      </p:sp>
      <p:sp>
        <p:nvSpPr>
          <p:cNvPr id="944" name="Google Shape;944;p58"/>
          <p:cNvSpPr txBox="1"/>
          <p:nvPr/>
        </p:nvSpPr>
        <p:spPr>
          <a:xfrm>
            <a:off x="2558893" y="2044050"/>
            <a:ext cx="19782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i="1">
                <a:solidFill>
                  <a:schemeClr val="dk1"/>
                </a:solidFill>
                <a:latin typeface="Bellefair"/>
                <a:ea typeface="Bellefair"/>
                <a:cs typeface="Bellefair"/>
                <a:sym typeface="Bellefair"/>
              </a:rPr>
              <a:t>MOORE</a:t>
            </a:r>
            <a:endParaRPr sz="1800">
              <a:solidFill>
                <a:schemeClr val="dk1"/>
              </a:solidFill>
              <a:latin typeface="Bebas Neue"/>
              <a:ea typeface="Bebas Neue"/>
              <a:cs typeface="Bebas Neue"/>
              <a:sym typeface="Bebas Neue"/>
            </a:endParaRPr>
          </a:p>
        </p:txBody>
      </p:sp>
      <p:sp>
        <p:nvSpPr>
          <p:cNvPr id="945" name="Google Shape;945;p58"/>
          <p:cNvSpPr txBox="1"/>
          <p:nvPr/>
        </p:nvSpPr>
        <p:spPr>
          <a:xfrm>
            <a:off x="867250" y="2000950"/>
            <a:ext cx="1622400" cy="665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Venus is the second planet from the Sun</a:t>
            </a:r>
            <a:endParaRPr sz="1500">
              <a:solidFill>
                <a:schemeClr val="dk1"/>
              </a:solidFill>
              <a:latin typeface="Alice"/>
              <a:ea typeface="Alice"/>
              <a:cs typeface="Alice"/>
              <a:sym typeface="Alice"/>
            </a:endParaRPr>
          </a:p>
        </p:txBody>
      </p:sp>
      <p:sp>
        <p:nvSpPr>
          <p:cNvPr id="946" name="Google Shape;946;p58"/>
          <p:cNvSpPr txBox="1"/>
          <p:nvPr/>
        </p:nvSpPr>
        <p:spPr>
          <a:xfrm>
            <a:off x="4595980" y="2000950"/>
            <a:ext cx="19782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i="1">
                <a:solidFill>
                  <a:schemeClr val="dk1"/>
                </a:solidFill>
                <a:latin typeface="Bellefair"/>
                <a:ea typeface="Bellefair"/>
                <a:cs typeface="Bellefair"/>
                <a:sym typeface="Bellefair"/>
              </a:rPr>
              <a:t>BOTERO</a:t>
            </a:r>
            <a:endParaRPr sz="1800">
              <a:solidFill>
                <a:schemeClr val="dk1"/>
              </a:solidFill>
              <a:latin typeface="Bebas Neue"/>
              <a:ea typeface="Bebas Neue"/>
              <a:cs typeface="Bebas Neue"/>
              <a:sym typeface="Bebas Neue"/>
            </a:endParaRPr>
          </a:p>
        </p:txBody>
      </p:sp>
      <p:sp>
        <p:nvSpPr>
          <p:cNvPr id="947" name="Google Shape;947;p58"/>
          <p:cNvSpPr txBox="1"/>
          <p:nvPr/>
        </p:nvSpPr>
        <p:spPr>
          <a:xfrm>
            <a:off x="6654350" y="1988950"/>
            <a:ext cx="1622400" cy="6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Jupiter is the biggest planet in the Solar System</a:t>
            </a:r>
            <a:endParaRPr sz="1500">
              <a:solidFill>
                <a:schemeClr val="dk1"/>
              </a:solidFill>
              <a:latin typeface="Alice"/>
              <a:ea typeface="Alice"/>
              <a:cs typeface="Alice"/>
              <a:sym typeface="Alice"/>
            </a:endParaRPr>
          </a:p>
        </p:txBody>
      </p:sp>
      <p:sp>
        <p:nvSpPr>
          <p:cNvPr id="948" name="Google Shape;948;p58"/>
          <p:cNvSpPr txBox="1"/>
          <p:nvPr/>
        </p:nvSpPr>
        <p:spPr>
          <a:xfrm>
            <a:off x="2558893" y="3022505"/>
            <a:ext cx="19782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i="1">
                <a:solidFill>
                  <a:schemeClr val="dk1"/>
                </a:solidFill>
                <a:latin typeface="Bellefair"/>
                <a:ea typeface="Bellefair"/>
                <a:cs typeface="Bellefair"/>
                <a:sym typeface="Bellefair"/>
              </a:rPr>
              <a:t>DEGAS</a:t>
            </a:r>
            <a:endParaRPr sz="2200" i="1">
              <a:solidFill>
                <a:schemeClr val="dk1"/>
              </a:solidFill>
              <a:latin typeface="Bellefair"/>
              <a:ea typeface="Bellefair"/>
              <a:cs typeface="Bellefair"/>
              <a:sym typeface="Bellefair"/>
            </a:endParaRPr>
          </a:p>
        </p:txBody>
      </p:sp>
      <p:sp>
        <p:nvSpPr>
          <p:cNvPr id="949" name="Google Shape;949;p58"/>
          <p:cNvSpPr txBox="1"/>
          <p:nvPr/>
        </p:nvSpPr>
        <p:spPr>
          <a:xfrm>
            <a:off x="4595980" y="3022505"/>
            <a:ext cx="19782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i="1">
                <a:solidFill>
                  <a:schemeClr val="accent2"/>
                </a:solidFill>
                <a:latin typeface="Bellefair"/>
                <a:ea typeface="Bellefair"/>
                <a:cs typeface="Bellefair"/>
                <a:sym typeface="Bellefair"/>
              </a:rPr>
              <a:t>PICASSO</a:t>
            </a:r>
            <a:endParaRPr sz="1800">
              <a:solidFill>
                <a:srgbClr val="191919"/>
              </a:solidFill>
              <a:latin typeface="Bebas Neue"/>
              <a:ea typeface="Bebas Neue"/>
              <a:cs typeface="Bebas Neue"/>
              <a:sym typeface="Bebas Neue"/>
            </a:endParaRPr>
          </a:p>
        </p:txBody>
      </p:sp>
      <p:sp>
        <p:nvSpPr>
          <p:cNvPr id="950" name="Google Shape;950;p58"/>
          <p:cNvSpPr txBox="1"/>
          <p:nvPr/>
        </p:nvSpPr>
        <p:spPr>
          <a:xfrm>
            <a:off x="6654350" y="2982799"/>
            <a:ext cx="1622400" cy="66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Saturn is a gas giant and has several rings</a:t>
            </a:r>
            <a:endParaRPr sz="1500">
              <a:solidFill>
                <a:schemeClr val="dk1"/>
              </a:solidFill>
              <a:latin typeface="Alice"/>
              <a:ea typeface="Alice"/>
              <a:cs typeface="Alice"/>
              <a:sym typeface="Alic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pSp>
        <p:nvGrpSpPr>
          <p:cNvPr id="831" name="Google Shape;831;p57"/>
          <p:cNvGrpSpPr/>
          <p:nvPr/>
        </p:nvGrpSpPr>
        <p:grpSpPr>
          <a:xfrm>
            <a:off x="8323657" y="2032579"/>
            <a:ext cx="346358" cy="537546"/>
            <a:chOff x="8102575" y="326400"/>
            <a:chExt cx="400275" cy="621225"/>
          </a:xfrm>
          <a:solidFill>
            <a:schemeClr val="accent2">
              <a:lumMod val="75000"/>
            </a:schemeClr>
          </a:solidFill>
        </p:grpSpPr>
        <p:sp>
          <p:nvSpPr>
            <p:cNvPr id="832" name="Google Shape;832;p57"/>
            <p:cNvSpPr/>
            <p:nvPr/>
          </p:nvSpPr>
          <p:spPr>
            <a:xfrm>
              <a:off x="8102575" y="850375"/>
              <a:ext cx="400275" cy="97250"/>
            </a:xfrm>
            <a:custGeom>
              <a:avLst/>
              <a:gdLst/>
              <a:ahLst/>
              <a:cxnLst/>
              <a:rect l="l" t="t" r="r" b="b"/>
              <a:pathLst>
                <a:path w="16011" h="3890" extrusionOk="0">
                  <a:moveTo>
                    <a:pt x="1" y="1"/>
                  </a:moveTo>
                  <a:lnTo>
                    <a:pt x="1" y="1211"/>
                  </a:lnTo>
                  <a:cubicBezTo>
                    <a:pt x="1" y="2692"/>
                    <a:pt x="1198" y="3877"/>
                    <a:pt x="2667" y="3889"/>
                  </a:cubicBezTo>
                  <a:lnTo>
                    <a:pt x="13344" y="3889"/>
                  </a:lnTo>
                  <a:cubicBezTo>
                    <a:pt x="14813" y="3877"/>
                    <a:pt x="16011" y="2692"/>
                    <a:pt x="16011" y="1211"/>
                  </a:cubicBezTo>
                  <a:lnTo>
                    <a:pt x="16011" y="1"/>
                  </a:lnTo>
                  <a:lnTo>
                    <a:pt x="8740" y="1"/>
                  </a:lnTo>
                  <a:lnTo>
                    <a:pt x="8740" y="729"/>
                  </a:lnTo>
                  <a:cubicBezTo>
                    <a:pt x="8740" y="1137"/>
                    <a:pt x="8407" y="1458"/>
                    <a:pt x="8012" y="1458"/>
                  </a:cubicBezTo>
                  <a:cubicBezTo>
                    <a:pt x="7604" y="1458"/>
                    <a:pt x="7283" y="1137"/>
                    <a:pt x="7283" y="729"/>
                  </a:cubicBezTo>
                  <a:lnTo>
                    <a:pt x="72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3" name="Google Shape;833;p57"/>
            <p:cNvSpPr/>
            <p:nvPr/>
          </p:nvSpPr>
          <p:spPr>
            <a:xfrm>
              <a:off x="8102575" y="326400"/>
              <a:ext cx="400275" cy="487600"/>
            </a:xfrm>
            <a:custGeom>
              <a:avLst/>
              <a:gdLst/>
              <a:ahLst/>
              <a:cxnLst/>
              <a:rect l="l" t="t" r="r" b="b"/>
              <a:pathLst>
                <a:path w="16011" h="19504" extrusionOk="0">
                  <a:moveTo>
                    <a:pt x="8012" y="5925"/>
                  </a:moveTo>
                  <a:cubicBezTo>
                    <a:pt x="9839" y="5925"/>
                    <a:pt x="11394" y="7246"/>
                    <a:pt x="11715" y="9036"/>
                  </a:cubicBezTo>
                  <a:cubicBezTo>
                    <a:pt x="12937" y="9369"/>
                    <a:pt x="13727" y="10566"/>
                    <a:pt x="13567" y="11838"/>
                  </a:cubicBezTo>
                  <a:cubicBezTo>
                    <a:pt x="13394" y="13097"/>
                    <a:pt x="12320" y="14035"/>
                    <a:pt x="11036" y="14047"/>
                  </a:cubicBezTo>
                  <a:lnTo>
                    <a:pt x="10419" y="14047"/>
                  </a:lnTo>
                  <a:lnTo>
                    <a:pt x="10172" y="14553"/>
                  </a:lnTo>
                  <a:lnTo>
                    <a:pt x="11024" y="14998"/>
                  </a:lnTo>
                  <a:cubicBezTo>
                    <a:pt x="11357" y="15183"/>
                    <a:pt x="11505" y="15603"/>
                    <a:pt x="11332" y="15948"/>
                  </a:cubicBezTo>
                  <a:lnTo>
                    <a:pt x="10604" y="17504"/>
                  </a:lnTo>
                  <a:cubicBezTo>
                    <a:pt x="10457" y="17785"/>
                    <a:pt x="10217" y="17903"/>
                    <a:pt x="9979" y="17903"/>
                  </a:cubicBezTo>
                  <a:cubicBezTo>
                    <a:pt x="9517" y="17903"/>
                    <a:pt x="9059" y="17457"/>
                    <a:pt x="9296" y="16886"/>
                  </a:cubicBezTo>
                  <a:lnTo>
                    <a:pt x="9728" y="15961"/>
                  </a:lnTo>
                  <a:lnTo>
                    <a:pt x="8876" y="15516"/>
                  </a:lnTo>
                  <a:cubicBezTo>
                    <a:pt x="8543" y="15331"/>
                    <a:pt x="8394" y="14911"/>
                    <a:pt x="8567" y="14566"/>
                  </a:cubicBezTo>
                  <a:lnTo>
                    <a:pt x="8802" y="14047"/>
                  </a:lnTo>
                  <a:lnTo>
                    <a:pt x="6530" y="14047"/>
                  </a:lnTo>
                  <a:lnTo>
                    <a:pt x="6296" y="14553"/>
                  </a:lnTo>
                  <a:lnTo>
                    <a:pt x="7135" y="15010"/>
                  </a:lnTo>
                  <a:cubicBezTo>
                    <a:pt x="7481" y="15183"/>
                    <a:pt x="7617" y="15603"/>
                    <a:pt x="7456" y="15961"/>
                  </a:cubicBezTo>
                  <a:lnTo>
                    <a:pt x="6728" y="17504"/>
                  </a:lnTo>
                  <a:cubicBezTo>
                    <a:pt x="6581" y="17785"/>
                    <a:pt x="6340" y="17903"/>
                    <a:pt x="6100" y="17903"/>
                  </a:cubicBezTo>
                  <a:cubicBezTo>
                    <a:pt x="5634" y="17903"/>
                    <a:pt x="5171" y="17457"/>
                    <a:pt x="5407" y="16886"/>
                  </a:cubicBezTo>
                  <a:lnTo>
                    <a:pt x="5839" y="15961"/>
                  </a:lnTo>
                  <a:lnTo>
                    <a:pt x="5000" y="15516"/>
                  </a:lnTo>
                  <a:cubicBezTo>
                    <a:pt x="4654" y="15331"/>
                    <a:pt x="4518" y="14911"/>
                    <a:pt x="4691" y="14566"/>
                  </a:cubicBezTo>
                  <a:lnTo>
                    <a:pt x="4926" y="14047"/>
                  </a:lnTo>
                  <a:cubicBezTo>
                    <a:pt x="3654" y="14010"/>
                    <a:pt x="2605" y="13060"/>
                    <a:pt x="2445" y="11801"/>
                  </a:cubicBezTo>
                  <a:cubicBezTo>
                    <a:pt x="2297" y="10554"/>
                    <a:pt x="3087" y="9369"/>
                    <a:pt x="4309" y="9036"/>
                  </a:cubicBezTo>
                  <a:cubicBezTo>
                    <a:pt x="4617" y="7246"/>
                    <a:pt x="6185" y="5925"/>
                    <a:pt x="8012" y="5925"/>
                  </a:cubicBezTo>
                  <a:close/>
                  <a:moveTo>
                    <a:pt x="2667" y="0"/>
                  </a:moveTo>
                  <a:cubicBezTo>
                    <a:pt x="1198" y="0"/>
                    <a:pt x="1" y="1197"/>
                    <a:pt x="1" y="2666"/>
                  </a:cubicBezTo>
                  <a:lnTo>
                    <a:pt x="1" y="19503"/>
                  </a:lnTo>
                  <a:lnTo>
                    <a:pt x="16011" y="19503"/>
                  </a:lnTo>
                  <a:lnTo>
                    <a:pt x="16011" y="2666"/>
                  </a:lnTo>
                  <a:cubicBezTo>
                    <a:pt x="16011" y="1197"/>
                    <a:pt x="14813" y="0"/>
                    <a:pt x="13344" y="0"/>
                  </a:cubicBezTo>
                  <a:lnTo>
                    <a:pt x="11703" y="0"/>
                  </a:lnTo>
                  <a:lnTo>
                    <a:pt x="10629" y="2703"/>
                  </a:lnTo>
                  <a:cubicBezTo>
                    <a:pt x="10518" y="2975"/>
                    <a:pt x="10246" y="3160"/>
                    <a:pt x="9950" y="3160"/>
                  </a:cubicBezTo>
                  <a:lnTo>
                    <a:pt x="6061" y="3160"/>
                  </a:lnTo>
                  <a:cubicBezTo>
                    <a:pt x="5765" y="3160"/>
                    <a:pt x="5494" y="2975"/>
                    <a:pt x="5395" y="2703"/>
                  </a:cubicBezTo>
                  <a:lnTo>
                    <a:pt x="4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34" name="Google Shape;834;p57"/>
          <p:cNvGrpSpPr/>
          <p:nvPr/>
        </p:nvGrpSpPr>
        <p:grpSpPr>
          <a:xfrm>
            <a:off x="8281546" y="3466985"/>
            <a:ext cx="530401" cy="525579"/>
            <a:chOff x="4598600" y="1166275"/>
            <a:chExt cx="627100" cy="621325"/>
          </a:xfrm>
          <a:solidFill>
            <a:schemeClr val="tx1">
              <a:lumMod val="60000"/>
              <a:lumOff val="40000"/>
            </a:schemeClr>
          </a:solidFill>
        </p:grpSpPr>
        <p:sp>
          <p:nvSpPr>
            <p:cNvPr id="835" name="Google Shape;835;p57"/>
            <p:cNvSpPr/>
            <p:nvPr/>
          </p:nvSpPr>
          <p:spPr>
            <a:xfrm>
              <a:off x="4598600" y="1458600"/>
              <a:ext cx="116675" cy="36450"/>
            </a:xfrm>
            <a:custGeom>
              <a:avLst/>
              <a:gdLst/>
              <a:ahLst/>
              <a:cxnLst/>
              <a:rect l="l" t="t" r="r" b="b"/>
              <a:pathLst>
                <a:path w="4667" h="1458" extrusionOk="0">
                  <a:moveTo>
                    <a:pt x="976" y="1"/>
                  </a:moveTo>
                  <a:cubicBezTo>
                    <a:pt x="1" y="1"/>
                    <a:pt x="1" y="1457"/>
                    <a:pt x="976" y="1457"/>
                  </a:cubicBezTo>
                  <a:lnTo>
                    <a:pt x="3939" y="1457"/>
                  </a:lnTo>
                  <a:cubicBezTo>
                    <a:pt x="4334" y="1457"/>
                    <a:pt x="4667" y="1136"/>
                    <a:pt x="4667" y="729"/>
                  </a:cubicBezTo>
                  <a:cubicBezTo>
                    <a:pt x="4667" y="334"/>
                    <a:pt x="4334" y="1"/>
                    <a:pt x="39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6" name="Google Shape;836;p57"/>
            <p:cNvSpPr/>
            <p:nvPr/>
          </p:nvSpPr>
          <p:spPr>
            <a:xfrm>
              <a:off x="4794500" y="1222825"/>
              <a:ext cx="58125" cy="70925"/>
            </a:xfrm>
            <a:custGeom>
              <a:avLst/>
              <a:gdLst/>
              <a:ahLst/>
              <a:cxnLst/>
              <a:rect l="l" t="t" r="r" b="b"/>
              <a:pathLst>
                <a:path w="2325" h="2837" extrusionOk="0">
                  <a:moveTo>
                    <a:pt x="956" y="0"/>
                  </a:moveTo>
                  <a:cubicBezTo>
                    <a:pt x="483" y="0"/>
                    <a:pt x="1" y="447"/>
                    <a:pt x="263" y="1025"/>
                  </a:cubicBezTo>
                  <a:lnTo>
                    <a:pt x="818" y="2371"/>
                  </a:lnTo>
                  <a:cubicBezTo>
                    <a:pt x="930" y="2660"/>
                    <a:pt x="1204" y="2836"/>
                    <a:pt x="1496" y="2836"/>
                  </a:cubicBezTo>
                  <a:cubicBezTo>
                    <a:pt x="1590" y="2836"/>
                    <a:pt x="1687" y="2818"/>
                    <a:pt x="1781" y="2778"/>
                  </a:cubicBezTo>
                  <a:cubicBezTo>
                    <a:pt x="2151" y="2618"/>
                    <a:pt x="2324" y="2186"/>
                    <a:pt x="2164" y="1815"/>
                  </a:cubicBezTo>
                  <a:lnTo>
                    <a:pt x="1608" y="470"/>
                  </a:lnTo>
                  <a:cubicBezTo>
                    <a:pt x="1480" y="139"/>
                    <a:pt x="1219" y="0"/>
                    <a:pt x="9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7" name="Google Shape;837;p57"/>
            <p:cNvSpPr/>
            <p:nvPr/>
          </p:nvSpPr>
          <p:spPr>
            <a:xfrm>
              <a:off x="4652750" y="1360775"/>
              <a:ext cx="81975" cy="50900"/>
            </a:xfrm>
            <a:custGeom>
              <a:avLst/>
              <a:gdLst/>
              <a:ahLst/>
              <a:cxnLst/>
              <a:rect l="l" t="t" r="r" b="b"/>
              <a:pathLst>
                <a:path w="3279" h="2036" extrusionOk="0">
                  <a:moveTo>
                    <a:pt x="1044" y="1"/>
                  </a:moveTo>
                  <a:cubicBezTo>
                    <a:pt x="342" y="1"/>
                    <a:pt x="0" y="1107"/>
                    <a:pt x="810" y="1420"/>
                  </a:cubicBezTo>
                  <a:lnTo>
                    <a:pt x="2155" y="1976"/>
                  </a:lnTo>
                  <a:cubicBezTo>
                    <a:pt x="2249" y="2016"/>
                    <a:pt x="2348" y="2036"/>
                    <a:pt x="2446" y="2036"/>
                  </a:cubicBezTo>
                  <a:cubicBezTo>
                    <a:pt x="2732" y="2036"/>
                    <a:pt x="3008" y="1869"/>
                    <a:pt x="3118" y="1593"/>
                  </a:cubicBezTo>
                  <a:cubicBezTo>
                    <a:pt x="3279" y="1210"/>
                    <a:pt x="3093" y="778"/>
                    <a:pt x="2711" y="630"/>
                  </a:cubicBezTo>
                  <a:lnTo>
                    <a:pt x="1365" y="75"/>
                  </a:lnTo>
                  <a:cubicBezTo>
                    <a:pt x="1252" y="24"/>
                    <a:pt x="1144" y="1"/>
                    <a:pt x="10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8" name="Google Shape;838;p57"/>
            <p:cNvSpPr/>
            <p:nvPr/>
          </p:nvSpPr>
          <p:spPr>
            <a:xfrm>
              <a:off x="5096375" y="1361125"/>
              <a:ext cx="75325" cy="50375"/>
            </a:xfrm>
            <a:custGeom>
              <a:avLst/>
              <a:gdLst/>
              <a:ahLst/>
              <a:cxnLst/>
              <a:rect l="l" t="t" r="r" b="b"/>
              <a:pathLst>
                <a:path w="3013" h="2015" extrusionOk="0">
                  <a:moveTo>
                    <a:pt x="2185" y="1"/>
                  </a:moveTo>
                  <a:cubicBezTo>
                    <a:pt x="2087" y="1"/>
                    <a:pt x="1987" y="20"/>
                    <a:pt x="1889" y="61"/>
                  </a:cubicBezTo>
                  <a:lnTo>
                    <a:pt x="544" y="616"/>
                  </a:lnTo>
                  <a:cubicBezTo>
                    <a:pt x="174" y="764"/>
                    <a:pt x="1" y="1196"/>
                    <a:pt x="149" y="1567"/>
                  </a:cubicBezTo>
                  <a:cubicBezTo>
                    <a:pt x="271" y="1847"/>
                    <a:pt x="541" y="2015"/>
                    <a:pt x="826" y="2015"/>
                  </a:cubicBezTo>
                  <a:cubicBezTo>
                    <a:pt x="917" y="2015"/>
                    <a:pt x="1010" y="1998"/>
                    <a:pt x="1099" y="1962"/>
                  </a:cubicBezTo>
                  <a:lnTo>
                    <a:pt x="2445" y="1406"/>
                  </a:lnTo>
                  <a:cubicBezTo>
                    <a:pt x="2828" y="1258"/>
                    <a:pt x="3013" y="826"/>
                    <a:pt x="2865" y="443"/>
                  </a:cubicBezTo>
                  <a:cubicBezTo>
                    <a:pt x="2745" y="167"/>
                    <a:pt x="2474" y="1"/>
                    <a:pt x="21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39" name="Google Shape;839;p57"/>
            <p:cNvSpPr/>
            <p:nvPr/>
          </p:nvSpPr>
          <p:spPr>
            <a:xfrm>
              <a:off x="4978200" y="1222825"/>
              <a:ext cx="57900" cy="70475"/>
            </a:xfrm>
            <a:custGeom>
              <a:avLst/>
              <a:gdLst/>
              <a:ahLst/>
              <a:cxnLst/>
              <a:rect l="l" t="t" r="r" b="b"/>
              <a:pathLst>
                <a:path w="2316" h="2819" extrusionOk="0">
                  <a:moveTo>
                    <a:pt x="1365" y="0"/>
                  </a:moveTo>
                  <a:cubicBezTo>
                    <a:pt x="1103" y="0"/>
                    <a:pt x="844" y="139"/>
                    <a:pt x="716" y="470"/>
                  </a:cubicBezTo>
                  <a:lnTo>
                    <a:pt x="160" y="1815"/>
                  </a:lnTo>
                  <a:cubicBezTo>
                    <a:pt x="0" y="2186"/>
                    <a:pt x="173" y="2618"/>
                    <a:pt x="543" y="2766"/>
                  </a:cubicBezTo>
                  <a:cubicBezTo>
                    <a:pt x="636" y="2802"/>
                    <a:pt x="731" y="2819"/>
                    <a:pt x="823" y="2819"/>
                  </a:cubicBezTo>
                  <a:cubicBezTo>
                    <a:pt x="1114" y="2819"/>
                    <a:pt x="1384" y="2652"/>
                    <a:pt x="1506" y="2371"/>
                  </a:cubicBezTo>
                  <a:lnTo>
                    <a:pt x="2061" y="1025"/>
                  </a:lnTo>
                  <a:cubicBezTo>
                    <a:pt x="2315" y="447"/>
                    <a:pt x="1836" y="0"/>
                    <a:pt x="13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0" name="Google Shape;840;p57"/>
            <p:cNvSpPr/>
            <p:nvPr/>
          </p:nvSpPr>
          <p:spPr>
            <a:xfrm>
              <a:off x="4897025" y="1677025"/>
              <a:ext cx="36450" cy="110575"/>
            </a:xfrm>
            <a:custGeom>
              <a:avLst/>
              <a:gdLst/>
              <a:ahLst/>
              <a:cxnLst/>
              <a:rect l="l" t="t" r="r" b="b"/>
              <a:pathLst>
                <a:path w="1458" h="4423" extrusionOk="0">
                  <a:moveTo>
                    <a:pt x="729" y="0"/>
                  </a:moveTo>
                  <a:cubicBezTo>
                    <a:pt x="365" y="0"/>
                    <a:pt x="1" y="244"/>
                    <a:pt x="1" y="731"/>
                  </a:cubicBezTo>
                  <a:lnTo>
                    <a:pt x="1" y="3694"/>
                  </a:lnTo>
                  <a:cubicBezTo>
                    <a:pt x="1" y="4089"/>
                    <a:pt x="334" y="4422"/>
                    <a:pt x="729" y="4422"/>
                  </a:cubicBezTo>
                  <a:cubicBezTo>
                    <a:pt x="1136" y="4422"/>
                    <a:pt x="1457" y="4089"/>
                    <a:pt x="1457" y="3694"/>
                  </a:cubicBezTo>
                  <a:lnTo>
                    <a:pt x="1457" y="731"/>
                  </a:lnTo>
                  <a:cubicBezTo>
                    <a:pt x="1457" y="244"/>
                    <a:pt x="1093" y="0"/>
                    <a:pt x="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1" name="Google Shape;841;p57"/>
            <p:cNvSpPr/>
            <p:nvPr/>
          </p:nvSpPr>
          <p:spPr>
            <a:xfrm>
              <a:off x="4897025" y="1166275"/>
              <a:ext cx="36450" cy="110600"/>
            </a:xfrm>
            <a:custGeom>
              <a:avLst/>
              <a:gdLst/>
              <a:ahLst/>
              <a:cxnLst/>
              <a:rect l="l" t="t" r="r" b="b"/>
              <a:pathLst>
                <a:path w="1458" h="4424" extrusionOk="0">
                  <a:moveTo>
                    <a:pt x="729" y="1"/>
                  </a:moveTo>
                  <a:cubicBezTo>
                    <a:pt x="365" y="1"/>
                    <a:pt x="1" y="245"/>
                    <a:pt x="1" y="732"/>
                  </a:cubicBezTo>
                  <a:lnTo>
                    <a:pt x="1" y="3695"/>
                  </a:lnTo>
                  <a:cubicBezTo>
                    <a:pt x="1" y="4090"/>
                    <a:pt x="334" y="4423"/>
                    <a:pt x="729" y="4423"/>
                  </a:cubicBezTo>
                  <a:cubicBezTo>
                    <a:pt x="1136" y="4423"/>
                    <a:pt x="1457" y="4090"/>
                    <a:pt x="1457" y="3695"/>
                  </a:cubicBezTo>
                  <a:lnTo>
                    <a:pt x="1457" y="732"/>
                  </a:lnTo>
                  <a:cubicBezTo>
                    <a:pt x="1457" y="245"/>
                    <a:pt x="1093" y="1"/>
                    <a:pt x="7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2" name="Google Shape;842;p57"/>
            <p:cNvSpPr/>
            <p:nvPr/>
          </p:nvSpPr>
          <p:spPr>
            <a:xfrm>
              <a:off x="5109350" y="1458600"/>
              <a:ext cx="116350" cy="36450"/>
            </a:xfrm>
            <a:custGeom>
              <a:avLst/>
              <a:gdLst/>
              <a:ahLst/>
              <a:cxnLst/>
              <a:rect l="l" t="t" r="r" b="b"/>
              <a:pathLst>
                <a:path w="4654" h="1458" extrusionOk="0">
                  <a:moveTo>
                    <a:pt x="975" y="1"/>
                  </a:moveTo>
                  <a:cubicBezTo>
                    <a:pt x="0" y="1"/>
                    <a:pt x="0" y="1457"/>
                    <a:pt x="975" y="1457"/>
                  </a:cubicBezTo>
                  <a:lnTo>
                    <a:pt x="3938" y="1457"/>
                  </a:lnTo>
                  <a:cubicBezTo>
                    <a:pt x="4333" y="1457"/>
                    <a:pt x="4654" y="1136"/>
                    <a:pt x="4654" y="729"/>
                  </a:cubicBezTo>
                  <a:cubicBezTo>
                    <a:pt x="4654" y="334"/>
                    <a:pt x="4333"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3" name="Google Shape;843;p57"/>
            <p:cNvSpPr/>
            <p:nvPr/>
          </p:nvSpPr>
          <p:spPr>
            <a:xfrm>
              <a:off x="4688725" y="1613375"/>
              <a:ext cx="97375" cy="88500"/>
            </a:xfrm>
            <a:custGeom>
              <a:avLst/>
              <a:gdLst/>
              <a:ahLst/>
              <a:cxnLst/>
              <a:rect l="l" t="t" r="r" b="b"/>
              <a:pathLst>
                <a:path w="3895" h="3540" extrusionOk="0">
                  <a:moveTo>
                    <a:pt x="2862" y="1"/>
                  </a:moveTo>
                  <a:cubicBezTo>
                    <a:pt x="2698" y="1"/>
                    <a:pt x="2527" y="61"/>
                    <a:pt x="2370" y="204"/>
                  </a:cubicBezTo>
                  <a:lnTo>
                    <a:pt x="284" y="2290"/>
                  </a:lnTo>
                  <a:cubicBezTo>
                    <a:pt x="0" y="2574"/>
                    <a:pt x="0" y="3043"/>
                    <a:pt x="284" y="3327"/>
                  </a:cubicBezTo>
                  <a:cubicBezTo>
                    <a:pt x="426" y="3469"/>
                    <a:pt x="611" y="3540"/>
                    <a:pt x="797" y="3540"/>
                  </a:cubicBezTo>
                  <a:cubicBezTo>
                    <a:pt x="982" y="3540"/>
                    <a:pt x="1167" y="3469"/>
                    <a:pt x="1309" y="3327"/>
                  </a:cubicBezTo>
                  <a:lnTo>
                    <a:pt x="3407" y="1228"/>
                  </a:lnTo>
                  <a:cubicBezTo>
                    <a:pt x="3894" y="703"/>
                    <a:pt x="3421" y="1"/>
                    <a:pt x="28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4" name="Google Shape;844;p57"/>
            <p:cNvSpPr/>
            <p:nvPr/>
          </p:nvSpPr>
          <p:spPr>
            <a:xfrm>
              <a:off x="5044700" y="1613375"/>
              <a:ext cx="102450" cy="88250"/>
            </a:xfrm>
            <a:custGeom>
              <a:avLst/>
              <a:gdLst/>
              <a:ahLst/>
              <a:cxnLst/>
              <a:rect l="l" t="t" r="r" b="b"/>
              <a:pathLst>
                <a:path w="4098" h="3530" extrusionOk="0">
                  <a:moveTo>
                    <a:pt x="1027" y="1"/>
                  </a:moveTo>
                  <a:cubicBezTo>
                    <a:pt x="474" y="1"/>
                    <a:pt x="1" y="703"/>
                    <a:pt x="488" y="1228"/>
                  </a:cubicBezTo>
                  <a:lnTo>
                    <a:pt x="2574" y="3327"/>
                  </a:lnTo>
                  <a:cubicBezTo>
                    <a:pt x="2730" y="3469"/>
                    <a:pt x="2901" y="3530"/>
                    <a:pt x="3065" y="3530"/>
                  </a:cubicBezTo>
                  <a:cubicBezTo>
                    <a:pt x="3624" y="3530"/>
                    <a:pt x="4098" y="2825"/>
                    <a:pt x="3611" y="2290"/>
                  </a:cubicBezTo>
                  <a:lnTo>
                    <a:pt x="1512" y="204"/>
                  </a:lnTo>
                  <a:cubicBezTo>
                    <a:pt x="1358" y="61"/>
                    <a:pt x="1189" y="1"/>
                    <a:pt x="1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5" name="Google Shape;845;p57"/>
            <p:cNvSpPr/>
            <p:nvPr/>
          </p:nvSpPr>
          <p:spPr>
            <a:xfrm>
              <a:off x="4683425" y="1252200"/>
              <a:ext cx="102675" cy="88375"/>
            </a:xfrm>
            <a:custGeom>
              <a:avLst/>
              <a:gdLst/>
              <a:ahLst/>
              <a:cxnLst/>
              <a:rect l="l" t="t" r="r" b="b"/>
              <a:pathLst>
                <a:path w="4107" h="3535" extrusionOk="0">
                  <a:moveTo>
                    <a:pt x="1032" y="1"/>
                  </a:moveTo>
                  <a:cubicBezTo>
                    <a:pt x="477" y="1"/>
                    <a:pt x="1" y="709"/>
                    <a:pt x="496" y="1233"/>
                  </a:cubicBezTo>
                  <a:lnTo>
                    <a:pt x="2582" y="3331"/>
                  </a:lnTo>
                  <a:cubicBezTo>
                    <a:pt x="2739" y="3474"/>
                    <a:pt x="2910" y="3534"/>
                    <a:pt x="3073" y="3534"/>
                  </a:cubicBezTo>
                  <a:cubicBezTo>
                    <a:pt x="3633" y="3534"/>
                    <a:pt x="4106" y="2829"/>
                    <a:pt x="3619" y="2295"/>
                  </a:cubicBezTo>
                  <a:lnTo>
                    <a:pt x="1521" y="208"/>
                  </a:lnTo>
                  <a:cubicBezTo>
                    <a:pt x="1366" y="62"/>
                    <a:pt x="1195" y="1"/>
                    <a:pt x="10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6" name="Google Shape;846;p57"/>
            <p:cNvSpPr/>
            <p:nvPr/>
          </p:nvSpPr>
          <p:spPr>
            <a:xfrm>
              <a:off x="5049775" y="1252200"/>
              <a:ext cx="97350" cy="88625"/>
            </a:xfrm>
            <a:custGeom>
              <a:avLst/>
              <a:gdLst/>
              <a:ahLst/>
              <a:cxnLst/>
              <a:rect l="l" t="t" r="r" b="b"/>
              <a:pathLst>
                <a:path w="3894" h="3545" extrusionOk="0">
                  <a:moveTo>
                    <a:pt x="2865" y="1"/>
                  </a:moveTo>
                  <a:cubicBezTo>
                    <a:pt x="2701" y="1"/>
                    <a:pt x="2528" y="62"/>
                    <a:pt x="2371" y="208"/>
                  </a:cubicBezTo>
                  <a:lnTo>
                    <a:pt x="285" y="2295"/>
                  </a:lnTo>
                  <a:cubicBezTo>
                    <a:pt x="1" y="2578"/>
                    <a:pt x="1" y="3048"/>
                    <a:pt x="285" y="3331"/>
                  </a:cubicBezTo>
                  <a:cubicBezTo>
                    <a:pt x="427" y="3473"/>
                    <a:pt x="612" y="3544"/>
                    <a:pt x="797" y="3544"/>
                  </a:cubicBezTo>
                  <a:cubicBezTo>
                    <a:pt x="982" y="3544"/>
                    <a:pt x="1167" y="3473"/>
                    <a:pt x="1309" y="3331"/>
                  </a:cubicBezTo>
                  <a:lnTo>
                    <a:pt x="3408" y="1233"/>
                  </a:lnTo>
                  <a:cubicBezTo>
                    <a:pt x="3894" y="709"/>
                    <a:pt x="3423" y="1"/>
                    <a:pt x="28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7" name="Google Shape;847;p57"/>
            <p:cNvSpPr/>
            <p:nvPr/>
          </p:nvSpPr>
          <p:spPr>
            <a:xfrm>
              <a:off x="4797050" y="1659800"/>
              <a:ext cx="57900" cy="70600"/>
            </a:xfrm>
            <a:custGeom>
              <a:avLst/>
              <a:gdLst/>
              <a:ahLst/>
              <a:cxnLst/>
              <a:rect l="l" t="t" r="r" b="b"/>
              <a:pathLst>
                <a:path w="2316" h="2824" extrusionOk="0">
                  <a:moveTo>
                    <a:pt x="1364" y="1"/>
                  </a:moveTo>
                  <a:cubicBezTo>
                    <a:pt x="1102" y="1"/>
                    <a:pt x="844" y="139"/>
                    <a:pt x="716" y="470"/>
                  </a:cubicBezTo>
                  <a:lnTo>
                    <a:pt x="161" y="1815"/>
                  </a:lnTo>
                  <a:cubicBezTo>
                    <a:pt x="0" y="2186"/>
                    <a:pt x="185" y="2618"/>
                    <a:pt x="556" y="2766"/>
                  </a:cubicBezTo>
                  <a:cubicBezTo>
                    <a:pt x="647" y="2805"/>
                    <a:pt x="741" y="2824"/>
                    <a:pt x="834" y="2824"/>
                  </a:cubicBezTo>
                  <a:cubicBezTo>
                    <a:pt x="1117" y="2824"/>
                    <a:pt x="1385" y="2650"/>
                    <a:pt x="1506" y="2371"/>
                  </a:cubicBezTo>
                  <a:lnTo>
                    <a:pt x="2062" y="1038"/>
                  </a:lnTo>
                  <a:cubicBezTo>
                    <a:pt x="2316" y="450"/>
                    <a:pt x="1835" y="1"/>
                    <a:pt x="1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8" name="Google Shape;848;p57"/>
            <p:cNvSpPr/>
            <p:nvPr/>
          </p:nvSpPr>
          <p:spPr>
            <a:xfrm>
              <a:off x="4659400" y="1542100"/>
              <a:ext cx="75325" cy="50550"/>
            </a:xfrm>
            <a:custGeom>
              <a:avLst/>
              <a:gdLst/>
              <a:ahLst/>
              <a:cxnLst/>
              <a:rect l="l" t="t" r="r" b="b"/>
              <a:pathLst>
                <a:path w="3013" h="2022" extrusionOk="0">
                  <a:moveTo>
                    <a:pt x="2191" y="0"/>
                  </a:moveTo>
                  <a:cubicBezTo>
                    <a:pt x="2090" y="0"/>
                    <a:pt x="1987" y="22"/>
                    <a:pt x="1889" y="68"/>
                  </a:cubicBezTo>
                  <a:lnTo>
                    <a:pt x="544" y="623"/>
                  </a:lnTo>
                  <a:cubicBezTo>
                    <a:pt x="174" y="771"/>
                    <a:pt x="1" y="1203"/>
                    <a:pt x="149" y="1574"/>
                  </a:cubicBezTo>
                  <a:cubicBezTo>
                    <a:pt x="270" y="1854"/>
                    <a:pt x="541" y="2021"/>
                    <a:pt x="826" y="2021"/>
                  </a:cubicBezTo>
                  <a:cubicBezTo>
                    <a:pt x="917" y="2021"/>
                    <a:pt x="1010" y="2004"/>
                    <a:pt x="1099" y="1969"/>
                  </a:cubicBezTo>
                  <a:lnTo>
                    <a:pt x="2445" y="1413"/>
                  </a:lnTo>
                  <a:cubicBezTo>
                    <a:pt x="2827" y="1265"/>
                    <a:pt x="3013" y="833"/>
                    <a:pt x="2852" y="450"/>
                  </a:cubicBezTo>
                  <a:cubicBezTo>
                    <a:pt x="2743" y="168"/>
                    <a:pt x="2473" y="0"/>
                    <a:pt x="2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49" name="Google Shape;849;p57"/>
            <p:cNvSpPr/>
            <p:nvPr/>
          </p:nvSpPr>
          <p:spPr>
            <a:xfrm>
              <a:off x="5089725" y="1541925"/>
              <a:ext cx="81975" cy="50900"/>
            </a:xfrm>
            <a:custGeom>
              <a:avLst/>
              <a:gdLst/>
              <a:ahLst/>
              <a:cxnLst/>
              <a:rect l="l" t="t" r="r" b="b"/>
              <a:pathLst>
                <a:path w="3279" h="2036" extrusionOk="0">
                  <a:moveTo>
                    <a:pt x="1042" y="0"/>
                  </a:moveTo>
                  <a:cubicBezTo>
                    <a:pt x="342" y="0"/>
                    <a:pt x="1" y="1097"/>
                    <a:pt x="810" y="1420"/>
                  </a:cubicBezTo>
                  <a:lnTo>
                    <a:pt x="2155" y="1976"/>
                  </a:lnTo>
                  <a:cubicBezTo>
                    <a:pt x="2252" y="2016"/>
                    <a:pt x="2352" y="2035"/>
                    <a:pt x="2450" y="2035"/>
                  </a:cubicBezTo>
                  <a:cubicBezTo>
                    <a:pt x="2739" y="2035"/>
                    <a:pt x="3011" y="1867"/>
                    <a:pt x="3131" y="1581"/>
                  </a:cubicBezTo>
                  <a:cubicBezTo>
                    <a:pt x="3279" y="1210"/>
                    <a:pt x="3094" y="778"/>
                    <a:pt x="2711" y="630"/>
                  </a:cubicBezTo>
                  <a:lnTo>
                    <a:pt x="1365" y="75"/>
                  </a:lnTo>
                  <a:cubicBezTo>
                    <a:pt x="1252" y="23"/>
                    <a:pt x="1143"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0" name="Google Shape;850;p57"/>
            <p:cNvSpPr/>
            <p:nvPr/>
          </p:nvSpPr>
          <p:spPr>
            <a:xfrm>
              <a:off x="4975650" y="1659800"/>
              <a:ext cx="58100" cy="71050"/>
            </a:xfrm>
            <a:custGeom>
              <a:avLst/>
              <a:gdLst/>
              <a:ahLst/>
              <a:cxnLst/>
              <a:rect l="l" t="t" r="r" b="b"/>
              <a:pathLst>
                <a:path w="2324" h="2842" extrusionOk="0">
                  <a:moveTo>
                    <a:pt x="952" y="1"/>
                  </a:moveTo>
                  <a:cubicBezTo>
                    <a:pt x="479" y="1"/>
                    <a:pt x="1" y="450"/>
                    <a:pt x="262" y="1038"/>
                  </a:cubicBezTo>
                  <a:lnTo>
                    <a:pt x="818" y="2371"/>
                  </a:lnTo>
                  <a:cubicBezTo>
                    <a:pt x="932" y="2664"/>
                    <a:pt x="1212" y="2842"/>
                    <a:pt x="1504" y="2842"/>
                  </a:cubicBezTo>
                  <a:cubicBezTo>
                    <a:pt x="1592" y="2842"/>
                    <a:pt x="1682" y="2825"/>
                    <a:pt x="1768" y="2791"/>
                  </a:cubicBezTo>
                  <a:cubicBezTo>
                    <a:pt x="2151" y="2630"/>
                    <a:pt x="2324" y="2198"/>
                    <a:pt x="2163" y="1815"/>
                  </a:cubicBezTo>
                  <a:lnTo>
                    <a:pt x="1608" y="470"/>
                  </a:lnTo>
                  <a:cubicBezTo>
                    <a:pt x="1476" y="139"/>
                    <a:pt x="1215" y="1"/>
                    <a:pt x="9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1" name="Google Shape;851;p57"/>
            <p:cNvSpPr/>
            <p:nvPr/>
          </p:nvSpPr>
          <p:spPr>
            <a:xfrm>
              <a:off x="4933450" y="1354925"/>
              <a:ext cx="163875" cy="244125"/>
            </a:xfrm>
            <a:custGeom>
              <a:avLst/>
              <a:gdLst/>
              <a:ahLst/>
              <a:cxnLst/>
              <a:rect l="l" t="t" r="r" b="b"/>
              <a:pathLst>
                <a:path w="6555" h="9765" extrusionOk="0">
                  <a:moveTo>
                    <a:pt x="3642" y="0"/>
                  </a:moveTo>
                  <a:cubicBezTo>
                    <a:pt x="1481" y="642"/>
                    <a:pt x="0" y="2629"/>
                    <a:pt x="0" y="4876"/>
                  </a:cubicBezTo>
                  <a:cubicBezTo>
                    <a:pt x="0" y="7135"/>
                    <a:pt x="1481" y="9110"/>
                    <a:pt x="3642" y="9764"/>
                  </a:cubicBezTo>
                  <a:cubicBezTo>
                    <a:pt x="6555" y="7160"/>
                    <a:pt x="6555" y="2592"/>
                    <a:pt x="3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2" name="Google Shape;852;p57"/>
            <p:cNvSpPr/>
            <p:nvPr/>
          </p:nvSpPr>
          <p:spPr>
            <a:xfrm>
              <a:off x="4751375" y="1312925"/>
              <a:ext cx="236725" cy="327900"/>
            </a:xfrm>
            <a:custGeom>
              <a:avLst/>
              <a:gdLst/>
              <a:ahLst/>
              <a:cxnLst/>
              <a:rect l="l" t="t" r="r" b="b"/>
              <a:pathLst>
                <a:path w="9469" h="13116" extrusionOk="0">
                  <a:moveTo>
                    <a:pt x="6553" y="1"/>
                  </a:moveTo>
                  <a:cubicBezTo>
                    <a:pt x="3114" y="1"/>
                    <a:pt x="0" y="2759"/>
                    <a:pt x="0" y="6556"/>
                  </a:cubicBezTo>
                  <a:cubicBezTo>
                    <a:pt x="0" y="10351"/>
                    <a:pt x="3111" y="13116"/>
                    <a:pt x="6549" y="13116"/>
                  </a:cubicBezTo>
                  <a:cubicBezTo>
                    <a:pt x="7517" y="13116"/>
                    <a:pt x="8511" y="12897"/>
                    <a:pt x="9468" y="12419"/>
                  </a:cubicBezTo>
                  <a:cubicBezTo>
                    <a:pt x="7246" y="11321"/>
                    <a:pt x="5839" y="9049"/>
                    <a:pt x="5827" y="6556"/>
                  </a:cubicBezTo>
                  <a:cubicBezTo>
                    <a:pt x="5839" y="4075"/>
                    <a:pt x="7246" y="1804"/>
                    <a:pt x="9468" y="693"/>
                  </a:cubicBezTo>
                  <a:cubicBezTo>
                    <a:pt x="8512" y="219"/>
                    <a:pt x="7520" y="1"/>
                    <a:pt x="6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53" name="Google Shape;853;p57"/>
          <p:cNvGrpSpPr/>
          <p:nvPr/>
        </p:nvGrpSpPr>
        <p:grpSpPr>
          <a:xfrm>
            <a:off x="469243" y="3568146"/>
            <a:ext cx="400276" cy="450306"/>
            <a:chOff x="5684875" y="2990950"/>
            <a:chExt cx="291025" cy="327400"/>
          </a:xfrm>
          <a:solidFill>
            <a:schemeClr val="accent2"/>
          </a:solidFill>
        </p:grpSpPr>
        <p:sp>
          <p:nvSpPr>
            <p:cNvPr id="854" name="Google Shape;854;p57"/>
            <p:cNvSpPr/>
            <p:nvPr/>
          </p:nvSpPr>
          <p:spPr>
            <a:xfrm>
              <a:off x="5749675" y="2990950"/>
              <a:ext cx="226225" cy="327400"/>
            </a:xfrm>
            <a:custGeom>
              <a:avLst/>
              <a:gdLst/>
              <a:ahLst/>
              <a:cxnLst/>
              <a:rect l="l" t="t" r="r" b="b"/>
              <a:pathLst>
                <a:path w="9049" h="13096" extrusionOk="0">
                  <a:moveTo>
                    <a:pt x="4445" y="0"/>
                  </a:moveTo>
                  <a:cubicBezTo>
                    <a:pt x="4216" y="0"/>
                    <a:pt x="3988" y="105"/>
                    <a:pt x="3840" y="315"/>
                  </a:cubicBezTo>
                  <a:cubicBezTo>
                    <a:pt x="3815" y="352"/>
                    <a:pt x="3383" y="994"/>
                    <a:pt x="2803" y="1907"/>
                  </a:cubicBezTo>
                  <a:cubicBezTo>
                    <a:pt x="2852" y="1981"/>
                    <a:pt x="2889" y="2068"/>
                    <a:pt x="2939" y="2142"/>
                  </a:cubicBezTo>
                  <a:cubicBezTo>
                    <a:pt x="4050" y="4068"/>
                    <a:pt x="4198" y="4956"/>
                    <a:pt x="4198" y="5586"/>
                  </a:cubicBezTo>
                  <a:cubicBezTo>
                    <a:pt x="4198" y="7857"/>
                    <a:pt x="2359" y="9696"/>
                    <a:pt x="75" y="9709"/>
                  </a:cubicBezTo>
                  <a:lnTo>
                    <a:pt x="1" y="9709"/>
                  </a:lnTo>
                  <a:cubicBezTo>
                    <a:pt x="551" y="11729"/>
                    <a:pt x="2386" y="13096"/>
                    <a:pt x="4431" y="13096"/>
                  </a:cubicBezTo>
                  <a:cubicBezTo>
                    <a:pt x="4635" y="13096"/>
                    <a:pt x="4842" y="13082"/>
                    <a:pt x="5050" y="13054"/>
                  </a:cubicBezTo>
                  <a:cubicBezTo>
                    <a:pt x="7346" y="12745"/>
                    <a:pt x="9049" y="10795"/>
                    <a:pt x="9049" y="8499"/>
                  </a:cubicBezTo>
                  <a:cubicBezTo>
                    <a:pt x="9049" y="7462"/>
                    <a:pt x="8382" y="5808"/>
                    <a:pt x="7012" y="3438"/>
                  </a:cubicBezTo>
                  <a:cubicBezTo>
                    <a:pt x="6037" y="1759"/>
                    <a:pt x="5087" y="377"/>
                    <a:pt x="5050" y="315"/>
                  </a:cubicBezTo>
                  <a:cubicBezTo>
                    <a:pt x="4901" y="105"/>
                    <a:pt x="4673" y="0"/>
                    <a:pt x="4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855" name="Google Shape;855;p57"/>
            <p:cNvSpPr/>
            <p:nvPr/>
          </p:nvSpPr>
          <p:spPr>
            <a:xfrm>
              <a:off x="5684875" y="3015325"/>
              <a:ext cx="133350" cy="181950"/>
            </a:xfrm>
            <a:custGeom>
              <a:avLst/>
              <a:gdLst/>
              <a:ahLst/>
              <a:cxnLst/>
              <a:rect l="l" t="t" r="r" b="b"/>
              <a:pathLst>
                <a:path w="5334" h="7278" extrusionOk="0">
                  <a:moveTo>
                    <a:pt x="2668" y="0"/>
                  </a:moveTo>
                  <a:cubicBezTo>
                    <a:pt x="2442" y="0"/>
                    <a:pt x="2216" y="105"/>
                    <a:pt x="2074" y="315"/>
                  </a:cubicBezTo>
                  <a:cubicBezTo>
                    <a:pt x="2050" y="340"/>
                    <a:pt x="1568" y="1043"/>
                    <a:pt x="1075" y="1895"/>
                  </a:cubicBezTo>
                  <a:cubicBezTo>
                    <a:pt x="112" y="3549"/>
                    <a:pt x="1" y="4228"/>
                    <a:pt x="1" y="4611"/>
                  </a:cubicBezTo>
                  <a:cubicBezTo>
                    <a:pt x="1" y="6080"/>
                    <a:pt x="1198" y="7277"/>
                    <a:pt x="2667" y="7277"/>
                  </a:cubicBezTo>
                  <a:cubicBezTo>
                    <a:pt x="4136" y="7277"/>
                    <a:pt x="5333" y="6080"/>
                    <a:pt x="5333" y="4611"/>
                  </a:cubicBezTo>
                  <a:cubicBezTo>
                    <a:pt x="5333" y="4228"/>
                    <a:pt x="5222" y="3549"/>
                    <a:pt x="4272" y="1895"/>
                  </a:cubicBezTo>
                  <a:cubicBezTo>
                    <a:pt x="3778" y="1043"/>
                    <a:pt x="3284" y="340"/>
                    <a:pt x="3272" y="315"/>
                  </a:cubicBezTo>
                  <a:cubicBezTo>
                    <a:pt x="3124" y="105"/>
                    <a:pt x="2895" y="0"/>
                    <a:pt x="26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grpSp>
      <p:grpSp>
        <p:nvGrpSpPr>
          <p:cNvPr id="856" name="Google Shape;856;p57"/>
          <p:cNvGrpSpPr/>
          <p:nvPr/>
        </p:nvGrpSpPr>
        <p:grpSpPr>
          <a:xfrm>
            <a:off x="384903" y="2086575"/>
            <a:ext cx="556800" cy="556775"/>
            <a:chOff x="391450" y="2168975"/>
            <a:chExt cx="556800" cy="556775"/>
          </a:xfrm>
          <a:solidFill>
            <a:schemeClr val="accent2"/>
          </a:solidFill>
        </p:grpSpPr>
        <p:sp>
          <p:nvSpPr>
            <p:cNvPr id="857" name="Google Shape;857;p57"/>
            <p:cNvSpPr/>
            <p:nvPr/>
          </p:nvSpPr>
          <p:spPr>
            <a:xfrm>
              <a:off x="586825" y="2168975"/>
              <a:ext cx="166050" cy="235800"/>
            </a:xfrm>
            <a:custGeom>
              <a:avLst/>
              <a:gdLst/>
              <a:ahLst/>
              <a:cxnLst/>
              <a:rect l="l" t="t" r="r" b="b"/>
              <a:pathLst>
                <a:path w="6642" h="9432" extrusionOk="0">
                  <a:moveTo>
                    <a:pt x="3321" y="0"/>
                  </a:moveTo>
                  <a:cubicBezTo>
                    <a:pt x="1482" y="0"/>
                    <a:pt x="1" y="1494"/>
                    <a:pt x="1" y="3333"/>
                  </a:cubicBezTo>
                  <a:cubicBezTo>
                    <a:pt x="1" y="4592"/>
                    <a:pt x="420" y="5827"/>
                    <a:pt x="1210" y="6814"/>
                  </a:cubicBezTo>
                  <a:lnTo>
                    <a:pt x="3296" y="9431"/>
                  </a:lnTo>
                  <a:lnTo>
                    <a:pt x="5420" y="6814"/>
                  </a:lnTo>
                  <a:cubicBezTo>
                    <a:pt x="6210" y="5827"/>
                    <a:pt x="6642" y="4592"/>
                    <a:pt x="6642" y="3333"/>
                  </a:cubicBezTo>
                  <a:cubicBezTo>
                    <a:pt x="6642" y="1494"/>
                    <a:pt x="5160" y="0"/>
                    <a:pt x="33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858" name="Google Shape;858;p57"/>
            <p:cNvSpPr/>
            <p:nvPr/>
          </p:nvSpPr>
          <p:spPr>
            <a:xfrm>
              <a:off x="586825" y="2489950"/>
              <a:ext cx="166050" cy="235800"/>
            </a:xfrm>
            <a:custGeom>
              <a:avLst/>
              <a:gdLst/>
              <a:ahLst/>
              <a:cxnLst/>
              <a:rect l="l" t="t" r="r" b="b"/>
              <a:pathLst>
                <a:path w="6642" h="9432" extrusionOk="0">
                  <a:moveTo>
                    <a:pt x="3296" y="1"/>
                  </a:moveTo>
                  <a:lnTo>
                    <a:pt x="1210" y="2630"/>
                  </a:lnTo>
                  <a:cubicBezTo>
                    <a:pt x="420" y="3618"/>
                    <a:pt x="1" y="4840"/>
                    <a:pt x="1" y="6111"/>
                  </a:cubicBezTo>
                  <a:cubicBezTo>
                    <a:pt x="1" y="7938"/>
                    <a:pt x="1482" y="9432"/>
                    <a:pt x="3321" y="9432"/>
                  </a:cubicBezTo>
                  <a:cubicBezTo>
                    <a:pt x="5160" y="9432"/>
                    <a:pt x="6642" y="7938"/>
                    <a:pt x="6642" y="6111"/>
                  </a:cubicBezTo>
                  <a:cubicBezTo>
                    <a:pt x="6642" y="4840"/>
                    <a:pt x="6210" y="3618"/>
                    <a:pt x="5420" y="2630"/>
                  </a:cubicBezTo>
                  <a:lnTo>
                    <a:pt x="32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859" name="Google Shape;859;p57"/>
            <p:cNvSpPr/>
            <p:nvPr/>
          </p:nvSpPr>
          <p:spPr>
            <a:xfrm>
              <a:off x="391450" y="2364325"/>
              <a:ext cx="235800" cy="166050"/>
            </a:xfrm>
            <a:custGeom>
              <a:avLst/>
              <a:gdLst/>
              <a:ahLst/>
              <a:cxnLst/>
              <a:rect l="l" t="t" r="r" b="b"/>
              <a:pathLst>
                <a:path w="9432" h="6642" extrusionOk="0">
                  <a:moveTo>
                    <a:pt x="3322" y="1"/>
                  </a:moveTo>
                  <a:cubicBezTo>
                    <a:pt x="1495" y="1"/>
                    <a:pt x="1" y="1482"/>
                    <a:pt x="1" y="3321"/>
                  </a:cubicBezTo>
                  <a:cubicBezTo>
                    <a:pt x="1" y="5161"/>
                    <a:pt x="1495" y="6642"/>
                    <a:pt x="3322" y="6642"/>
                  </a:cubicBezTo>
                  <a:cubicBezTo>
                    <a:pt x="4593" y="6642"/>
                    <a:pt x="5815" y="6222"/>
                    <a:pt x="6815" y="5432"/>
                  </a:cubicBezTo>
                  <a:lnTo>
                    <a:pt x="9432" y="3309"/>
                  </a:lnTo>
                  <a:lnTo>
                    <a:pt x="6815" y="1223"/>
                  </a:lnTo>
                  <a:cubicBezTo>
                    <a:pt x="5815" y="433"/>
                    <a:pt x="4593" y="1"/>
                    <a:pt x="3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860" name="Google Shape;860;p57"/>
            <p:cNvSpPr/>
            <p:nvPr/>
          </p:nvSpPr>
          <p:spPr>
            <a:xfrm>
              <a:off x="712450" y="2364325"/>
              <a:ext cx="235800" cy="166050"/>
            </a:xfrm>
            <a:custGeom>
              <a:avLst/>
              <a:gdLst/>
              <a:ahLst/>
              <a:cxnLst/>
              <a:rect l="l" t="t" r="r" b="b"/>
              <a:pathLst>
                <a:path w="9432" h="6642" extrusionOk="0">
                  <a:moveTo>
                    <a:pt x="6111" y="1"/>
                  </a:moveTo>
                  <a:cubicBezTo>
                    <a:pt x="4839" y="1"/>
                    <a:pt x="3605" y="433"/>
                    <a:pt x="2618" y="1223"/>
                  </a:cubicBezTo>
                  <a:lnTo>
                    <a:pt x="1" y="3346"/>
                  </a:lnTo>
                  <a:lnTo>
                    <a:pt x="2618" y="5432"/>
                  </a:lnTo>
                  <a:cubicBezTo>
                    <a:pt x="3605" y="6222"/>
                    <a:pt x="4839" y="6642"/>
                    <a:pt x="6099" y="6642"/>
                  </a:cubicBezTo>
                  <a:cubicBezTo>
                    <a:pt x="7938" y="6642"/>
                    <a:pt x="9431" y="5161"/>
                    <a:pt x="9431" y="3321"/>
                  </a:cubicBezTo>
                  <a:cubicBezTo>
                    <a:pt x="9431" y="1482"/>
                    <a:pt x="7938" y="1"/>
                    <a:pt x="6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861" name="Google Shape;861;p57"/>
          <p:cNvSpPr txBox="1"/>
          <p:nvPr/>
        </p:nvSpPr>
        <p:spPr>
          <a:xfrm>
            <a:off x="663303" y="180033"/>
            <a:ext cx="7765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5C5C5C"/>
                </a:solidFill>
                <a:latin typeface="Anton"/>
                <a:ea typeface="Anton"/>
                <a:cs typeface="Anton"/>
                <a:sym typeface="Anton"/>
              </a:rPr>
              <a:t>Our goals</a:t>
            </a:r>
            <a:endParaRPr sz="4800" dirty="0">
              <a:solidFill>
                <a:srgbClr val="5C5C5C"/>
              </a:solidFill>
              <a:latin typeface="Anton"/>
              <a:ea typeface="Anton"/>
              <a:cs typeface="Anton"/>
              <a:sym typeface="Anton"/>
            </a:endParaRPr>
          </a:p>
        </p:txBody>
      </p:sp>
      <p:sp>
        <p:nvSpPr>
          <p:cNvPr id="862" name="Google Shape;862;p57"/>
          <p:cNvSpPr txBox="1"/>
          <p:nvPr/>
        </p:nvSpPr>
        <p:spPr>
          <a:xfrm>
            <a:off x="5463121" y="1787629"/>
            <a:ext cx="2586900" cy="4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6">
                    <a:lumMod val="50000"/>
                  </a:schemeClr>
                </a:solidFill>
                <a:latin typeface="Anton"/>
                <a:ea typeface="Anton"/>
                <a:cs typeface="Anton"/>
                <a:sym typeface="Anton"/>
              </a:rPr>
              <a:t>Saving money</a:t>
            </a:r>
            <a:endParaRPr sz="2000">
              <a:solidFill>
                <a:schemeClr val="accent6">
                  <a:lumMod val="50000"/>
                </a:schemeClr>
              </a:solidFill>
              <a:latin typeface="Anton"/>
              <a:ea typeface="Anton"/>
              <a:cs typeface="Anton"/>
              <a:sym typeface="Anton"/>
            </a:endParaRPr>
          </a:p>
        </p:txBody>
      </p:sp>
      <p:sp>
        <p:nvSpPr>
          <p:cNvPr id="863" name="Google Shape;863;p57"/>
          <p:cNvSpPr txBox="1"/>
          <p:nvPr/>
        </p:nvSpPr>
        <p:spPr>
          <a:xfrm>
            <a:off x="5764532" y="2221156"/>
            <a:ext cx="2285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bg1">
                    <a:lumMod val="50000"/>
                  </a:schemeClr>
                </a:solidFill>
                <a:latin typeface="Montserrat Medium"/>
                <a:ea typeface="Montserrat Medium"/>
                <a:cs typeface="Montserrat Medium"/>
                <a:sym typeface="Montserrat Medium"/>
              </a:rPr>
              <a:t>Jupiter is a gas giant and the biggest planet</a:t>
            </a:r>
            <a:endParaRPr>
              <a:solidFill>
                <a:schemeClr val="bg1">
                  <a:lumMod val="50000"/>
                </a:schemeClr>
              </a:solidFill>
              <a:latin typeface="Montserrat Medium"/>
              <a:ea typeface="Montserrat Medium"/>
              <a:cs typeface="Montserrat Medium"/>
              <a:sym typeface="Montserrat Medium"/>
            </a:endParaRPr>
          </a:p>
        </p:txBody>
      </p:sp>
      <p:sp>
        <p:nvSpPr>
          <p:cNvPr id="864" name="Google Shape;864;p57"/>
          <p:cNvSpPr txBox="1"/>
          <p:nvPr/>
        </p:nvSpPr>
        <p:spPr>
          <a:xfrm>
            <a:off x="1194328" y="1851223"/>
            <a:ext cx="25869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6">
                    <a:lumMod val="50000"/>
                  </a:schemeClr>
                </a:solidFill>
                <a:latin typeface="Anton"/>
                <a:ea typeface="Anton"/>
                <a:cs typeface="Anton"/>
                <a:sym typeface="Anton"/>
              </a:rPr>
              <a:t>Bathroom saving</a:t>
            </a:r>
            <a:endParaRPr sz="2000" dirty="0">
              <a:solidFill>
                <a:schemeClr val="accent6">
                  <a:lumMod val="50000"/>
                </a:schemeClr>
              </a:solidFill>
              <a:latin typeface="Anton"/>
              <a:ea typeface="Anton"/>
              <a:cs typeface="Anton"/>
              <a:sym typeface="Anton"/>
            </a:endParaRPr>
          </a:p>
        </p:txBody>
      </p:sp>
      <p:sp>
        <p:nvSpPr>
          <p:cNvPr id="865" name="Google Shape;865;p57"/>
          <p:cNvSpPr txBox="1"/>
          <p:nvPr/>
        </p:nvSpPr>
        <p:spPr>
          <a:xfrm>
            <a:off x="1194391" y="2284750"/>
            <a:ext cx="2285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lumMod val="50000"/>
                  </a:schemeClr>
                </a:solidFill>
                <a:latin typeface="Montserrat Medium"/>
                <a:ea typeface="Montserrat Medium"/>
                <a:cs typeface="Montserrat Medium"/>
                <a:sym typeface="Montserrat Medium"/>
              </a:rPr>
              <a:t>Despite being red, Mars is cold </a:t>
            </a:r>
            <a:endParaRPr dirty="0">
              <a:solidFill>
                <a:schemeClr val="bg1">
                  <a:lumMod val="50000"/>
                </a:schemeClr>
              </a:solidFill>
              <a:latin typeface="Montserrat Medium"/>
              <a:ea typeface="Montserrat Medium"/>
              <a:cs typeface="Montserrat Medium"/>
              <a:sym typeface="Montserrat Medium"/>
            </a:endParaRPr>
          </a:p>
        </p:txBody>
      </p:sp>
      <p:sp>
        <p:nvSpPr>
          <p:cNvPr id="866" name="Google Shape;866;p57"/>
          <p:cNvSpPr txBox="1"/>
          <p:nvPr/>
        </p:nvSpPr>
        <p:spPr>
          <a:xfrm>
            <a:off x="5463046" y="3223654"/>
            <a:ext cx="2586900" cy="450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6">
                    <a:lumMod val="50000"/>
                  </a:schemeClr>
                </a:solidFill>
                <a:latin typeface="Anton"/>
                <a:ea typeface="Anton"/>
                <a:cs typeface="Anton"/>
                <a:sym typeface="Anton"/>
              </a:rPr>
              <a:t>Drought reduction</a:t>
            </a:r>
            <a:endParaRPr sz="2000">
              <a:solidFill>
                <a:schemeClr val="accent6">
                  <a:lumMod val="50000"/>
                </a:schemeClr>
              </a:solidFill>
              <a:latin typeface="Anton"/>
              <a:ea typeface="Anton"/>
              <a:cs typeface="Anton"/>
              <a:sym typeface="Anton"/>
            </a:endParaRPr>
          </a:p>
        </p:txBody>
      </p:sp>
      <p:sp>
        <p:nvSpPr>
          <p:cNvPr id="867" name="Google Shape;867;p57"/>
          <p:cNvSpPr txBox="1"/>
          <p:nvPr/>
        </p:nvSpPr>
        <p:spPr>
          <a:xfrm>
            <a:off x="5764484" y="3657181"/>
            <a:ext cx="2285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bg1">
                    <a:lumMod val="50000"/>
                  </a:schemeClr>
                </a:solidFill>
                <a:latin typeface="Montserrat Medium"/>
                <a:ea typeface="Montserrat Medium"/>
                <a:cs typeface="Montserrat Medium"/>
                <a:sym typeface="Montserrat Medium"/>
              </a:rPr>
              <a:t>Mercury is the closest planet to the Sun</a:t>
            </a:r>
            <a:endParaRPr>
              <a:solidFill>
                <a:schemeClr val="bg1">
                  <a:lumMod val="50000"/>
                </a:schemeClr>
              </a:solidFill>
              <a:latin typeface="Montserrat Medium"/>
              <a:ea typeface="Montserrat Medium"/>
              <a:cs typeface="Montserrat Medium"/>
              <a:sym typeface="Montserrat Medium"/>
            </a:endParaRPr>
          </a:p>
        </p:txBody>
      </p:sp>
      <p:sp>
        <p:nvSpPr>
          <p:cNvPr id="868" name="Google Shape;868;p57"/>
          <p:cNvSpPr txBox="1"/>
          <p:nvPr/>
        </p:nvSpPr>
        <p:spPr>
          <a:xfrm>
            <a:off x="1194253" y="3287248"/>
            <a:ext cx="2586900" cy="4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6">
                    <a:lumMod val="50000"/>
                  </a:schemeClr>
                </a:solidFill>
                <a:latin typeface="Anton"/>
                <a:ea typeface="Anton"/>
                <a:cs typeface="Anton"/>
                <a:sym typeface="Anton"/>
              </a:rPr>
              <a:t>Water quality</a:t>
            </a:r>
            <a:endParaRPr sz="2000" dirty="0">
              <a:solidFill>
                <a:schemeClr val="accent6">
                  <a:lumMod val="50000"/>
                </a:schemeClr>
              </a:solidFill>
              <a:latin typeface="Anton"/>
              <a:ea typeface="Anton"/>
              <a:cs typeface="Anton"/>
              <a:sym typeface="Anton"/>
            </a:endParaRPr>
          </a:p>
        </p:txBody>
      </p:sp>
      <p:sp>
        <p:nvSpPr>
          <p:cNvPr id="869" name="Google Shape;869;p57"/>
          <p:cNvSpPr txBox="1"/>
          <p:nvPr/>
        </p:nvSpPr>
        <p:spPr>
          <a:xfrm>
            <a:off x="1194316" y="3720775"/>
            <a:ext cx="2285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bg1">
                    <a:lumMod val="50000"/>
                  </a:schemeClr>
                </a:solidFill>
                <a:latin typeface="Montserrat Medium"/>
                <a:ea typeface="Montserrat Medium"/>
                <a:cs typeface="Montserrat Medium"/>
                <a:sym typeface="Montserrat Medium"/>
              </a:rPr>
              <a:t>Venus has a beautiful name, but it’s hot</a:t>
            </a:r>
            <a:endParaRPr>
              <a:solidFill>
                <a:schemeClr val="bg1">
                  <a:lumMod val="50000"/>
                </a:schemeClr>
              </a:solidFill>
              <a:latin typeface="Montserrat Medium"/>
              <a:ea typeface="Montserrat Medium"/>
              <a:cs typeface="Montserrat Medium"/>
              <a:sym typeface="Montserrat Medium"/>
            </a:endParaRPr>
          </a:p>
        </p:txBody>
      </p:sp>
      <p:pic>
        <p:nvPicPr>
          <p:cNvPr id="3" name="Imagen 2"/>
          <p:cNvPicPr>
            <a:picLocks noChangeAspect="1"/>
          </p:cNvPicPr>
          <p:nvPr/>
        </p:nvPicPr>
        <p:blipFill>
          <a:blip r:embed="rId3"/>
          <a:stretch>
            <a:fillRect/>
          </a:stretch>
        </p:blipFill>
        <p:spPr>
          <a:xfrm>
            <a:off x="3031069" y="1369451"/>
            <a:ext cx="3146745" cy="37084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52"/>
          <p:cNvSpPr txBox="1">
            <a:spLocks noGrp="1"/>
          </p:cNvSpPr>
          <p:nvPr>
            <p:ph type="title"/>
          </p:nvPr>
        </p:nvSpPr>
        <p:spPr>
          <a:xfrm>
            <a:off x="792551" y="287511"/>
            <a:ext cx="77112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800" dirty="0"/>
              <a:t>Esquema</a:t>
            </a:r>
            <a:endParaRPr sz="4800" dirty="0"/>
          </a:p>
        </p:txBody>
      </p:sp>
      <p:sp>
        <p:nvSpPr>
          <p:cNvPr id="1235" name="Google Shape;1235;p52"/>
          <p:cNvSpPr/>
          <p:nvPr/>
        </p:nvSpPr>
        <p:spPr>
          <a:xfrm>
            <a:off x="975225" y="1241063"/>
            <a:ext cx="7345800" cy="743100"/>
          </a:xfrm>
          <a:prstGeom prst="roundRect">
            <a:avLst>
              <a:gd name="adj" fmla="val 2428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a:solidFill>
                  <a:schemeClr val="lt1"/>
                </a:solidFill>
                <a:latin typeface="Fredoka One"/>
                <a:ea typeface="Fredoka One"/>
                <a:cs typeface="Fredoka One"/>
                <a:sym typeface="Fredoka One"/>
              </a:rPr>
              <a:t>Historia del día del niño </a:t>
            </a:r>
            <a:endParaRPr sz="1600">
              <a:solidFill>
                <a:schemeClr val="lt1"/>
              </a:solidFill>
              <a:latin typeface="Fredoka One"/>
              <a:ea typeface="Fredoka One"/>
              <a:cs typeface="Fredoka One"/>
              <a:sym typeface="Fredoka One"/>
            </a:endParaRPr>
          </a:p>
        </p:txBody>
      </p:sp>
      <p:sp>
        <p:nvSpPr>
          <p:cNvPr id="1236" name="Google Shape;1236;p52"/>
          <p:cNvSpPr/>
          <p:nvPr/>
        </p:nvSpPr>
        <p:spPr>
          <a:xfrm flipH="1">
            <a:off x="6040300" y="2524151"/>
            <a:ext cx="2347500" cy="669600"/>
          </a:xfrm>
          <a:prstGeom prst="roundRect">
            <a:avLst>
              <a:gd name="adj" fmla="val 2741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1"/>
                </a:solidFill>
                <a:latin typeface="Raleway"/>
                <a:ea typeface="Raleway"/>
                <a:cs typeface="Raleway"/>
                <a:sym typeface="Raleway"/>
              </a:rPr>
              <a:t>Marte es un planeta muy frío a pesar de ser rojo</a:t>
            </a:r>
            <a:endParaRPr>
              <a:solidFill>
                <a:schemeClr val="dk1"/>
              </a:solidFill>
              <a:latin typeface="Raleway"/>
              <a:ea typeface="Raleway"/>
              <a:cs typeface="Raleway"/>
              <a:sym typeface="Raleway"/>
            </a:endParaRPr>
          </a:p>
        </p:txBody>
      </p:sp>
      <p:sp>
        <p:nvSpPr>
          <p:cNvPr id="1237" name="Google Shape;1237;p52"/>
          <p:cNvSpPr/>
          <p:nvPr/>
        </p:nvSpPr>
        <p:spPr>
          <a:xfrm flipH="1">
            <a:off x="3474401" y="2524151"/>
            <a:ext cx="2347500" cy="669600"/>
          </a:xfrm>
          <a:prstGeom prst="roundRect">
            <a:avLst>
              <a:gd name="adj" fmla="val 2249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1"/>
                </a:solidFill>
                <a:latin typeface="Raleway"/>
                <a:ea typeface="Raleway"/>
                <a:cs typeface="Raleway"/>
                <a:sym typeface="Raleway"/>
              </a:rPr>
              <a:t>Saturno está compuesto de hidrógeno</a:t>
            </a:r>
            <a:endParaRPr>
              <a:solidFill>
                <a:schemeClr val="dk1"/>
              </a:solidFill>
              <a:latin typeface="Raleway"/>
              <a:ea typeface="Raleway"/>
              <a:cs typeface="Raleway"/>
              <a:sym typeface="Raleway"/>
            </a:endParaRPr>
          </a:p>
        </p:txBody>
      </p:sp>
      <p:sp>
        <p:nvSpPr>
          <p:cNvPr id="1238" name="Google Shape;1238;p52"/>
          <p:cNvSpPr/>
          <p:nvPr/>
        </p:nvSpPr>
        <p:spPr>
          <a:xfrm flipH="1">
            <a:off x="908503" y="2524151"/>
            <a:ext cx="2347500" cy="669600"/>
          </a:xfrm>
          <a:prstGeom prst="roundRect">
            <a:avLst>
              <a:gd name="adj" fmla="val 291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chemeClr val="dk1"/>
                </a:solidFill>
                <a:latin typeface="Raleway"/>
                <a:ea typeface="Raleway"/>
                <a:cs typeface="Raleway"/>
                <a:sym typeface="Raleway"/>
              </a:rPr>
              <a:t>Mercurio es el planeta más pequeño de todos</a:t>
            </a:r>
            <a:endParaRPr>
              <a:solidFill>
                <a:schemeClr val="dk1"/>
              </a:solidFill>
              <a:latin typeface="Raleway"/>
              <a:ea typeface="Raleway"/>
              <a:cs typeface="Raleway"/>
              <a:sym typeface="Raleway"/>
            </a:endParaRPr>
          </a:p>
        </p:txBody>
      </p:sp>
      <p:cxnSp>
        <p:nvCxnSpPr>
          <p:cNvPr id="1239" name="Google Shape;1239;p52"/>
          <p:cNvCxnSpPr/>
          <p:nvPr/>
        </p:nvCxnSpPr>
        <p:spPr>
          <a:xfrm>
            <a:off x="7214100" y="1984151"/>
            <a:ext cx="0" cy="540000"/>
          </a:xfrm>
          <a:prstGeom prst="straightConnector1">
            <a:avLst/>
          </a:prstGeom>
          <a:noFill/>
          <a:ln w="19050" cap="flat" cmpd="sng">
            <a:solidFill>
              <a:schemeClr val="dk1"/>
            </a:solidFill>
            <a:prstDash val="solid"/>
            <a:round/>
            <a:headEnd type="none" w="med" len="med"/>
            <a:tailEnd type="none" w="med" len="med"/>
          </a:ln>
        </p:spPr>
      </p:cxnSp>
      <p:cxnSp>
        <p:nvCxnSpPr>
          <p:cNvPr id="1240" name="Google Shape;1240;p52"/>
          <p:cNvCxnSpPr/>
          <p:nvPr/>
        </p:nvCxnSpPr>
        <p:spPr>
          <a:xfrm>
            <a:off x="4648200" y="1984151"/>
            <a:ext cx="0" cy="540000"/>
          </a:xfrm>
          <a:prstGeom prst="straightConnector1">
            <a:avLst/>
          </a:prstGeom>
          <a:noFill/>
          <a:ln w="19050" cap="flat" cmpd="sng">
            <a:solidFill>
              <a:schemeClr val="dk1"/>
            </a:solidFill>
            <a:prstDash val="solid"/>
            <a:round/>
            <a:headEnd type="none" w="med" len="med"/>
            <a:tailEnd type="none" w="med" len="med"/>
          </a:ln>
        </p:spPr>
      </p:cxnSp>
      <p:cxnSp>
        <p:nvCxnSpPr>
          <p:cNvPr id="1241" name="Google Shape;1241;p52"/>
          <p:cNvCxnSpPr/>
          <p:nvPr/>
        </p:nvCxnSpPr>
        <p:spPr>
          <a:xfrm>
            <a:off x="2082300" y="1984151"/>
            <a:ext cx="0" cy="540000"/>
          </a:xfrm>
          <a:prstGeom prst="straightConnector1">
            <a:avLst/>
          </a:prstGeom>
          <a:noFill/>
          <a:ln w="19050" cap="flat" cmpd="sng">
            <a:solidFill>
              <a:schemeClr val="dk1"/>
            </a:solidFill>
            <a:prstDash val="solid"/>
            <a:round/>
            <a:headEnd type="none" w="med" len="med"/>
            <a:tailEnd type="none" w="med" len="med"/>
          </a:ln>
        </p:spPr>
      </p:cxnSp>
      <p:cxnSp>
        <p:nvCxnSpPr>
          <p:cNvPr id="1242" name="Google Shape;1242;p52"/>
          <p:cNvCxnSpPr>
            <a:stCxn id="1236" idx="2"/>
            <a:endCxn id="1243" idx="0"/>
          </p:cNvCxnSpPr>
          <p:nvPr/>
        </p:nvCxnSpPr>
        <p:spPr>
          <a:xfrm>
            <a:off x="7214050" y="3193751"/>
            <a:ext cx="0" cy="695400"/>
          </a:xfrm>
          <a:prstGeom prst="straightConnector1">
            <a:avLst/>
          </a:prstGeom>
          <a:noFill/>
          <a:ln w="19050" cap="flat" cmpd="sng">
            <a:solidFill>
              <a:schemeClr val="dk1"/>
            </a:solidFill>
            <a:prstDash val="solid"/>
            <a:round/>
            <a:headEnd type="none" w="med" len="med"/>
            <a:tailEnd type="oval" w="med" len="med"/>
          </a:ln>
        </p:spPr>
      </p:cxnSp>
      <p:cxnSp>
        <p:nvCxnSpPr>
          <p:cNvPr id="1244" name="Google Shape;1244;p52"/>
          <p:cNvCxnSpPr>
            <a:stCxn id="1237" idx="2"/>
            <a:endCxn id="1245" idx="0"/>
          </p:cNvCxnSpPr>
          <p:nvPr/>
        </p:nvCxnSpPr>
        <p:spPr>
          <a:xfrm rot="5400000">
            <a:off x="3658901" y="2899901"/>
            <a:ext cx="695400" cy="1283100"/>
          </a:xfrm>
          <a:prstGeom prst="bentConnector3">
            <a:avLst>
              <a:gd name="adj1" fmla="val 49989"/>
            </a:avLst>
          </a:prstGeom>
          <a:noFill/>
          <a:ln w="19050" cap="flat" cmpd="sng">
            <a:solidFill>
              <a:schemeClr val="dk1"/>
            </a:solidFill>
            <a:prstDash val="solid"/>
            <a:round/>
            <a:headEnd type="none" w="med" len="med"/>
            <a:tailEnd type="oval" w="med" len="med"/>
          </a:ln>
        </p:spPr>
      </p:cxnSp>
      <p:cxnSp>
        <p:nvCxnSpPr>
          <p:cNvPr id="1246" name="Google Shape;1246;p52"/>
          <p:cNvCxnSpPr>
            <a:stCxn id="1238" idx="2"/>
            <a:endCxn id="1245" idx="0"/>
          </p:cNvCxnSpPr>
          <p:nvPr/>
        </p:nvCxnSpPr>
        <p:spPr>
          <a:xfrm rot="-5400000" flipH="1">
            <a:off x="2375953" y="2900051"/>
            <a:ext cx="695400" cy="1282800"/>
          </a:xfrm>
          <a:prstGeom prst="bentConnector3">
            <a:avLst>
              <a:gd name="adj1" fmla="val 49989"/>
            </a:avLst>
          </a:prstGeom>
          <a:noFill/>
          <a:ln w="19050" cap="flat" cmpd="sng">
            <a:solidFill>
              <a:schemeClr val="dk1"/>
            </a:solidFill>
            <a:prstDash val="solid"/>
            <a:round/>
            <a:headEnd type="none" w="med" len="med"/>
            <a:tailEnd type="oval" w="med" len="med"/>
          </a:ln>
        </p:spPr>
      </p:cxnSp>
      <p:sp>
        <p:nvSpPr>
          <p:cNvPr id="1245" name="Google Shape;1245;p52"/>
          <p:cNvSpPr/>
          <p:nvPr/>
        </p:nvSpPr>
        <p:spPr>
          <a:xfrm flipH="1">
            <a:off x="2191450" y="3889001"/>
            <a:ext cx="2347500" cy="592200"/>
          </a:xfrm>
          <a:prstGeom prst="roundRect">
            <a:avLst>
              <a:gd name="adj" fmla="val 208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Raleway"/>
                <a:ea typeface="Raleway"/>
                <a:cs typeface="Raleway"/>
                <a:sym typeface="Raleway"/>
              </a:rPr>
              <a:t>Argumento 1</a:t>
            </a:r>
            <a:endParaRPr>
              <a:solidFill>
                <a:srgbClr val="FFFFFF"/>
              </a:solidFill>
              <a:latin typeface="Raleway"/>
              <a:ea typeface="Raleway"/>
              <a:cs typeface="Raleway"/>
              <a:sym typeface="Raleway"/>
            </a:endParaRPr>
          </a:p>
        </p:txBody>
      </p:sp>
      <p:sp>
        <p:nvSpPr>
          <p:cNvPr id="1243" name="Google Shape;1243;p52"/>
          <p:cNvSpPr/>
          <p:nvPr/>
        </p:nvSpPr>
        <p:spPr>
          <a:xfrm flipH="1">
            <a:off x="6040293" y="3889001"/>
            <a:ext cx="2347500" cy="592200"/>
          </a:xfrm>
          <a:prstGeom prst="roundRect">
            <a:avLst>
              <a:gd name="adj" fmla="val 2266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FFFFFF"/>
                </a:solidFill>
                <a:latin typeface="Raleway"/>
                <a:ea typeface="Raleway"/>
                <a:cs typeface="Raleway"/>
                <a:sym typeface="Raleway"/>
              </a:rPr>
              <a:t>Argumento 2</a:t>
            </a:r>
            <a:endParaRPr>
              <a:solidFill>
                <a:srgbClr val="FFFFFF"/>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59"/>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SCHEDULE - AUGUST 2022</a:t>
            </a:r>
            <a:endParaRPr/>
          </a:p>
        </p:txBody>
      </p:sp>
      <p:graphicFrame>
        <p:nvGraphicFramePr>
          <p:cNvPr id="956" name="Google Shape;956;p59"/>
          <p:cNvGraphicFramePr/>
          <p:nvPr>
            <p:extLst>
              <p:ext uri="{D42A27DB-BD31-4B8C-83A1-F6EECF244321}">
                <p14:modId xmlns:p14="http://schemas.microsoft.com/office/powerpoint/2010/main" val="864735437"/>
              </p:ext>
            </p:extLst>
          </p:nvPr>
        </p:nvGraphicFramePr>
        <p:xfrm>
          <a:off x="715550" y="1459165"/>
          <a:ext cx="6250290" cy="2783250"/>
        </p:xfrm>
        <a:graphic>
          <a:graphicData uri="http://schemas.openxmlformats.org/drawingml/2006/table">
            <a:tbl>
              <a:tblPr>
                <a:noFill/>
                <a:tableStyleId>{8F317E43-21A5-440A-829D-CD4915A516C1}</a:tableStyleId>
              </a:tblPr>
              <a:tblGrid>
                <a:gridCol w="917490"/>
                <a:gridCol w="888800"/>
                <a:gridCol w="888800"/>
                <a:gridCol w="888800"/>
                <a:gridCol w="888800"/>
                <a:gridCol w="888800"/>
                <a:gridCol w="888800"/>
              </a:tblGrid>
              <a:tr h="543250">
                <a:tc>
                  <a:txBody>
                    <a:bodyPr/>
                    <a:lstStyle/>
                    <a:p>
                      <a:pPr marL="0" lvl="0" indent="0" algn="ctr" rtl="0">
                        <a:spcBef>
                          <a:spcPts val="0"/>
                        </a:spcBef>
                        <a:spcAft>
                          <a:spcPts val="0"/>
                        </a:spcAft>
                        <a:buNone/>
                      </a:pPr>
                      <a:r>
                        <a:rPr lang="en" sz="2100" i="1" dirty="0">
                          <a:solidFill>
                            <a:schemeClr val="dk1"/>
                          </a:solidFill>
                          <a:latin typeface="Bellefair"/>
                          <a:ea typeface="Bellefair"/>
                          <a:cs typeface="Bellefair"/>
                          <a:sym typeface="Bellefair"/>
                        </a:rPr>
                        <a:t>MON</a:t>
                      </a:r>
                      <a:endParaRPr sz="2100" i="1" dirty="0">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TUE</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WED</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THU</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FRI</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SAT</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100" i="1">
                          <a:solidFill>
                            <a:schemeClr val="dk1"/>
                          </a:solidFill>
                          <a:latin typeface="Bellefair"/>
                          <a:ea typeface="Bellefair"/>
                          <a:cs typeface="Bellefair"/>
                          <a:sym typeface="Bellefair"/>
                        </a:rPr>
                        <a:t>SUN</a:t>
                      </a:r>
                      <a:endParaRPr sz="2100" i="1">
                        <a:solidFill>
                          <a:schemeClr val="dk1"/>
                        </a:solidFill>
                        <a:latin typeface="Bellefair"/>
                        <a:ea typeface="Bellefair"/>
                        <a:cs typeface="Bellefair"/>
                        <a:sym typeface="Bellefair"/>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r>
              <a:tr h="448000">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01</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02</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03</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04</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05</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06</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07</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48000">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08</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09</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10</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11</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12</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13</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14</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r>
              <a:tr h="448000">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15</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16</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500" dirty="0">
                          <a:solidFill>
                            <a:schemeClr val="dk1"/>
                          </a:solidFill>
                          <a:latin typeface="Alice"/>
                          <a:ea typeface="Alice"/>
                          <a:cs typeface="Alice"/>
                          <a:sym typeface="Alice"/>
                        </a:rPr>
                        <a:t>17</a:t>
                      </a:r>
                      <a:endParaRPr sz="1500" dirty="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18</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19</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20</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21</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48000">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22</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23</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24</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25</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26</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27</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28</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48000">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29</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30</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 sz="1500">
                          <a:solidFill>
                            <a:schemeClr val="dk1"/>
                          </a:solidFill>
                          <a:latin typeface="Alice"/>
                          <a:ea typeface="Alice"/>
                          <a:cs typeface="Alice"/>
                          <a:sym typeface="Alice"/>
                        </a:rPr>
                        <a:t>31</a:t>
                      </a: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500" dirty="0">
                        <a:solidFill>
                          <a:schemeClr val="dk1"/>
                        </a:solidFill>
                        <a:latin typeface="Alice"/>
                        <a:ea typeface="Alice"/>
                        <a:cs typeface="Alice"/>
                        <a:sym typeface="Ali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sp>
        <p:nvSpPr>
          <p:cNvPr id="957" name="Google Shape;957;p59"/>
          <p:cNvSpPr txBox="1"/>
          <p:nvPr/>
        </p:nvSpPr>
        <p:spPr>
          <a:xfrm>
            <a:off x="2973082" y="4356438"/>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Events</a:t>
            </a:r>
            <a:endParaRPr sz="1500">
              <a:solidFill>
                <a:schemeClr val="dk1"/>
              </a:solidFill>
              <a:latin typeface="Alice"/>
              <a:ea typeface="Alice"/>
              <a:cs typeface="Alice"/>
              <a:sym typeface="Alice"/>
            </a:endParaRPr>
          </a:p>
        </p:txBody>
      </p:sp>
      <p:sp>
        <p:nvSpPr>
          <p:cNvPr id="958" name="Google Shape;958;p59"/>
          <p:cNvSpPr/>
          <p:nvPr/>
        </p:nvSpPr>
        <p:spPr>
          <a:xfrm>
            <a:off x="2707043" y="4366789"/>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9"/>
          <p:cNvSpPr/>
          <p:nvPr/>
        </p:nvSpPr>
        <p:spPr>
          <a:xfrm>
            <a:off x="4705955" y="4366789"/>
            <a:ext cx="223800" cy="2238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9"/>
          <p:cNvSpPr txBox="1"/>
          <p:nvPr/>
        </p:nvSpPr>
        <p:spPr>
          <a:xfrm>
            <a:off x="4966057" y="4356438"/>
            <a:ext cx="1470900" cy="24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Exhibitions</a:t>
            </a:r>
            <a:endParaRPr sz="1500">
              <a:solidFill>
                <a:schemeClr val="dk1"/>
              </a:solidFill>
              <a:latin typeface="Alice"/>
              <a:ea typeface="Alice"/>
              <a:cs typeface="Alice"/>
              <a:sym typeface="Alice"/>
            </a:endParaRPr>
          </a:p>
        </p:txBody>
      </p:sp>
      <p:pic>
        <p:nvPicPr>
          <p:cNvPr id="2" name="Imagen 1"/>
          <p:cNvPicPr>
            <a:picLocks noChangeAspect="1"/>
          </p:cNvPicPr>
          <p:nvPr/>
        </p:nvPicPr>
        <p:blipFill>
          <a:blip r:embed="rId3"/>
          <a:stretch>
            <a:fillRect/>
          </a:stretch>
        </p:blipFill>
        <p:spPr>
          <a:xfrm>
            <a:off x="7117501" y="2804160"/>
            <a:ext cx="1728267" cy="23698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0"/>
          <p:cNvSpPr txBox="1">
            <a:spLocks noGrp="1"/>
          </p:cNvSpPr>
          <p:nvPr>
            <p:ph type="title"/>
          </p:nvPr>
        </p:nvSpPr>
        <p:spPr>
          <a:xfrm>
            <a:off x="713225" y="1058846"/>
            <a:ext cx="4476900" cy="1016400"/>
          </a:xfrm>
          <a:prstGeom prst="rect">
            <a:avLst/>
          </a:prstGeom>
        </p:spPr>
        <p:txBody>
          <a:bodyPr spcFirstLastPara="1" wrap="square" lIns="91425" tIns="0" rIns="0" bIns="0" anchor="ctr" anchorCtr="0">
            <a:noAutofit/>
          </a:bodyPr>
          <a:lstStyle/>
          <a:p>
            <a:pPr marL="0" lvl="0" indent="0" algn="l" rtl="0">
              <a:spcBef>
                <a:spcPts val="0"/>
              </a:spcBef>
              <a:spcAft>
                <a:spcPts val="0"/>
              </a:spcAft>
              <a:buNone/>
            </a:pPr>
            <a:r>
              <a:rPr lang="es" dirty="0"/>
              <a:t>Introducción</a:t>
            </a:r>
            <a:endParaRPr dirty="0"/>
          </a:p>
        </p:txBody>
      </p:sp>
      <p:sp>
        <p:nvSpPr>
          <p:cNvPr id="866" name="Google Shape;866;p40"/>
          <p:cNvSpPr txBox="1">
            <a:spLocks noGrp="1"/>
          </p:cNvSpPr>
          <p:nvPr>
            <p:ph type="subTitle" idx="1"/>
          </p:nvPr>
        </p:nvSpPr>
        <p:spPr>
          <a:xfrm>
            <a:off x="713225" y="2030050"/>
            <a:ext cx="3724800" cy="217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Aquí puedes añadir una breve descripción del tema del que quieras hablar. Por ejemplo, si quieres hablar sobre Mercurio, podrías decir que es el planeta más cercano al Sol y el más pequeño del Sistema Solar</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None/>
            </a:pPr>
            <a:endParaRPr/>
          </a:p>
        </p:txBody>
      </p:sp>
      <p:sp>
        <p:nvSpPr>
          <p:cNvPr id="868" name="Google Shape;868;p40"/>
          <p:cNvSpPr/>
          <p:nvPr/>
        </p:nvSpPr>
        <p:spPr>
          <a:xfrm>
            <a:off x="6666025" y="2758450"/>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4452025" y="3796675"/>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4084750" y="586750"/>
            <a:ext cx="3117292" cy="7800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8083074" y="586739"/>
            <a:ext cx="478724" cy="50685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0"/>
          <p:cNvSpPr/>
          <p:nvPr/>
        </p:nvSpPr>
        <p:spPr>
          <a:xfrm>
            <a:off x="5279875" y="2495305"/>
            <a:ext cx="163018" cy="17282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8606810" y="385812"/>
            <a:ext cx="287293" cy="30401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7743819" y="20828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4721007" y="2758462"/>
            <a:ext cx="219620" cy="21423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8190297" y="1540691"/>
            <a:ext cx="354280" cy="36688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8640641" y="1259097"/>
            <a:ext cx="219620" cy="21433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4774680" y="2094293"/>
            <a:ext cx="339238" cy="29459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5279878" y="2950850"/>
            <a:ext cx="354279" cy="37509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4940619" y="147343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5911925" y="339170"/>
            <a:ext cx="1866017" cy="465792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60"/>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EXHIBITIONS</a:t>
            </a:r>
            <a:endParaRPr/>
          </a:p>
        </p:txBody>
      </p:sp>
      <p:grpSp>
        <p:nvGrpSpPr>
          <p:cNvPr id="966" name="Google Shape;966;p60"/>
          <p:cNvGrpSpPr/>
          <p:nvPr/>
        </p:nvGrpSpPr>
        <p:grpSpPr>
          <a:xfrm>
            <a:off x="2478541" y="1111264"/>
            <a:ext cx="4186924" cy="2317631"/>
            <a:chOff x="2654821" y="2311071"/>
            <a:chExt cx="2279715" cy="1262120"/>
          </a:xfrm>
        </p:grpSpPr>
        <p:grpSp>
          <p:nvGrpSpPr>
            <p:cNvPr id="967" name="Google Shape;967;p60"/>
            <p:cNvGrpSpPr/>
            <p:nvPr/>
          </p:nvGrpSpPr>
          <p:grpSpPr>
            <a:xfrm>
              <a:off x="4034269" y="2840745"/>
              <a:ext cx="40212" cy="36437"/>
              <a:chOff x="4293400" y="2574725"/>
              <a:chExt cx="84425" cy="80100"/>
            </a:xfrm>
          </p:grpSpPr>
          <p:sp>
            <p:nvSpPr>
              <p:cNvPr id="968" name="Google Shape;968;p60"/>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3"/>
              </a:solidFill>
              <a:ln>
                <a:noFill/>
              </a:ln>
            </p:spPr>
          </p:sp>
          <p:sp>
            <p:nvSpPr>
              <p:cNvPr id="969" name="Google Shape;969;p60"/>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60"/>
            <p:cNvGrpSpPr/>
            <p:nvPr/>
          </p:nvGrpSpPr>
          <p:grpSpPr>
            <a:xfrm>
              <a:off x="3894606" y="2334874"/>
              <a:ext cx="913198" cy="518984"/>
              <a:chOff x="4000175" y="1462675"/>
              <a:chExt cx="1917275" cy="1140875"/>
            </a:xfrm>
          </p:grpSpPr>
          <p:sp>
            <p:nvSpPr>
              <p:cNvPr id="971" name="Google Shape;971;p60"/>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3"/>
              </a:solidFill>
              <a:ln>
                <a:noFill/>
              </a:ln>
            </p:spPr>
          </p:sp>
          <p:grpSp>
            <p:nvGrpSpPr>
              <p:cNvPr id="972" name="Google Shape;972;p60"/>
              <p:cNvGrpSpPr/>
              <p:nvPr/>
            </p:nvGrpSpPr>
            <p:grpSpPr>
              <a:xfrm>
                <a:off x="4000175" y="1462675"/>
                <a:ext cx="1917275" cy="1140875"/>
                <a:chOff x="4000175" y="1462675"/>
                <a:chExt cx="1917275" cy="1140875"/>
              </a:xfrm>
            </p:grpSpPr>
            <p:sp>
              <p:nvSpPr>
                <p:cNvPr id="973" name="Google Shape;973;p60"/>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3"/>
                </a:solidFill>
                <a:ln>
                  <a:noFill/>
                </a:ln>
              </p:spPr>
            </p:sp>
            <p:sp>
              <p:nvSpPr>
                <p:cNvPr id="974" name="Google Shape;974;p60"/>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0"/>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0"/>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0"/>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978" name="Google Shape;978;p60"/>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9" name="Google Shape;979;p60"/>
            <p:cNvGrpSpPr/>
            <p:nvPr/>
          </p:nvGrpSpPr>
          <p:grpSpPr>
            <a:xfrm>
              <a:off x="3875768" y="2846704"/>
              <a:ext cx="44796" cy="47366"/>
              <a:chOff x="3960625" y="2587825"/>
              <a:chExt cx="94050" cy="104125"/>
            </a:xfrm>
          </p:grpSpPr>
          <p:sp>
            <p:nvSpPr>
              <p:cNvPr id="980" name="Google Shape;980;p60"/>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3"/>
              </a:solidFill>
              <a:ln>
                <a:noFill/>
              </a:ln>
            </p:spPr>
          </p:sp>
          <p:sp>
            <p:nvSpPr>
              <p:cNvPr id="981" name="Google Shape;981;p60"/>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60"/>
            <p:cNvGrpSpPr/>
            <p:nvPr/>
          </p:nvGrpSpPr>
          <p:grpSpPr>
            <a:xfrm>
              <a:off x="3782759" y="2807162"/>
              <a:ext cx="82686" cy="85487"/>
              <a:chOff x="3765350" y="2500900"/>
              <a:chExt cx="173600" cy="187925"/>
            </a:xfrm>
          </p:grpSpPr>
          <p:sp>
            <p:nvSpPr>
              <p:cNvPr id="983" name="Google Shape;983;p60"/>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3"/>
              </a:solidFill>
              <a:ln>
                <a:noFill/>
              </a:ln>
            </p:spPr>
          </p:sp>
          <p:sp>
            <p:nvSpPr>
              <p:cNvPr id="984" name="Google Shape;984;p60"/>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0"/>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0"/>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0"/>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0"/>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60"/>
            <p:cNvGrpSpPr/>
            <p:nvPr/>
          </p:nvGrpSpPr>
          <p:grpSpPr>
            <a:xfrm>
              <a:off x="3775674" y="2798496"/>
              <a:ext cx="40545" cy="23564"/>
              <a:chOff x="3750475" y="2481850"/>
              <a:chExt cx="85125" cy="51800"/>
            </a:xfrm>
          </p:grpSpPr>
          <p:sp>
            <p:nvSpPr>
              <p:cNvPr id="990" name="Google Shape;990;p60"/>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0"/>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3"/>
              </a:solidFill>
              <a:ln>
                <a:noFill/>
              </a:ln>
            </p:spPr>
          </p:sp>
        </p:grpSp>
        <p:grpSp>
          <p:nvGrpSpPr>
            <p:cNvPr id="992" name="Google Shape;992;p60"/>
            <p:cNvGrpSpPr/>
            <p:nvPr/>
          </p:nvGrpSpPr>
          <p:grpSpPr>
            <a:xfrm>
              <a:off x="3716946" y="2776024"/>
              <a:ext cx="81971" cy="76912"/>
              <a:chOff x="3627175" y="2432450"/>
              <a:chExt cx="172100" cy="169075"/>
            </a:xfrm>
          </p:grpSpPr>
          <p:sp>
            <p:nvSpPr>
              <p:cNvPr id="993" name="Google Shape;993;p60"/>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0"/>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3"/>
              </a:solidFill>
              <a:ln>
                <a:noFill/>
              </a:ln>
            </p:spPr>
          </p:sp>
          <p:sp>
            <p:nvSpPr>
              <p:cNvPr id="995" name="Google Shape;995;p60"/>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3"/>
              </a:solidFill>
              <a:ln>
                <a:noFill/>
              </a:ln>
            </p:spPr>
          </p:sp>
        </p:grpSp>
        <p:grpSp>
          <p:nvGrpSpPr>
            <p:cNvPr id="996" name="Google Shape;996;p60"/>
            <p:cNvGrpSpPr/>
            <p:nvPr/>
          </p:nvGrpSpPr>
          <p:grpSpPr>
            <a:xfrm>
              <a:off x="3685682" y="2845624"/>
              <a:ext cx="29311" cy="45055"/>
              <a:chOff x="3561536" y="2585450"/>
              <a:chExt cx="61539" cy="99045"/>
            </a:xfrm>
          </p:grpSpPr>
          <p:sp>
            <p:nvSpPr>
              <p:cNvPr id="997" name="Google Shape;997;p60"/>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0"/>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3"/>
              </a:solidFill>
              <a:ln>
                <a:noFill/>
              </a:ln>
            </p:spPr>
          </p:sp>
        </p:grpSp>
        <p:grpSp>
          <p:nvGrpSpPr>
            <p:cNvPr id="999" name="Google Shape;999;p60"/>
            <p:cNvGrpSpPr/>
            <p:nvPr/>
          </p:nvGrpSpPr>
          <p:grpSpPr>
            <a:xfrm>
              <a:off x="3849905" y="2572252"/>
              <a:ext cx="74339" cy="119559"/>
              <a:chOff x="3906325" y="1984500"/>
              <a:chExt cx="156075" cy="262825"/>
            </a:xfrm>
          </p:grpSpPr>
          <p:sp>
            <p:nvSpPr>
              <p:cNvPr id="1000" name="Google Shape;1000;p60"/>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3"/>
              </a:solidFill>
              <a:ln>
                <a:noFill/>
              </a:ln>
            </p:spPr>
          </p:sp>
          <p:sp>
            <p:nvSpPr>
              <p:cNvPr id="1001" name="Google Shape;1001;p60"/>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60"/>
            <p:cNvGrpSpPr/>
            <p:nvPr/>
          </p:nvGrpSpPr>
          <p:grpSpPr>
            <a:xfrm>
              <a:off x="2654821" y="2414345"/>
              <a:ext cx="667570" cy="558731"/>
              <a:chOff x="1397225" y="1637375"/>
              <a:chExt cx="1401575" cy="1228250"/>
            </a:xfrm>
          </p:grpSpPr>
          <p:sp>
            <p:nvSpPr>
              <p:cNvPr id="1003" name="Google Shape;1003;p60"/>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3"/>
              </a:solidFill>
              <a:ln>
                <a:noFill/>
              </a:ln>
            </p:spPr>
          </p:sp>
          <p:grpSp>
            <p:nvGrpSpPr>
              <p:cNvPr id="1004" name="Google Shape;1004;p60"/>
              <p:cNvGrpSpPr/>
              <p:nvPr/>
            </p:nvGrpSpPr>
            <p:grpSpPr>
              <a:xfrm>
                <a:off x="1397225" y="1637375"/>
                <a:ext cx="1398775" cy="1228250"/>
                <a:chOff x="1397225" y="1637375"/>
                <a:chExt cx="1398775" cy="1228250"/>
              </a:xfrm>
            </p:grpSpPr>
            <p:sp>
              <p:nvSpPr>
                <p:cNvPr id="1005" name="Google Shape;1005;p60"/>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0"/>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7" name="Google Shape;1007;p60"/>
            <p:cNvGrpSpPr/>
            <p:nvPr/>
          </p:nvGrpSpPr>
          <p:grpSpPr>
            <a:xfrm>
              <a:off x="3230417" y="3103734"/>
              <a:ext cx="282982" cy="280332"/>
              <a:chOff x="2605700" y="3152850"/>
              <a:chExt cx="594125" cy="616250"/>
            </a:xfrm>
          </p:grpSpPr>
          <p:sp>
            <p:nvSpPr>
              <p:cNvPr id="1008" name="Google Shape;1008;p60"/>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3"/>
              </a:solidFill>
              <a:ln>
                <a:noFill/>
              </a:ln>
            </p:spPr>
          </p:sp>
          <p:sp>
            <p:nvSpPr>
              <p:cNvPr id="1009" name="Google Shape;1009;p60"/>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010" name="Google Shape;1010;p60"/>
            <p:cNvGrpSpPr/>
            <p:nvPr/>
          </p:nvGrpSpPr>
          <p:grpSpPr>
            <a:xfrm>
              <a:off x="3265985" y="3226989"/>
              <a:ext cx="87151" cy="346202"/>
              <a:chOff x="2680375" y="3423800"/>
              <a:chExt cx="182975" cy="761050"/>
            </a:xfrm>
          </p:grpSpPr>
          <p:sp>
            <p:nvSpPr>
              <p:cNvPr id="1011" name="Google Shape;1011;p60"/>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3"/>
              </a:solidFill>
              <a:ln>
                <a:noFill/>
              </a:ln>
            </p:spPr>
          </p:sp>
          <p:sp>
            <p:nvSpPr>
              <p:cNvPr id="1012" name="Google Shape;1012;p60"/>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60"/>
            <p:cNvGrpSpPr/>
            <p:nvPr/>
          </p:nvGrpSpPr>
          <p:grpSpPr>
            <a:xfrm>
              <a:off x="3855466" y="3289811"/>
              <a:ext cx="112514" cy="94210"/>
              <a:chOff x="3918000" y="3561900"/>
              <a:chExt cx="236225" cy="207100"/>
            </a:xfrm>
          </p:grpSpPr>
          <p:sp>
            <p:nvSpPr>
              <p:cNvPr id="1014" name="Google Shape;1014;p60"/>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3"/>
              </a:solidFill>
              <a:ln>
                <a:noFill/>
              </a:ln>
            </p:spPr>
          </p:sp>
          <p:sp>
            <p:nvSpPr>
              <p:cNvPr id="1015" name="Google Shape;1015;p60"/>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60"/>
            <p:cNvSpPr/>
            <p:nvPr/>
          </p:nvSpPr>
          <p:spPr>
            <a:xfrm>
              <a:off x="3292646" y="3020419"/>
              <a:ext cx="18695" cy="5482"/>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0"/>
            <p:cNvSpPr/>
            <p:nvPr/>
          </p:nvSpPr>
          <p:spPr>
            <a:xfrm>
              <a:off x="3260258" y="3010662"/>
              <a:ext cx="26423" cy="16661"/>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0"/>
            <p:cNvSpPr/>
            <p:nvPr/>
          </p:nvSpPr>
          <p:spPr>
            <a:xfrm>
              <a:off x="3408744" y="2329870"/>
              <a:ext cx="289769" cy="354333"/>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019" name="Google Shape;1019;p60"/>
            <p:cNvGrpSpPr/>
            <p:nvPr/>
          </p:nvGrpSpPr>
          <p:grpSpPr>
            <a:xfrm>
              <a:off x="2905224" y="2311071"/>
              <a:ext cx="596721" cy="528992"/>
              <a:chOff x="1922950" y="1410350"/>
              <a:chExt cx="1252825" cy="1162875"/>
            </a:xfrm>
          </p:grpSpPr>
          <p:sp>
            <p:nvSpPr>
              <p:cNvPr id="1020" name="Google Shape;1020;p60"/>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0"/>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0"/>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0"/>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0"/>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0"/>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0"/>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0"/>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0"/>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0"/>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0"/>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0"/>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0"/>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0"/>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0"/>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0"/>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036" name="Google Shape;1036;p60"/>
            <p:cNvSpPr/>
            <p:nvPr/>
          </p:nvSpPr>
          <p:spPr>
            <a:xfrm>
              <a:off x="3216902" y="3020658"/>
              <a:ext cx="15456" cy="5959"/>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0"/>
            <p:cNvSpPr/>
            <p:nvPr/>
          </p:nvSpPr>
          <p:spPr>
            <a:xfrm>
              <a:off x="3243063" y="3010423"/>
              <a:ext cx="19695" cy="13340"/>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0"/>
            <p:cNvSpPr/>
            <p:nvPr/>
          </p:nvSpPr>
          <p:spPr>
            <a:xfrm>
              <a:off x="3173297" y="2986859"/>
              <a:ext cx="73267" cy="24997"/>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0"/>
            <p:cNvSpPr/>
            <p:nvPr/>
          </p:nvSpPr>
          <p:spPr>
            <a:xfrm>
              <a:off x="3371128" y="3527019"/>
              <a:ext cx="18695" cy="10247"/>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0"/>
            <p:cNvSpPr/>
            <p:nvPr/>
          </p:nvSpPr>
          <p:spPr>
            <a:xfrm>
              <a:off x="3183264" y="3080853"/>
              <a:ext cx="38140" cy="16672"/>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0"/>
            <p:cNvSpPr/>
            <p:nvPr/>
          </p:nvSpPr>
          <p:spPr>
            <a:xfrm>
              <a:off x="3163092" y="3070629"/>
              <a:ext cx="23172" cy="2070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0"/>
            <p:cNvSpPr/>
            <p:nvPr/>
          </p:nvSpPr>
          <p:spPr>
            <a:xfrm>
              <a:off x="3150875" y="3043494"/>
              <a:ext cx="32150" cy="30467"/>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0"/>
            <p:cNvSpPr/>
            <p:nvPr/>
          </p:nvSpPr>
          <p:spPr>
            <a:xfrm>
              <a:off x="3140409" y="3037308"/>
              <a:ext cx="43617" cy="20948"/>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0"/>
            <p:cNvSpPr/>
            <p:nvPr/>
          </p:nvSpPr>
          <p:spPr>
            <a:xfrm>
              <a:off x="3134431" y="3048737"/>
              <a:ext cx="17206" cy="9519"/>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0"/>
            <p:cNvSpPr/>
            <p:nvPr/>
          </p:nvSpPr>
          <p:spPr>
            <a:xfrm>
              <a:off x="3142159" y="3021841"/>
              <a:ext cx="7978" cy="16672"/>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0"/>
            <p:cNvSpPr/>
            <p:nvPr/>
          </p:nvSpPr>
          <p:spPr>
            <a:xfrm>
              <a:off x="3120487" y="3025651"/>
              <a:ext cx="28411" cy="2856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0"/>
            <p:cNvSpPr/>
            <p:nvPr/>
          </p:nvSpPr>
          <p:spPr>
            <a:xfrm>
              <a:off x="2965761" y="2909287"/>
              <a:ext cx="196343" cy="138983"/>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0"/>
            <p:cNvSpPr/>
            <p:nvPr/>
          </p:nvSpPr>
          <p:spPr>
            <a:xfrm>
              <a:off x="3378594" y="3107749"/>
              <a:ext cx="19445" cy="26657"/>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0"/>
            <p:cNvSpPr/>
            <p:nvPr/>
          </p:nvSpPr>
          <p:spPr>
            <a:xfrm>
              <a:off x="3354434" y="3105122"/>
              <a:ext cx="27661" cy="28807"/>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0"/>
            <p:cNvSpPr/>
            <p:nvPr/>
          </p:nvSpPr>
          <p:spPr>
            <a:xfrm>
              <a:off x="3331012" y="3088711"/>
              <a:ext cx="34639" cy="4974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0"/>
            <p:cNvSpPr/>
            <p:nvPr/>
          </p:nvSpPr>
          <p:spPr>
            <a:xfrm>
              <a:off x="3250041" y="3063487"/>
              <a:ext cx="91450" cy="78538"/>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0"/>
            <p:cNvSpPr/>
            <p:nvPr/>
          </p:nvSpPr>
          <p:spPr>
            <a:xfrm>
              <a:off x="3209425" y="3061815"/>
              <a:ext cx="82733" cy="112565"/>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0"/>
            <p:cNvSpPr/>
            <p:nvPr/>
          </p:nvSpPr>
          <p:spPr>
            <a:xfrm>
              <a:off x="3195231" y="3136533"/>
              <a:ext cx="40867" cy="42852"/>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0"/>
            <p:cNvSpPr/>
            <p:nvPr/>
          </p:nvSpPr>
          <p:spPr>
            <a:xfrm>
              <a:off x="3192980" y="3146290"/>
              <a:ext cx="88711" cy="124938"/>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0"/>
            <p:cNvSpPr/>
            <p:nvPr/>
          </p:nvSpPr>
          <p:spPr>
            <a:xfrm>
              <a:off x="3275452" y="3211250"/>
              <a:ext cx="85722" cy="91389"/>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056" name="Google Shape;1056;p60"/>
            <p:cNvSpPr/>
            <p:nvPr/>
          </p:nvSpPr>
          <p:spPr>
            <a:xfrm>
              <a:off x="3327273" y="3275982"/>
              <a:ext cx="58811" cy="59262"/>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057" name="Google Shape;1057;p60"/>
            <p:cNvSpPr/>
            <p:nvPr/>
          </p:nvSpPr>
          <p:spPr>
            <a:xfrm>
              <a:off x="3363150" y="3352838"/>
              <a:ext cx="34889" cy="37848"/>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60"/>
            <p:cNvGrpSpPr/>
            <p:nvPr/>
          </p:nvGrpSpPr>
          <p:grpSpPr>
            <a:xfrm>
              <a:off x="3280929" y="3294542"/>
              <a:ext cx="109894" cy="272224"/>
              <a:chOff x="2711750" y="3572300"/>
              <a:chExt cx="230725" cy="598425"/>
            </a:xfrm>
          </p:grpSpPr>
          <p:sp>
            <p:nvSpPr>
              <p:cNvPr id="1059" name="Google Shape;1059;p60"/>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0"/>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60"/>
            <p:cNvSpPr/>
            <p:nvPr/>
          </p:nvSpPr>
          <p:spPr>
            <a:xfrm>
              <a:off x="4563295" y="2964728"/>
              <a:ext cx="12467" cy="27863"/>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2" name="Google Shape;1062;p60"/>
            <p:cNvGrpSpPr/>
            <p:nvPr/>
          </p:nvGrpSpPr>
          <p:grpSpPr>
            <a:xfrm>
              <a:off x="3790439" y="2408636"/>
              <a:ext cx="73017" cy="75684"/>
              <a:chOff x="3781475" y="1624825"/>
              <a:chExt cx="153300" cy="166375"/>
            </a:xfrm>
          </p:grpSpPr>
          <p:sp>
            <p:nvSpPr>
              <p:cNvPr id="1063" name="Google Shape;1063;p60"/>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0"/>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0"/>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0"/>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60"/>
            <p:cNvSpPr/>
            <p:nvPr/>
          </p:nvSpPr>
          <p:spPr>
            <a:xfrm>
              <a:off x="4614379" y="2777935"/>
              <a:ext cx="83472" cy="1397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0"/>
            <p:cNvSpPr/>
            <p:nvPr/>
          </p:nvSpPr>
          <p:spPr>
            <a:xfrm>
              <a:off x="4580490" y="2850992"/>
              <a:ext cx="28661" cy="38087"/>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0"/>
            <p:cNvSpPr/>
            <p:nvPr/>
          </p:nvSpPr>
          <p:spPr>
            <a:xfrm>
              <a:off x="4566534" y="2807208"/>
              <a:ext cx="32650" cy="53553"/>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0"/>
            <p:cNvSpPr/>
            <p:nvPr/>
          </p:nvSpPr>
          <p:spPr>
            <a:xfrm>
              <a:off x="4301938" y="2737722"/>
              <a:ext cx="211787" cy="95438"/>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0"/>
            <p:cNvSpPr/>
            <p:nvPr/>
          </p:nvSpPr>
          <p:spPr>
            <a:xfrm>
              <a:off x="4718522" y="3165089"/>
              <a:ext cx="67277" cy="54986"/>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0"/>
            <p:cNvSpPr/>
            <p:nvPr/>
          </p:nvSpPr>
          <p:spPr>
            <a:xfrm>
              <a:off x="4567785" y="3016610"/>
              <a:ext cx="54822" cy="91389"/>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0"/>
            <p:cNvSpPr/>
            <p:nvPr/>
          </p:nvSpPr>
          <p:spPr>
            <a:xfrm>
              <a:off x="4595934" y="3205063"/>
              <a:ext cx="26673" cy="13340"/>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60"/>
            <p:cNvGrpSpPr/>
            <p:nvPr/>
          </p:nvGrpSpPr>
          <p:grpSpPr>
            <a:xfrm>
              <a:off x="4403342" y="3107749"/>
              <a:ext cx="316680" cy="101374"/>
              <a:chOff x="5068275" y="3161675"/>
              <a:chExt cx="664875" cy="222850"/>
            </a:xfrm>
          </p:grpSpPr>
          <p:sp>
            <p:nvSpPr>
              <p:cNvPr id="1075" name="Google Shape;1075;p60"/>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0"/>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0"/>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0"/>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60"/>
            <p:cNvSpPr/>
            <p:nvPr/>
          </p:nvSpPr>
          <p:spPr>
            <a:xfrm>
              <a:off x="4437231" y="3100607"/>
              <a:ext cx="29912" cy="3737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0"/>
            <p:cNvSpPr/>
            <p:nvPr/>
          </p:nvSpPr>
          <p:spPr>
            <a:xfrm>
              <a:off x="4503746" y="3099174"/>
              <a:ext cx="65289" cy="4213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0"/>
            <p:cNvSpPr/>
            <p:nvPr/>
          </p:nvSpPr>
          <p:spPr>
            <a:xfrm>
              <a:off x="4442708" y="2983061"/>
              <a:ext cx="56823" cy="104945"/>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0"/>
            <p:cNvSpPr/>
            <p:nvPr/>
          </p:nvSpPr>
          <p:spPr>
            <a:xfrm>
              <a:off x="4450186" y="3045644"/>
              <a:ext cx="36139" cy="2975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0"/>
            <p:cNvSpPr/>
            <p:nvPr/>
          </p:nvSpPr>
          <p:spPr>
            <a:xfrm>
              <a:off x="4429753" y="2990191"/>
              <a:ext cx="55822" cy="61650"/>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0"/>
            <p:cNvSpPr/>
            <p:nvPr/>
          </p:nvSpPr>
          <p:spPr>
            <a:xfrm>
              <a:off x="4413309" y="3004475"/>
              <a:ext cx="58061" cy="103285"/>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0"/>
            <p:cNvSpPr/>
            <p:nvPr/>
          </p:nvSpPr>
          <p:spPr>
            <a:xfrm>
              <a:off x="4375443" y="2948079"/>
              <a:ext cx="61050" cy="131125"/>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0"/>
            <p:cNvSpPr/>
            <p:nvPr/>
          </p:nvSpPr>
          <p:spPr>
            <a:xfrm>
              <a:off x="4343054" y="2959975"/>
              <a:ext cx="35389" cy="43557"/>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0"/>
            <p:cNvSpPr/>
            <p:nvPr/>
          </p:nvSpPr>
          <p:spPr>
            <a:xfrm>
              <a:off x="3793178" y="2712975"/>
              <a:ext cx="26423" cy="3094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0"/>
            <p:cNvSpPr/>
            <p:nvPr/>
          </p:nvSpPr>
          <p:spPr>
            <a:xfrm>
              <a:off x="3772256" y="2560208"/>
              <a:ext cx="138282" cy="15349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0"/>
            <p:cNvSpPr/>
            <p:nvPr/>
          </p:nvSpPr>
          <p:spPr>
            <a:xfrm>
              <a:off x="3810372" y="2589242"/>
              <a:ext cx="68528" cy="14778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0"/>
            <p:cNvSpPr/>
            <p:nvPr/>
          </p:nvSpPr>
          <p:spPr>
            <a:xfrm>
              <a:off x="3883127" y="2693471"/>
              <a:ext cx="27411" cy="23803"/>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0"/>
            <p:cNvSpPr/>
            <p:nvPr/>
          </p:nvSpPr>
          <p:spPr>
            <a:xfrm>
              <a:off x="3870422" y="2710598"/>
              <a:ext cx="43605" cy="22620"/>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0"/>
            <p:cNvSpPr/>
            <p:nvPr/>
          </p:nvSpPr>
          <p:spPr>
            <a:xfrm>
              <a:off x="3871910" y="2726065"/>
              <a:ext cx="33901" cy="23803"/>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0"/>
            <p:cNvSpPr/>
            <p:nvPr/>
          </p:nvSpPr>
          <p:spPr>
            <a:xfrm>
              <a:off x="3888104" y="2727737"/>
              <a:ext cx="57573" cy="42601"/>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0"/>
            <p:cNvSpPr/>
            <p:nvPr/>
          </p:nvSpPr>
          <p:spPr>
            <a:xfrm>
              <a:off x="3848488" y="2796972"/>
              <a:ext cx="39628" cy="24519"/>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0"/>
            <p:cNvSpPr/>
            <p:nvPr/>
          </p:nvSpPr>
          <p:spPr>
            <a:xfrm>
              <a:off x="3851727" y="2789842"/>
              <a:ext cx="34151" cy="14284"/>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0"/>
            <p:cNvSpPr/>
            <p:nvPr/>
          </p:nvSpPr>
          <p:spPr>
            <a:xfrm>
              <a:off x="3869672" y="2845760"/>
              <a:ext cx="12967" cy="23803"/>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0"/>
            <p:cNvSpPr/>
            <p:nvPr/>
          </p:nvSpPr>
          <p:spPr>
            <a:xfrm>
              <a:off x="3863444" y="2836958"/>
              <a:ext cx="12467" cy="15000"/>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0"/>
            <p:cNvSpPr/>
            <p:nvPr/>
          </p:nvSpPr>
          <p:spPr>
            <a:xfrm>
              <a:off x="3844761" y="2824346"/>
              <a:ext cx="25923" cy="2166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0"/>
            <p:cNvSpPr/>
            <p:nvPr/>
          </p:nvSpPr>
          <p:spPr>
            <a:xfrm>
              <a:off x="3830555" y="2811734"/>
              <a:ext cx="20195" cy="12146"/>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0"/>
            <p:cNvSpPr/>
            <p:nvPr/>
          </p:nvSpPr>
          <p:spPr>
            <a:xfrm>
              <a:off x="3804645" y="2793401"/>
              <a:ext cx="47594" cy="21903"/>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0"/>
            <p:cNvSpPr/>
            <p:nvPr/>
          </p:nvSpPr>
          <p:spPr>
            <a:xfrm>
              <a:off x="3831556" y="2741054"/>
              <a:ext cx="63038" cy="50699"/>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0"/>
            <p:cNvSpPr/>
            <p:nvPr/>
          </p:nvSpPr>
          <p:spPr>
            <a:xfrm>
              <a:off x="3819089" y="2776036"/>
              <a:ext cx="50345" cy="20948"/>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0"/>
            <p:cNvSpPr/>
            <p:nvPr/>
          </p:nvSpPr>
          <p:spPr>
            <a:xfrm>
              <a:off x="3779972" y="2741293"/>
              <a:ext cx="57323" cy="65449"/>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0"/>
            <p:cNvSpPr/>
            <p:nvPr/>
          </p:nvSpPr>
          <p:spPr>
            <a:xfrm>
              <a:off x="3764778" y="2755577"/>
              <a:ext cx="24672" cy="21426"/>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0"/>
            <p:cNvSpPr/>
            <p:nvPr/>
          </p:nvSpPr>
          <p:spPr>
            <a:xfrm>
              <a:off x="3762540" y="2773181"/>
              <a:ext cx="19445" cy="15956"/>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0"/>
            <p:cNvSpPr/>
            <p:nvPr/>
          </p:nvSpPr>
          <p:spPr>
            <a:xfrm>
              <a:off x="3779484" y="2783894"/>
              <a:ext cx="4739" cy="64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0"/>
            <p:cNvSpPr/>
            <p:nvPr/>
          </p:nvSpPr>
          <p:spPr>
            <a:xfrm>
              <a:off x="3681319" y="2737017"/>
              <a:ext cx="27661" cy="34982"/>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60"/>
            <p:cNvGrpSpPr/>
            <p:nvPr/>
          </p:nvGrpSpPr>
          <p:grpSpPr>
            <a:xfrm>
              <a:off x="3697513" y="2707266"/>
              <a:ext cx="59549" cy="79733"/>
              <a:chOff x="3586375" y="2281300"/>
              <a:chExt cx="125025" cy="175275"/>
            </a:xfrm>
          </p:grpSpPr>
          <p:sp>
            <p:nvSpPr>
              <p:cNvPr id="1109" name="Google Shape;1109;p60"/>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0"/>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60"/>
            <p:cNvSpPr/>
            <p:nvPr/>
          </p:nvSpPr>
          <p:spPr>
            <a:xfrm>
              <a:off x="4037841" y="3224817"/>
              <a:ext cx="52333" cy="93527"/>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60"/>
            <p:cNvGrpSpPr/>
            <p:nvPr/>
          </p:nvGrpSpPr>
          <p:grpSpPr>
            <a:xfrm>
              <a:off x="4513224" y="3221724"/>
              <a:ext cx="274563" cy="280321"/>
              <a:chOff x="5298975" y="3412225"/>
              <a:chExt cx="576450" cy="616225"/>
            </a:xfrm>
          </p:grpSpPr>
          <p:sp>
            <p:nvSpPr>
              <p:cNvPr id="1113" name="Google Shape;1113;p60"/>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114" name="Google Shape;1114;p60"/>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60"/>
            <p:cNvGrpSpPr/>
            <p:nvPr/>
          </p:nvGrpSpPr>
          <p:grpSpPr>
            <a:xfrm>
              <a:off x="4824403" y="3421846"/>
              <a:ext cx="110132" cy="130647"/>
              <a:chOff x="5952300" y="3852150"/>
              <a:chExt cx="231225" cy="287200"/>
            </a:xfrm>
          </p:grpSpPr>
          <p:sp>
            <p:nvSpPr>
              <p:cNvPr id="1116" name="Google Shape;1116;p60"/>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0"/>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60"/>
            <p:cNvSpPr/>
            <p:nvPr/>
          </p:nvSpPr>
          <p:spPr>
            <a:xfrm>
              <a:off x="3608564" y="2619698"/>
              <a:ext cx="60550" cy="35232"/>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0"/>
            <p:cNvSpPr/>
            <p:nvPr/>
          </p:nvSpPr>
          <p:spPr>
            <a:xfrm>
              <a:off x="4188328" y="2704412"/>
              <a:ext cx="421823" cy="300791"/>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0"/>
            <p:cNvSpPr/>
            <p:nvPr/>
          </p:nvSpPr>
          <p:spPr>
            <a:xfrm>
              <a:off x="4442708" y="2990191"/>
              <a:ext cx="762" cy="967"/>
            </a:xfrm>
            <a:custGeom>
              <a:avLst/>
              <a:gdLst/>
              <a:ahLst/>
              <a:cxnLst/>
              <a:rect l="l" t="t" r="r" b="b"/>
              <a:pathLst>
                <a:path w="64" h="85" extrusionOk="0">
                  <a:moveTo>
                    <a:pt x="63" y="85"/>
                  </a:moveTo>
                  <a:lnTo>
                    <a:pt x="1" y="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0"/>
            <p:cNvSpPr/>
            <p:nvPr/>
          </p:nvSpPr>
          <p:spPr>
            <a:xfrm>
              <a:off x="4434742" y="2997094"/>
              <a:ext cx="1250" cy="1205"/>
            </a:xfrm>
            <a:custGeom>
              <a:avLst/>
              <a:gdLst/>
              <a:ahLst/>
              <a:cxnLst/>
              <a:rect l="l" t="t" r="r" b="b"/>
              <a:pathLst>
                <a:path w="105" h="106" extrusionOk="0">
                  <a:moveTo>
                    <a:pt x="0" y="105"/>
                  </a:moveTo>
                  <a:lnTo>
                    <a:pt x="105" y="1"/>
                  </a:lnTo>
                  <a:lnTo>
                    <a:pt x="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0"/>
            <p:cNvSpPr/>
            <p:nvPr/>
          </p:nvSpPr>
          <p:spPr>
            <a:xfrm>
              <a:off x="4184339" y="2879787"/>
              <a:ext cx="2512" cy="728"/>
            </a:xfrm>
            <a:custGeom>
              <a:avLst/>
              <a:gdLst/>
              <a:ahLst/>
              <a:cxnLst/>
              <a:rect l="l" t="t" r="r" b="b"/>
              <a:pathLst>
                <a:path w="211" h="64" extrusionOk="0">
                  <a:moveTo>
                    <a:pt x="210" y="0"/>
                  </a:moveTo>
                  <a:lnTo>
                    <a:pt x="1" y="63"/>
                  </a:lnTo>
                  <a:lnTo>
                    <a:pt x="22"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0"/>
            <p:cNvSpPr/>
            <p:nvPr/>
          </p:nvSpPr>
          <p:spPr>
            <a:xfrm>
              <a:off x="4038591" y="2720356"/>
              <a:ext cx="260870" cy="130886"/>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0"/>
            <p:cNvSpPr/>
            <p:nvPr/>
          </p:nvSpPr>
          <p:spPr>
            <a:xfrm>
              <a:off x="4105619" y="2816249"/>
              <a:ext cx="110383" cy="6568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0"/>
            <p:cNvSpPr/>
            <p:nvPr/>
          </p:nvSpPr>
          <p:spPr>
            <a:xfrm>
              <a:off x="4085936" y="2839096"/>
              <a:ext cx="98666" cy="59262"/>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60"/>
            <p:cNvGrpSpPr/>
            <p:nvPr/>
          </p:nvGrpSpPr>
          <p:grpSpPr>
            <a:xfrm>
              <a:off x="4295710" y="3079670"/>
              <a:ext cx="14968" cy="27135"/>
              <a:chOff x="4842300" y="3099950"/>
              <a:chExt cx="31425" cy="59650"/>
            </a:xfrm>
          </p:grpSpPr>
          <p:sp>
            <p:nvSpPr>
              <p:cNvPr id="1127" name="Google Shape;1127;p60"/>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0"/>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0"/>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0"/>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60"/>
            <p:cNvSpPr/>
            <p:nvPr/>
          </p:nvSpPr>
          <p:spPr>
            <a:xfrm>
              <a:off x="4210500" y="2911903"/>
              <a:ext cx="193104" cy="180152"/>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0"/>
            <p:cNvSpPr/>
            <p:nvPr/>
          </p:nvSpPr>
          <p:spPr>
            <a:xfrm>
              <a:off x="4286244" y="2933329"/>
              <a:ext cx="56823" cy="2903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0"/>
            <p:cNvSpPr/>
            <p:nvPr/>
          </p:nvSpPr>
          <p:spPr>
            <a:xfrm>
              <a:off x="4155440" y="2884541"/>
              <a:ext cx="95439" cy="100431"/>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0"/>
            <p:cNvSpPr/>
            <p:nvPr/>
          </p:nvSpPr>
          <p:spPr>
            <a:xfrm>
              <a:off x="4148462" y="2870746"/>
              <a:ext cx="91200" cy="72579"/>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0"/>
            <p:cNvSpPr/>
            <p:nvPr/>
          </p:nvSpPr>
          <p:spPr>
            <a:xfrm>
              <a:off x="3884115" y="2761763"/>
              <a:ext cx="113133" cy="67348"/>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0"/>
            <p:cNvSpPr/>
            <p:nvPr/>
          </p:nvSpPr>
          <p:spPr>
            <a:xfrm>
              <a:off x="3912027" y="2795073"/>
              <a:ext cx="23684" cy="25236"/>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0"/>
            <p:cNvSpPr/>
            <p:nvPr/>
          </p:nvSpPr>
          <p:spPr>
            <a:xfrm>
              <a:off x="3874161" y="2799361"/>
              <a:ext cx="60800" cy="37131"/>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0"/>
            <p:cNvSpPr/>
            <p:nvPr/>
          </p:nvSpPr>
          <p:spPr>
            <a:xfrm>
              <a:off x="3889355" y="2831954"/>
              <a:ext cx="39878" cy="24041"/>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60"/>
            <p:cNvGrpSpPr/>
            <p:nvPr/>
          </p:nvGrpSpPr>
          <p:grpSpPr>
            <a:xfrm>
              <a:off x="3831056" y="2816010"/>
              <a:ext cx="37378" cy="27612"/>
              <a:chOff x="3866750" y="2520350"/>
              <a:chExt cx="78475" cy="60700"/>
            </a:xfrm>
          </p:grpSpPr>
          <p:sp>
            <p:nvSpPr>
              <p:cNvPr id="1140" name="Google Shape;1140;p60"/>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0"/>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0"/>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0"/>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4" name="Google Shape;1144;p60"/>
            <p:cNvSpPr/>
            <p:nvPr/>
          </p:nvSpPr>
          <p:spPr>
            <a:xfrm>
              <a:off x="3799155" y="2842190"/>
              <a:ext cx="6990" cy="13340"/>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0"/>
            <p:cNvSpPr/>
            <p:nvPr/>
          </p:nvSpPr>
          <p:spPr>
            <a:xfrm>
              <a:off x="3688535" y="2836242"/>
              <a:ext cx="76506" cy="61161"/>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0"/>
            <p:cNvSpPr/>
            <p:nvPr/>
          </p:nvSpPr>
          <p:spPr>
            <a:xfrm>
              <a:off x="4036603" y="2865264"/>
              <a:ext cx="11967" cy="9064"/>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0"/>
            <p:cNvSpPr/>
            <p:nvPr/>
          </p:nvSpPr>
          <p:spPr>
            <a:xfrm>
              <a:off x="4033614" y="2866458"/>
              <a:ext cx="140532" cy="108039"/>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0"/>
            <p:cNvSpPr/>
            <p:nvPr/>
          </p:nvSpPr>
          <p:spPr>
            <a:xfrm>
              <a:off x="4026636" y="2853369"/>
              <a:ext cx="24672" cy="20004"/>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0"/>
            <p:cNvSpPr/>
            <p:nvPr/>
          </p:nvSpPr>
          <p:spPr>
            <a:xfrm>
              <a:off x="3915766" y="2848615"/>
              <a:ext cx="124088" cy="48788"/>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0"/>
            <p:cNvSpPr/>
            <p:nvPr/>
          </p:nvSpPr>
          <p:spPr>
            <a:xfrm>
              <a:off x="3914265" y="2848854"/>
              <a:ext cx="18945" cy="15956"/>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0"/>
            <p:cNvSpPr/>
            <p:nvPr/>
          </p:nvSpPr>
          <p:spPr>
            <a:xfrm>
              <a:off x="4004703" y="2885735"/>
              <a:ext cx="66539" cy="61161"/>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0"/>
            <p:cNvSpPr/>
            <p:nvPr/>
          </p:nvSpPr>
          <p:spPr>
            <a:xfrm>
              <a:off x="4059025" y="2939277"/>
              <a:ext cx="11967" cy="11668"/>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0"/>
            <p:cNvSpPr/>
            <p:nvPr/>
          </p:nvSpPr>
          <p:spPr>
            <a:xfrm>
              <a:off x="3959359" y="2899768"/>
              <a:ext cx="15468" cy="8347"/>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0"/>
            <p:cNvSpPr/>
            <p:nvPr/>
          </p:nvSpPr>
          <p:spPr>
            <a:xfrm>
              <a:off x="3982281" y="2887395"/>
              <a:ext cx="42867" cy="36426"/>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0"/>
            <p:cNvSpPr/>
            <p:nvPr/>
          </p:nvSpPr>
          <p:spPr>
            <a:xfrm>
              <a:off x="3973565" y="2916668"/>
              <a:ext cx="10479" cy="29045"/>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0"/>
            <p:cNvSpPr/>
            <p:nvPr/>
          </p:nvSpPr>
          <p:spPr>
            <a:xfrm>
              <a:off x="3982781" y="2916668"/>
              <a:ext cx="2751" cy="5959"/>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0"/>
            <p:cNvSpPr/>
            <p:nvPr/>
          </p:nvSpPr>
          <p:spPr>
            <a:xfrm>
              <a:off x="3979792" y="2923093"/>
              <a:ext cx="3751" cy="8336"/>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0"/>
            <p:cNvSpPr/>
            <p:nvPr/>
          </p:nvSpPr>
          <p:spPr>
            <a:xfrm>
              <a:off x="3979792" y="2907627"/>
              <a:ext cx="8978" cy="10713"/>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0"/>
            <p:cNvSpPr/>
            <p:nvPr/>
          </p:nvSpPr>
          <p:spPr>
            <a:xfrm>
              <a:off x="3980292" y="2915952"/>
              <a:ext cx="27661" cy="32616"/>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0"/>
            <p:cNvSpPr/>
            <p:nvPr/>
          </p:nvSpPr>
          <p:spPr>
            <a:xfrm>
              <a:off x="3979792" y="2924515"/>
              <a:ext cx="142521" cy="114714"/>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161" name="Google Shape;1161;p60"/>
            <p:cNvSpPr/>
            <p:nvPr/>
          </p:nvSpPr>
          <p:spPr>
            <a:xfrm>
              <a:off x="4089663" y="2967116"/>
              <a:ext cx="5251" cy="10952"/>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0"/>
            <p:cNvSpPr/>
            <p:nvPr/>
          </p:nvSpPr>
          <p:spPr>
            <a:xfrm>
              <a:off x="4095152" y="2967833"/>
              <a:ext cx="32900" cy="24758"/>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0"/>
            <p:cNvSpPr/>
            <p:nvPr/>
          </p:nvSpPr>
          <p:spPr>
            <a:xfrm>
              <a:off x="4101380" y="2973303"/>
              <a:ext cx="51583" cy="60684"/>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0"/>
            <p:cNvSpPr/>
            <p:nvPr/>
          </p:nvSpPr>
          <p:spPr>
            <a:xfrm>
              <a:off x="4124802" y="2964728"/>
              <a:ext cx="2751" cy="5971"/>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0"/>
            <p:cNvSpPr/>
            <p:nvPr/>
          </p:nvSpPr>
          <p:spPr>
            <a:xfrm>
              <a:off x="4037591" y="3015893"/>
              <a:ext cx="73267" cy="45456"/>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0"/>
            <p:cNvSpPr/>
            <p:nvPr/>
          </p:nvSpPr>
          <p:spPr>
            <a:xfrm>
              <a:off x="3911526" y="2929280"/>
              <a:ext cx="85972" cy="69020"/>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0"/>
            <p:cNvSpPr/>
            <p:nvPr/>
          </p:nvSpPr>
          <p:spPr>
            <a:xfrm>
              <a:off x="3896332" y="2997572"/>
              <a:ext cx="113621" cy="124461"/>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0"/>
            <p:cNvSpPr/>
            <p:nvPr/>
          </p:nvSpPr>
          <p:spPr>
            <a:xfrm>
              <a:off x="3973815" y="3045871"/>
              <a:ext cx="104655" cy="75923"/>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0"/>
            <p:cNvSpPr/>
            <p:nvPr/>
          </p:nvSpPr>
          <p:spPr>
            <a:xfrm>
              <a:off x="3996236" y="3024695"/>
              <a:ext cx="46106" cy="39042"/>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0"/>
            <p:cNvSpPr/>
            <p:nvPr/>
          </p:nvSpPr>
          <p:spPr>
            <a:xfrm>
              <a:off x="4033614" y="3061110"/>
              <a:ext cx="10467" cy="11907"/>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0"/>
            <p:cNvSpPr/>
            <p:nvPr/>
          </p:nvSpPr>
          <p:spPr>
            <a:xfrm>
              <a:off x="4029125" y="3065864"/>
              <a:ext cx="70516" cy="89240"/>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0"/>
            <p:cNvSpPr/>
            <p:nvPr/>
          </p:nvSpPr>
          <p:spPr>
            <a:xfrm>
              <a:off x="3978054" y="3108693"/>
              <a:ext cx="57811" cy="66882"/>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173" name="Google Shape;1173;p60"/>
            <p:cNvSpPr/>
            <p:nvPr/>
          </p:nvSpPr>
          <p:spPr>
            <a:xfrm>
              <a:off x="3963598" y="3151999"/>
              <a:ext cx="5239" cy="11"/>
            </a:xfrm>
            <a:custGeom>
              <a:avLst/>
              <a:gdLst/>
              <a:ahLst/>
              <a:cxnLst/>
              <a:rect l="l" t="t" r="r" b="b"/>
              <a:pathLst>
                <a:path w="440" h="1" extrusionOk="0">
                  <a:moveTo>
                    <a:pt x="1" y="1"/>
                  </a:moveTo>
                  <a:lnTo>
                    <a:pt x="210" y="1"/>
                  </a:lnTo>
                  <a:lnTo>
                    <a:pt x="440" y="1"/>
                  </a:lnTo>
                  <a:lnTo>
                    <a:pt x="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0"/>
            <p:cNvSpPr/>
            <p:nvPr/>
          </p:nvSpPr>
          <p:spPr>
            <a:xfrm>
              <a:off x="3949392" y="3117029"/>
              <a:ext cx="39878" cy="37609"/>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0"/>
            <p:cNvSpPr/>
            <p:nvPr/>
          </p:nvSpPr>
          <p:spPr>
            <a:xfrm>
              <a:off x="3845999" y="3071334"/>
              <a:ext cx="89711" cy="57841"/>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0"/>
            <p:cNvSpPr/>
            <p:nvPr/>
          </p:nvSpPr>
          <p:spPr>
            <a:xfrm>
              <a:off x="3809372" y="2919523"/>
              <a:ext cx="106405" cy="94483"/>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0"/>
            <p:cNvSpPr/>
            <p:nvPr/>
          </p:nvSpPr>
          <p:spPr>
            <a:xfrm>
              <a:off x="3795917" y="2888589"/>
              <a:ext cx="27173" cy="50699"/>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0"/>
            <p:cNvSpPr/>
            <p:nvPr/>
          </p:nvSpPr>
          <p:spPr>
            <a:xfrm>
              <a:off x="3689035" y="2890250"/>
              <a:ext cx="138044" cy="127554"/>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0"/>
            <p:cNvSpPr/>
            <p:nvPr/>
          </p:nvSpPr>
          <p:spPr>
            <a:xfrm>
              <a:off x="3661636" y="2898825"/>
              <a:ext cx="79733" cy="60206"/>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0"/>
            <p:cNvSpPr/>
            <p:nvPr/>
          </p:nvSpPr>
          <p:spPr>
            <a:xfrm>
              <a:off x="3632974" y="2958780"/>
              <a:ext cx="56573" cy="43318"/>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0"/>
            <p:cNvSpPr/>
            <p:nvPr/>
          </p:nvSpPr>
          <p:spPr>
            <a:xfrm>
              <a:off x="3632736" y="2960691"/>
              <a:ext cx="81233" cy="8543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0"/>
            <p:cNvSpPr/>
            <p:nvPr/>
          </p:nvSpPr>
          <p:spPr>
            <a:xfrm>
              <a:off x="3665125" y="2976874"/>
              <a:ext cx="112121" cy="99236"/>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0"/>
            <p:cNvSpPr/>
            <p:nvPr/>
          </p:nvSpPr>
          <p:spPr>
            <a:xfrm>
              <a:off x="3712457" y="3043733"/>
              <a:ext cx="51833" cy="359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0"/>
            <p:cNvSpPr/>
            <p:nvPr/>
          </p:nvSpPr>
          <p:spPr>
            <a:xfrm>
              <a:off x="3628997" y="3033259"/>
              <a:ext cx="44355" cy="30956"/>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0"/>
            <p:cNvSpPr/>
            <p:nvPr/>
          </p:nvSpPr>
          <p:spPr>
            <a:xfrm>
              <a:off x="3633975" y="3059916"/>
              <a:ext cx="21195" cy="12146"/>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60"/>
            <p:cNvGrpSpPr/>
            <p:nvPr/>
          </p:nvGrpSpPr>
          <p:grpSpPr>
            <a:xfrm>
              <a:off x="3632736" y="3051591"/>
              <a:ext cx="63288" cy="45217"/>
              <a:chOff x="3450375" y="3038225"/>
              <a:chExt cx="132875" cy="99400"/>
            </a:xfrm>
          </p:grpSpPr>
          <p:sp>
            <p:nvSpPr>
              <p:cNvPr id="1187" name="Google Shape;1187;p60"/>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0"/>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9" name="Google Shape;1189;p60"/>
            <p:cNvSpPr/>
            <p:nvPr/>
          </p:nvSpPr>
          <p:spPr>
            <a:xfrm>
              <a:off x="3657897" y="3077759"/>
              <a:ext cx="19195" cy="21903"/>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0"/>
            <p:cNvSpPr/>
            <p:nvPr/>
          </p:nvSpPr>
          <p:spPr>
            <a:xfrm>
              <a:off x="3670352" y="3087756"/>
              <a:ext cx="27911" cy="2856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0"/>
            <p:cNvSpPr/>
            <p:nvPr/>
          </p:nvSpPr>
          <p:spPr>
            <a:xfrm>
              <a:off x="3689785" y="3073722"/>
              <a:ext cx="42617" cy="42840"/>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0"/>
            <p:cNvSpPr/>
            <p:nvPr/>
          </p:nvSpPr>
          <p:spPr>
            <a:xfrm>
              <a:off x="3726412" y="3070151"/>
              <a:ext cx="29161" cy="43557"/>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0"/>
            <p:cNvSpPr/>
            <p:nvPr/>
          </p:nvSpPr>
          <p:spPr>
            <a:xfrm>
              <a:off x="3746846" y="3070151"/>
              <a:ext cx="13956" cy="35459"/>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0"/>
            <p:cNvSpPr/>
            <p:nvPr/>
          </p:nvSpPr>
          <p:spPr>
            <a:xfrm>
              <a:off x="3754312" y="3061110"/>
              <a:ext cx="21445" cy="42840"/>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0"/>
            <p:cNvSpPr/>
            <p:nvPr/>
          </p:nvSpPr>
          <p:spPr>
            <a:xfrm>
              <a:off x="3838283" y="2987337"/>
              <a:ext cx="71755" cy="108994"/>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0"/>
            <p:cNvSpPr/>
            <p:nvPr/>
          </p:nvSpPr>
          <p:spPr>
            <a:xfrm>
              <a:off x="3829555" y="3057778"/>
              <a:ext cx="2251" cy="1194"/>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0"/>
            <p:cNvSpPr/>
            <p:nvPr/>
          </p:nvSpPr>
          <p:spPr>
            <a:xfrm>
              <a:off x="3749584" y="2988770"/>
              <a:ext cx="104905" cy="77822"/>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198" name="Google Shape;1198;p60"/>
            <p:cNvSpPr/>
            <p:nvPr/>
          </p:nvSpPr>
          <p:spPr>
            <a:xfrm>
              <a:off x="3767267" y="3053013"/>
              <a:ext cx="78744" cy="64493"/>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0"/>
            <p:cNvSpPr/>
            <p:nvPr/>
          </p:nvSpPr>
          <p:spPr>
            <a:xfrm>
              <a:off x="3805645" y="3058722"/>
              <a:ext cx="52322" cy="74968"/>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0"/>
            <p:cNvSpPr/>
            <p:nvPr/>
          </p:nvSpPr>
          <p:spPr>
            <a:xfrm>
              <a:off x="3805883" y="3130585"/>
              <a:ext cx="39378" cy="40702"/>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0"/>
            <p:cNvSpPr/>
            <p:nvPr/>
          </p:nvSpPr>
          <p:spPr>
            <a:xfrm>
              <a:off x="3809622" y="3131301"/>
              <a:ext cx="13967" cy="8575"/>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0"/>
            <p:cNvSpPr/>
            <p:nvPr/>
          </p:nvSpPr>
          <p:spPr>
            <a:xfrm>
              <a:off x="3822327" y="3120122"/>
              <a:ext cx="52834" cy="59023"/>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0"/>
            <p:cNvSpPr/>
            <p:nvPr/>
          </p:nvSpPr>
          <p:spPr>
            <a:xfrm>
              <a:off x="3828067" y="3174369"/>
              <a:ext cx="7478" cy="9769"/>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0"/>
            <p:cNvSpPr/>
            <p:nvPr/>
          </p:nvSpPr>
          <p:spPr>
            <a:xfrm>
              <a:off x="3947654" y="3151533"/>
              <a:ext cx="76994" cy="74956"/>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0"/>
            <p:cNvSpPr/>
            <p:nvPr/>
          </p:nvSpPr>
          <p:spPr>
            <a:xfrm>
              <a:off x="3945415" y="3152954"/>
              <a:ext cx="13956" cy="10963"/>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0"/>
            <p:cNvSpPr/>
            <p:nvPr/>
          </p:nvSpPr>
          <p:spPr>
            <a:xfrm>
              <a:off x="3945415" y="3159380"/>
              <a:ext cx="13706" cy="15956"/>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0"/>
            <p:cNvSpPr/>
            <p:nvPr/>
          </p:nvSpPr>
          <p:spPr>
            <a:xfrm>
              <a:off x="3829055" y="3110126"/>
              <a:ext cx="131316" cy="1242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208" name="Google Shape;1208;p60"/>
            <p:cNvSpPr/>
            <p:nvPr/>
          </p:nvSpPr>
          <p:spPr>
            <a:xfrm>
              <a:off x="3970326" y="3207451"/>
              <a:ext cx="21934" cy="52837"/>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0"/>
            <p:cNvSpPr/>
            <p:nvPr/>
          </p:nvSpPr>
          <p:spPr>
            <a:xfrm>
              <a:off x="3895082" y="3199593"/>
              <a:ext cx="81233" cy="66165"/>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0"/>
            <p:cNvSpPr/>
            <p:nvPr/>
          </p:nvSpPr>
          <p:spPr>
            <a:xfrm>
              <a:off x="3824328" y="3184365"/>
              <a:ext cx="86210" cy="81393"/>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0"/>
            <p:cNvSpPr/>
            <p:nvPr/>
          </p:nvSpPr>
          <p:spPr>
            <a:xfrm>
              <a:off x="3916754" y="3249086"/>
              <a:ext cx="53834" cy="46889"/>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0"/>
            <p:cNvSpPr/>
            <p:nvPr/>
          </p:nvSpPr>
          <p:spPr>
            <a:xfrm>
              <a:off x="3879638" y="3263609"/>
              <a:ext cx="64539" cy="61639"/>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0"/>
            <p:cNvSpPr/>
            <p:nvPr/>
          </p:nvSpPr>
          <p:spPr>
            <a:xfrm>
              <a:off x="3824578" y="3257889"/>
              <a:ext cx="92188" cy="82826"/>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214" name="Google Shape;1214;p60"/>
            <p:cNvSpPr/>
            <p:nvPr/>
          </p:nvSpPr>
          <p:spPr>
            <a:xfrm>
              <a:off x="3953131" y="3215060"/>
              <a:ext cx="71767" cy="11042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0"/>
            <p:cNvSpPr/>
            <p:nvPr/>
          </p:nvSpPr>
          <p:spPr>
            <a:xfrm>
              <a:off x="3951893" y="3317378"/>
              <a:ext cx="9978" cy="10724"/>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0"/>
            <p:cNvSpPr/>
            <p:nvPr/>
          </p:nvSpPr>
          <p:spPr>
            <a:xfrm>
              <a:off x="3925232" y="3338554"/>
              <a:ext cx="15956" cy="1429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0"/>
            <p:cNvSpPr/>
            <p:nvPr/>
          </p:nvSpPr>
          <p:spPr>
            <a:xfrm>
              <a:off x="4226694" y="2879548"/>
              <a:ext cx="50095" cy="39508"/>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0"/>
            <p:cNvSpPr/>
            <p:nvPr/>
          </p:nvSpPr>
          <p:spPr>
            <a:xfrm>
              <a:off x="4014919" y="2846238"/>
              <a:ext cx="33651" cy="9053"/>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0"/>
            <p:cNvSpPr/>
            <p:nvPr/>
          </p:nvSpPr>
          <p:spPr>
            <a:xfrm>
              <a:off x="4036853" y="2853608"/>
              <a:ext cx="1250" cy="1205"/>
            </a:xfrm>
            <a:custGeom>
              <a:avLst/>
              <a:gdLst/>
              <a:ahLst/>
              <a:cxnLst/>
              <a:rect l="l" t="t" r="r" b="b"/>
              <a:pathLst>
                <a:path w="105" h="106" fill="none" extrusionOk="0">
                  <a:moveTo>
                    <a:pt x="105" y="105"/>
                  </a:moveTo>
                  <a:lnTo>
                    <a:pt x="0" y="1"/>
                  </a:lnTo>
                </a:path>
              </a:pathLst>
            </a:custGeom>
            <a:solidFill>
              <a:schemeClr val="accent3"/>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0"/>
            <p:cNvSpPr/>
            <p:nvPr/>
          </p:nvSpPr>
          <p:spPr>
            <a:xfrm>
              <a:off x="4346543" y="2948318"/>
              <a:ext cx="21183" cy="11907"/>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0"/>
            <p:cNvSpPr/>
            <p:nvPr/>
          </p:nvSpPr>
          <p:spPr>
            <a:xfrm>
              <a:off x="3878888" y="2847660"/>
              <a:ext cx="16706" cy="13579"/>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0"/>
            <p:cNvSpPr/>
            <p:nvPr/>
          </p:nvSpPr>
          <p:spPr>
            <a:xfrm>
              <a:off x="3865182" y="2817204"/>
              <a:ext cx="27923" cy="34993"/>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4" name="Google Shape;1224;p60"/>
          <p:cNvSpPr txBox="1"/>
          <p:nvPr/>
        </p:nvSpPr>
        <p:spPr>
          <a:xfrm>
            <a:off x="6056851" y="4184800"/>
            <a:ext cx="19860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Alice"/>
                <a:ea typeface="Alice"/>
                <a:cs typeface="Alice"/>
                <a:sym typeface="Alice"/>
              </a:rPr>
              <a:t>Mars is actually a very cold place</a:t>
            </a:r>
            <a:endParaRPr sz="1500">
              <a:solidFill>
                <a:schemeClr val="dk1"/>
              </a:solidFill>
              <a:latin typeface="Alice"/>
              <a:ea typeface="Alice"/>
              <a:cs typeface="Alice"/>
              <a:sym typeface="Alice"/>
            </a:endParaRPr>
          </a:p>
        </p:txBody>
      </p:sp>
      <p:sp>
        <p:nvSpPr>
          <p:cNvPr id="1225" name="Google Shape;1225;p60"/>
          <p:cNvSpPr txBox="1"/>
          <p:nvPr/>
        </p:nvSpPr>
        <p:spPr>
          <a:xfrm>
            <a:off x="3579027" y="4184800"/>
            <a:ext cx="19860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Alice"/>
                <a:ea typeface="Alice"/>
                <a:cs typeface="Alice"/>
                <a:sym typeface="Alice"/>
              </a:rPr>
              <a:t>Neptune is far from the Sun</a:t>
            </a:r>
            <a:endParaRPr sz="1500">
              <a:solidFill>
                <a:schemeClr val="dk1"/>
              </a:solidFill>
              <a:latin typeface="Alice"/>
              <a:ea typeface="Alice"/>
              <a:cs typeface="Alice"/>
              <a:sym typeface="Alice"/>
            </a:endParaRPr>
          </a:p>
        </p:txBody>
      </p:sp>
      <p:sp>
        <p:nvSpPr>
          <p:cNvPr id="1226" name="Google Shape;1226;p60"/>
          <p:cNvSpPr txBox="1"/>
          <p:nvPr/>
        </p:nvSpPr>
        <p:spPr>
          <a:xfrm>
            <a:off x="6056850" y="3684901"/>
            <a:ext cx="19860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latin typeface="Bellefair"/>
                <a:ea typeface="Bellefair"/>
                <a:cs typeface="Bellefair"/>
                <a:sym typeface="Bellefair"/>
              </a:rPr>
              <a:t>CARVED</a:t>
            </a:r>
            <a:endParaRPr sz="2900" i="1">
              <a:solidFill>
                <a:schemeClr val="accent2"/>
              </a:solidFill>
              <a:latin typeface="Bellefair"/>
              <a:ea typeface="Bellefair"/>
              <a:cs typeface="Bellefair"/>
              <a:sym typeface="Bellefair"/>
            </a:endParaRPr>
          </a:p>
        </p:txBody>
      </p:sp>
      <p:sp>
        <p:nvSpPr>
          <p:cNvPr id="1227" name="Google Shape;1227;p60"/>
          <p:cNvSpPr txBox="1"/>
          <p:nvPr/>
        </p:nvSpPr>
        <p:spPr>
          <a:xfrm>
            <a:off x="3578927" y="3684901"/>
            <a:ext cx="19860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latin typeface="Bellefair"/>
                <a:ea typeface="Bellefair"/>
                <a:cs typeface="Bellefair"/>
                <a:sym typeface="Bellefair"/>
              </a:rPr>
              <a:t>MODELED</a:t>
            </a:r>
            <a:endParaRPr sz="2900" i="1">
              <a:solidFill>
                <a:schemeClr val="accent2"/>
              </a:solidFill>
              <a:latin typeface="Bellefair"/>
              <a:ea typeface="Bellefair"/>
              <a:cs typeface="Bellefair"/>
              <a:sym typeface="Bellefair"/>
            </a:endParaRPr>
          </a:p>
        </p:txBody>
      </p:sp>
      <p:sp>
        <p:nvSpPr>
          <p:cNvPr id="1228" name="Google Shape;1228;p60"/>
          <p:cNvSpPr txBox="1"/>
          <p:nvPr/>
        </p:nvSpPr>
        <p:spPr>
          <a:xfrm>
            <a:off x="1101150" y="3684901"/>
            <a:ext cx="19860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latin typeface="Bellefair"/>
                <a:ea typeface="Bellefair"/>
                <a:cs typeface="Bellefair"/>
                <a:sym typeface="Bellefair"/>
              </a:rPr>
              <a:t>KINETIC</a:t>
            </a:r>
            <a:endParaRPr sz="2900" i="1">
              <a:solidFill>
                <a:schemeClr val="accent2"/>
              </a:solidFill>
              <a:latin typeface="Bellefair"/>
              <a:ea typeface="Bellefair"/>
              <a:cs typeface="Bellefair"/>
              <a:sym typeface="Bellefair"/>
            </a:endParaRPr>
          </a:p>
        </p:txBody>
      </p:sp>
      <p:sp>
        <p:nvSpPr>
          <p:cNvPr id="1229" name="Google Shape;1229;p60"/>
          <p:cNvSpPr txBox="1"/>
          <p:nvPr/>
        </p:nvSpPr>
        <p:spPr>
          <a:xfrm>
            <a:off x="1101200" y="4184800"/>
            <a:ext cx="19860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Alice"/>
                <a:ea typeface="Alice"/>
                <a:cs typeface="Alice"/>
                <a:sym typeface="Alice"/>
              </a:rPr>
              <a:t>Earth is the place where we live on</a:t>
            </a:r>
            <a:endParaRPr sz="1500">
              <a:solidFill>
                <a:schemeClr val="dk1"/>
              </a:solidFill>
              <a:latin typeface="Alice"/>
              <a:ea typeface="Alice"/>
              <a:cs typeface="Alice"/>
              <a:sym typeface="Alice"/>
            </a:endParaRPr>
          </a:p>
        </p:txBody>
      </p:sp>
      <p:grpSp>
        <p:nvGrpSpPr>
          <p:cNvPr id="1230" name="Google Shape;1230;p60"/>
          <p:cNvGrpSpPr/>
          <p:nvPr/>
        </p:nvGrpSpPr>
        <p:grpSpPr>
          <a:xfrm>
            <a:off x="2094150" y="2002625"/>
            <a:ext cx="1182349" cy="1682276"/>
            <a:chOff x="2094150" y="2002625"/>
            <a:chExt cx="1182349" cy="1682276"/>
          </a:xfrm>
        </p:grpSpPr>
        <p:cxnSp>
          <p:nvCxnSpPr>
            <p:cNvPr id="1231" name="Google Shape;1231;p60"/>
            <p:cNvCxnSpPr>
              <a:stCxn id="1228" idx="0"/>
            </p:cNvCxnSpPr>
            <p:nvPr/>
          </p:nvCxnSpPr>
          <p:spPr>
            <a:xfrm rot="-5400000">
              <a:off x="1846650" y="2353201"/>
              <a:ext cx="1579200" cy="10842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232" name="Google Shape;1232;p60"/>
            <p:cNvSpPr/>
            <p:nvPr/>
          </p:nvSpPr>
          <p:spPr>
            <a:xfrm>
              <a:off x="3082399" y="2002625"/>
              <a:ext cx="194100" cy="1941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60"/>
          <p:cNvGrpSpPr/>
          <p:nvPr/>
        </p:nvGrpSpPr>
        <p:grpSpPr>
          <a:xfrm>
            <a:off x="3773424" y="2737725"/>
            <a:ext cx="798503" cy="947176"/>
            <a:chOff x="3773424" y="2737725"/>
            <a:chExt cx="798503" cy="947176"/>
          </a:xfrm>
        </p:grpSpPr>
        <p:cxnSp>
          <p:nvCxnSpPr>
            <p:cNvPr id="1234" name="Google Shape;1234;p60"/>
            <p:cNvCxnSpPr>
              <a:stCxn id="1227" idx="0"/>
            </p:cNvCxnSpPr>
            <p:nvPr/>
          </p:nvCxnSpPr>
          <p:spPr>
            <a:xfrm rot="5400000" flipH="1">
              <a:off x="3807527" y="2920501"/>
              <a:ext cx="827400" cy="7014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235" name="Google Shape;1235;p60"/>
            <p:cNvSpPr/>
            <p:nvPr/>
          </p:nvSpPr>
          <p:spPr>
            <a:xfrm>
              <a:off x="3773424" y="2737725"/>
              <a:ext cx="194100" cy="1941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60"/>
          <p:cNvGrpSpPr/>
          <p:nvPr/>
        </p:nvGrpSpPr>
        <p:grpSpPr>
          <a:xfrm>
            <a:off x="5265759" y="1605800"/>
            <a:ext cx="1784091" cy="2123600"/>
            <a:chOff x="5265759" y="1605800"/>
            <a:chExt cx="1784091" cy="2123600"/>
          </a:xfrm>
        </p:grpSpPr>
        <p:cxnSp>
          <p:nvCxnSpPr>
            <p:cNvPr id="1237" name="Google Shape;1237;p60"/>
            <p:cNvCxnSpPr/>
            <p:nvPr/>
          </p:nvCxnSpPr>
          <p:spPr>
            <a:xfrm rot="5400000" flipH="1">
              <a:off x="5237400" y="1916950"/>
              <a:ext cx="1937400" cy="1687500"/>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1238" name="Google Shape;1238;p60"/>
            <p:cNvSpPr/>
            <p:nvPr/>
          </p:nvSpPr>
          <p:spPr>
            <a:xfrm>
              <a:off x="5265759" y="1605800"/>
              <a:ext cx="194100" cy="1941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61"/>
          <p:cNvSpPr/>
          <p:nvPr/>
        </p:nvSpPr>
        <p:spPr>
          <a:xfrm>
            <a:off x="3190725" y="133365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1"/>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WORKFLOW</a:t>
            </a:r>
            <a:endParaRPr/>
          </a:p>
        </p:txBody>
      </p:sp>
      <p:sp>
        <p:nvSpPr>
          <p:cNvPr id="1245" name="Google Shape;1245;p61"/>
          <p:cNvSpPr txBox="1"/>
          <p:nvPr/>
        </p:nvSpPr>
        <p:spPr>
          <a:xfrm>
            <a:off x="6094876" y="1741970"/>
            <a:ext cx="19860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Mars is actually a very cold place</a:t>
            </a:r>
            <a:endParaRPr sz="1500">
              <a:solidFill>
                <a:schemeClr val="dk1"/>
              </a:solidFill>
              <a:latin typeface="Alice"/>
              <a:ea typeface="Alice"/>
              <a:cs typeface="Alice"/>
              <a:sym typeface="Alice"/>
            </a:endParaRPr>
          </a:p>
        </p:txBody>
      </p:sp>
      <p:sp>
        <p:nvSpPr>
          <p:cNvPr id="1246" name="Google Shape;1246;p61"/>
          <p:cNvSpPr txBox="1"/>
          <p:nvPr/>
        </p:nvSpPr>
        <p:spPr>
          <a:xfrm>
            <a:off x="6094876" y="1263445"/>
            <a:ext cx="1986000" cy="41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DAY 2</a:t>
            </a:r>
            <a:endParaRPr sz="2900" i="1">
              <a:solidFill>
                <a:schemeClr val="accent2"/>
              </a:solidFill>
              <a:latin typeface="Bellefair"/>
              <a:ea typeface="Bellefair"/>
              <a:cs typeface="Bellefair"/>
              <a:sym typeface="Bellefair"/>
            </a:endParaRPr>
          </a:p>
        </p:txBody>
      </p:sp>
      <p:sp>
        <p:nvSpPr>
          <p:cNvPr id="1247" name="Google Shape;1247;p61"/>
          <p:cNvSpPr txBox="1"/>
          <p:nvPr/>
        </p:nvSpPr>
        <p:spPr>
          <a:xfrm>
            <a:off x="1063124" y="1263445"/>
            <a:ext cx="1986000" cy="41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DAY 1</a:t>
            </a:r>
            <a:endParaRPr sz="2900" i="1">
              <a:solidFill>
                <a:schemeClr val="accent2"/>
              </a:solidFill>
              <a:latin typeface="Bellefair"/>
              <a:ea typeface="Bellefair"/>
              <a:cs typeface="Bellefair"/>
              <a:sym typeface="Bellefair"/>
            </a:endParaRPr>
          </a:p>
        </p:txBody>
      </p:sp>
      <p:sp>
        <p:nvSpPr>
          <p:cNvPr id="1248" name="Google Shape;1248;p61"/>
          <p:cNvSpPr txBox="1"/>
          <p:nvPr/>
        </p:nvSpPr>
        <p:spPr>
          <a:xfrm>
            <a:off x="1063124" y="1741970"/>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Mercury is the smallest planet</a:t>
            </a:r>
            <a:endParaRPr sz="1500">
              <a:solidFill>
                <a:schemeClr val="dk1"/>
              </a:solidFill>
              <a:latin typeface="Alice"/>
              <a:ea typeface="Alice"/>
              <a:cs typeface="Alice"/>
              <a:sym typeface="Alice"/>
            </a:endParaRPr>
          </a:p>
        </p:txBody>
      </p:sp>
      <p:sp>
        <p:nvSpPr>
          <p:cNvPr id="1249" name="Google Shape;1249;p61"/>
          <p:cNvSpPr txBox="1"/>
          <p:nvPr/>
        </p:nvSpPr>
        <p:spPr>
          <a:xfrm>
            <a:off x="1063124" y="2449324"/>
            <a:ext cx="1986000" cy="41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DAY 3</a:t>
            </a:r>
            <a:endParaRPr sz="2900" i="1">
              <a:solidFill>
                <a:schemeClr val="accent2"/>
              </a:solidFill>
              <a:latin typeface="Bellefair"/>
              <a:ea typeface="Bellefair"/>
              <a:cs typeface="Bellefair"/>
              <a:sym typeface="Bellefair"/>
            </a:endParaRPr>
          </a:p>
        </p:txBody>
      </p:sp>
      <p:sp>
        <p:nvSpPr>
          <p:cNvPr id="1250" name="Google Shape;1250;p61"/>
          <p:cNvSpPr txBox="1"/>
          <p:nvPr/>
        </p:nvSpPr>
        <p:spPr>
          <a:xfrm>
            <a:off x="1063125" y="2927849"/>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Venus is the second planet from the Sun</a:t>
            </a:r>
            <a:endParaRPr sz="1500">
              <a:solidFill>
                <a:schemeClr val="dk1"/>
              </a:solidFill>
              <a:latin typeface="Alice"/>
              <a:ea typeface="Alice"/>
              <a:cs typeface="Alice"/>
              <a:sym typeface="Alice"/>
            </a:endParaRPr>
          </a:p>
        </p:txBody>
      </p:sp>
      <p:sp>
        <p:nvSpPr>
          <p:cNvPr id="1251" name="Google Shape;1251;p61"/>
          <p:cNvSpPr txBox="1"/>
          <p:nvPr/>
        </p:nvSpPr>
        <p:spPr>
          <a:xfrm>
            <a:off x="1063049" y="3639473"/>
            <a:ext cx="1986000" cy="41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DAY 5</a:t>
            </a:r>
            <a:endParaRPr sz="2900" i="1">
              <a:solidFill>
                <a:schemeClr val="accent2"/>
              </a:solidFill>
              <a:latin typeface="Bellefair"/>
              <a:ea typeface="Bellefair"/>
              <a:cs typeface="Bellefair"/>
              <a:sym typeface="Bellefair"/>
            </a:endParaRPr>
          </a:p>
        </p:txBody>
      </p:sp>
      <p:sp>
        <p:nvSpPr>
          <p:cNvPr id="1252" name="Google Shape;1252;p61"/>
          <p:cNvSpPr txBox="1"/>
          <p:nvPr/>
        </p:nvSpPr>
        <p:spPr>
          <a:xfrm>
            <a:off x="1063049" y="4118123"/>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Jupiter is the biggest planet of them all</a:t>
            </a:r>
            <a:endParaRPr sz="1500">
              <a:solidFill>
                <a:schemeClr val="dk1"/>
              </a:solidFill>
              <a:latin typeface="Alice"/>
              <a:ea typeface="Alice"/>
              <a:cs typeface="Alice"/>
              <a:sym typeface="Alice"/>
            </a:endParaRPr>
          </a:p>
        </p:txBody>
      </p:sp>
      <p:sp>
        <p:nvSpPr>
          <p:cNvPr id="1253" name="Google Shape;1253;p61"/>
          <p:cNvSpPr txBox="1"/>
          <p:nvPr/>
        </p:nvSpPr>
        <p:spPr>
          <a:xfrm>
            <a:off x="6094876" y="3639473"/>
            <a:ext cx="1986000" cy="41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DAY 6</a:t>
            </a:r>
            <a:endParaRPr sz="2900" i="1">
              <a:solidFill>
                <a:schemeClr val="accent2"/>
              </a:solidFill>
              <a:latin typeface="Bellefair"/>
              <a:ea typeface="Bellefair"/>
              <a:cs typeface="Bellefair"/>
              <a:sym typeface="Bellefair"/>
            </a:endParaRPr>
          </a:p>
        </p:txBody>
      </p:sp>
      <p:sp>
        <p:nvSpPr>
          <p:cNvPr id="1254" name="Google Shape;1254;p61"/>
          <p:cNvSpPr txBox="1"/>
          <p:nvPr/>
        </p:nvSpPr>
        <p:spPr>
          <a:xfrm>
            <a:off x="6094876" y="4118123"/>
            <a:ext cx="19860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Earth is the place where we live on</a:t>
            </a:r>
            <a:endParaRPr sz="1500">
              <a:solidFill>
                <a:schemeClr val="dk1"/>
              </a:solidFill>
              <a:latin typeface="Alice"/>
              <a:ea typeface="Alice"/>
              <a:cs typeface="Alice"/>
              <a:sym typeface="Alice"/>
            </a:endParaRPr>
          </a:p>
        </p:txBody>
      </p:sp>
      <p:grpSp>
        <p:nvGrpSpPr>
          <p:cNvPr id="1255" name="Google Shape;1255;p61"/>
          <p:cNvGrpSpPr/>
          <p:nvPr/>
        </p:nvGrpSpPr>
        <p:grpSpPr>
          <a:xfrm>
            <a:off x="3604792" y="1747344"/>
            <a:ext cx="1934333" cy="2389269"/>
            <a:chOff x="2126614" y="2496413"/>
            <a:chExt cx="1343100" cy="1658984"/>
          </a:xfrm>
        </p:grpSpPr>
        <p:cxnSp>
          <p:nvCxnSpPr>
            <p:cNvPr id="1256" name="Google Shape;1256;p61"/>
            <p:cNvCxnSpPr/>
            <p:nvPr/>
          </p:nvCxnSpPr>
          <p:spPr>
            <a:xfrm>
              <a:off x="2414171" y="2496413"/>
              <a:ext cx="768000" cy="300"/>
            </a:xfrm>
            <a:prstGeom prst="bentConnector3">
              <a:avLst>
                <a:gd name="adj1" fmla="val 50000"/>
              </a:avLst>
            </a:prstGeom>
            <a:noFill/>
            <a:ln w="9525" cap="flat" cmpd="sng">
              <a:solidFill>
                <a:srgbClr val="374957"/>
              </a:solidFill>
              <a:prstDash val="solid"/>
              <a:round/>
              <a:headEnd type="none" w="med" len="med"/>
              <a:tailEnd type="none" w="med" len="med"/>
            </a:ln>
          </p:spPr>
        </p:cxnSp>
        <p:cxnSp>
          <p:nvCxnSpPr>
            <p:cNvPr id="1257" name="Google Shape;1257;p61"/>
            <p:cNvCxnSpPr>
              <a:stCxn id="1258" idx="2"/>
              <a:endCxn id="1259" idx="0"/>
            </p:cNvCxnSpPr>
            <p:nvPr/>
          </p:nvCxnSpPr>
          <p:spPr>
            <a:xfrm rot="5400000">
              <a:off x="2673664" y="2237244"/>
              <a:ext cx="249000" cy="1343100"/>
            </a:xfrm>
            <a:prstGeom prst="bentConnector3">
              <a:avLst>
                <a:gd name="adj1" fmla="val 50006"/>
              </a:avLst>
            </a:prstGeom>
            <a:noFill/>
            <a:ln w="9525" cap="flat" cmpd="sng">
              <a:solidFill>
                <a:srgbClr val="374957"/>
              </a:solidFill>
              <a:prstDash val="solid"/>
              <a:round/>
              <a:headEnd type="none" w="med" len="med"/>
              <a:tailEnd type="none" w="med" len="med"/>
            </a:ln>
          </p:spPr>
        </p:cxnSp>
        <p:cxnSp>
          <p:nvCxnSpPr>
            <p:cNvPr id="1260" name="Google Shape;1260;p61"/>
            <p:cNvCxnSpPr/>
            <p:nvPr/>
          </p:nvCxnSpPr>
          <p:spPr>
            <a:xfrm>
              <a:off x="2414171" y="3328016"/>
              <a:ext cx="768000" cy="300"/>
            </a:xfrm>
            <a:prstGeom prst="bentConnector3">
              <a:avLst>
                <a:gd name="adj1" fmla="val 50000"/>
              </a:avLst>
            </a:prstGeom>
            <a:noFill/>
            <a:ln w="9525" cap="flat" cmpd="sng">
              <a:solidFill>
                <a:srgbClr val="374957"/>
              </a:solidFill>
              <a:prstDash val="solid"/>
              <a:round/>
              <a:headEnd type="none" w="med" len="med"/>
              <a:tailEnd type="none" w="med" len="med"/>
            </a:ln>
          </p:spPr>
        </p:cxnSp>
        <p:cxnSp>
          <p:nvCxnSpPr>
            <p:cNvPr id="1261" name="Google Shape;1261;p61"/>
            <p:cNvCxnSpPr>
              <a:stCxn id="1262" idx="2"/>
              <a:endCxn id="1263" idx="0"/>
            </p:cNvCxnSpPr>
            <p:nvPr/>
          </p:nvCxnSpPr>
          <p:spPr>
            <a:xfrm rot="5400000">
              <a:off x="2673664" y="3061401"/>
              <a:ext cx="249000" cy="1343100"/>
            </a:xfrm>
            <a:prstGeom prst="bentConnector3">
              <a:avLst>
                <a:gd name="adj1" fmla="val 50006"/>
              </a:avLst>
            </a:prstGeom>
            <a:noFill/>
            <a:ln w="9525" cap="flat" cmpd="sng">
              <a:solidFill>
                <a:srgbClr val="374957"/>
              </a:solidFill>
              <a:prstDash val="solid"/>
              <a:round/>
              <a:headEnd type="none" w="med" len="med"/>
              <a:tailEnd type="none" w="med" len="med"/>
            </a:ln>
          </p:spPr>
        </p:cxnSp>
        <p:cxnSp>
          <p:nvCxnSpPr>
            <p:cNvPr id="1264" name="Google Shape;1264;p61"/>
            <p:cNvCxnSpPr/>
            <p:nvPr/>
          </p:nvCxnSpPr>
          <p:spPr>
            <a:xfrm>
              <a:off x="2413871" y="4154498"/>
              <a:ext cx="768300" cy="900"/>
            </a:xfrm>
            <a:prstGeom prst="bentConnector3">
              <a:avLst>
                <a:gd name="adj1" fmla="val 50000"/>
              </a:avLst>
            </a:prstGeom>
            <a:noFill/>
            <a:ln w="9525" cap="flat" cmpd="sng">
              <a:solidFill>
                <a:srgbClr val="374957"/>
              </a:solidFill>
              <a:prstDash val="solid"/>
              <a:round/>
              <a:headEnd type="none" w="med" len="med"/>
              <a:tailEnd type="none" w="med" len="med"/>
            </a:ln>
          </p:spPr>
        </p:cxnSp>
      </p:grpSp>
      <p:sp>
        <p:nvSpPr>
          <p:cNvPr id="1265" name="Google Shape;1265;p61"/>
          <p:cNvSpPr txBox="1"/>
          <p:nvPr/>
        </p:nvSpPr>
        <p:spPr>
          <a:xfrm>
            <a:off x="6094876" y="2446706"/>
            <a:ext cx="1986000" cy="41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i="1">
                <a:solidFill>
                  <a:schemeClr val="accent2"/>
                </a:solidFill>
                <a:latin typeface="Bellefair"/>
                <a:ea typeface="Bellefair"/>
                <a:cs typeface="Bellefair"/>
                <a:sym typeface="Bellefair"/>
              </a:rPr>
              <a:t>DAY 4</a:t>
            </a:r>
            <a:endParaRPr sz="2900" i="1">
              <a:solidFill>
                <a:schemeClr val="accent2"/>
              </a:solidFill>
              <a:latin typeface="Bellefair"/>
              <a:ea typeface="Bellefair"/>
              <a:cs typeface="Bellefair"/>
              <a:sym typeface="Bellefair"/>
            </a:endParaRPr>
          </a:p>
        </p:txBody>
      </p:sp>
      <p:sp>
        <p:nvSpPr>
          <p:cNvPr id="1266" name="Google Shape;1266;p61"/>
          <p:cNvSpPr txBox="1"/>
          <p:nvPr/>
        </p:nvSpPr>
        <p:spPr>
          <a:xfrm>
            <a:off x="6094876" y="2925356"/>
            <a:ext cx="1986000" cy="48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Neptune is far from the Sun</a:t>
            </a:r>
            <a:endParaRPr sz="1500">
              <a:solidFill>
                <a:schemeClr val="dk1"/>
              </a:solidFill>
              <a:latin typeface="Alice"/>
              <a:ea typeface="Alice"/>
              <a:cs typeface="Alice"/>
              <a:sym typeface="Alice"/>
            </a:endParaRPr>
          </a:p>
        </p:txBody>
      </p:sp>
      <p:sp>
        <p:nvSpPr>
          <p:cNvPr id="1258" name="Google Shape;1258;p61"/>
          <p:cNvSpPr/>
          <p:nvPr/>
        </p:nvSpPr>
        <p:spPr>
          <a:xfrm>
            <a:off x="5124975" y="133365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1"/>
          <p:cNvSpPr/>
          <p:nvPr/>
        </p:nvSpPr>
        <p:spPr>
          <a:xfrm>
            <a:off x="3190725" y="252060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1"/>
          <p:cNvSpPr/>
          <p:nvPr/>
        </p:nvSpPr>
        <p:spPr>
          <a:xfrm>
            <a:off x="5124975" y="252060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1"/>
          <p:cNvSpPr/>
          <p:nvPr/>
        </p:nvSpPr>
        <p:spPr>
          <a:xfrm>
            <a:off x="3190725" y="370755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1"/>
          <p:cNvSpPr/>
          <p:nvPr/>
        </p:nvSpPr>
        <p:spPr>
          <a:xfrm>
            <a:off x="5124975" y="3707550"/>
            <a:ext cx="828300" cy="828300"/>
          </a:xfrm>
          <a:prstGeom prst="rect">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61"/>
          <p:cNvGrpSpPr/>
          <p:nvPr/>
        </p:nvGrpSpPr>
        <p:grpSpPr>
          <a:xfrm>
            <a:off x="5268304" y="3850867"/>
            <a:ext cx="541657" cy="541657"/>
            <a:chOff x="1190625" y="238125"/>
            <a:chExt cx="5228350" cy="5228350"/>
          </a:xfrm>
        </p:grpSpPr>
        <p:sp>
          <p:nvSpPr>
            <p:cNvPr id="1269" name="Google Shape;1269;p61"/>
            <p:cNvSpPr/>
            <p:nvPr/>
          </p:nvSpPr>
          <p:spPr>
            <a:xfrm>
              <a:off x="1966925" y="2699400"/>
              <a:ext cx="612750" cy="612750"/>
            </a:xfrm>
            <a:custGeom>
              <a:avLst/>
              <a:gdLst/>
              <a:ahLst/>
              <a:cxnLst/>
              <a:rect l="l" t="t" r="r" b="b"/>
              <a:pathLst>
                <a:path w="24510" h="24510" extrusionOk="0">
                  <a:moveTo>
                    <a:pt x="12255" y="1"/>
                  </a:moveTo>
                  <a:cubicBezTo>
                    <a:pt x="5466" y="1"/>
                    <a:pt x="1" y="5466"/>
                    <a:pt x="1" y="12255"/>
                  </a:cubicBezTo>
                  <a:cubicBezTo>
                    <a:pt x="1" y="19020"/>
                    <a:pt x="5466" y="24510"/>
                    <a:pt x="12255" y="24510"/>
                  </a:cubicBezTo>
                  <a:cubicBezTo>
                    <a:pt x="19019" y="24510"/>
                    <a:pt x="24509" y="19020"/>
                    <a:pt x="24509" y="12255"/>
                  </a:cubicBezTo>
                  <a:cubicBezTo>
                    <a:pt x="24509" y="5466"/>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1"/>
            <p:cNvSpPr/>
            <p:nvPr/>
          </p:nvSpPr>
          <p:spPr>
            <a:xfrm>
              <a:off x="1190625" y="3618475"/>
              <a:ext cx="5228350" cy="1848000"/>
            </a:xfrm>
            <a:custGeom>
              <a:avLst/>
              <a:gdLst/>
              <a:ahLst/>
              <a:cxnLst/>
              <a:rect l="l" t="t" r="r" b="b"/>
              <a:pathLst>
                <a:path w="209134" h="73920" extrusionOk="0">
                  <a:moveTo>
                    <a:pt x="31053" y="1"/>
                  </a:moveTo>
                  <a:lnTo>
                    <a:pt x="31053" y="6128"/>
                  </a:lnTo>
                  <a:cubicBezTo>
                    <a:pt x="31053" y="16250"/>
                    <a:pt x="22793" y="24510"/>
                    <a:pt x="12671" y="24510"/>
                  </a:cubicBezTo>
                  <a:lnTo>
                    <a:pt x="0" y="24510"/>
                  </a:lnTo>
                  <a:lnTo>
                    <a:pt x="0" y="36764"/>
                  </a:lnTo>
                  <a:lnTo>
                    <a:pt x="12671" y="36764"/>
                  </a:lnTo>
                  <a:cubicBezTo>
                    <a:pt x="19583" y="36764"/>
                    <a:pt x="25906" y="34362"/>
                    <a:pt x="31053" y="30465"/>
                  </a:cubicBezTo>
                  <a:lnTo>
                    <a:pt x="31053" y="61665"/>
                  </a:lnTo>
                  <a:lnTo>
                    <a:pt x="12671" y="61665"/>
                  </a:lnTo>
                  <a:lnTo>
                    <a:pt x="12671" y="73919"/>
                  </a:lnTo>
                  <a:lnTo>
                    <a:pt x="73943" y="73919"/>
                  </a:lnTo>
                  <a:lnTo>
                    <a:pt x="73943" y="61665"/>
                  </a:lnTo>
                  <a:lnTo>
                    <a:pt x="55561" y="61665"/>
                  </a:lnTo>
                  <a:lnTo>
                    <a:pt x="55561" y="27549"/>
                  </a:lnTo>
                  <a:cubicBezTo>
                    <a:pt x="68453" y="40636"/>
                    <a:pt x="85928" y="48063"/>
                    <a:pt x="104579" y="48063"/>
                  </a:cubicBezTo>
                  <a:cubicBezTo>
                    <a:pt x="123206" y="48063"/>
                    <a:pt x="140680" y="40636"/>
                    <a:pt x="153596" y="27549"/>
                  </a:cubicBezTo>
                  <a:lnTo>
                    <a:pt x="153596" y="61665"/>
                  </a:lnTo>
                  <a:lnTo>
                    <a:pt x="135215" y="61665"/>
                  </a:lnTo>
                  <a:lnTo>
                    <a:pt x="135215" y="73919"/>
                  </a:lnTo>
                  <a:lnTo>
                    <a:pt x="196879" y="73919"/>
                  </a:lnTo>
                  <a:lnTo>
                    <a:pt x="196879" y="61665"/>
                  </a:lnTo>
                  <a:lnTo>
                    <a:pt x="178105" y="61665"/>
                  </a:lnTo>
                  <a:lnTo>
                    <a:pt x="178105" y="30465"/>
                  </a:lnTo>
                  <a:cubicBezTo>
                    <a:pt x="183228" y="34362"/>
                    <a:pt x="189967" y="36764"/>
                    <a:pt x="196879" y="36764"/>
                  </a:cubicBezTo>
                  <a:lnTo>
                    <a:pt x="209133" y="36764"/>
                  </a:lnTo>
                  <a:lnTo>
                    <a:pt x="209133" y="24510"/>
                  </a:lnTo>
                  <a:lnTo>
                    <a:pt x="196879" y="24510"/>
                  </a:lnTo>
                  <a:cubicBezTo>
                    <a:pt x="186757" y="24510"/>
                    <a:pt x="178105" y="16250"/>
                    <a:pt x="178105" y="6128"/>
                  </a:cubicBezTo>
                  <a:lnTo>
                    <a:pt x="178105" y="1"/>
                  </a:lnTo>
                  <a:lnTo>
                    <a:pt x="153596" y="1"/>
                  </a:lnTo>
                  <a:lnTo>
                    <a:pt x="153596" y="8554"/>
                  </a:lnTo>
                  <a:lnTo>
                    <a:pt x="148793" y="14535"/>
                  </a:lnTo>
                  <a:cubicBezTo>
                    <a:pt x="137984" y="28063"/>
                    <a:pt x="121858" y="35808"/>
                    <a:pt x="104579" y="35808"/>
                  </a:cubicBezTo>
                  <a:cubicBezTo>
                    <a:pt x="87276" y="35808"/>
                    <a:pt x="71149" y="28063"/>
                    <a:pt x="60341" y="14535"/>
                  </a:cubicBezTo>
                  <a:lnTo>
                    <a:pt x="55561" y="8554"/>
                  </a:lnTo>
                  <a:lnTo>
                    <a:pt x="555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5030525" y="2699400"/>
              <a:ext cx="612750" cy="612750"/>
            </a:xfrm>
            <a:custGeom>
              <a:avLst/>
              <a:gdLst/>
              <a:ahLst/>
              <a:cxnLst/>
              <a:rect l="l" t="t" r="r" b="b"/>
              <a:pathLst>
                <a:path w="24510" h="24510" extrusionOk="0">
                  <a:moveTo>
                    <a:pt x="12255" y="1"/>
                  </a:moveTo>
                  <a:cubicBezTo>
                    <a:pt x="5466" y="1"/>
                    <a:pt x="0" y="5466"/>
                    <a:pt x="0" y="12255"/>
                  </a:cubicBezTo>
                  <a:cubicBezTo>
                    <a:pt x="0" y="19020"/>
                    <a:pt x="5466" y="24510"/>
                    <a:pt x="12255" y="24510"/>
                  </a:cubicBezTo>
                  <a:cubicBezTo>
                    <a:pt x="19019" y="24510"/>
                    <a:pt x="24509" y="19020"/>
                    <a:pt x="24509" y="12255"/>
                  </a:cubicBezTo>
                  <a:cubicBezTo>
                    <a:pt x="24509" y="5466"/>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1"/>
            <p:cNvSpPr/>
            <p:nvPr/>
          </p:nvSpPr>
          <p:spPr>
            <a:xfrm>
              <a:off x="1190625" y="1473975"/>
              <a:ext cx="1235875" cy="612725"/>
            </a:xfrm>
            <a:custGeom>
              <a:avLst/>
              <a:gdLst/>
              <a:ahLst/>
              <a:cxnLst/>
              <a:rect l="l" t="t" r="r" b="b"/>
              <a:pathLst>
                <a:path w="49435" h="24509" extrusionOk="0">
                  <a:moveTo>
                    <a:pt x="0" y="0"/>
                  </a:moveTo>
                  <a:lnTo>
                    <a:pt x="0" y="24509"/>
                  </a:lnTo>
                  <a:lnTo>
                    <a:pt x="49434" y="24509"/>
                  </a:lnTo>
                  <a:lnTo>
                    <a:pt x="49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1"/>
            <p:cNvSpPr/>
            <p:nvPr/>
          </p:nvSpPr>
          <p:spPr>
            <a:xfrm>
              <a:off x="1190625" y="238125"/>
              <a:ext cx="1235875" cy="929500"/>
            </a:xfrm>
            <a:custGeom>
              <a:avLst/>
              <a:gdLst/>
              <a:ahLst/>
              <a:cxnLst/>
              <a:rect l="l" t="t" r="r" b="b"/>
              <a:pathLst>
                <a:path w="49435" h="37180" extrusionOk="0">
                  <a:moveTo>
                    <a:pt x="0" y="0"/>
                  </a:moveTo>
                  <a:lnTo>
                    <a:pt x="0" y="37180"/>
                  </a:lnTo>
                  <a:lnTo>
                    <a:pt x="49434" y="37180"/>
                  </a:lnTo>
                  <a:lnTo>
                    <a:pt x="49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a:off x="2732825" y="238125"/>
              <a:ext cx="2144550" cy="1542225"/>
            </a:xfrm>
            <a:custGeom>
              <a:avLst/>
              <a:gdLst/>
              <a:ahLst/>
              <a:cxnLst/>
              <a:rect l="l" t="t" r="r" b="b"/>
              <a:pathLst>
                <a:path w="85782" h="61689" extrusionOk="0">
                  <a:moveTo>
                    <a:pt x="1" y="0"/>
                  </a:moveTo>
                  <a:lnTo>
                    <a:pt x="1" y="61689"/>
                  </a:lnTo>
                  <a:lnTo>
                    <a:pt x="85781" y="61689"/>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2732825" y="2086675"/>
              <a:ext cx="2144550" cy="612750"/>
            </a:xfrm>
            <a:custGeom>
              <a:avLst/>
              <a:gdLst/>
              <a:ahLst/>
              <a:cxnLst/>
              <a:rect l="l" t="t" r="r" b="b"/>
              <a:pathLst>
                <a:path w="85782" h="24510" extrusionOk="0">
                  <a:moveTo>
                    <a:pt x="1" y="1"/>
                  </a:moveTo>
                  <a:lnTo>
                    <a:pt x="1" y="24510"/>
                  </a:lnTo>
                  <a:lnTo>
                    <a:pt x="85781" y="24510"/>
                  </a:lnTo>
                  <a:lnTo>
                    <a:pt x="85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5183700" y="1473975"/>
              <a:ext cx="1235275" cy="612725"/>
            </a:xfrm>
            <a:custGeom>
              <a:avLst/>
              <a:gdLst/>
              <a:ahLst/>
              <a:cxnLst/>
              <a:rect l="l" t="t" r="r" b="b"/>
              <a:pathLst>
                <a:path w="49411" h="24509" extrusionOk="0">
                  <a:moveTo>
                    <a:pt x="1" y="0"/>
                  </a:moveTo>
                  <a:lnTo>
                    <a:pt x="1" y="24509"/>
                  </a:lnTo>
                  <a:lnTo>
                    <a:pt x="49410" y="24509"/>
                  </a:lnTo>
                  <a:lnTo>
                    <a:pt x="49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5183700" y="238125"/>
              <a:ext cx="1235275" cy="929500"/>
            </a:xfrm>
            <a:custGeom>
              <a:avLst/>
              <a:gdLst/>
              <a:ahLst/>
              <a:cxnLst/>
              <a:rect l="l" t="t" r="r" b="b"/>
              <a:pathLst>
                <a:path w="49411" h="37180" extrusionOk="0">
                  <a:moveTo>
                    <a:pt x="1" y="0"/>
                  </a:moveTo>
                  <a:lnTo>
                    <a:pt x="1" y="37180"/>
                  </a:lnTo>
                  <a:lnTo>
                    <a:pt x="49410" y="37180"/>
                  </a:lnTo>
                  <a:lnTo>
                    <a:pt x="49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61"/>
          <p:cNvGrpSpPr/>
          <p:nvPr/>
        </p:nvGrpSpPr>
        <p:grpSpPr>
          <a:xfrm>
            <a:off x="5268294" y="2663923"/>
            <a:ext cx="541657" cy="541657"/>
            <a:chOff x="1190625" y="238125"/>
            <a:chExt cx="5228350" cy="5228350"/>
          </a:xfrm>
        </p:grpSpPr>
        <p:sp>
          <p:nvSpPr>
            <p:cNvPr id="1279" name="Google Shape;1279;p61"/>
            <p:cNvSpPr/>
            <p:nvPr/>
          </p:nvSpPr>
          <p:spPr>
            <a:xfrm>
              <a:off x="1190625" y="1125325"/>
              <a:ext cx="1103525" cy="1574100"/>
            </a:xfrm>
            <a:custGeom>
              <a:avLst/>
              <a:gdLst/>
              <a:ahLst/>
              <a:cxnLst/>
              <a:rect l="l" t="t" r="r" b="b"/>
              <a:pathLst>
                <a:path w="44141" h="62964" extrusionOk="0">
                  <a:moveTo>
                    <a:pt x="26837" y="1"/>
                  </a:moveTo>
                  <a:cubicBezTo>
                    <a:pt x="11740" y="16961"/>
                    <a:pt x="1422" y="38847"/>
                    <a:pt x="0" y="62964"/>
                  </a:cubicBezTo>
                  <a:lnTo>
                    <a:pt x="25220" y="62964"/>
                  </a:lnTo>
                  <a:cubicBezTo>
                    <a:pt x="26568" y="45612"/>
                    <a:pt x="33454" y="29803"/>
                    <a:pt x="44140" y="17328"/>
                  </a:cubicBezTo>
                  <a:lnTo>
                    <a:pt x="26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2077825" y="238125"/>
              <a:ext cx="1574100" cy="1103525"/>
            </a:xfrm>
            <a:custGeom>
              <a:avLst/>
              <a:gdLst/>
              <a:ahLst/>
              <a:cxnLst/>
              <a:rect l="l" t="t" r="r" b="b"/>
              <a:pathLst>
                <a:path w="62964" h="44141" extrusionOk="0">
                  <a:moveTo>
                    <a:pt x="62964" y="0"/>
                  </a:moveTo>
                  <a:cubicBezTo>
                    <a:pt x="38847" y="1422"/>
                    <a:pt x="16961" y="11740"/>
                    <a:pt x="1" y="26837"/>
                  </a:cubicBezTo>
                  <a:lnTo>
                    <a:pt x="17328" y="44140"/>
                  </a:lnTo>
                  <a:cubicBezTo>
                    <a:pt x="29803" y="33454"/>
                    <a:pt x="45612" y="26568"/>
                    <a:pt x="62964" y="25220"/>
                  </a:cubicBezTo>
                  <a:lnTo>
                    <a:pt x="629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3958275" y="238125"/>
              <a:ext cx="1573475" cy="1103525"/>
            </a:xfrm>
            <a:custGeom>
              <a:avLst/>
              <a:gdLst/>
              <a:ahLst/>
              <a:cxnLst/>
              <a:rect l="l" t="t" r="r" b="b"/>
              <a:pathLst>
                <a:path w="62939" h="44141" extrusionOk="0">
                  <a:moveTo>
                    <a:pt x="0" y="0"/>
                  </a:moveTo>
                  <a:lnTo>
                    <a:pt x="0" y="25220"/>
                  </a:lnTo>
                  <a:cubicBezTo>
                    <a:pt x="17352" y="26568"/>
                    <a:pt x="33136" y="33454"/>
                    <a:pt x="45635" y="44140"/>
                  </a:cubicBezTo>
                  <a:lnTo>
                    <a:pt x="62939" y="26837"/>
                  </a:lnTo>
                  <a:cubicBezTo>
                    <a:pt x="45979" y="11740"/>
                    <a:pt x="24092" y="14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1"/>
            <p:cNvSpPr/>
            <p:nvPr/>
          </p:nvSpPr>
          <p:spPr>
            <a:xfrm>
              <a:off x="3099225" y="2086675"/>
              <a:ext cx="1411125" cy="1531825"/>
            </a:xfrm>
            <a:custGeom>
              <a:avLst/>
              <a:gdLst/>
              <a:ahLst/>
              <a:cxnLst/>
              <a:rect l="l" t="t" r="r" b="b"/>
              <a:pathLst>
                <a:path w="56445" h="61273" extrusionOk="0">
                  <a:moveTo>
                    <a:pt x="28235" y="21961"/>
                  </a:moveTo>
                  <a:lnTo>
                    <a:pt x="36887" y="30637"/>
                  </a:lnTo>
                  <a:lnTo>
                    <a:pt x="28235" y="39289"/>
                  </a:lnTo>
                  <a:lnTo>
                    <a:pt x="19559" y="30637"/>
                  </a:lnTo>
                  <a:lnTo>
                    <a:pt x="28235" y="21961"/>
                  </a:lnTo>
                  <a:close/>
                  <a:moveTo>
                    <a:pt x="28235" y="1"/>
                  </a:moveTo>
                  <a:cubicBezTo>
                    <a:pt x="24853" y="1"/>
                    <a:pt x="22108" y="2746"/>
                    <a:pt x="22108" y="6128"/>
                  </a:cubicBezTo>
                  <a:lnTo>
                    <a:pt x="22108" y="20025"/>
                  </a:lnTo>
                  <a:lnTo>
                    <a:pt x="10049" y="13064"/>
                  </a:lnTo>
                  <a:cubicBezTo>
                    <a:pt x="9095" y="12519"/>
                    <a:pt x="8052" y="12260"/>
                    <a:pt x="7021" y="12260"/>
                  </a:cubicBezTo>
                  <a:cubicBezTo>
                    <a:pt x="4900" y="12260"/>
                    <a:pt x="2830" y="13357"/>
                    <a:pt x="1692" y="15319"/>
                  </a:cubicBezTo>
                  <a:cubicBezTo>
                    <a:pt x="1" y="18235"/>
                    <a:pt x="1006" y="21985"/>
                    <a:pt x="3947" y="23676"/>
                  </a:cubicBezTo>
                  <a:lnTo>
                    <a:pt x="15981" y="30637"/>
                  </a:lnTo>
                  <a:lnTo>
                    <a:pt x="3947" y="37573"/>
                  </a:lnTo>
                  <a:cubicBezTo>
                    <a:pt x="1006" y="39264"/>
                    <a:pt x="1" y="43014"/>
                    <a:pt x="1692" y="45955"/>
                  </a:cubicBezTo>
                  <a:cubicBezTo>
                    <a:pt x="2826" y="47911"/>
                    <a:pt x="4897" y="49018"/>
                    <a:pt x="7017" y="49018"/>
                  </a:cubicBezTo>
                  <a:cubicBezTo>
                    <a:pt x="8059" y="49018"/>
                    <a:pt x="9113" y="48750"/>
                    <a:pt x="10074" y="48185"/>
                  </a:cubicBezTo>
                  <a:lnTo>
                    <a:pt x="22108" y="41225"/>
                  </a:lnTo>
                  <a:lnTo>
                    <a:pt x="22108" y="55146"/>
                  </a:lnTo>
                  <a:cubicBezTo>
                    <a:pt x="22108" y="58528"/>
                    <a:pt x="24853" y="61273"/>
                    <a:pt x="28235" y="61273"/>
                  </a:cubicBezTo>
                  <a:cubicBezTo>
                    <a:pt x="31617" y="61273"/>
                    <a:pt x="34362" y="58528"/>
                    <a:pt x="34362" y="55146"/>
                  </a:cubicBezTo>
                  <a:lnTo>
                    <a:pt x="34362" y="41225"/>
                  </a:lnTo>
                  <a:lnTo>
                    <a:pt x="46396" y="48185"/>
                  </a:lnTo>
                  <a:cubicBezTo>
                    <a:pt x="47357" y="48742"/>
                    <a:pt x="48408" y="49007"/>
                    <a:pt x="49446" y="49007"/>
                  </a:cubicBezTo>
                  <a:cubicBezTo>
                    <a:pt x="51560" y="49007"/>
                    <a:pt x="53619" y="47911"/>
                    <a:pt x="54753" y="45955"/>
                  </a:cubicBezTo>
                  <a:cubicBezTo>
                    <a:pt x="56445" y="43014"/>
                    <a:pt x="55440" y="39264"/>
                    <a:pt x="52523" y="37573"/>
                  </a:cubicBezTo>
                  <a:lnTo>
                    <a:pt x="40465" y="30637"/>
                  </a:lnTo>
                  <a:lnTo>
                    <a:pt x="52523" y="23676"/>
                  </a:lnTo>
                  <a:cubicBezTo>
                    <a:pt x="55440" y="21985"/>
                    <a:pt x="56445" y="18235"/>
                    <a:pt x="54753" y="15294"/>
                  </a:cubicBezTo>
                  <a:cubicBezTo>
                    <a:pt x="53619" y="13339"/>
                    <a:pt x="51560" y="12243"/>
                    <a:pt x="49439" y="12243"/>
                  </a:cubicBezTo>
                  <a:cubicBezTo>
                    <a:pt x="48397" y="12243"/>
                    <a:pt x="47340" y="12507"/>
                    <a:pt x="46371" y="13064"/>
                  </a:cubicBezTo>
                  <a:lnTo>
                    <a:pt x="34362" y="20025"/>
                  </a:lnTo>
                  <a:lnTo>
                    <a:pt x="34362" y="6128"/>
                  </a:lnTo>
                  <a:cubicBezTo>
                    <a:pt x="34362" y="2746"/>
                    <a:pt x="31617" y="1"/>
                    <a:pt x="28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1"/>
            <p:cNvSpPr/>
            <p:nvPr/>
          </p:nvSpPr>
          <p:spPr>
            <a:xfrm>
              <a:off x="2127450" y="1174950"/>
              <a:ext cx="3354675" cy="3354675"/>
            </a:xfrm>
            <a:custGeom>
              <a:avLst/>
              <a:gdLst/>
              <a:ahLst/>
              <a:cxnLst/>
              <a:rect l="l" t="t" r="r" b="b"/>
              <a:pathLst>
                <a:path w="134187" h="134187" extrusionOk="0">
                  <a:moveTo>
                    <a:pt x="67106" y="24216"/>
                  </a:moveTo>
                  <a:cubicBezTo>
                    <a:pt x="75218" y="24216"/>
                    <a:pt x="82154" y="29509"/>
                    <a:pt x="84556" y="36862"/>
                  </a:cubicBezTo>
                  <a:cubicBezTo>
                    <a:pt x="85789" y="36606"/>
                    <a:pt x="87035" y="36481"/>
                    <a:pt x="88275" y="36481"/>
                  </a:cubicBezTo>
                  <a:cubicBezTo>
                    <a:pt x="94631" y="36481"/>
                    <a:pt x="100833" y="39775"/>
                    <a:pt x="104237" y="45661"/>
                  </a:cubicBezTo>
                  <a:cubicBezTo>
                    <a:pt x="108305" y="52695"/>
                    <a:pt x="107153" y="61346"/>
                    <a:pt x="102031" y="67106"/>
                  </a:cubicBezTo>
                  <a:cubicBezTo>
                    <a:pt x="107153" y="72865"/>
                    <a:pt x="108305" y="81493"/>
                    <a:pt x="104237" y="88527"/>
                  </a:cubicBezTo>
                  <a:cubicBezTo>
                    <a:pt x="100853" y="94433"/>
                    <a:pt x="94654" y="97731"/>
                    <a:pt x="88283" y="97731"/>
                  </a:cubicBezTo>
                  <a:cubicBezTo>
                    <a:pt x="87041" y="97731"/>
                    <a:pt x="85792" y="97606"/>
                    <a:pt x="84556" y="97350"/>
                  </a:cubicBezTo>
                  <a:cubicBezTo>
                    <a:pt x="82154" y="104678"/>
                    <a:pt x="75218" y="109996"/>
                    <a:pt x="67106" y="109996"/>
                  </a:cubicBezTo>
                  <a:cubicBezTo>
                    <a:pt x="58969" y="109996"/>
                    <a:pt x="52058" y="104678"/>
                    <a:pt x="49631" y="97350"/>
                  </a:cubicBezTo>
                  <a:cubicBezTo>
                    <a:pt x="48407" y="97606"/>
                    <a:pt x="47166" y="97731"/>
                    <a:pt x="45929" y="97731"/>
                  </a:cubicBezTo>
                  <a:cubicBezTo>
                    <a:pt x="39590" y="97731"/>
                    <a:pt x="33355" y="94437"/>
                    <a:pt x="29951" y="88551"/>
                  </a:cubicBezTo>
                  <a:cubicBezTo>
                    <a:pt x="25882" y="81493"/>
                    <a:pt x="27034" y="72865"/>
                    <a:pt x="32181" y="67106"/>
                  </a:cubicBezTo>
                  <a:cubicBezTo>
                    <a:pt x="27034" y="61346"/>
                    <a:pt x="25882" y="52695"/>
                    <a:pt x="29951" y="45661"/>
                  </a:cubicBezTo>
                  <a:cubicBezTo>
                    <a:pt x="33350" y="39783"/>
                    <a:pt x="39540" y="36472"/>
                    <a:pt x="45887" y="36472"/>
                  </a:cubicBezTo>
                  <a:cubicBezTo>
                    <a:pt x="47136" y="36472"/>
                    <a:pt x="48390" y="36600"/>
                    <a:pt x="49631" y="36862"/>
                  </a:cubicBezTo>
                  <a:cubicBezTo>
                    <a:pt x="52058" y="29509"/>
                    <a:pt x="58969" y="24216"/>
                    <a:pt x="67106" y="24216"/>
                  </a:cubicBezTo>
                  <a:close/>
                  <a:moveTo>
                    <a:pt x="60979" y="1"/>
                  </a:moveTo>
                  <a:cubicBezTo>
                    <a:pt x="46984" y="1275"/>
                    <a:pt x="34215" y="6814"/>
                    <a:pt x="23995" y="15343"/>
                  </a:cubicBezTo>
                  <a:lnTo>
                    <a:pt x="28137" y="19461"/>
                  </a:lnTo>
                  <a:lnTo>
                    <a:pt x="19461" y="28137"/>
                  </a:lnTo>
                  <a:lnTo>
                    <a:pt x="15343" y="23995"/>
                  </a:lnTo>
                  <a:cubicBezTo>
                    <a:pt x="6814" y="34215"/>
                    <a:pt x="1275" y="46984"/>
                    <a:pt x="1" y="60979"/>
                  </a:cubicBezTo>
                  <a:lnTo>
                    <a:pt x="5834" y="60979"/>
                  </a:lnTo>
                  <a:lnTo>
                    <a:pt x="5834" y="73233"/>
                  </a:lnTo>
                  <a:lnTo>
                    <a:pt x="1" y="73233"/>
                  </a:lnTo>
                  <a:cubicBezTo>
                    <a:pt x="1275" y="87203"/>
                    <a:pt x="6814" y="99972"/>
                    <a:pt x="15343" y="110192"/>
                  </a:cubicBezTo>
                  <a:lnTo>
                    <a:pt x="19461" y="106075"/>
                  </a:lnTo>
                  <a:lnTo>
                    <a:pt x="28137" y="114726"/>
                  </a:lnTo>
                  <a:lnTo>
                    <a:pt x="23995" y="118868"/>
                  </a:lnTo>
                  <a:cubicBezTo>
                    <a:pt x="34215" y="127373"/>
                    <a:pt x="46984" y="132912"/>
                    <a:pt x="60979" y="134186"/>
                  </a:cubicBezTo>
                  <a:lnTo>
                    <a:pt x="60979" y="128378"/>
                  </a:lnTo>
                  <a:lnTo>
                    <a:pt x="73233" y="128378"/>
                  </a:lnTo>
                  <a:lnTo>
                    <a:pt x="73233" y="134186"/>
                  </a:lnTo>
                  <a:cubicBezTo>
                    <a:pt x="87203" y="132912"/>
                    <a:pt x="99972" y="127373"/>
                    <a:pt x="110192" y="118868"/>
                  </a:cubicBezTo>
                  <a:lnTo>
                    <a:pt x="106075" y="114726"/>
                  </a:lnTo>
                  <a:lnTo>
                    <a:pt x="114726" y="106075"/>
                  </a:lnTo>
                  <a:lnTo>
                    <a:pt x="118868" y="110192"/>
                  </a:lnTo>
                  <a:cubicBezTo>
                    <a:pt x="127373" y="99972"/>
                    <a:pt x="132912" y="87203"/>
                    <a:pt x="134186" y="73233"/>
                  </a:cubicBezTo>
                  <a:lnTo>
                    <a:pt x="128378" y="73233"/>
                  </a:lnTo>
                  <a:lnTo>
                    <a:pt x="128378" y="60979"/>
                  </a:lnTo>
                  <a:lnTo>
                    <a:pt x="134186" y="60979"/>
                  </a:lnTo>
                  <a:cubicBezTo>
                    <a:pt x="132912" y="46984"/>
                    <a:pt x="127373" y="34215"/>
                    <a:pt x="118868" y="23995"/>
                  </a:cubicBezTo>
                  <a:lnTo>
                    <a:pt x="114726" y="28137"/>
                  </a:lnTo>
                  <a:lnTo>
                    <a:pt x="106075" y="19461"/>
                  </a:lnTo>
                  <a:lnTo>
                    <a:pt x="110192" y="15343"/>
                  </a:lnTo>
                  <a:cubicBezTo>
                    <a:pt x="99972" y="6814"/>
                    <a:pt x="87203" y="1275"/>
                    <a:pt x="73233" y="1"/>
                  </a:cubicBezTo>
                  <a:lnTo>
                    <a:pt x="73233" y="5834"/>
                  </a:lnTo>
                  <a:lnTo>
                    <a:pt x="60979" y="5834"/>
                  </a:lnTo>
                  <a:lnTo>
                    <a:pt x="6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1"/>
            <p:cNvSpPr/>
            <p:nvPr/>
          </p:nvSpPr>
          <p:spPr>
            <a:xfrm>
              <a:off x="5315450" y="3005775"/>
              <a:ext cx="1103525" cy="1573475"/>
            </a:xfrm>
            <a:custGeom>
              <a:avLst/>
              <a:gdLst/>
              <a:ahLst/>
              <a:cxnLst/>
              <a:rect l="l" t="t" r="r" b="b"/>
              <a:pathLst>
                <a:path w="44141" h="62939" extrusionOk="0">
                  <a:moveTo>
                    <a:pt x="18921" y="0"/>
                  </a:moveTo>
                  <a:cubicBezTo>
                    <a:pt x="17597" y="17352"/>
                    <a:pt x="10710" y="33136"/>
                    <a:pt x="0" y="45635"/>
                  </a:cubicBezTo>
                  <a:lnTo>
                    <a:pt x="17328" y="62939"/>
                  </a:lnTo>
                  <a:cubicBezTo>
                    <a:pt x="32425" y="45979"/>
                    <a:pt x="42743" y="24092"/>
                    <a:pt x="44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1"/>
            <p:cNvSpPr/>
            <p:nvPr/>
          </p:nvSpPr>
          <p:spPr>
            <a:xfrm>
              <a:off x="5315450" y="1125325"/>
              <a:ext cx="1103525" cy="1574100"/>
            </a:xfrm>
            <a:custGeom>
              <a:avLst/>
              <a:gdLst/>
              <a:ahLst/>
              <a:cxnLst/>
              <a:rect l="l" t="t" r="r" b="b"/>
              <a:pathLst>
                <a:path w="44141" h="62964" extrusionOk="0">
                  <a:moveTo>
                    <a:pt x="17328" y="1"/>
                  </a:moveTo>
                  <a:lnTo>
                    <a:pt x="0" y="17328"/>
                  </a:lnTo>
                  <a:cubicBezTo>
                    <a:pt x="10710" y="29803"/>
                    <a:pt x="17597" y="45612"/>
                    <a:pt x="18921" y="62964"/>
                  </a:cubicBezTo>
                  <a:lnTo>
                    <a:pt x="44140" y="62964"/>
                  </a:lnTo>
                  <a:cubicBezTo>
                    <a:pt x="42743" y="38847"/>
                    <a:pt x="32425" y="16961"/>
                    <a:pt x="17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1"/>
            <p:cNvSpPr/>
            <p:nvPr/>
          </p:nvSpPr>
          <p:spPr>
            <a:xfrm>
              <a:off x="3958275" y="4362950"/>
              <a:ext cx="1573475" cy="1103525"/>
            </a:xfrm>
            <a:custGeom>
              <a:avLst/>
              <a:gdLst/>
              <a:ahLst/>
              <a:cxnLst/>
              <a:rect l="l" t="t" r="r" b="b"/>
              <a:pathLst>
                <a:path w="62939" h="44141" extrusionOk="0">
                  <a:moveTo>
                    <a:pt x="45635" y="0"/>
                  </a:moveTo>
                  <a:cubicBezTo>
                    <a:pt x="33136" y="10710"/>
                    <a:pt x="17352" y="17597"/>
                    <a:pt x="0" y="18921"/>
                  </a:cubicBezTo>
                  <a:lnTo>
                    <a:pt x="0" y="44140"/>
                  </a:lnTo>
                  <a:cubicBezTo>
                    <a:pt x="24092" y="42743"/>
                    <a:pt x="45979" y="32425"/>
                    <a:pt x="62939" y="17328"/>
                  </a:cubicBezTo>
                  <a:lnTo>
                    <a:pt x="45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1"/>
            <p:cNvSpPr/>
            <p:nvPr/>
          </p:nvSpPr>
          <p:spPr>
            <a:xfrm>
              <a:off x="1190625" y="3005775"/>
              <a:ext cx="1103525" cy="1573475"/>
            </a:xfrm>
            <a:custGeom>
              <a:avLst/>
              <a:gdLst/>
              <a:ahLst/>
              <a:cxnLst/>
              <a:rect l="l" t="t" r="r" b="b"/>
              <a:pathLst>
                <a:path w="44141" h="62939" extrusionOk="0">
                  <a:moveTo>
                    <a:pt x="0" y="0"/>
                  </a:moveTo>
                  <a:cubicBezTo>
                    <a:pt x="1422" y="24092"/>
                    <a:pt x="11740" y="45979"/>
                    <a:pt x="26837" y="62939"/>
                  </a:cubicBezTo>
                  <a:lnTo>
                    <a:pt x="44140" y="45635"/>
                  </a:lnTo>
                  <a:cubicBezTo>
                    <a:pt x="33454" y="33136"/>
                    <a:pt x="26568" y="17352"/>
                    <a:pt x="25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1"/>
            <p:cNvSpPr/>
            <p:nvPr/>
          </p:nvSpPr>
          <p:spPr>
            <a:xfrm>
              <a:off x="2077825" y="4362950"/>
              <a:ext cx="1574100" cy="1103525"/>
            </a:xfrm>
            <a:custGeom>
              <a:avLst/>
              <a:gdLst/>
              <a:ahLst/>
              <a:cxnLst/>
              <a:rect l="l" t="t" r="r" b="b"/>
              <a:pathLst>
                <a:path w="62964" h="44141" extrusionOk="0">
                  <a:moveTo>
                    <a:pt x="17328" y="0"/>
                  </a:moveTo>
                  <a:lnTo>
                    <a:pt x="1" y="17328"/>
                  </a:lnTo>
                  <a:cubicBezTo>
                    <a:pt x="16961" y="32425"/>
                    <a:pt x="38847" y="42743"/>
                    <a:pt x="62964" y="44140"/>
                  </a:cubicBezTo>
                  <a:lnTo>
                    <a:pt x="62964" y="18921"/>
                  </a:lnTo>
                  <a:cubicBezTo>
                    <a:pt x="45612" y="17597"/>
                    <a:pt x="29803" y="10710"/>
                    <a:pt x="17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61"/>
          <p:cNvGrpSpPr/>
          <p:nvPr/>
        </p:nvGrpSpPr>
        <p:grpSpPr>
          <a:xfrm>
            <a:off x="3334046" y="2717253"/>
            <a:ext cx="541657" cy="434988"/>
            <a:chOff x="1190625" y="759000"/>
            <a:chExt cx="5228350" cy="4198725"/>
          </a:xfrm>
        </p:grpSpPr>
        <p:sp>
          <p:nvSpPr>
            <p:cNvPr id="1290" name="Google Shape;1290;p61"/>
            <p:cNvSpPr/>
            <p:nvPr/>
          </p:nvSpPr>
          <p:spPr>
            <a:xfrm>
              <a:off x="1190625" y="759000"/>
              <a:ext cx="5228350" cy="3126475"/>
            </a:xfrm>
            <a:custGeom>
              <a:avLst/>
              <a:gdLst/>
              <a:ahLst/>
              <a:cxnLst/>
              <a:rect l="l" t="t" r="r" b="b"/>
              <a:pathLst>
                <a:path w="209134" h="125059" extrusionOk="0">
                  <a:moveTo>
                    <a:pt x="61272" y="31883"/>
                  </a:moveTo>
                  <a:lnTo>
                    <a:pt x="61272" y="44138"/>
                  </a:lnTo>
                  <a:lnTo>
                    <a:pt x="49018" y="44138"/>
                  </a:lnTo>
                  <a:lnTo>
                    <a:pt x="49018" y="31883"/>
                  </a:lnTo>
                  <a:close/>
                  <a:moveTo>
                    <a:pt x="110706" y="31883"/>
                  </a:moveTo>
                  <a:lnTo>
                    <a:pt x="110706" y="44138"/>
                  </a:lnTo>
                  <a:lnTo>
                    <a:pt x="98452" y="44138"/>
                  </a:lnTo>
                  <a:lnTo>
                    <a:pt x="98452" y="31883"/>
                  </a:lnTo>
                  <a:close/>
                  <a:moveTo>
                    <a:pt x="160116" y="31883"/>
                  </a:moveTo>
                  <a:lnTo>
                    <a:pt x="160116" y="44138"/>
                  </a:lnTo>
                  <a:lnTo>
                    <a:pt x="147861" y="44138"/>
                  </a:lnTo>
                  <a:lnTo>
                    <a:pt x="147861" y="31883"/>
                  </a:lnTo>
                  <a:close/>
                  <a:moveTo>
                    <a:pt x="36763" y="56392"/>
                  </a:moveTo>
                  <a:lnTo>
                    <a:pt x="36763" y="68647"/>
                  </a:lnTo>
                  <a:lnTo>
                    <a:pt x="24509" y="68647"/>
                  </a:lnTo>
                  <a:lnTo>
                    <a:pt x="24509" y="56392"/>
                  </a:lnTo>
                  <a:close/>
                  <a:moveTo>
                    <a:pt x="85781" y="56392"/>
                  </a:moveTo>
                  <a:lnTo>
                    <a:pt x="85781" y="68647"/>
                  </a:lnTo>
                  <a:lnTo>
                    <a:pt x="73526" y="68647"/>
                  </a:lnTo>
                  <a:lnTo>
                    <a:pt x="73526" y="56392"/>
                  </a:lnTo>
                  <a:close/>
                  <a:moveTo>
                    <a:pt x="135607" y="56392"/>
                  </a:moveTo>
                  <a:lnTo>
                    <a:pt x="135607" y="68647"/>
                  </a:lnTo>
                  <a:lnTo>
                    <a:pt x="123353" y="68647"/>
                  </a:lnTo>
                  <a:lnTo>
                    <a:pt x="123353" y="56392"/>
                  </a:lnTo>
                  <a:close/>
                  <a:moveTo>
                    <a:pt x="184625" y="56392"/>
                  </a:moveTo>
                  <a:lnTo>
                    <a:pt x="184625" y="68647"/>
                  </a:lnTo>
                  <a:lnTo>
                    <a:pt x="172370" y="68647"/>
                  </a:lnTo>
                  <a:lnTo>
                    <a:pt x="172370" y="56392"/>
                  </a:lnTo>
                  <a:close/>
                  <a:moveTo>
                    <a:pt x="61272" y="80901"/>
                  </a:moveTo>
                  <a:lnTo>
                    <a:pt x="61272" y="93155"/>
                  </a:lnTo>
                  <a:lnTo>
                    <a:pt x="49018" y="93155"/>
                  </a:lnTo>
                  <a:lnTo>
                    <a:pt x="49018" y="80901"/>
                  </a:lnTo>
                  <a:close/>
                  <a:moveTo>
                    <a:pt x="110706" y="80901"/>
                  </a:moveTo>
                  <a:lnTo>
                    <a:pt x="110706" y="93155"/>
                  </a:lnTo>
                  <a:lnTo>
                    <a:pt x="98452" y="93155"/>
                  </a:lnTo>
                  <a:lnTo>
                    <a:pt x="98452" y="80901"/>
                  </a:lnTo>
                  <a:close/>
                  <a:moveTo>
                    <a:pt x="160116" y="80901"/>
                  </a:moveTo>
                  <a:lnTo>
                    <a:pt x="160116" y="93155"/>
                  </a:lnTo>
                  <a:lnTo>
                    <a:pt x="147861" y="93155"/>
                  </a:lnTo>
                  <a:lnTo>
                    <a:pt x="147861" y="80901"/>
                  </a:lnTo>
                  <a:close/>
                  <a:moveTo>
                    <a:pt x="42807" y="0"/>
                  </a:moveTo>
                  <a:cubicBezTo>
                    <a:pt x="19614" y="0"/>
                    <a:pt x="0" y="18876"/>
                    <a:pt x="0" y="42888"/>
                  </a:cubicBezTo>
                  <a:lnTo>
                    <a:pt x="0" y="82151"/>
                  </a:lnTo>
                  <a:cubicBezTo>
                    <a:pt x="0" y="106196"/>
                    <a:pt x="19632" y="125059"/>
                    <a:pt x="42838" y="125059"/>
                  </a:cubicBezTo>
                  <a:cubicBezTo>
                    <a:pt x="44610" y="125059"/>
                    <a:pt x="46402" y="124949"/>
                    <a:pt x="48209" y="124723"/>
                  </a:cubicBezTo>
                  <a:cubicBezTo>
                    <a:pt x="66774" y="122394"/>
                    <a:pt x="85677" y="121230"/>
                    <a:pt x="104576" y="121230"/>
                  </a:cubicBezTo>
                  <a:cubicBezTo>
                    <a:pt x="123475" y="121230"/>
                    <a:pt x="142371" y="122394"/>
                    <a:pt x="160925" y="124723"/>
                  </a:cubicBezTo>
                  <a:cubicBezTo>
                    <a:pt x="162734" y="124948"/>
                    <a:pt x="164529" y="125058"/>
                    <a:pt x="166303" y="125058"/>
                  </a:cubicBezTo>
                  <a:cubicBezTo>
                    <a:pt x="189580" y="125058"/>
                    <a:pt x="209133" y="106154"/>
                    <a:pt x="209133" y="82151"/>
                  </a:cubicBezTo>
                  <a:lnTo>
                    <a:pt x="209133" y="42888"/>
                  </a:lnTo>
                  <a:cubicBezTo>
                    <a:pt x="209133" y="18939"/>
                    <a:pt x="189595" y="1"/>
                    <a:pt x="166328" y="1"/>
                  </a:cubicBezTo>
                  <a:cubicBezTo>
                    <a:pt x="164547" y="1"/>
                    <a:pt x="162743" y="112"/>
                    <a:pt x="160925" y="341"/>
                  </a:cubicBezTo>
                  <a:cubicBezTo>
                    <a:pt x="142371" y="2657"/>
                    <a:pt x="123475" y="3815"/>
                    <a:pt x="104576" y="3815"/>
                  </a:cubicBezTo>
                  <a:cubicBezTo>
                    <a:pt x="85677" y="3815"/>
                    <a:pt x="66774" y="2657"/>
                    <a:pt x="48209" y="341"/>
                  </a:cubicBezTo>
                  <a:cubicBezTo>
                    <a:pt x="46392" y="112"/>
                    <a:pt x="44589" y="0"/>
                    <a:pt x="42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1"/>
            <p:cNvSpPr/>
            <p:nvPr/>
          </p:nvSpPr>
          <p:spPr>
            <a:xfrm>
              <a:off x="1190625" y="3668725"/>
              <a:ext cx="5228350" cy="1289000"/>
            </a:xfrm>
            <a:custGeom>
              <a:avLst/>
              <a:gdLst/>
              <a:ahLst/>
              <a:cxnLst/>
              <a:rect l="l" t="t" r="r" b="b"/>
              <a:pathLst>
                <a:path w="209134" h="51560" extrusionOk="0">
                  <a:moveTo>
                    <a:pt x="0" y="1"/>
                  </a:moveTo>
                  <a:lnTo>
                    <a:pt x="0" y="8652"/>
                  </a:lnTo>
                  <a:cubicBezTo>
                    <a:pt x="0" y="32593"/>
                    <a:pt x="19520" y="51558"/>
                    <a:pt x="42837" y="51558"/>
                  </a:cubicBezTo>
                  <a:cubicBezTo>
                    <a:pt x="44608" y="51558"/>
                    <a:pt x="46401" y="51449"/>
                    <a:pt x="48209" y="51224"/>
                  </a:cubicBezTo>
                  <a:cubicBezTo>
                    <a:pt x="66774" y="48896"/>
                    <a:pt x="85677" y="47731"/>
                    <a:pt x="104576" y="47731"/>
                  </a:cubicBezTo>
                  <a:cubicBezTo>
                    <a:pt x="123475" y="47731"/>
                    <a:pt x="142371" y="48896"/>
                    <a:pt x="160925" y="51224"/>
                  </a:cubicBezTo>
                  <a:cubicBezTo>
                    <a:pt x="162733" y="51450"/>
                    <a:pt x="164527" y="51560"/>
                    <a:pt x="166299" y="51560"/>
                  </a:cubicBezTo>
                  <a:cubicBezTo>
                    <a:pt x="189541" y="51560"/>
                    <a:pt x="209133" y="32677"/>
                    <a:pt x="209133" y="8652"/>
                  </a:cubicBezTo>
                  <a:lnTo>
                    <a:pt x="209133" y="25"/>
                  </a:lnTo>
                  <a:cubicBezTo>
                    <a:pt x="199036" y="12647"/>
                    <a:pt x="183693" y="20907"/>
                    <a:pt x="166317" y="20907"/>
                  </a:cubicBezTo>
                  <a:cubicBezTo>
                    <a:pt x="164037" y="20907"/>
                    <a:pt x="161733" y="20784"/>
                    <a:pt x="159405" y="20490"/>
                  </a:cubicBezTo>
                  <a:cubicBezTo>
                    <a:pt x="141440" y="18235"/>
                    <a:pt x="122715" y="17083"/>
                    <a:pt x="104579" y="17083"/>
                  </a:cubicBezTo>
                  <a:cubicBezTo>
                    <a:pt x="86418" y="17083"/>
                    <a:pt x="67693" y="18235"/>
                    <a:pt x="49728" y="20490"/>
                  </a:cubicBezTo>
                  <a:cubicBezTo>
                    <a:pt x="47424" y="20784"/>
                    <a:pt x="45096" y="20907"/>
                    <a:pt x="42817" y="20907"/>
                  </a:cubicBezTo>
                  <a:cubicBezTo>
                    <a:pt x="28259" y="20907"/>
                    <a:pt x="14509" y="15245"/>
                    <a:pt x="4093" y="4927"/>
                  </a:cubicBezTo>
                  <a:cubicBezTo>
                    <a:pt x="2549" y="3407"/>
                    <a:pt x="1323" y="16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61"/>
          <p:cNvGrpSpPr/>
          <p:nvPr/>
        </p:nvGrpSpPr>
        <p:grpSpPr>
          <a:xfrm>
            <a:off x="3334049" y="3850878"/>
            <a:ext cx="541657" cy="541657"/>
            <a:chOff x="1190625" y="238125"/>
            <a:chExt cx="5228350" cy="5228350"/>
          </a:xfrm>
        </p:grpSpPr>
        <p:sp>
          <p:nvSpPr>
            <p:cNvPr id="1293" name="Google Shape;1293;p61"/>
            <p:cNvSpPr/>
            <p:nvPr/>
          </p:nvSpPr>
          <p:spPr>
            <a:xfrm>
              <a:off x="2120100" y="238125"/>
              <a:ext cx="3370000" cy="2283000"/>
            </a:xfrm>
            <a:custGeom>
              <a:avLst/>
              <a:gdLst/>
              <a:ahLst/>
              <a:cxnLst/>
              <a:rect l="l" t="t" r="r" b="b"/>
              <a:pathLst>
                <a:path w="134800" h="91320" extrusionOk="0">
                  <a:moveTo>
                    <a:pt x="61273" y="0"/>
                  </a:moveTo>
                  <a:lnTo>
                    <a:pt x="61273" y="49434"/>
                  </a:lnTo>
                  <a:lnTo>
                    <a:pt x="1" y="49434"/>
                  </a:lnTo>
                  <a:lnTo>
                    <a:pt x="1" y="61689"/>
                  </a:lnTo>
                  <a:lnTo>
                    <a:pt x="12255" y="61689"/>
                  </a:lnTo>
                  <a:lnTo>
                    <a:pt x="12255" y="91320"/>
                  </a:lnTo>
                  <a:lnTo>
                    <a:pt x="67400" y="72938"/>
                  </a:lnTo>
                  <a:lnTo>
                    <a:pt x="122545" y="91320"/>
                  </a:lnTo>
                  <a:lnTo>
                    <a:pt x="122545" y="61689"/>
                  </a:lnTo>
                  <a:lnTo>
                    <a:pt x="134799" y="61689"/>
                  </a:lnTo>
                  <a:lnTo>
                    <a:pt x="134799" y="49434"/>
                  </a:lnTo>
                  <a:lnTo>
                    <a:pt x="73527" y="49434"/>
                  </a:lnTo>
                  <a:lnTo>
                    <a:pt x="73527" y="36763"/>
                  </a:lnTo>
                  <a:lnTo>
                    <a:pt x="79654" y="36763"/>
                  </a:lnTo>
                  <a:cubicBezTo>
                    <a:pt x="96541" y="36763"/>
                    <a:pt x="110290" y="23014"/>
                    <a:pt x="110290" y="6127"/>
                  </a:cubicBez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1"/>
            <p:cNvSpPr/>
            <p:nvPr/>
          </p:nvSpPr>
          <p:spPr>
            <a:xfrm>
              <a:off x="1190625" y="4384375"/>
              <a:ext cx="316800" cy="306400"/>
            </a:xfrm>
            <a:custGeom>
              <a:avLst/>
              <a:gdLst/>
              <a:ahLst/>
              <a:cxnLst/>
              <a:rect l="l" t="t" r="r" b="b"/>
              <a:pathLst>
                <a:path w="12672" h="12256" extrusionOk="0">
                  <a:moveTo>
                    <a:pt x="0" y="1"/>
                  </a:moveTo>
                  <a:lnTo>
                    <a:pt x="0" y="12255"/>
                  </a:lnTo>
                  <a:lnTo>
                    <a:pt x="12671" y="12255"/>
                  </a:lnTo>
                  <a:lnTo>
                    <a:pt x="126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1"/>
            <p:cNvSpPr/>
            <p:nvPr/>
          </p:nvSpPr>
          <p:spPr>
            <a:xfrm>
              <a:off x="1190625" y="3618475"/>
              <a:ext cx="1235875" cy="1848000"/>
            </a:xfrm>
            <a:custGeom>
              <a:avLst/>
              <a:gdLst/>
              <a:ahLst/>
              <a:cxnLst/>
              <a:rect l="l" t="t" r="r" b="b"/>
              <a:pathLst>
                <a:path w="49435" h="73920" extrusionOk="0">
                  <a:moveTo>
                    <a:pt x="0" y="1"/>
                  </a:moveTo>
                  <a:lnTo>
                    <a:pt x="0" y="18382"/>
                  </a:lnTo>
                  <a:lnTo>
                    <a:pt x="24925" y="18382"/>
                  </a:lnTo>
                  <a:lnTo>
                    <a:pt x="24925" y="55146"/>
                  </a:lnTo>
                  <a:lnTo>
                    <a:pt x="0" y="55146"/>
                  </a:lnTo>
                  <a:lnTo>
                    <a:pt x="0" y="73919"/>
                  </a:lnTo>
                  <a:lnTo>
                    <a:pt x="49434" y="73919"/>
                  </a:lnTo>
                  <a:lnTo>
                    <a:pt x="49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1"/>
            <p:cNvSpPr/>
            <p:nvPr/>
          </p:nvSpPr>
          <p:spPr>
            <a:xfrm>
              <a:off x="5183700" y="3618475"/>
              <a:ext cx="1235275" cy="1848000"/>
            </a:xfrm>
            <a:custGeom>
              <a:avLst/>
              <a:gdLst/>
              <a:ahLst/>
              <a:cxnLst/>
              <a:rect l="l" t="t" r="r" b="b"/>
              <a:pathLst>
                <a:path w="49411" h="73920" extrusionOk="0">
                  <a:moveTo>
                    <a:pt x="1" y="1"/>
                  </a:moveTo>
                  <a:lnTo>
                    <a:pt x="1" y="73919"/>
                  </a:lnTo>
                  <a:lnTo>
                    <a:pt x="49410" y="73919"/>
                  </a:lnTo>
                  <a:lnTo>
                    <a:pt x="49410" y="55146"/>
                  </a:lnTo>
                  <a:lnTo>
                    <a:pt x="24509" y="55146"/>
                  </a:lnTo>
                  <a:lnTo>
                    <a:pt x="24509" y="18382"/>
                  </a:lnTo>
                  <a:lnTo>
                    <a:pt x="49410" y="18382"/>
                  </a:lnTo>
                  <a:lnTo>
                    <a:pt x="49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1"/>
            <p:cNvSpPr/>
            <p:nvPr/>
          </p:nvSpPr>
          <p:spPr>
            <a:xfrm>
              <a:off x="6102775" y="4384375"/>
              <a:ext cx="316200" cy="306400"/>
            </a:xfrm>
            <a:custGeom>
              <a:avLst/>
              <a:gdLst/>
              <a:ahLst/>
              <a:cxnLst/>
              <a:rect l="l" t="t" r="r" b="b"/>
              <a:pathLst>
                <a:path w="12648" h="12256" extrusionOk="0">
                  <a:moveTo>
                    <a:pt x="1" y="1"/>
                  </a:moveTo>
                  <a:lnTo>
                    <a:pt x="1" y="12255"/>
                  </a:lnTo>
                  <a:lnTo>
                    <a:pt x="12647" y="12255"/>
                  </a:lnTo>
                  <a:lnTo>
                    <a:pt x="126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1"/>
            <p:cNvSpPr/>
            <p:nvPr/>
          </p:nvSpPr>
          <p:spPr>
            <a:xfrm>
              <a:off x="3958275" y="4537575"/>
              <a:ext cx="306375" cy="928900"/>
            </a:xfrm>
            <a:custGeom>
              <a:avLst/>
              <a:gdLst/>
              <a:ahLst/>
              <a:cxnLst/>
              <a:rect l="l" t="t" r="r" b="b"/>
              <a:pathLst>
                <a:path w="12255" h="37156" extrusionOk="0">
                  <a:moveTo>
                    <a:pt x="0" y="0"/>
                  </a:moveTo>
                  <a:lnTo>
                    <a:pt x="0" y="37155"/>
                  </a:lnTo>
                  <a:lnTo>
                    <a:pt x="12255" y="371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1"/>
            <p:cNvSpPr/>
            <p:nvPr/>
          </p:nvSpPr>
          <p:spPr>
            <a:xfrm>
              <a:off x="2732825" y="3618475"/>
              <a:ext cx="2144550" cy="1848000"/>
            </a:xfrm>
            <a:custGeom>
              <a:avLst/>
              <a:gdLst/>
              <a:ahLst/>
              <a:cxnLst/>
              <a:rect l="l" t="t" r="r" b="b"/>
              <a:pathLst>
                <a:path w="85782" h="73920" extrusionOk="0">
                  <a:moveTo>
                    <a:pt x="1" y="1"/>
                  </a:moveTo>
                  <a:lnTo>
                    <a:pt x="1" y="73919"/>
                  </a:lnTo>
                  <a:lnTo>
                    <a:pt x="12255" y="73919"/>
                  </a:lnTo>
                  <a:lnTo>
                    <a:pt x="12255" y="24510"/>
                  </a:lnTo>
                  <a:lnTo>
                    <a:pt x="73527" y="24510"/>
                  </a:lnTo>
                  <a:lnTo>
                    <a:pt x="73527" y="73919"/>
                  </a:lnTo>
                  <a:lnTo>
                    <a:pt x="85781" y="73919"/>
                  </a:lnTo>
                  <a:lnTo>
                    <a:pt x="85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1"/>
            <p:cNvSpPr/>
            <p:nvPr/>
          </p:nvSpPr>
          <p:spPr>
            <a:xfrm>
              <a:off x="3345550" y="4537575"/>
              <a:ext cx="306375" cy="928900"/>
            </a:xfrm>
            <a:custGeom>
              <a:avLst/>
              <a:gdLst/>
              <a:ahLst/>
              <a:cxnLst/>
              <a:rect l="l" t="t" r="r" b="b"/>
              <a:pathLst>
                <a:path w="12255" h="37156" extrusionOk="0">
                  <a:moveTo>
                    <a:pt x="0" y="0"/>
                  </a:moveTo>
                  <a:lnTo>
                    <a:pt x="0" y="37155"/>
                  </a:lnTo>
                  <a:lnTo>
                    <a:pt x="12255" y="371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1"/>
            <p:cNvSpPr/>
            <p:nvPr/>
          </p:nvSpPr>
          <p:spPr>
            <a:xfrm>
              <a:off x="1813750" y="2384475"/>
              <a:ext cx="3982700" cy="927675"/>
            </a:xfrm>
            <a:custGeom>
              <a:avLst/>
              <a:gdLst/>
              <a:ahLst/>
              <a:cxnLst/>
              <a:rect l="l" t="t" r="r" b="b"/>
              <a:pathLst>
                <a:path w="159308" h="37107" extrusionOk="0">
                  <a:moveTo>
                    <a:pt x="85781" y="12598"/>
                  </a:moveTo>
                  <a:lnTo>
                    <a:pt x="85781" y="24852"/>
                  </a:lnTo>
                  <a:lnTo>
                    <a:pt x="73527" y="24852"/>
                  </a:lnTo>
                  <a:lnTo>
                    <a:pt x="73527" y="12598"/>
                  </a:lnTo>
                  <a:close/>
                  <a:moveTo>
                    <a:pt x="79654" y="0"/>
                  </a:moveTo>
                  <a:lnTo>
                    <a:pt x="0" y="26543"/>
                  </a:lnTo>
                  <a:lnTo>
                    <a:pt x="0" y="37107"/>
                  </a:lnTo>
                  <a:lnTo>
                    <a:pt x="159307" y="37107"/>
                  </a:lnTo>
                  <a:lnTo>
                    <a:pt x="159307" y="26543"/>
                  </a:lnTo>
                  <a:lnTo>
                    <a:pt x="7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61"/>
          <p:cNvGrpSpPr/>
          <p:nvPr/>
        </p:nvGrpSpPr>
        <p:grpSpPr>
          <a:xfrm>
            <a:off x="3334048" y="1476978"/>
            <a:ext cx="541657" cy="541657"/>
            <a:chOff x="1190625" y="238125"/>
            <a:chExt cx="5228350" cy="5228350"/>
          </a:xfrm>
        </p:grpSpPr>
        <p:sp>
          <p:nvSpPr>
            <p:cNvPr id="1303" name="Google Shape;1303;p61"/>
            <p:cNvSpPr/>
            <p:nvPr/>
          </p:nvSpPr>
          <p:spPr>
            <a:xfrm>
              <a:off x="3345550" y="3312125"/>
              <a:ext cx="919100" cy="612750"/>
            </a:xfrm>
            <a:custGeom>
              <a:avLst/>
              <a:gdLst/>
              <a:ahLst/>
              <a:cxnLst/>
              <a:rect l="l" t="t" r="r" b="b"/>
              <a:pathLst>
                <a:path w="36764" h="24510" extrusionOk="0">
                  <a:moveTo>
                    <a:pt x="0" y="1"/>
                  </a:moveTo>
                  <a:lnTo>
                    <a:pt x="0" y="24509"/>
                  </a:lnTo>
                  <a:lnTo>
                    <a:pt x="36764" y="24509"/>
                  </a:lnTo>
                  <a:lnTo>
                    <a:pt x="367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1"/>
            <p:cNvSpPr/>
            <p:nvPr/>
          </p:nvSpPr>
          <p:spPr>
            <a:xfrm>
              <a:off x="1190625" y="238125"/>
              <a:ext cx="5228350" cy="5228350"/>
            </a:xfrm>
            <a:custGeom>
              <a:avLst/>
              <a:gdLst/>
              <a:ahLst/>
              <a:cxnLst/>
              <a:rect l="l" t="t" r="r" b="b"/>
              <a:pathLst>
                <a:path w="209134" h="209134" extrusionOk="0">
                  <a:moveTo>
                    <a:pt x="104579" y="12254"/>
                  </a:moveTo>
                  <a:cubicBezTo>
                    <a:pt x="114701" y="12254"/>
                    <a:pt x="122961" y="20489"/>
                    <a:pt x="122961" y="30636"/>
                  </a:cubicBezTo>
                  <a:lnTo>
                    <a:pt x="122961" y="49018"/>
                  </a:lnTo>
                  <a:lnTo>
                    <a:pt x="86197" y="49018"/>
                  </a:lnTo>
                  <a:lnTo>
                    <a:pt x="86197" y="30636"/>
                  </a:lnTo>
                  <a:cubicBezTo>
                    <a:pt x="86197" y="20489"/>
                    <a:pt x="94432" y="12254"/>
                    <a:pt x="104579" y="12254"/>
                  </a:cubicBezTo>
                  <a:close/>
                  <a:moveTo>
                    <a:pt x="135215" y="110706"/>
                  </a:moveTo>
                  <a:lnTo>
                    <a:pt x="135215" y="159724"/>
                  </a:lnTo>
                  <a:lnTo>
                    <a:pt x="73943" y="159724"/>
                  </a:lnTo>
                  <a:lnTo>
                    <a:pt x="73943" y="110706"/>
                  </a:lnTo>
                  <a:close/>
                  <a:moveTo>
                    <a:pt x="104579" y="0"/>
                  </a:moveTo>
                  <a:cubicBezTo>
                    <a:pt x="87668" y="0"/>
                    <a:pt x="73943" y="13749"/>
                    <a:pt x="73943" y="30636"/>
                  </a:cubicBezTo>
                  <a:lnTo>
                    <a:pt x="73943" y="67816"/>
                  </a:lnTo>
                  <a:cubicBezTo>
                    <a:pt x="73943" y="77938"/>
                    <a:pt x="65684" y="86197"/>
                    <a:pt x="55561" y="86197"/>
                  </a:cubicBezTo>
                  <a:lnTo>
                    <a:pt x="18382" y="86197"/>
                  </a:lnTo>
                  <a:cubicBezTo>
                    <a:pt x="8235" y="86197"/>
                    <a:pt x="0" y="94432"/>
                    <a:pt x="0" y="104579"/>
                  </a:cubicBezTo>
                  <a:cubicBezTo>
                    <a:pt x="0" y="114701"/>
                    <a:pt x="8235" y="122961"/>
                    <a:pt x="18382" y="122961"/>
                  </a:cubicBezTo>
                  <a:cubicBezTo>
                    <a:pt x="21764" y="122961"/>
                    <a:pt x="24509" y="125705"/>
                    <a:pt x="24509" y="129088"/>
                  </a:cubicBezTo>
                  <a:lnTo>
                    <a:pt x="24509" y="171978"/>
                  </a:lnTo>
                  <a:lnTo>
                    <a:pt x="36763" y="171978"/>
                  </a:lnTo>
                  <a:lnTo>
                    <a:pt x="36763" y="129088"/>
                  </a:lnTo>
                  <a:cubicBezTo>
                    <a:pt x="36763" y="118941"/>
                    <a:pt x="28528" y="110706"/>
                    <a:pt x="18382" y="110706"/>
                  </a:cubicBezTo>
                  <a:cubicBezTo>
                    <a:pt x="14999" y="110706"/>
                    <a:pt x="12254" y="107961"/>
                    <a:pt x="12254" y="104579"/>
                  </a:cubicBezTo>
                  <a:cubicBezTo>
                    <a:pt x="12254" y="101197"/>
                    <a:pt x="14999" y="98452"/>
                    <a:pt x="18382" y="98452"/>
                  </a:cubicBezTo>
                  <a:lnTo>
                    <a:pt x="49434" y="98452"/>
                  </a:lnTo>
                  <a:lnTo>
                    <a:pt x="49434" y="209133"/>
                  </a:lnTo>
                  <a:lnTo>
                    <a:pt x="160116" y="209133"/>
                  </a:lnTo>
                  <a:lnTo>
                    <a:pt x="160116" y="98452"/>
                  </a:lnTo>
                  <a:lnTo>
                    <a:pt x="190752" y="98452"/>
                  </a:lnTo>
                  <a:cubicBezTo>
                    <a:pt x="194134" y="98452"/>
                    <a:pt x="196879" y="101197"/>
                    <a:pt x="196879" y="104579"/>
                  </a:cubicBezTo>
                  <a:cubicBezTo>
                    <a:pt x="196879" y="107961"/>
                    <a:pt x="194134" y="110706"/>
                    <a:pt x="190752" y="110706"/>
                  </a:cubicBezTo>
                  <a:cubicBezTo>
                    <a:pt x="180630" y="110706"/>
                    <a:pt x="172370" y="118941"/>
                    <a:pt x="172370" y="129088"/>
                  </a:cubicBezTo>
                  <a:lnTo>
                    <a:pt x="172370" y="171978"/>
                  </a:lnTo>
                  <a:lnTo>
                    <a:pt x="184625" y="171978"/>
                  </a:lnTo>
                  <a:lnTo>
                    <a:pt x="184625" y="129088"/>
                  </a:lnTo>
                  <a:cubicBezTo>
                    <a:pt x="184625" y="125705"/>
                    <a:pt x="187370" y="122961"/>
                    <a:pt x="190752" y="122961"/>
                  </a:cubicBezTo>
                  <a:cubicBezTo>
                    <a:pt x="200898" y="122961"/>
                    <a:pt x="209133" y="114701"/>
                    <a:pt x="209133" y="104579"/>
                  </a:cubicBezTo>
                  <a:cubicBezTo>
                    <a:pt x="209133" y="94432"/>
                    <a:pt x="200898" y="86197"/>
                    <a:pt x="190752" y="86197"/>
                  </a:cubicBezTo>
                  <a:lnTo>
                    <a:pt x="153989" y="86197"/>
                  </a:lnTo>
                  <a:cubicBezTo>
                    <a:pt x="143866" y="86197"/>
                    <a:pt x="135215" y="77938"/>
                    <a:pt x="135215" y="67816"/>
                  </a:cubicBezTo>
                  <a:lnTo>
                    <a:pt x="135215" y="30636"/>
                  </a:lnTo>
                  <a:cubicBezTo>
                    <a:pt x="135215" y="13749"/>
                    <a:pt x="121465"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61"/>
          <p:cNvGrpSpPr/>
          <p:nvPr/>
        </p:nvGrpSpPr>
        <p:grpSpPr>
          <a:xfrm>
            <a:off x="5268301" y="1476975"/>
            <a:ext cx="541657" cy="541657"/>
            <a:chOff x="1190625" y="238125"/>
            <a:chExt cx="5228350" cy="5228350"/>
          </a:xfrm>
        </p:grpSpPr>
        <p:sp>
          <p:nvSpPr>
            <p:cNvPr id="1306" name="Google Shape;1306;p61"/>
            <p:cNvSpPr/>
            <p:nvPr/>
          </p:nvSpPr>
          <p:spPr>
            <a:xfrm>
              <a:off x="4245625" y="238125"/>
              <a:ext cx="2173350" cy="2173325"/>
            </a:xfrm>
            <a:custGeom>
              <a:avLst/>
              <a:gdLst/>
              <a:ahLst/>
              <a:cxnLst/>
              <a:rect l="l" t="t" r="r" b="b"/>
              <a:pathLst>
                <a:path w="86934" h="86933" extrusionOk="0">
                  <a:moveTo>
                    <a:pt x="60954" y="12254"/>
                  </a:moveTo>
                  <a:lnTo>
                    <a:pt x="74703" y="26004"/>
                  </a:lnTo>
                  <a:lnTo>
                    <a:pt x="74679" y="37008"/>
                  </a:lnTo>
                  <a:lnTo>
                    <a:pt x="47352" y="50660"/>
                  </a:lnTo>
                  <a:lnTo>
                    <a:pt x="36274" y="39582"/>
                  </a:lnTo>
                  <a:lnTo>
                    <a:pt x="49950" y="12254"/>
                  </a:lnTo>
                  <a:close/>
                  <a:moveTo>
                    <a:pt x="42352" y="0"/>
                  </a:moveTo>
                  <a:lnTo>
                    <a:pt x="23970" y="36812"/>
                  </a:lnTo>
                  <a:cubicBezTo>
                    <a:pt x="15760" y="42719"/>
                    <a:pt x="7770" y="48895"/>
                    <a:pt x="1" y="55316"/>
                  </a:cubicBezTo>
                  <a:lnTo>
                    <a:pt x="31642" y="86933"/>
                  </a:lnTo>
                  <a:cubicBezTo>
                    <a:pt x="38038" y="79163"/>
                    <a:pt x="44215" y="71173"/>
                    <a:pt x="50146" y="62988"/>
                  </a:cubicBezTo>
                  <a:lnTo>
                    <a:pt x="86933" y="44581"/>
                  </a:lnTo>
                  <a:lnTo>
                    <a:pt x="86933" y="20930"/>
                  </a:lnTo>
                  <a:lnTo>
                    <a:pt x="660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1"/>
            <p:cNvSpPr/>
            <p:nvPr/>
          </p:nvSpPr>
          <p:spPr>
            <a:xfrm>
              <a:off x="1190625" y="3293125"/>
              <a:ext cx="2173325" cy="2173350"/>
            </a:xfrm>
            <a:custGeom>
              <a:avLst/>
              <a:gdLst/>
              <a:ahLst/>
              <a:cxnLst/>
              <a:rect l="l" t="t" r="r" b="b"/>
              <a:pathLst>
                <a:path w="86933" h="86934" extrusionOk="0">
                  <a:moveTo>
                    <a:pt x="39582" y="36274"/>
                  </a:moveTo>
                  <a:lnTo>
                    <a:pt x="50660" y="47352"/>
                  </a:lnTo>
                  <a:lnTo>
                    <a:pt x="37008" y="74679"/>
                  </a:lnTo>
                  <a:lnTo>
                    <a:pt x="26004" y="74703"/>
                  </a:lnTo>
                  <a:lnTo>
                    <a:pt x="12254" y="60930"/>
                  </a:lnTo>
                  <a:lnTo>
                    <a:pt x="12254" y="49950"/>
                  </a:lnTo>
                  <a:lnTo>
                    <a:pt x="39582" y="36274"/>
                  </a:lnTo>
                  <a:close/>
                  <a:moveTo>
                    <a:pt x="55316" y="1"/>
                  </a:moveTo>
                  <a:cubicBezTo>
                    <a:pt x="48895" y="7770"/>
                    <a:pt x="42719" y="15760"/>
                    <a:pt x="36812" y="23970"/>
                  </a:cubicBezTo>
                  <a:lnTo>
                    <a:pt x="0" y="42352"/>
                  </a:lnTo>
                  <a:lnTo>
                    <a:pt x="0" y="66027"/>
                  </a:lnTo>
                  <a:lnTo>
                    <a:pt x="20930" y="86933"/>
                  </a:lnTo>
                  <a:lnTo>
                    <a:pt x="44581" y="86933"/>
                  </a:lnTo>
                  <a:lnTo>
                    <a:pt x="62988" y="50146"/>
                  </a:lnTo>
                  <a:cubicBezTo>
                    <a:pt x="71173" y="44215"/>
                    <a:pt x="79163" y="38038"/>
                    <a:pt x="86933" y="31642"/>
                  </a:cubicBezTo>
                  <a:lnTo>
                    <a:pt x="55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1"/>
            <p:cNvSpPr/>
            <p:nvPr/>
          </p:nvSpPr>
          <p:spPr>
            <a:xfrm>
              <a:off x="2772650" y="1820150"/>
              <a:ext cx="2064900" cy="2064900"/>
            </a:xfrm>
            <a:custGeom>
              <a:avLst/>
              <a:gdLst/>
              <a:ahLst/>
              <a:cxnLst/>
              <a:rect l="l" t="t" r="r" b="b"/>
              <a:pathLst>
                <a:path w="82596" h="82596" extrusionOk="0">
                  <a:moveTo>
                    <a:pt x="49557" y="1"/>
                  </a:moveTo>
                  <a:cubicBezTo>
                    <a:pt x="34141" y="13431"/>
                    <a:pt x="13431" y="34141"/>
                    <a:pt x="1" y="49557"/>
                  </a:cubicBezTo>
                  <a:lnTo>
                    <a:pt x="33014" y="82595"/>
                  </a:lnTo>
                  <a:cubicBezTo>
                    <a:pt x="48430" y="69140"/>
                    <a:pt x="69140" y="48430"/>
                    <a:pt x="82595" y="33014"/>
                  </a:cubicBezTo>
                  <a:lnTo>
                    <a:pt x="49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62"/>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MOST SOLICITED STYLES</a:t>
            </a:r>
            <a:endParaRPr/>
          </a:p>
        </p:txBody>
      </p:sp>
      <p:sp>
        <p:nvSpPr>
          <p:cNvPr id="1314" name="Google Shape;1314;p62"/>
          <p:cNvSpPr txBox="1"/>
          <p:nvPr/>
        </p:nvSpPr>
        <p:spPr>
          <a:xfrm>
            <a:off x="787200" y="3919916"/>
            <a:ext cx="2959500" cy="55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Alice"/>
                <a:ea typeface="Alice"/>
                <a:cs typeface="Alice"/>
                <a:sym typeface="Alice"/>
              </a:rPr>
              <a:t>Follow the link in the graph to modify its data and then paste the new one here. </a:t>
            </a:r>
            <a:r>
              <a:rPr lang="en" sz="1200" b="1">
                <a:solidFill>
                  <a:schemeClr val="dk1"/>
                </a:solidFill>
                <a:uFill>
                  <a:noFill/>
                </a:uFill>
                <a:latin typeface="Alice"/>
                <a:ea typeface="Alice"/>
                <a:cs typeface="Alice"/>
                <a:sym typeface="Alice"/>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more info, click here</a:t>
            </a:r>
            <a:endParaRPr sz="1200" b="1">
              <a:solidFill>
                <a:schemeClr val="dk1"/>
              </a:solidFill>
              <a:latin typeface="Alice"/>
              <a:ea typeface="Alice"/>
              <a:cs typeface="Alice"/>
              <a:sym typeface="Alice"/>
            </a:endParaRPr>
          </a:p>
        </p:txBody>
      </p:sp>
      <p:sp>
        <p:nvSpPr>
          <p:cNvPr id="1315" name="Google Shape;1315;p62"/>
          <p:cNvSpPr txBox="1"/>
          <p:nvPr/>
        </p:nvSpPr>
        <p:spPr>
          <a:xfrm>
            <a:off x="6244452" y="2246000"/>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Mars is actually a very cold place</a:t>
            </a:r>
            <a:endParaRPr sz="1500">
              <a:solidFill>
                <a:schemeClr val="dk1"/>
              </a:solidFill>
              <a:latin typeface="Alice"/>
              <a:ea typeface="Alice"/>
              <a:cs typeface="Alice"/>
              <a:sym typeface="Alice"/>
            </a:endParaRPr>
          </a:p>
        </p:txBody>
      </p:sp>
      <p:sp>
        <p:nvSpPr>
          <p:cNvPr id="1316" name="Google Shape;1316;p62"/>
          <p:cNvSpPr txBox="1"/>
          <p:nvPr/>
        </p:nvSpPr>
        <p:spPr>
          <a:xfrm>
            <a:off x="6244552" y="4014035"/>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Neptune is far away from the Sun</a:t>
            </a:r>
            <a:endParaRPr sz="1500">
              <a:solidFill>
                <a:schemeClr val="dk1"/>
              </a:solidFill>
              <a:latin typeface="Alice"/>
              <a:ea typeface="Alice"/>
              <a:cs typeface="Alice"/>
              <a:sym typeface="Alice"/>
            </a:endParaRPr>
          </a:p>
        </p:txBody>
      </p:sp>
      <p:sp>
        <p:nvSpPr>
          <p:cNvPr id="1317" name="Google Shape;1317;p62"/>
          <p:cNvSpPr txBox="1"/>
          <p:nvPr/>
        </p:nvSpPr>
        <p:spPr>
          <a:xfrm>
            <a:off x="6244450" y="1779175"/>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MODELED</a:t>
            </a:r>
            <a:endParaRPr sz="2900" i="1">
              <a:solidFill>
                <a:schemeClr val="accent2"/>
              </a:solidFill>
              <a:latin typeface="Bellefair"/>
              <a:ea typeface="Bellefair"/>
              <a:cs typeface="Bellefair"/>
              <a:sym typeface="Bellefair"/>
            </a:endParaRPr>
          </a:p>
        </p:txBody>
      </p:sp>
      <p:sp>
        <p:nvSpPr>
          <p:cNvPr id="1318" name="Google Shape;1318;p62"/>
          <p:cNvSpPr txBox="1"/>
          <p:nvPr/>
        </p:nvSpPr>
        <p:spPr>
          <a:xfrm>
            <a:off x="6244452" y="3547310"/>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CAST</a:t>
            </a:r>
            <a:endParaRPr sz="2900" i="1">
              <a:solidFill>
                <a:schemeClr val="accent2"/>
              </a:solidFill>
              <a:latin typeface="Bellefair"/>
              <a:ea typeface="Bellefair"/>
              <a:cs typeface="Bellefair"/>
              <a:sym typeface="Bellefair"/>
            </a:endParaRPr>
          </a:p>
        </p:txBody>
      </p:sp>
      <p:sp>
        <p:nvSpPr>
          <p:cNvPr id="1319" name="Google Shape;1319;p62"/>
          <p:cNvSpPr txBox="1"/>
          <p:nvPr/>
        </p:nvSpPr>
        <p:spPr>
          <a:xfrm>
            <a:off x="3766675" y="1779175"/>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ADDITIVE</a:t>
            </a:r>
            <a:endParaRPr sz="2900" i="1">
              <a:solidFill>
                <a:schemeClr val="accent2"/>
              </a:solidFill>
              <a:latin typeface="Bellefair"/>
              <a:ea typeface="Bellefair"/>
              <a:cs typeface="Bellefair"/>
              <a:sym typeface="Bellefair"/>
            </a:endParaRPr>
          </a:p>
        </p:txBody>
      </p:sp>
      <p:sp>
        <p:nvSpPr>
          <p:cNvPr id="1320" name="Google Shape;1320;p62"/>
          <p:cNvSpPr txBox="1"/>
          <p:nvPr/>
        </p:nvSpPr>
        <p:spPr>
          <a:xfrm>
            <a:off x="3766676" y="2246000"/>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Venus is the second planet from the Sun</a:t>
            </a:r>
            <a:endParaRPr sz="1500">
              <a:solidFill>
                <a:schemeClr val="dk1"/>
              </a:solidFill>
              <a:latin typeface="Alice"/>
              <a:ea typeface="Alice"/>
              <a:cs typeface="Alice"/>
              <a:sym typeface="Alice"/>
            </a:endParaRPr>
          </a:p>
        </p:txBody>
      </p:sp>
      <p:sp>
        <p:nvSpPr>
          <p:cNvPr id="1321" name="Google Shape;1321;p62"/>
          <p:cNvSpPr txBox="1"/>
          <p:nvPr/>
        </p:nvSpPr>
        <p:spPr>
          <a:xfrm>
            <a:off x="3766675" y="3547310"/>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RELIEF</a:t>
            </a:r>
            <a:endParaRPr sz="2900" i="1">
              <a:solidFill>
                <a:schemeClr val="accent2"/>
              </a:solidFill>
              <a:latin typeface="Bellefair"/>
              <a:ea typeface="Bellefair"/>
              <a:cs typeface="Bellefair"/>
              <a:sym typeface="Bellefair"/>
            </a:endParaRPr>
          </a:p>
        </p:txBody>
      </p:sp>
      <p:sp>
        <p:nvSpPr>
          <p:cNvPr id="1322" name="Google Shape;1322;p62"/>
          <p:cNvSpPr txBox="1"/>
          <p:nvPr/>
        </p:nvSpPr>
        <p:spPr>
          <a:xfrm>
            <a:off x="3766723" y="4014035"/>
            <a:ext cx="1986000" cy="48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500">
                <a:solidFill>
                  <a:schemeClr val="dk1"/>
                </a:solidFill>
                <a:latin typeface="Alice"/>
                <a:ea typeface="Alice"/>
                <a:cs typeface="Alice"/>
                <a:sym typeface="Alice"/>
              </a:rPr>
              <a:t>Earth is the place where we live on</a:t>
            </a:r>
            <a:endParaRPr sz="1500">
              <a:solidFill>
                <a:schemeClr val="dk1"/>
              </a:solidFill>
              <a:latin typeface="Alice"/>
              <a:ea typeface="Alice"/>
              <a:cs typeface="Alice"/>
              <a:sym typeface="Alice"/>
            </a:endParaRPr>
          </a:p>
        </p:txBody>
      </p:sp>
      <p:sp>
        <p:nvSpPr>
          <p:cNvPr id="1323" name="Google Shape;1323;p62"/>
          <p:cNvSpPr txBox="1"/>
          <p:nvPr/>
        </p:nvSpPr>
        <p:spPr>
          <a:xfrm>
            <a:off x="6220575" y="1366175"/>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36%</a:t>
            </a:r>
            <a:endParaRPr sz="2900" i="1">
              <a:solidFill>
                <a:schemeClr val="accent2"/>
              </a:solidFill>
              <a:latin typeface="Bellefair"/>
              <a:ea typeface="Bellefair"/>
              <a:cs typeface="Bellefair"/>
              <a:sym typeface="Bellefair"/>
            </a:endParaRPr>
          </a:p>
        </p:txBody>
      </p:sp>
      <p:sp>
        <p:nvSpPr>
          <p:cNvPr id="1324" name="Google Shape;1324;p62"/>
          <p:cNvSpPr txBox="1"/>
          <p:nvPr/>
        </p:nvSpPr>
        <p:spPr>
          <a:xfrm>
            <a:off x="3742800" y="1366175"/>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24%</a:t>
            </a:r>
            <a:endParaRPr sz="2900" i="1">
              <a:solidFill>
                <a:schemeClr val="accent2"/>
              </a:solidFill>
              <a:latin typeface="Bellefair"/>
              <a:ea typeface="Bellefair"/>
              <a:cs typeface="Bellefair"/>
              <a:sym typeface="Bellefair"/>
            </a:endParaRPr>
          </a:p>
        </p:txBody>
      </p:sp>
      <p:sp>
        <p:nvSpPr>
          <p:cNvPr id="1325" name="Google Shape;1325;p62"/>
          <p:cNvSpPr txBox="1"/>
          <p:nvPr/>
        </p:nvSpPr>
        <p:spPr>
          <a:xfrm>
            <a:off x="6244452" y="3139310"/>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28%</a:t>
            </a:r>
            <a:endParaRPr sz="2900" i="1">
              <a:solidFill>
                <a:schemeClr val="accent2"/>
              </a:solidFill>
              <a:latin typeface="Bellefair"/>
              <a:ea typeface="Bellefair"/>
              <a:cs typeface="Bellefair"/>
              <a:sym typeface="Bellefair"/>
            </a:endParaRPr>
          </a:p>
        </p:txBody>
      </p:sp>
      <p:sp>
        <p:nvSpPr>
          <p:cNvPr id="1326" name="Google Shape;1326;p62"/>
          <p:cNvSpPr txBox="1"/>
          <p:nvPr/>
        </p:nvSpPr>
        <p:spPr>
          <a:xfrm>
            <a:off x="3766675" y="3139310"/>
            <a:ext cx="1986000" cy="4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900" i="1">
                <a:solidFill>
                  <a:schemeClr val="accent2"/>
                </a:solidFill>
                <a:latin typeface="Bellefair"/>
                <a:ea typeface="Bellefair"/>
                <a:cs typeface="Bellefair"/>
                <a:sym typeface="Bellefair"/>
              </a:rPr>
              <a:t>12%</a:t>
            </a:r>
            <a:endParaRPr sz="2900" i="1">
              <a:solidFill>
                <a:schemeClr val="accent2"/>
              </a:solidFill>
              <a:latin typeface="Bellefair"/>
              <a:ea typeface="Bellefair"/>
              <a:cs typeface="Bellefair"/>
              <a:sym typeface="Bellefair"/>
            </a:endParaRPr>
          </a:p>
        </p:txBody>
      </p:sp>
      <p:pic>
        <p:nvPicPr>
          <p:cNvPr id="1327" name="Google Shape;1327;p62" title="Chart">
            <a:hlinkClick r:id="rId4"/>
          </p:cNvPr>
          <p:cNvPicPr preferRelativeResize="0"/>
          <p:nvPr/>
        </p:nvPicPr>
        <p:blipFill>
          <a:blip r:embed="rId5">
            <a:alphaModFix/>
          </a:blip>
          <a:stretch>
            <a:fillRect/>
          </a:stretch>
        </p:blipFill>
        <p:spPr>
          <a:xfrm>
            <a:off x="696775" y="1305862"/>
            <a:ext cx="2904951" cy="2531788"/>
          </a:xfrm>
          <a:prstGeom prst="rect">
            <a:avLst/>
          </a:prstGeom>
          <a:noFill/>
          <a:ln>
            <a:noFill/>
          </a:ln>
        </p:spPr>
      </p:pic>
      <p:sp>
        <p:nvSpPr>
          <p:cNvPr id="1328" name="Google Shape;1328;p62"/>
          <p:cNvSpPr/>
          <p:nvPr/>
        </p:nvSpPr>
        <p:spPr>
          <a:xfrm>
            <a:off x="5886663" y="1871263"/>
            <a:ext cx="223800" cy="223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2"/>
          <p:cNvSpPr/>
          <p:nvPr/>
        </p:nvSpPr>
        <p:spPr>
          <a:xfrm>
            <a:off x="5886650" y="3639389"/>
            <a:ext cx="223800" cy="2238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2"/>
          <p:cNvSpPr/>
          <p:nvPr/>
        </p:nvSpPr>
        <p:spPr>
          <a:xfrm>
            <a:off x="8303263" y="1871263"/>
            <a:ext cx="223800" cy="223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2"/>
          <p:cNvSpPr/>
          <p:nvPr/>
        </p:nvSpPr>
        <p:spPr>
          <a:xfrm>
            <a:off x="8303250" y="3639389"/>
            <a:ext cx="223800" cy="2238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63"/>
          <p:cNvSpPr/>
          <p:nvPr/>
        </p:nvSpPr>
        <p:spPr>
          <a:xfrm>
            <a:off x="5949364" y="3294695"/>
            <a:ext cx="1100368" cy="415579"/>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lt2"/>
          </a:solidFill>
          <a:ln w="19050" cap="flat" cmpd="sng">
            <a:solidFill>
              <a:schemeClr val="accent2"/>
            </a:solidFill>
            <a:prstDash val="solid"/>
            <a:round/>
            <a:headEnd type="none" w="med" len="med"/>
            <a:tailEnd type="none" w="med" len="med"/>
          </a:ln>
        </p:spPr>
      </p:sp>
      <p:sp>
        <p:nvSpPr>
          <p:cNvPr id="1337" name="Google Shape;1337;p63"/>
          <p:cNvSpPr txBox="1">
            <a:spLocks noGrp="1"/>
          </p:cNvSpPr>
          <p:nvPr>
            <p:ph type="subTitle" idx="1"/>
          </p:nvPr>
        </p:nvSpPr>
        <p:spPr>
          <a:xfrm>
            <a:off x="715550" y="2329025"/>
            <a:ext cx="3562200" cy="10617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sp>
        <p:nvSpPr>
          <p:cNvPr id="1338" name="Google Shape;1338;p63"/>
          <p:cNvSpPr txBox="1">
            <a:spLocks noGrp="1"/>
          </p:cNvSpPr>
          <p:nvPr>
            <p:ph type="title"/>
          </p:nvPr>
        </p:nvSpPr>
        <p:spPr>
          <a:xfrm>
            <a:off x="715550" y="1964025"/>
            <a:ext cx="3856500" cy="3651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MY PLATFORMS</a:t>
            </a:r>
            <a:endParaRPr/>
          </a:p>
        </p:txBody>
      </p:sp>
      <p:sp>
        <p:nvSpPr>
          <p:cNvPr id="1339" name="Google Shape;1339;p63"/>
          <p:cNvSpPr/>
          <p:nvPr/>
        </p:nvSpPr>
        <p:spPr>
          <a:xfrm>
            <a:off x="4888304" y="1255871"/>
            <a:ext cx="3222600" cy="2038800"/>
          </a:xfrm>
          <a:prstGeom prst="roundRect">
            <a:avLst>
              <a:gd name="adj" fmla="val 3857"/>
            </a:avLst>
          </a:prstGeom>
          <a:solidFill>
            <a:schemeClr val="lt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3"/>
          <p:cNvSpPr/>
          <p:nvPr/>
        </p:nvSpPr>
        <p:spPr>
          <a:xfrm>
            <a:off x="4999006" y="1358818"/>
            <a:ext cx="3003900" cy="18315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1" name="Google Shape;1341;p63"/>
          <p:cNvPicPr preferRelativeResize="0"/>
          <p:nvPr/>
        </p:nvPicPr>
        <p:blipFill rotWithShape="1">
          <a:blip r:embed="rId3">
            <a:alphaModFix/>
          </a:blip>
          <a:srcRect l="3908" r="3917"/>
          <a:stretch/>
        </p:blipFill>
        <p:spPr>
          <a:xfrm>
            <a:off x="5004997" y="1363209"/>
            <a:ext cx="2996859" cy="1825585"/>
          </a:xfrm>
          <a:prstGeom prst="rect">
            <a:avLst/>
          </a:prstGeom>
          <a:noFill/>
          <a:ln w="19050" cap="flat" cmpd="sng">
            <a:solidFill>
              <a:schemeClr val="accent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41679" y="1020176"/>
            <a:ext cx="9144000" cy="287338"/>
          </a:xfrm>
        </p:spPr>
        <p:txBody>
          <a:bodyPr>
            <a:noAutofit/>
          </a:bodyPr>
          <a:lstStyle/>
          <a:p>
            <a:pPr marL="152400" lvl="0" indent="0">
              <a:buNone/>
            </a:pPr>
            <a:r>
              <a:rPr lang="en-US" altLang="ko-KR" sz="2000" b="1" dirty="0">
                <a:solidFill>
                  <a:schemeClr val="tx1"/>
                </a:solidFill>
              </a:rPr>
              <a:t>Insert the title of your subtitle Here</a:t>
            </a:r>
          </a:p>
        </p:txBody>
      </p:sp>
      <p:sp>
        <p:nvSpPr>
          <p:cNvPr id="6" name="TextBox 5"/>
          <p:cNvSpPr txBox="1"/>
          <p:nvPr/>
        </p:nvSpPr>
        <p:spPr>
          <a:xfrm>
            <a:off x="595530" y="1539382"/>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7" name="TextBox 6"/>
          <p:cNvSpPr txBox="1"/>
          <p:nvPr/>
        </p:nvSpPr>
        <p:spPr>
          <a:xfrm>
            <a:off x="595530" y="2054334"/>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9" name="TextBox 8"/>
          <p:cNvSpPr txBox="1"/>
          <p:nvPr/>
        </p:nvSpPr>
        <p:spPr>
          <a:xfrm>
            <a:off x="3354587" y="1539382"/>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10" name="TextBox 9"/>
          <p:cNvSpPr txBox="1"/>
          <p:nvPr/>
        </p:nvSpPr>
        <p:spPr>
          <a:xfrm>
            <a:off x="3354587" y="2054334"/>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14" name="Rectangle 13"/>
          <p:cNvSpPr/>
          <p:nvPr/>
        </p:nvSpPr>
        <p:spPr>
          <a:xfrm>
            <a:off x="595530" y="1932223"/>
            <a:ext cx="2412000"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sp>
        <p:nvSpPr>
          <p:cNvPr id="16" name="Rectangle 15"/>
          <p:cNvSpPr/>
          <p:nvPr/>
        </p:nvSpPr>
        <p:spPr>
          <a:xfrm>
            <a:off x="3354587" y="1932223"/>
            <a:ext cx="2412000" cy="3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pic>
        <p:nvPicPr>
          <p:cNvPr id="4" name="Imagen 3"/>
          <p:cNvPicPr>
            <a:picLocks noChangeAspect="1"/>
          </p:cNvPicPr>
          <p:nvPr/>
        </p:nvPicPr>
        <p:blipFill>
          <a:blip r:embed="rId2">
            <a:duotone>
              <a:prstClr val="black"/>
              <a:schemeClr val="accent5">
                <a:tint val="45000"/>
                <a:satMod val="400000"/>
              </a:schemeClr>
            </a:duotone>
          </a:blip>
          <a:stretch>
            <a:fillRect/>
          </a:stretch>
        </p:blipFill>
        <p:spPr>
          <a:xfrm>
            <a:off x="5816949" y="2453347"/>
            <a:ext cx="3060000" cy="2092500"/>
          </a:xfrm>
          <a:prstGeom prst="rect">
            <a:avLst/>
          </a:prstGeom>
        </p:spPr>
      </p:pic>
      <p:pic>
        <p:nvPicPr>
          <p:cNvPr id="2" name="Imagen 1"/>
          <p:cNvPicPr>
            <a:picLocks noChangeAspect="1"/>
          </p:cNvPicPr>
          <p:nvPr/>
        </p:nvPicPr>
        <p:blipFill>
          <a:blip r:embed="rId3"/>
          <a:stretch>
            <a:fillRect/>
          </a:stretch>
        </p:blipFill>
        <p:spPr>
          <a:xfrm>
            <a:off x="8400502" y="83007"/>
            <a:ext cx="635921" cy="624919"/>
          </a:xfrm>
          <a:prstGeom prst="rect">
            <a:avLst/>
          </a:prstGeom>
        </p:spPr>
      </p:pic>
      <p:sp>
        <p:nvSpPr>
          <p:cNvPr id="5" name="Rectángulo 4"/>
          <p:cNvSpPr/>
          <p:nvPr/>
        </p:nvSpPr>
        <p:spPr>
          <a:xfrm>
            <a:off x="0" y="788308"/>
            <a:ext cx="9144000" cy="109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5578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4876800"/>
            <a:ext cx="9144000" cy="266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1"/>
          <p:cNvSpPr>
            <a:spLocks noGrp="1"/>
          </p:cNvSpPr>
          <p:nvPr>
            <p:ph type="subTitle" idx="1"/>
          </p:nvPr>
        </p:nvSpPr>
        <p:spPr>
          <a:xfrm>
            <a:off x="5981674" y="216292"/>
            <a:ext cx="2723700" cy="694800"/>
          </a:xfrm>
        </p:spPr>
        <p:txBody>
          <a:bodyPr>
            <a:noAutofit/>
          </a:bodyPr>
          <a:lstStyle/>
          <a:p>
            <a:pPr algn="r"/>
            <a:r>
              <a:rPr lang="en-US" altLang="ko-KR" sz="3600" b="1" dirty="0">
                <a:solidFill>
                  <a:schemeClr val="tx1"/>
                </a:solidFill>
              </a:rPr>
              <a:t>Columns Layout</a:t>
            </a:r>
            <a:endParaRPr lang="ko-KR" altLang="en-US" sz="3600" b="1" dirty="0">
              <a:solidFill>
                <a:schemeClr val="tx1"/>
              </a:solidFill>
            </a:endParaRPr>
          </a:p>
        </p:txBody>
      </p:sp>
      <p:sp>
        <p:nvSpPr>
          <p:cNvPr id="3" name="Text Placeholder 2"/>
          <p:cNvSpPr>
            <a:spLocks noGrp="1"/>
          </p:cNvSpPr>
          <p:nvPr>
            <p:ph type="body" sz="quarter" idx="4294967295"/>
          </p:nvPr>
        </p:nvSpPr>
        <p:spPr>
          <a:xfrm>
            <a:off x="0" y="1117802"/>
            <a:ext cx="9144000" cy="287338"/>
          </a:xfrm>
        </p:spPr>
        <p:txBody>
          <a:bodyPr>
            <a:noAutofit/>
          </a:bodyPr>
          <a:lstStyle/>
          <a:p>
            <a:pPr marL="152400" lvl="0" indent="0">
              <a:buNone/>
            </a:pPr>
            <a:r>
              <a:rPr lang="en-US" altLang="ko-KR" sz="2000" b="1" dirty="0">
                <a:solidFill>
                  <a:schemeClr val="tx1"/>
                </a:solidFill>
              </a:rPr>
              <a:t>Insert the title of your subtitle Here</a:t>
            </a:r>
          </a:p>
        </p:txBody>
      </p:sp>
      <p:sp>
        <p:nvSpPr>
          <p:cNvPr id="6" name="TextBox 5"/>
          <p:cNvSpPr txBox="1"/>
          <p:nvPr/>
        </p:nvSpPr>
        <p:spPr>
          <a:xfrm>
            <a:off x="276041" y="1755519"/>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7" name="TextBox 6"/>
          <p:cNvSpPr txBox="1"/>
          <p:nvPr/>
        </p:nvSpPr>
        <p:spPr>
          <a:xfrm>
            <a:off x="276041" y="2270471"/>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9" name="TextBox 8"/>
          <p:cNvSpPr txBox="1"/>
          <p:nvPr/>
        </p:nvSpPr>
        <p:spPr>
          <a:xfrm>
            <a:off x="3035098" y="1755519"/>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10" name="TextBox 9"/>
          <p:cNvSpPr txBox="1"/>
          <p:nvPr/>
        </p:nvSpPr>
        <p:spPr>
          <a:xfrm>
            <a:off x="3035098" y="2270471"/>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14" name="Rectangle 13"/>
          <p:cNvSpPr/>
          <p:nvPr/>
        </p:nvSpPr>
        <p:spPr>
          <a:xfrm>
            <a:off x="276041" y="2148360"/>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sp>
        <p:nvSpPr>
          <p:cNvPr id="16" name="Rectangle 15"/>
          <p:cNvSpPr/>
          <p:nvPr/>
        </p:nvSpPr>
        <p:spPr>
          <a:xfrm>
            <a:off x="3035098" y="2148360"/>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pic>
        <p:nvPicPr>
          <p:cNvPr id="8" name="Imagen 7"/>
          <p:cNvPicPr>
            <a:picLocks noChangeAspect="1"/>
          </p:cNvPicPr>
          <p:nvPr/>
        </p:nvPicPr>
        <p:blipFill>
          <a:blip r:embed="rId2"/>
          <a:stretch>
            <a:fillRect/>
          </a:stretch>
        </p:blipFill>
        <p:spPr>
          <a:xfrm>
            <a:off x="6591275" y="1755519"/>
            <a:ext cx="1769196" cy="2925403"/>
          </a:xfrm>
          <a:prstGeom prst="rect">
            <a:avLst/>
          </a:prstGeom>
        </p:spPr>
      </p:pic>
      <p:pic>
        <p:nvPicPr>
          <p:cNvPr id="13" name="Imagen 12"/>
          <p:cNvPicPr>
            <a:picLocks noChangeAspect="1"/>
          </p:cNvPicPr>
          <p:nvPr/>
        </p:nvPicPr>
        <p:blipFill>
          <a:blip r:embed="rId3"/>
          <a:stretch>
            <a:fillRect/>
          </a:stretch>
        </p:blipFill>
        <p:spPr>
          <a:xfrm>
            <a:off x="117114" y="92225"/>
            <a:ext cx="635921" cy="624919"/>
          </a:xfrm>
          <a:prstGeom prst="rect">
            <a:avLst/>
          </a:prstGeom>
        </p:spPr>
      </p:pic>
      <p:sp>
        <p:nvSpPr>
          <p:cNvPr id="15" name="Rectángulo 14"/>
          <p:cNvSpPr/>
          <p:nvPr/>
        </p:nvSpPr>
        <p:spPr>
          <a:xfrm>
            <a:off x="0" y="788308"/>
            <a:ext cx="9144000" cy="109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5578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64"/>
          <p:cNvSpPr/>
          <p:nvPr/>
        </p:nvSpPr>
        <p:spPr>
          <a:xfrm flipH="1">
            <a:off x="1811275" y="4277331"/>
            <a:ext cx="2233675" cy="440337"/>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4"/>
          <p:cNvSpPr txBox="1">
            <a:spLocks noGrp="1"/>
          </p:cNvSpPr>
          <p:nvPr>
            <p:ph type="title"/>
          </p:nvPr>
        </p:nvSpPr>
        <p:spPr>
          <a:xfrm>
            <a:off x="4343400" y="561250"/>
            <a:ext cx="3856500" cy="77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THANKS</a:t>
            </a:r>
            <a:endParaRPr dirty="0"/>
          </a:p>
        </p:txBody>
      </p:sp>
      <p:sp>
        <p:nvSpPr>
          <p:cNvPr id="1354" name="Google Shape;1354;p64"/>
          <p:cNvSpPr txBox="1">
            <a:spLocks noGrp="1"/>
          </p:cNvSpPr>
          <p:nvPr>
            <p:ph type="subTitle" idx="1"/>
          </p:nvPr>
        </p:nvSpPr>
        <p:spPr>
          <a:xfrm>
            <a:off x="4343400" y="1426405"/>
            <a:ext cx="3856500" cy="110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accent4"/>
              </a:buClr>
              <a:buSzPts val="1100"/>
              <a:buFont typeface="Arial"/>
              <a:buNone/>
            </a:pPr>
            <a:r>
              <a:rPr lang="en" sz="2800" dirty="0">
                <a:solidFill>
                  <a:schemeClr val="dk1"/>
                </a:solidFill>
              </a:rPr>
              <a:t>Do you have any questions</a:t>
            </a:r>
            <a:r>
              <a:rPr lang="en" sz="2800" dirty="0" smtClean="0">
                <a:solidFill>
                  <a:schemeClr val="dk1"/>
                </a:solidFill>
              </a:rPr>
              <a:t>?</a:t>
            </a:r>
            <a:endParaRPr sz="2800" dirty="0">
              <a:solidFill>
                <a:schemeClr val="dk1"/>
              </a:solidFill>
            </a:endParaRPr>
          </a:p>
        </p:txBody>
      </p:sp>
      <p:sp>
        <p:nvSpPr>
          <p:cNvPr id="1355" name="Google Shape;1355;p64"/>
          <p:cNvSpPr txBox="1"/>
          <p:nvPr/>
        </p:nvSpPr>
        <p:spPr>
          <a:xfrm>
            <a:off x="4343425" y="4361425"/>
            <a:ext cx="3856500" cy="24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1000"/>
              </a:spcBef>
              <a:spcAft>
                <a:spcPts val="0"/>
              </a:spcAft>
              <a:buNone/>
            </a:pPr>
            <a:r>
              <a:rPr lang="en" sz="1200">
                <a:solidFill>
                  <a:schemeClr val="dk1"/>
                </a:solidFill>
                <a:latin typeface="Alice"/>
                <a:ea typeface="Alice"/>
                <a:cs typeface="Alice"/>
                <a:sym typeface="Alice"/>
              </a:rPr>
              <a:t>Please keep this slide for attribution</a:t>
            </a:r>
            <a:endParaRPr sz="1200">
              <a:solidFill>
                <a:schemeClr val="dk1"/>
              </a:solidFill>
              <a:latin typeface="Alice"/>
              <a:ea typeface="Alice"/>
              <a:cs typeface="Alice"/>
              <a:sym typeface="Alice"/>
            </a:endParaRPr>
          </a:p>
        </p:txBody>
      </p:sp>
      <p:pic>
        <p:nvPicPr>
          <p:cNvPr id="2" name="Imagen 1"/>
          <p:cNvPicPr>
            <a:picLocks noChangeAspect="1"/>
          </p:cNvPicPr>
          <p:nvPr/>
        </p:nvPicPr>
        <p:blipFill>
          <a:blip r:embed="rId3"/>
          <a:stretch>
            <a:fillRect/>
          </a:stretch>
        </p:blipFill>
        <p:spPr>
          <a:xfrm>
            <a:off x="1094460" y="527283"/>
            <a:ext cx="2842222" cy="4158985"/>
          </a:xfrm>
          <a:prstGeom prst="rect">
            <a:avLst/>
          </a:prstGeom>
        </p:spPr>
      </p:pic>
      <p:sp>
        <p:nvSpPr>
          <p:cNvPr id="19" name="Rectángulo 18"/>
          <p:cNvSpPr/>
          <p:nvPr/>
        </p:nvSpPr>
        <p:spPr>
          <a:xfrm>
            <a:off x="0" y="4773523"/>
            <a:ext cx="9144000" cy="315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4" name="Google Shape;2760;p69"/>
          <p:cNvSpPr txBox="1">
            <a:spLocks/>
          </p:cNvSpPr>
          <p:nvPr/>
        </p:nvSpPr>
        <p:spPr>
          <a:xfrm>
            <a:off x="781692" y="2413630"/>
            <a:ext cx="7717500" cy="478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smtClean="0">
                <a:solidFill>
                  <a:schemeClr val="accent1">
                    <a:lumMod val="75000"/>
                  </a:schemeClr>
                </a:solidFill>
              </a:rPr>
              <a:t>www.plantillaspower-point.com</a:t>
            </a:r>
            <a:endParaRPr lang="es-PE" sz="2800" dirty="0">
              <a:solidFill>
                <a:schemeClr val="accent1">
                  <a:lumMod val="7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pic>
        <p:nvPicPr>
          <p:cNvPr id="2" name="Imagen 1"/>
          <p:cNvPicPr>
            <a:picLocks noChangeAspect="1"/>
          </p:cNvPicPr>
          <p:nvPr/>
        </p:nvPicPr>
        <p:blipFill>
          <a:blip r:embed="rId3"/>
          <a:stretch>
            <a:fillRect/>
          </a:stretch>
        </p:blipFill>
        <p:spPr>
          <a:xfrm>
            <a:off x="715550" y="1671176"/>
            <a:ext cx="1171846" cy="3004733"/>
          </a:xfrm>
          <a:prstGeom prst="rect">
            <a:avLst/>
          </a:prstGeom>
        </p:spPr>
      </p:pic>
      <p:pic>
        <p:nvPicPr>
          <p:cNvPr id="3" name="Imagen 2"/>
          <p:cNvPicPr>
            <a:picLocks noChangeAspect="1"/>
          </p:cNvPicPr>
          <p:nvPr/>
        </p:nvPicPr>
        <p:blipFill>
          <a:blip r:embed="rId4"/>
          <a:stretch>
            <a:fillRect/>
          </a:stretch>
        </p:blipFill>
        <p:spPr>
          <a:xfrm>
            <a:off x="1133763" y="1775085"/>
            <a:ext cx="3251250" cy="3195000"/>
          </a:xfrm>
          <a:prstGeom prst="rect">
            <a:avLst/>
          </a:prstGeom>
        </p:spPr>
      </p:pic>
      <p:pic>
        <p:nvPicPr>
          <p:cNvPr id="4" name="Imagen 3"/>
          <p:cNvPicPr>
            <a:picLocks noChangeAspect="1"/>
          </p:cNvPicPr>
          <p:nvPr/>
        </p:nvPicPr>
        <p:blipFill>
          <a:blip r:embed="rId5"/>
          <a:stretch>
            <a:fillRect/>
          </a:stretch>
        </p:blipFill>
        <p:spPr>
          <a:xfrm>
            <a:off x="3873526" y="1006890"/>
            <a:ext cx="1022973" cy="3541061"/>
          </a:xfrm>
          <a:prstGeom prst="rect">
            <a:avLst/>
          </a:prstGeom>
        </p:spPr>
      </p:pic>
      <p:pic>
        <p:nvPicPr>
          <p:cNvPr id="5" name="Imagen 4"/>
          <p:cNvPicPr>
            <a:picLocks noChangeAspect="1"/>
          </p:cNvPicPr>
          <p:nvPr/>
        </p:nvPicPr>
        <p:blipFill>
          <a:blip r:embed="rId6"/>
          <a:stretch>
            <a:fillRect/>
          </a:stretch>
        </p:blipFill>
        <p:spPr>
          <a:xfrm>
            <a:off x="5357316" y="506145"/>
            <a:ext cx="3050626" cy="44639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pic>
        <p:nvPicPr>
          <p:cNvPr id="6" name="Imagen 5"/>
          <p:cNvPicPr>
            <a:picLocks noChangeAspect="1"/>
          </p:cNvPicPr>
          <p:nvPr/>
        </p:nvPicPr>
        <p:blipFill>
          <a:blip r:embed="rId3"/>
          <a:stretch>
            <a:fillRect/>
          </a:stretch>
        </p:blipFill>
        <p:spPr>
          <a:xfrm>
            <a:off x="400050" y="1465850"/>
            <a:ext cx="3481857" cy="3363325"/>
          </a:xfrm>
          <a:prstGeom prst="rect">
            <a:avLst/>
          </a:prstGeom>
        </p:spPr>
      </p:pic>
      <p:pic>
        <p:nvPicPr>
          <p:cNvPr id="7" name="Imagen 6"/>
          <p:cNvPicPr>
            <a:picLocks noChangeAspect="1"/>
          </p:cNvPicPr>
          <p:nvPr/>
        </p:nvPicPr>
        <p:blipFill>
          <a:blip r:embed="rId4"/>
          <a:stretch>
            <a:fillRect/>
          </a:stretch>
        </p:blipFill>
        <p:spPr>
          <a:xfrm>
            <a:off x="4147425" y="1295443"/>
            <a:ext cx="2539126" cy="3704137"/>
          </a:xfrm>
          <a:prstGeom prst="rect">
            <a:avLst/>
          </a:prstGeom>
        </p:spPr>
      </p:pic>
      <p:pic>
        <p:nvPicPr>
          <p:cNvPr id="8" name="Imagen 7"/>
          <p:cNvPicPr>
            <a:picLocks noChangeAspect="1"/>
          </p:cNvPicPr>
          <p:nvPr/>
        </p:nvPicPr>
        <p:blipFill>
          <a:blip r:embed="rId5"/>
          <a:stretch>
            <a:fillRect/>
          </a:stretch>
        </p:blipFill>
        <p:spPr>
          <a:xfrm>
            <a:off x="6330868" y="784311"/>
            <a:ext cx="2363200" cy="2363200"/>
          </a:xfrm>
          <a:prstGeom prst="rect">
            <a:avLst/>
          </a:prstGeom>
        </p:spPr>
      </p:pic>
      <p:pic>
        <p:nvPicPr>
          <p:cNvPr id="9" name="Imagen 8"/>
          <p:cNvPicPr>
            <a:picLocks noChangeAspect="1"/>
          </p:cNvPicPr>
          <p:nvPr/>
        </p:nvPicPr>
        <p:blipFill>
          <a:blip r:embed="rId6"/>
          <a:stretch>
            <a:fillRect/>
          </a:stretch>
        </p:blipFill>
        <p:spPr>
          <a:xfrm>
            <a:off x="6952069" y="3378048"/>
            <a:ext cx="1621532" cy="1621532"/>
          </a:xfrm>
          <a:prstGeom prst="rect">
            <a:avLst/>
          </a:prstGeom>
        </p:spPr>
      </p:pic>
    </p:spTree>
    <p:extLst>
      <p:ext uri="{BB962C8B-B14F-4D97-AF65-F5344CB8AC3E}">
        <p14:creationId xmlns:p14="http://schemas.microsoft.com/office/powerpoint/2010/main" val="54095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title" idx="15"/>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TABLE OF CONTENTS</a:t>
            </a:r>
            <a:endParaRPr/>
          </a:p>
        </p:txBody>
      </p:sp>
      <p:sp>
        <p:nvSpPr>
          <p:cNvPr id="294" name="Google Shape;294;p40"/>
          <p:cNvSpPr txBox="1">
            <a:spLocks noGrp="1"/>
          </p:cNvSpPr>
          <p:nvPr>
            <p:ph type="subTitle" idx="1"/>
          </p:nvPr>
        </p:nvSpPr>
        <p:spPr>
          <a:xfrm>
            <a:off x="1882275" y="2139725"/>
            <a:ext cx="23727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295" name="Google Shape;295;p40"/>
          <p:cNvSpPr txBox="1">
            <a:spLocks noGrp="1"/>
          </p:cNvSpPr>
          <p:nvPr>
            <p:ph type="title"/>
          </p:nvPr>
        </p:nvSpPr>
        <p:spPr>
          <a:xfrm>
            <a:off x="1882276" y="1651925"/>
            <a:ext cx="2689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ME</a:t>
            </a:r>
            <a:endParaRPr/>
          </a:p>
        </p:txBody>
      </p:sp>
      <p:sp>
        <p:nvSpPr>
          <p:cNvPr id="296" name="Google Shape;296;p40"/>
          <p:cNvSpPr txBox="1">
            <a:spLocks noGrp="1"/>
          </p:cNvSpPr>
          <p:nvPr>
            <p:ph type="title" idx="2"/>
          </p:nvPr>
        </p:nvSpPr>
        <p:spPr>
          <a:xfrm>
            <a:off x="976854" y="1758832"/>
            <a:ext cx="905400" cy="74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97" name="Google Shape;297;p40"/>
          <p:cNvSpPr txBox="1">
            <a:spLocks noGrp="1"/>
          </p:cNvSpPr>
          <p:nvPr>
            <p:ph type="title" idx="3"/>
          </p:nvPr>
        </p:nvSpPr>
        <p:spPr>
          <a:xfrm>
            <a:off x="5613550" y="1651925"/>
            <a:ext cx="2689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 DO</a:t>
            </a:r>
            <a:endParaRPr/>
          </a:p>
        </p:txBody>
      </p:sp>
      <p:sp>
        <p:nvSpPr>
          <p:cNvPr id="298" name="Google Shape;298;p40"/>
          <p:cNvSpPr txBox="1">
            <a:spLocks noGrp="1"/>
          </p:cNvSpPr>
          <p:nvPr>
            <p:ph type="subTitle" idx="4"/>
          </p:nvPr>
        </p:nvSpPr>
        <p:spPr>
          <a:xfrm>
            <a:off x="5613550" y="2139725"/>
            <a:ext cx="23727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299" name="Google Shape;299;p40"/>
          <p:cNvSpPr txBox="1">
            <a:spLocks noGrp="1"/>
          </p:cNvSpPr>
          <p:nvPr>
            <p:ph type="title" idx="5"/>
          </p:nvPr>
        </p:nvSpPr>
        <p:spPr>
          <a:xfrm>
            <a:off x="4708129" y="1758832"/>
            <a:ext cx="905400" cy="74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00" name="Google Shape;300;p40"/>
          <p:cNvSpPr txBox="1">
            <a:spLocks noGrp="1"/>
          </p:cNvSpPr>
          <p:nvPr>
            <p:ph type="title" idx="6"/>
          </p:nvPr>
        </p:nvSpPr>
        <p:spPr>
          <a:xfrm>
            <a:off x="1882276" y="3178000"/>
            <a:ext cx="2689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EXPERIENCE</a:t>
            </a:r>
            <a:endParaRPr/>
          </a:p>
        </p:txBody>
      </p:sp>
      <p:sp>
        <p:nvSpPr>
          <p:cNvPr id="301" name="Google Shape;301;p40"/>
          <p:cNvSpPr txBox="1">
            <a:spLocks noGrp="1"/>
          </p:cNvSpPr>
          <p:nvPr>
            <p:ph type="subTitle" idx="7"/>
          </p:nvPr>
        </p:nvSpPr>
        <p:spPr>
          <a:xfrm>
            <a:off x="1882275" y="3665800"/>
            <a:ext cx="23727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302" name="Google Shape;302;p40"/>
          <p:cNvSpPr txBox="1">
            <a:spLocks noGrp="1"/>
          </p:cNvSpPr>
          <p:nvPr>
            <p:ph type="title" idx="8"/>
          </p:nvPr>
        </p:nvSpPr>
        <p:spPr>
          <a:xfrm>
            <a:off x="976854" y="3284907"/>
            <a:ext cx="905400" cy="74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03" name="Google Shape;303;p40"/>
          <p:cNvSpPr txBox="1">
            <a:spLocks noGrp="1"/>
          </p:cNvSpPr>
          <p:nvPr>
            <p:ph type="title" idx="9"/>
          </p:nvPr>
        </p:nvSpPr>
        <p:spPr>
          <a:xfrm>
            <a:off x="5613550" y="3178000"/>
            <a:ext cx="2689800" cy="34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WORK</a:t>
            </a:r>
            <a:endParaRPr/>
          </a:p>
        </p:txBody>
      </p:sp>
      <p:sp>
        <p:nvSpPr>
          <p:cNvPr id="304" name="Google Shape;304;p40"/>
          <p:cNvSpPr txBox="1">
            <a:spLocks noGrp="1"/>
          </p:cNvSpPr>
          <p:nvPr>
            <p:ph type="subTitle" idx="13"/>
          </p:nvPr>
        </p:nvSpPr>
        <p:spPr>
          <a:xfrm>
            <a:off x="5613550" y="3665800"/>
            <a:ext cx="2372700" cy="43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You can describe the topic of the section here</a:t>
            </a:r>
            <a:endParaRPr/>
          </a:p>
        </p:txBody>
      </p:sp>
      <p:sp>
        <p:nvSpPr>
          <p:cNvPr id="305" name="Google Shape;305;p40"/>
          <p:cNvSpPr txBox="1">
            <a:spLocks noGrp="1"/>
          </p:cNvSpPr>
          <p:nvPr>
            <p:ph type="title" idx="14"/>
          </p:nvPr>
        </p:nvSpPr>
        <p:spPr>
          <a:xfrm>
            <a:off x="4708129" y="3284907"/>
            <a:ext cx="905400" cy="74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pic>
        <p:nvPicPr>
          <p:cNvPr id="2" name="Imagen 1"/>
          <p:cNvPicPr>
            <a:picLocks noChangeAspect="1"/>
          </p:cNvPicPr>
          <p:nvPr/>
        </p:nvPicPr>
        <p:blipFill>
          <a:blip r:embed="rId3"/>
          <a:stretch>
            <a:fillRect/>
          </a:stretch>
        </p:blipFill>
        <p:spPr>
          <a:xfrm>
            <a:off x="1004337" y="1318275"/>
            <a:ext cx="7135426" cy="3247475"/>
          </a:xfrm>
          <a:prstGeom prst="rect">
            <a:avLst/>
          </a:prstGeom>
        </p:spPr>
      </p:pic>
    </p:spTree>
    <p:extLst>
      <p:ext uri="{BB962C8B-B14F-4D97-AF65-F5344CB8AC3E}">
        <p14:creationId xmlns:p14="http://schemas.microsoft.com/office/powerpoint/2010/main" val="325085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pic>
        <p:nvPicPr>
          <p:cNvPr id="2" name="Imagen 1"/>
          <p:cNvPicPr>
            <a:picLocks noChangeAspect="1"/>
          </p:cNvPicPr>
          <p:nvPr/>
        </p:nvPicPr>
        <p:blipFill>
          <a:blip r:embed="rId3"/>
          <a:stretch>
            <a:fillRect/>
          </a:stretch>
        </p:blipFill>
        <p:spPr>
          <a:xfrm>
            <a:off x="715550" y="1613024"/>
            <a:ext cx="1875906" cy="3101851"/>
          </a:xfrm>
          <a:prstGeom prst="rect">
            <a:avLst/>
          </a:prstGeom>
        </p:spPr>
      </p:pic>
      <p:pic>
        <p:nvPicPr>
          <p:cNvPr id="3" name="Imagen 2"/>
          <p:cNvPicPr>
            <a:picLocks noChangeAspect="1"/>
          </p:cNvPicPr>
          <p:nvPr/>
        </p:nvPicPr>
        <p:blipFill>
          <a:blip r:embed="rId4"/>
          <a:stretch>
            <a:fillRect/>
          </a:stretch>
        </p:blipFill>
        <p:spPr>
          <a:xfrm>
            <a:off x="2828249" y="1682998"/>
            <a:ext cx="2652103" cy="3125476"/>
          </a:xfrm>
          <a:prstGeom prst="rect">
            <a:avLst/>
          </a:prstGeom>
        </p:spPr>
      </p:pic>
      <p:pic>
        <p:nvPicPr>
          <p:cNvPr id="4" name="Imagen 3"/>
          <p:cNvPicPr>
            <a:picLocks noChangeAspect="1"/>
          </p:cNvPicPr>
          <p:nvPr/>
        </p:nvPicPr>
        <p:blipFill>
          <a:blip r:embed="rId5"/>
          <a:stretch>
            <a:fillRect/>
          </a:stretch>
        </p:blipFill>
        <p:spPr>
          <a:xfrm>
            <a:off x="5723018" y="737472"/>
            <a:ext cx="2942325" cy="4034551"/>
          </a:xfrm>
          <a:prstGeom prst="rect">
            <a:avLst/>
          </a:prstGeom>
        </p:spPr>
      </p:pic>
    </p:spTree>
    <p:extLst>
      <p:ext uri="{BB962C8B-B14F-4D97-AF65-F5344CB8AC3E}">
        <p14:creationId xmlns:p14="http://schemas.microsoft.com/office/powerpoint/2010/main" val="3096376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67"/>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pic>
        <p:nvPicPr>
          <p:cNvPr id="2" name="Imagen 1"/>
          <p:cNvPicPr>
            <a:picLocks noChangeAspect="1"/>
          </p:cNvPicPr>
          <p:nvPr/>
        </p:nvPicPr>
        <p:blipFill>
          <a:blip r:embed="rId3"/>
          <a:stretch>
            <a:fillRect/>
          </a:stretch>
        </p:blipFill>
        <p:spPr>
          <a:xfrm>
            <a:off x="359774" y="1300773"/>
            <a:ext cx="2354851" cy="3413368"/>
          </a:xfrm>
          <a:prstGeom prst="rect">
            <a:avLst/>
          </a:prstGeom>
        </p:spPr>
      </p:pic>
      <p:pic>
        <p:nvPicPr>
          <p:cNvPr id="3" name="Imagen 2"/>
          <p:cNvPicPr>
            <a:picLocks noChangeAspect="1"/>
          </p:cNvPicPr>
          <p:nvPr/>
        </p:nvPicPr>
        <p:blipFill>
          <a:blip r:embed="rId4"/>
          <a:stretch>
            <a:fillRect/>
          </a:stretch>
        </p:blipFill>
        <p:spPr>
          <a:xfrm>
            <a:off x="2714625" y="1300773"/>
            <a:ext cx="1473750" cy="3678751"/>
          </a:xfrm>
          <a:prstGeom prst="rect">
            <a:avLst/>
          </a:prstGeom>
        </p:spPr>
      </p:pic>
      <p:pic>
        <p:nvPicPr>
          <p:cNvPr id="4" name="Imagen 3"/>
          <p:cNvPicPr>
            <a:picLocks noChangeAspect="1"/>
          </p:cNvPicPr>
          <p:nvPr/>
        </p:nvPicPr>
        <p:blipFill>
          <a:blip r:embed="rId5"/>
          <a:stretch>
            <a:fillRect/>
          </a:stretch>
        </p:blipFill>
        <p:spPr>
          <a:xfrm>
            <a:off x="4514950" y="716300"/>
            <a:ext cx="1878750" cy="4072500"/>
          </a:xfrm>
          <a:prstGeom prst="rect">
            <a:avLst/>
          </a:prstGeom>
        </p:spPr>
      </p:pic>
      <p:pic>
        <p:nvPicPr>
          <p:cNvPr id="5" name="Imagen 4"/>
          <p:cNvPicPr>
            <a:picLocks noChangeAspect="1"/>
          </p:cNvPicPr>
          <p:nvPr/>
        </p:nvPicPr>
        <p:blipFill>
          <a:blip r:embed="rId6"/>
          <a:stretch>
            <a:fillRect/>
          </a:stretch>
        </p:blipFill>
        <p:spPr>
          <a:xfrm>
            <a:off x="6543226" y="1428594"/>
            <a:ext cx="2091587" cy="3157726"/>
          </a:xfrm>
          <a:prstGeom prst="rect">
            <a:avLst/>
          </a:prstGeom>
        </p:spPr>
      </p:pic>
    </p:spTree>
    <p:extLst>
      <p:ext uri="{BB962C8B-B14F-4D97-AF65-F5344CB8AC3E}">
        <p14:creationId xmlns:p14="http://schemas.microsoft.com/office/powerpoint/2010/main" val="1087207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65"/>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uFill>
                  <a:noFill/>
                </a:uFill>
                <a:hlinkClick r:id="rId3"/>
              </a:rPr>
              <a:t>ICON PACK: PLASTIC ARTS</a:t>
            </a:r>
            <a:endParaRPr/>
          </a:p>
        </p:txBody>
      </p:sp>
      <p:grpSp>
        <p:nvGrpSpPr>
          <p:cNvPr id="1409" name="Google Shape;1409;p65"/>
          <p:cNvGrpSpPr/>
          <p:nvPr/>
        </p:nvGrpSpPr>
        <p:grpSpPr>
          <a:xfrm>
            <a:off x="998427" y="1295503"/>
            <a:ext cx="510287" cy="510287"/>
            <a:chOff x="1190625" y="238125"/>
            <a:chExt cx="5228350" cy="5228350"/>
          </a:xfrm>
        </p:grpSpPr>
        <p:sp>
          <p:nvSpPr>
            <p:cNvPr id="1410" name="Google Shape;1410;p65"/>
            <p:cNvSpPr/>
            <p:nvPr/>
          </p:nvSpPr>
          <p:spPr>
            <a:xfrm>
              <a:off x="1646475" y="724000"/>
              <a:ext cx="4772500" cy="4742475"/>
            </a:xfrm>
            <a:custGeom>
              <a:avLst/>
              <a:gdLst/>
              <a:ahLst/>
              <a:cxnLst/>
              <a:rect l="l" t="t" r="r" b="b"/>
              <a:pathLst>
                <a:path w="190900" h="189699" extrusionOk="0">
                  <a:moveTo>
                    <a:pt x="173572" y="0"/>
                  </a:moveTo>
                  <a:lnTo>
                    <a:pt x="108011" y="64360"/>
                  </a:lnTo>
                  <a:lnTo>
                    <a:pt x="112324" y="68699"/>
                  </a:lnTo>
                  <a:lnTo>
                    <a:pt x="73331" y="107692"/>
                  </a:lnTo>
                  <a:lnTo>
                    <a:pt x="71027" y="105364"/>
                  </a:lnTo>
                  <a:lnTo>
                    <a:pt x="43724" y="110829"/>
                  </a:lnTo>
                  <a:lnTo>
                    <a:pt x="1" y="173817"/>
                  </a:lnTo>
                  <a:lnTo>
                    <a:pt x="15882" y="189698"/>
                  </a:lnTo>
                  <a:lnTo>
                    <a:pt x="78870" y="145975"/>
                  </a:lnTo>
                  <a:lnTo>
                    <a:pt x="84311" y="118672"/>
                  </a:lnTo>
                  <a:lnTo>
                    <a:pt x="82007" y="116368"/>
                  </a:lnTo>
                  <a:lnTo>
                    <a:pt x="121000" y="77375"/>
                  </a:lnTo>
                  <a:lnTo>
                    <a:pt x="125338" y="81688"/>
                  </a:lnTo>
                  <a:lnTo>
                    <a:pt x="190899" y="17328"/>
                  </a:lnTo>
                  <a:lnTo>
                    <a:pt x="173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5"/>
            <p:cNvSpPr/>
            <p:nvPr/>
          </p:nvSpPr>
          <p:spPr>
            <a:xfrm>
              <a:off x="1190625" y="238125"/>
              <a:ext cx="2609575" cy="2609575"/>
            </a:xfrm>
            <a:custGeom>
              <a:avLst/>
              <a:gdLst/>
              <a:ahLst/>
              <a:cxnLst/>
              <a:rect l="l" t="t" r="r" b="b"/>
              <a:pathLst>
                <a:path w="104383" h="104383" extrusionOk="0">
                  <a:moveTo>
                    <a:pt x="69311" y="0"/>
                  </a:moveTo>
                  <a:lnTo>
                    <a:pt x="0" y="69311"/>
                  </a:lnTo>
                  <a:lnTo>
                    <a:pt x="35072" y="104383"/>
                  </a:lnTo>
                  <a:lnTo>
                    <a:pt x="104383" y="35072"/>
                  </a:lnTo>
                  <a:lnTo>
                    <a:pt x="69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5"/>
            <p:cNvSpPr/>
            <p:nvPr/>
          </p:nvSpPr>
          <p:spPr>
            <a:xfrm>
              <a:off x="2933800" y="1981300"/>
              <a:ext cx="990800" cy="992000"/>
            </a:xfrm>
            <a:custGeom>
              <a:avLst/>
              <a:gdLst/>
              <a:ahLst/>
              <a:cxnLst/>
              <a:rect l="l" t="t" r="r" b="b"/>
              <a:pathLst>
                <a:path w="39632" h="39680" extrusionOk="0">
                  <a:moveTo>
                    <a:pt x="17328" y="0"/>
                  </a:moveTo>
                  <a:lnTo>
                    <a:pt x="0" y="17328"/>
                  </a:lnTo>
                  <a:cubicBezTo>
                    <a:pt x="1217" y="18568"/>
                    <a:pt x="22351" y="39680"/>
                    <a:pt x="22352" y="39680"/>
                  </a:cubicBezTo>
                  <a:cubicBezTo>
                    <a:pt x="22352" y="39680"/>
                    <a:pt x="22336" y="39664"/>
                    <a:pt x="22303" y="39631"/>
                  </a:cubicBezTo>
                  <a:lnTo>
                    <a:pt x="39631" y="22303"/>
                  </a:lnTo>
                  <a:cubicBezTo>
                    <a:pt x="38344" y="21016"/>
                    <a:pt x="18607" y="1279"/>
                    <a:pt x="17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5"/>
            <p:cNvSpPr/>
            <p:nvPr/>
          </p:nvSpPr>
          <p:spPr>
            <a:xfrm>
              <a:off x="4140850" y="3188350"/>
              <a:ext cx="1825925" cy="1825925"/>
            </a:xfrm>
            <a:custGeom>
              <a:avLst/>
              <a:gdLst/>
              <a:ahLst/>
              <a:cxnLst/>
              <a:rect l="l" t="t" r="r" b="b"/>
              <a:pathLst>
                <a:path w="73037" h="73037" extrusionOk="0">
                  <a:moveTo>
                    <a:pt x="17328" y="1"/>
                  </a:moveTo>
                  <a:lnTo>
                    <a:pt x="1" y="17328"/>
                  </a:lnTo>
                  <a:lnTo>
                    <a:pt x="55709" y="73037"/>
                  </a:lnTo>
                  <a:lnTo>
                    <a:pt x="73037" y="55709"/>
                  </a:lnTo>
                  <a:lnTo>
                    <a:pt x="17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65"/>
          <p:cNvGrpSpPr/>
          <p:nvPr/>
        </p:nvGrpSpPr>
        <p:grpSpPr>
          <a:xfrm>
            <a:off x="1038500" y="2728105"/>
            <a:ext cx="429670" cy="488851"/>
            <a:chOff x="1507400" y="238125"/>
            <a:chExt cx="4595400" cy="5228350"/>
          </a:xfrm>
        </p:grpSpPr>
        <p:sp>
          <p:nvSpPr>
            <p:cNvPr id="1415" name="Google Shape;1415;p65"/>
            <p:cNvSpPr/>
            <p:nvPr/>
          </p:nvSpPr>
          <p:spPr>
            <a:xfrm>
              <a:off x="4877350" y="3771675"/>
              <a:ext cx="765925" cy="765925"/>
            </a:xfrm>
            <a:custGeom>
              <a:avLst/>
              <a:gdLst/>
              <a:ahLst/>
              <a:cxnLst/>
              <a:rect l="l" t="t" r="r" b="b"/>
              <a:pathLst>
                <a:path w="30637" h="30637" extrusionOk="0">
                  <a:moveTo>
                    <a:pt x="30636" y="0"/>
                  </a:moveTo>
                  <a:cubicBezTo>
                    <a:pt x="13725" y="0"/>
                    <a:pt x="0" y="13725"/>
                    <a:pt x="0" y="30636"/>
                  </a:cubicBezTo>
                  <a:lnTo>
                    <a:pt x="12255" y="30636"/>
                  </a:lnTo>
                  <a:cubicBezTo>
                    <a:pt x="12255" y="20489"/>
                    <a:pt x="20490" y="12254"/>
                    <a:pt x="30636" y="12254"/>
                  </a:cubicBezTo>
                  <a:lnTo>
                    <a:pt x="30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5"/>
            <p:cNvSpPr/>
            <p:nvPr/>
          </p:nvSpPr>
          <p:spPr>
            <a:xfrm>
              <a:off x="1660575" y="3771675"/>
              <a:ext cx="765925" cy="765925"/>
            </a:xfrm>
            <a:custGeom>
              <a:avLst/>
              <a:gdLst/>
              <a:ahLst/>
              <a:cxnLst/>
              <a:rect l="l" t="t" r="r" b="b"/>
              <a:pathLst>
                <a:path w="30637" h="30637" extrusionOk="0">
                  <a:moveTo>
                    <a:pt x="0" y="0"/>
                  </a:moveTo>
                  <a:lnTo>
                    <a:pt x="0" y="12254"/>
                  </a:lnTo>
                  <a:cubicBezTo>
                    <a:pt x="10122" y="12254"/>
                    <a:pt x="18382" y="20489"/>
                    <a:pt x="18382" y="30636"/>
                  </a:cubicBezTo>
                  <a:lnTo>
                    <a:pt x="30636" y="30636"/>
                  </a:lnTo>
                  <a:cubicBezTo>
                    <a:pt x="30636" y="13725"/>
                    <a:pt x="168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5"/>
            <p:cNvSpPr/>
            <p:nvPr/>
          </p:nvSpPr>
          <p:spPr>
            <a:xfrm>
              <a:off x="1507400" y="4843925"/>
              <a:ext cx="4595400" cy="622550"/>
            </a:xfrm>
            <a:custGeom>
              <a:avLst/>
              <a:gdLst/>
              <a:ahLst/>
              <a:cxnLst/>
              <a:rect l="l" t="t" r="r" b="b"/>
              <a:pathLst>
                <a:path w="183816" h="24902" extrusionOk="0">
                  <a:moveTo>
                    <a:pt x="0" y="0"/>
                  </a:moveTo>
                  <a:lnTo>
                    <a:pt x="0" y="24901"/>
                  </a:lnTo>
                  <a:lnTo>
                    <a:pt x="183816" y="24901"/>
                  </a:lnTo>
                  <a:lnTo>
                    <a:pt x="183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5"/>
            <p:cNvSpPr/>
            <p:nvPr/>
          </p:nvSpPr>
          <p:spPr>
            <a:xfrm>
              <a:off x="2426475" y="3465300"/>
              <a:ext cx="612725" cy="459575"/>
            </a:xfrm>
            <a:custGeom>
              <a:avLst/>
              <a:gdLst/>
              <a:ahLst/>
              <a:cxnLst/>
              <a:rect l="l" t="t" r="r" b="b"/>
              <a:pathLst>
                <a:path w="24509" h="18383" extrusionOk="0">
                  <a:moveTo>
                    <a:pt x="0" y="1"/>
                  </a:moveTo>
                  <a:lnTo>
                    <a:pt x="0" y="18382"/>
                  </a:lnTo>
                  <a:lnTo>
                    <a:pt x="24509" y="18382"/>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5"/>
            <p:cNvSpPr/>
            <p:nvPr/>
          </p:nvSpPr>
          <p:spPr>
            <a:xfrm>
              <a:off x="3039175" y="238125"/>
              <a:ext cx="1225475" cy="623150"/>
            </a:xfrm>
            <a:custGeom>
              <a:avLst/>
              <a:gdLst/>
              <a:ahLst/>
              <a:cxnLst/>
              <a:rect l="l" t="t" r="r" b="b"/>
              <a:pathLst>
                <a:path w="49019" h="24926" extrusionOk="0">
                  <a:moveTo>
                    <a:pt x="1" y="0"/>
                  </a:moveTo>
                  <a:lnTo>
                    <a:pt x="1" y="12254"/>
                  </a:lnTo>
                  <a:lnTo>
                    <a:pt x="12255" y="12254"/>
                  </a:lnTo>
                  <a:lnTo>
                    <a:pt x="12255" y="24925"/>
                  </a:lnTo>
                  <a:lnTo>
                    <a:pt x="36764" y="24925"/>
                  </a:lnTo>
                  <a:lnTo>
                    <a:pt x="36764" y="12254"/>
                  </a:lnTo>
                  <a:lnTo>
                    <a:pt x="49019" y="12254"/>
                  </a:lnTo>
                  <a:lnTo>
                    <a:pt x="49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5"/>
            <p:cNvSpPr/>
            <p:nvPr/>
          </p:nvSpPr>
          <p:spPr>
            <a:xfrm>
              <a:off x="2426475" y="1167600"/>
              <a:ext cx="306375" cy="459575"/>
            </a:xfrm>
            <a:custGeom>
              <a:avLst/>
              <a:gdLst/>
              <a:ahLst/>
              <a:cxnLst/>
              <a:rect l="l" t="t" r="r" b="b"/>
              <a:pathLst>
                <a:path w="12255" h="18383" extrusionOk="0">
                  <a:moveTo>
                    <a:pt x="0" y="1"/>
                  </a:moveTo>
                  <a:lnTo>
                    <a:pt x="0" y="18382"/>
                  </a:lnTo>
                  <a:lnTo>
                    <a:pt x="12255" y="18382"/>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5"/>
            <p:cNvSpPr/>
            <p:nvPr/>
          </p:nvSpPr>
          <p:spPr>
            <a:xfrm>
              <a:off x="2426475" y="1933500"/>
              <a:ext cx="306375" cy="459575"/>
            </a:xfrm>
            <a:custGeom>
              <a:avLst/>
              <a:gdLst/>
              <a:ahLst/>
              <a:cxnLst/>
              <a:rect l="l" t="t" r="r" b="b"/>
              <a:pathLst>
                <a:path w="12255" h="18383" extrusionOk="0">
                  <a:moveTo>
                    <a:pt x="0" y="1"/>
                  </a:moveTo>
                  <a:lnTo>
                    <a:pt x="0" y="18382"/>
                  </a:lnTo>
                  <a:lnTo>
                    <a:pt x="12255" y="18382"/>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5"/>
            <p:cNvSpPr/>
            <p:nvPr/>
          </p:nvSpPr>
          <p:spPr>
            <a:xfrm>
              <a:off x="3039175" y="1167600"/>
              <a:ext cx="3063625" cy="2757275"/>
            </a:xfrm>
            <a:custGeom>
              <a:avLst/>
              <a:gdLst/>
              <a:ahLst/>
              <a:cxnLst/>
              <a:rect l="l" t="t" r="r" b="b"/>
              <a:pathLst>
                <a:path w="122545" h="110291" extrusionOk="0">
                  <a:moveTo>
                    <a:pt x="1" y="1"/>
                  </a:moveTo>
                  <a:lnTo>
                    <a:pt x="1" y="61273"/>
                  </a:lnTo>
                  <a:lnTo>
                    <a:pt x="6128" y="61273"/>
                  </a:lnTo>
                  <a:cubicBezTo>
                    <a:pt x="16275" y="61273"/>
                    <a:pt x="24510" y="53038"/>
                    <a:pt x="24510" y="42891"/>
                  </a:cubicBezTo>
                  <a:lnTo>
                    <a:pt x="24510" y="24510"/>
                  </a:lnTo>
                  <a:lnTo>
                    <a:pt x="36764" y="24510"/>
                  </a:lnTo>
                  <a:cubicBezTo>
                    <a:pt x="36764" y="28799"/>
                    <a:pt x="37622" y="32965"/>
                    <a:pt x="39338" y="36764"/>
                  </a:cubicBezTo>
                  <a:cubicBezTo>
                    <a:pt x="44288" y="48161"/>
                    <a:pt x="55440" y="55146"/>
                    <a:pt x="67400" y="55146"/>
                  </a:cubicBezTo>
                  <a:lnTo>
                    <a:pt x="67400" y="67400"/>
                  </a:lnTo>
                  <a:cubicBezTo>
                    <a:pt x="60783" y="67400"/>
                    <a:pt x="54533" y="65807"/>
                    <a:pt x="49019" y="63111"/>
                  </a:cubicBezTo>
                  <a:lnTo>
                    <a:pt x="49019" y="110290"/>
                  </a:lnTo>
                  <a:lnTo>
                    <a:pt x="55146" y="110290"/>
                  </a:lnTo>
                  <a:cubicBezTo>
                    <a:pt x="72302" y="110290"/>
                    <a:pt x="87742" y="100977"/>
                    <a:pt x="95708" y="85782"/>
                  </a:cubicBezTo>
                  <a:lnTo>
                    <a:pt x="122545" y="85782"/>
                  </a:lnTo>
                  <a:lnTo>
                    <a:pt x="122545" y="24510"/>
                  </a:lnTo>
                  <a:lnTo>
                    <a:pt x="95708" y="24510"/>
                  </a:lnTo>
                  <a:cubicBezTo>
                    <a:pt x="87742" y="9314"/>
                    <a:pt x="72302" y="1"/>
                    <a:pt x="5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5"/>
            <p:cNvSpPr/>
            <p:nvPr/>
          </p:nvSpPr>
          <p:spPr>
            <a:xfrm>
              <a:off x="3345550" y="2474550"/>
              <a:ext cx="612750" cy="2369400"/>
            </a:xfrm>
            <a:custGeom>
              <a:avLst/>
              <a:gdLst/>
              <a:ahLst/>
              <a:cxnLst/>
              <a:rect l="l" t="t" r="r" b="b"/>
              <a:pathLst>
                <a:path w="24510" h="94776" extrusionOk="0">
                  <a:moveTo>
                    <a:pt x="22695" y="0"/>
                  </a:moveTo>
                  <a:cubicBezTo>
                    <a:pt x="19313" y="10343"/>
                    <a:pt x="10833" y="18406"/>
                    <a:pt x="0" y="20612"/>
                  </a:cubicBezTo>
                  <a:lnTo>
                    <a:pt x="0" y="70267"/>
                  </a:lnTo>
                  <a:lnTo>
                    <a:pt x="12255" y="94775"/>
                  </a:lnTo>
                  <a:lnTo>
                    <a:pt x="24509" y="70267"/>
                  </a:lnTo>
                  <a:lnTo>
                    <a:pt x="24509" y="2181"/>
                  </a:lnTo>
                  <a:cubicBezTo>
                    <a:pt x="23847" y="1495"/>
                    <a:pt x="23308" y="711"/>
                    <a:pt x="22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5"/>
            <p:cNvSpPr/>
            <p:nvPr/>
          </p:nvSpPr>
          <p:spPr>
            <a:xfrm>
              <a:off x="2426475" y="2699400"/>
              <a:ext cx="612725" cy="459575"/>
            </a:xfrm>
            <a:custGeom>
              <a:avLst/>
              <a:gdLst/>
              <a:ahLst/>
              <a:cxnLst/>
              <a:rect l="l" t="t" r="r" b="b"/>
              <a:pathLst>
                <a:path w="24509" h="18383" extrusionOk="0">
                  <a:moveTo>
                    <a:pt x="0" y="1"/>
                  </a:moveTo>
                  <a:lnTo>
                    <a:pt x="0" y="18382"/>
                  </a:lnTo>
                  <a:lnTo>
                    <a:pt x="24509" y="18382"/>
                  </a:lnTo>
                  <a:lnTo>
                    <a:pt x="24509" y="12255"/>
                  </a:lnTo>
                  <a:lnTo>
                    <a:pt x="12255" y="12255"/>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65"/>
          <p:cNvGrpSpPr/>
          <p:nvPr/>
        </p:nvGrpSpPr>
        <p:grpSpPr>
          <a:xfrm>
            <a:off x="1005006" y="4137498"/>
            <a:ext cx="496644" cy="487902"/>
            <a:chOff x="1107275" y="238125"/>
            <a:chExt cx="5311700" cy="5218200"/>
          </a:xfrm>
        </p:grpSpPr>
        <p:sp>
          <p:nvSpPr>
            <p:cNvPr id="1426" name="Google Shape;1426;p65"/>
            <p:cNvSpPr/>
            <p:nvPr/>
          </p:nvSpPr>
          <p:spPr>
            <a:xfrm>
              <a:off x="2794100" y="2998425"/>
              <a:ext cx="864575" cy="865175"/>
            </a:xfrm>
            <a:custGeom>
              <a:avLst/>
              <a:gdLst/>
              <a:ahLst/>
              <a:cxnLst/>
              <a:rect l="l" t="t" r="r" b="b"/>
              <a:pathLst>
                <a:path w="34583" h="34607" extrusionOk="0">
                  <a:moveTo>
                    <a:pt x="8628" y="0"/>
                  </a:moveTo>
                  <a:lnTo>
                    <a:pt x="0" y="8652"/>
                  </a:lnTo>
                  <a:lnTo>
                    <a:pt x="25931" y="34606"/>
                  </a:lnTo>
                  <a:lnTo>
                    <a:pt x="34582" y="25955"/>
                  </a:lnTo>
                  <a:lnTo>
                    <a:pt x="86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5"/>
            <p:cNvSpPr/>
            <p:nvPr/>
          </p:nvSpPr>
          <p:spPr>
            <a:xfrm>
              <a:off x="3148250" y="238125"/>
              <a:ext cx="3270725" cy="3271325"/>
            </a:xfrm>
            <a:custGeom>
              <a:avLst/>
              <a:gdLst/>
              <a:ahLst/>
              <a:cxnLst/>
              <a:rect l="l" t="t" r="r" b="b"/>
              <a:pathLst>
                <a:path w="130829" h="130853" extrusionOk="0">
                  <a:moveTo>
                    <a:pt x="74311" y="0"/>
                  </a:moveTo>
                  <a:lnTo>
                    <a:pt x="24166" y="10024"/>
                  </a:lnTo>
                  <a:lnTo>
                    <a:pt x="1" y="98648"/>
                  </a:lnTo>
                  <a:lnTo>
                    <a:pt x="32205" y="130852"/>
                  </a:lnTo>
                  <a:lnTo>
                    <a:pt x="120804" y="106687"/>
                  </a:lnTo>
                  <a:lnTo>
                    <a:pt x="130828" y="56517"/>
                  </a:lnTo>
                  <a:lnTo>
                    <a:pt x="74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5"/>
            <p:cNvSpPr/>
            <p:nvPr/>
          </p:nvSpPr>
          <p:spPr>
            <a:xfrm>
              <a:off x="1107275" y="3414450"/>
              <a:ext cx="2135350" cy="2041875"/>
            </a:xfrm>
            <a:custGeom>
              <a:avLst/>
              <a:gdLst/>
              <a:ahLst/>
              <a:cxnLst/>
              <a:rect l="l" t="t" r="r" b="b"/>
              <a:pathLst>
                <a:path w="85414" h="81675" extrusionOk="0">
                  <a:moveTo>
                    <a:pt x="33357" y="43406"/>
                  </a:moveTo>
                  <a:lnTo>
                    <a:pt x="42009" y="52057"/>
                  </a:lnTo>
                  <a:lnTo>
                    <a:pt x="33357" y="60709"/>
                  </a:lnTo>
                  <a:lnTo>
                    <a:pt x="24706" y="52057"/>
                  </a:lnTo>
                  <a:lnTo>
                    <a:pt x="33357" y="43406"/>
                  </a:lnTo>
                  <a:close/>
                  <a:moveTo>
                    <a:pt x="58160" y="0"/>
                  </a:moveTo>
                  <a:lnTo>
                    <a:pt x="14657" y="32499"/>
                  </a:lnTo>
                  <a:cubicBezTo>
                    <a:pt x="1349" y="42474"/>
                    <a:pt x="1" y="61934"/>
                    <a:pt x="11741" y="73674"/>
                  </a:cubicBezTo>
                  <a:cubicBezTo>
                    <a:pt x="17106" y="79039"/>
                    <a:pt x="24096" y="81675"/>
                    <a:pt x="31060" y="81675"/>
                  </a:cubicBezTo>
                  <a:cubicBezTo>
                    <a:pt x="39302" y="81675"/>
                    <a:pt x="47507" y="77984"/>
                    <a:pt x="52940" y="70757"/>
                  </a:cubicBezTo>
                  <a:lnTo>
                    <a:pt x="85414" y="27279"/>
                  </a:lnTo>
                  <a:lnTo>
                    <a:pt x="58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65"/>
          <p:cNvGrpSpPr/>
          <p:nvPr/>
        </p:nvGrpSpPr>
        <p:grpSpPr>
          <a:xfrm>
            <a:off x="1103894" y="1982161"/>
            <a:ext cx="298271" cy="558388"/>
            <a:chOff x="2410525" y="238125"/>
            <a:chExt cx="2792800" cy="5228350"/>
          </a:xfrm>
        </p:grpSpPr>
        <p:sp>
          <p:nvSpPr>
            <p:cNvPr id="1430" name="Google Shape;1430;p65"/>
            <p:cNvSpPr/>
            <p:nvPr/>
          </p:nvSpPr>
          <p:spPr>
            <a:xfrm>
              <a:off x="2428300" y="3617875"/>
              <a:ext cx="2757275" cy="1848600"/>
            </a:xfrm>
            <a:custGeom>
              <a:avLst/>
              <a:gdLst/>
              <a:ahLst/>
              <a:cxnLst/>
              <a:rect l="l" t="t" r="r" b="b"/>
              <a:pathLst>
                <a:path w="110291" h="73944" extrusionOk="0">
                  <a:moveTo>
                    <a:pt x="73527" y="36788"/>
                  </a:moveTo>
                  <a:lnTo>
                    <a:pt x="73527" y="49042"/>
                  </a:lnTo>
                  <a:lnTo>
                    <a:pt x="36764" y="49042"/>
                  </a:lnTo>
                  <a:lnTo>
                    <a:pt x="36764" y="36788"/>
                  </a:lnTo>
                  <a:close/>
                  <a:moveTo>
                    <a:pt x="30637" y="0"/>
                  </a:moveTo>
                  <a:lnTo>
                    <a:pt x="30637" y="12255"/>
                  </a:lnTo>
                  <a:lnTo>
                    <a:pt x="1" y="12255"/>
                  </a:lnTo>
                  <a:lnTo>
                    <a:pt x="1" y="73943"/>
                  </a:lnTo>
                  <a:lnTo>
                    <a:pt x="110290" y="73943"/>
                  </a:lnTo>
                  <a:lnTo>
                    <a:pt x="110290" y="12255"/>
                  </a:lnTo>
                  <a:lnTo>
                    <a:pt x="79654" y="12255"/>
                  </a:lnTo>
                  <a:lnTo>
                    <a:pt x="7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5"/>
            <p:cNvSpPr/>
            <p:nvPr/>
          </p:nvSpPr>
          <p:spPr>
            <a:xfrm>
              <a:off x="2410525" y="238125"/>
              <a:ext cx="2792800" cy="3073400"/>
            </a:xfrm>
            <a:custGeom>
              <a:avLst/>
              <a:gdLst/>
              <a:ahLst/>
              <a:cxnLst/>
              <a:rect l="l" t="t" r="r" b="b"/>
              <a:pathLst>
                <a:path w="111712" h="122936" extrusionOk="0">
                  <a:moveTo>
                    <a:pt x="55979" y="0"/>
                  </a:moveTo>
                  <a:cubicBezTo>
                    <a:pt x="39043" y="0"/>
                    <a:pt x="25220" y="13995"/>
                    <a:pt x="25220" y="31028"/>
                  </a:cubicBezTo>
                  <a:lnTo>
                    <a:pt x="25220" y="43282"/>
                  </a:lnTo>
                  <a:cubicBezTo>
                    <a:pt x="25220" y="51027"/>
                    <a:pt x="28235" y="58429"/>
                    <a:pt x="33431" y="64017"/>
                  </a:cubicBezTo>
                  <a:lnTo>
                    <a:pt x="16863" y="68159"/>
                  </a:lnTo>
                  <a:cubicBezTo>
                    <a:pt x="1" y="72374"/>
                    <a:pt x="442" y="87178"/>
                    <a:pt x="712" y="99064"/>
                  </a:cubicBezTo>
                  <a:cubicBezTo>
                    <a:pt x="736" y="100854"/>
                    <a:pt x="712" y="110682"/>
                    <a:pt x="712" y="110682"/>
                  </a:cubicBezTo>
                  <a:lnTo>
                    <a:pt x="16544" y="110682"/>
                  </a:lnTo>
                  <a:lnTo>
                    <a:pt x="28799" y="122936"/>
                  </a:lnTo>
                  <a:lnTo>
                    <a:pt x="82914" y="122936"/>
                  </a:lnTo>
                  <a:lnTo>
                    <a:pt x="95169" y="110682"/>
                  </a:lnTo>
                  <a:lnTo>
                    <a:pt x="111001" y="110682"/>
                  </a:lnTo>
                  <a:cubicBezTo>
                    <a:pt x="111001" y="110682"/>
                    <a:pt x="110952" y="100854"/>
                    <a:pt x="111001" y="99064"/>
                  </a:cubicBezTo>
                  <a:cubicBezTo>
                    <a:pt x="111271" y="87178"/>
                    <a:pt x="111712" y="72374"/>
                    <a:pt x="94825" y="68159"/>
                  </a:cubicBezTo>
                  <a:lnTo>
                    <a:pt x="78282" y="64017"/>
                  </a:lnTo>
                  <a:cubicBezTo>
                    <a:pt x="83478" y="58429"/>
                    <a:pt x="86492" y="51027"/>
                    <a:pt x="86492" y="43282"/>
                  </a:cubicBezTo>
                  <a:lnTo>
                    <a:pt x="86492" y="32352"/>
                  </a:lnTo>
                  <a:cubicBezTo>
                    <a:pt x="86492" y="15539"/>
                    <a:pt x="73650" y="0"/>
                    <a:pt x="55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65"/>
          <p:cNvGrpSpPr/>
          <p:nvPr/>
        </p:nvGrpSpPr>
        <p:grpSpPr>
          <a:xfrm>
            <a:off x="1019535" y="3412136"/>
            <a:ext cx="467352" cy="531723"/>
            <a:chOff x="1507400" y="238125"/>
            <a:chExt cx="4595400" cy="5228350"/>
          </a:xfrm>
        </p:grpSpPr>
        <p:sp>
          <p:nvSpPr>
            <p:cNvPr id="1433" name="Google Shape;1433;p65"/>
            <p:cNvSpPr/>
            <p:nvPr/>
          </p:nvSpPr>
          <p:spPr>
            <a:xfrm>
              <a:off x="1507400" y="850825"/>
              <a:ext cx="4595400" cy="1225475"/>
            </a:xfrm>
            <a:custGeom>
              <a:avLst/>
              <a:gdLst/>
              <a:ahLst/>
              <a:cxnLst/>
              <a:rect l="l" t="t" r="r" b="b"/>
              <a:pathLst>
                <a:path w="183816" h="49019" extrusionOk="0">
                  <a:moveTo>
                    <a:pt x="30636" y="18382"/>
                  </a:moveTo>
                  <a:lnTo>
                    <a:pt x="30636" y="30637"/>
                  </a:lnTo>
                  <a:lnTo>
                    <a:pt x="18382" y="30637"/>
                  </a:lnTo>
                  <a:lnTo>
                    <a:pt x="18382" y="18382"/>
                  </a:lnTo>
                  <a:close/>
                  <a:moveTo>
                    <a:pt x="165434" y="18382"/>
                  </a:moveTo>
                  <a:lnTo>
                    <a:pt x="165434" y="30637"/>
                  </a:lnTo>
                  <a:lnTo>
                    <a:pt x="153180" y="30637"/>
                  </a:lnTo>
                  <a:lnTo>
                    <a:pt x="153180" y="18382"/>
                  </a:lnTo>
                  <a:close/>
                  <a:moveTo>
                    <a:pt x="24509" y="1"/>
                  </a:moveTo>
                  <a:cubicBezTo>
                    <a:pt x="10955" y="1"/>
                    <a:pt x="0" y="10981"/>
                    <a:pt x="0" y="24510"/>
                  </a:cubicBezTo>
                  <a:cubicBezTo>
                    <a:pt x="0" y="38038"/>
                    <a:pt x="10955" y="49018"/>
                    <a:pt x="24509" y="49018"/>
                  </a:cubicBezTo>
                  <a:cubicBezTo>
                    <a:pt x="38038" y="49018"/>
                    <a:pt x="49018" y="38038"/>
                    <a:pt x="49018" y="24510"/>
                  </a:cubicBezTo>
                  <a:lnTo>
                    <a:pt x="134798" y="24510"/>
                  </a:lnTo>
                  <a:cubicBezTo>
                    <a:pt x="134798" y="38038"/>
                    <a:pt x="145754" y="49018"/>
                    <a:pt x="159307" y="49018"/>
                  </a:cubicBezTo>
                  <a:cubicBezTo>
                    <a:pt x="172836" y="49018"/>
                    <a:pt x="183816" y="38038"/>
                    <a:pt x="183816" y="24510"/>
                  </a:cubicBezTo>
                  <a:cubicBezTo>
                    <a:pt x="183816" y="10981"/>
                    <a:pt x="172836" y="1"/>
                    <a:pt x="159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5"/>
            <p:cNvSpPr/>
            <p:nvPr/>
          </p:nvSpPr>
          <p:spPr>
            <a:xfrm>
              <a:off x="36519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5"/>
            <p:cNvSpPr/>
            <p:nvPr/>
          </p:nvSpPr>
          <p:spPr>
            <a:xfrm>
              <a:off x="2120100" y="1769900"/>
              <a:ext cx="3370000" cy="3696575"/>
            </a:xfrm>
            <a:custGeom>
              <a:avLst/>
              <a:gdLst/>
              <a:ahLst/>
              <a:cxnLst/>
              <a:rect l="l" t="t" r="r" b="b"/>
              <a:pathLst>
                <a:path w="134800" h="147863" extrusionOk="0">
                  <a:moveTo>
                    <a:pt x="34656" y="1"/>
                  </a:moveTo>
                  <a:cubicBezTo>
                    <a:pt x="29607" y="14265"/>
                    <a:pt x="15956" y="24510"/>
                    <a:pt x="1" y="24510"/>
                  </a:cubicBezTo>
                  <a:lnTo>
                    <a:pt x="1" y="49018"/>
                  </a:lnTo>
                  <a:lnTo>
                    <a:pt x="24510" y="49018"/>
                  </a:lnTo>
                  <a:lnTo>
                    <a:pt x="24510" y="147862"/>
                  </a:lnTo>
                  <a:lnTo>
                    <a:pt x="49018" y="147862"/>
                  </a:lnTo>
                  <a:lnTo>
                    <a:pt x="49018" y="49018"/>
                  </a:lnTo>
                  <a:lnTo>
                    <a:pt x="85782" y="49018"/>
                  </a:lnTo>
                  <a:lnTo>
                    <a:pt x="85782" y="147862"/>
                  </a:lnTo>
                  <a:lnTo>
                    <a:pt x="110290" y="147862"/>
                  </a:lnTo>
                  <a:lnTo>
                    <a:pt x="110290" y="49018"/>
                  </a:lnTo>
                  <a:lnTo>
                    <a:pt x="134799" y="49018"/>
                  </a:lnTo>
                  <a:lnTo>
                    <a:pt x="134799" y="24510"/>
                  </a:lnTo>
                  <a:cubicBezTo>
                    <a:pt x="118819" y="24510"/>
                    <a:pt x="105192" y="14265"/>
                    <a:pt x="100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5"/>
            <p:cNvSpPr/>
            <p:nvPr/>
          </p:nvSpPr>
          <p:spPr>
            <a:xfrm>
              <a:off x="21201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5"/>
            <p:cNvSpPr/>
            <p:nvPr/>
          </p:nvSpPr>
          <p:spPr>
            <a:xfrm>
              <a:off x="51837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5"/>
            <p:cNvSpPr/>
            <p:nvPr/>
          </p:nvSpPr>
          <p:spPr>
            <a:xfrm>
              <a:off x="2120100" y="238125"/>
              <a:ext cx="3370000" cy="306375"/>
            </a:xfrm>
            <a:custGeom>
              <a:avLst/>
              <a:gdLst/>
              <a:ahLst/>
              <a:cxnLst/>
              <a:rect l="l" t="t" r="r" b="b"/>
              <a:pathLst>
                <a:path w="134800" h="12255" extrusionOk="0">
                  <a:moveTo>
                    <a:pt x="1" y="0"/>
                  </a:moveTo>
                  <a:lnTo>
                    <a:pt x="1" y="12254"/>
                  </a:lnTo>
                  <a:lnTo>
                    <a:pt x="134799" y="12254"/>
                  </a:lnTo>
                  <a:lnTo>
                    <a:pt x="134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65"/>
          <p:cNvGrpSpPr/>
          <p:nvPr/>
        </p:nvGrpSpPr>
        <p:grpSpPr>
          <a:xfrm>
            <a:off x="2503418" y="3456959"/>
            <a:ext cx="471074" cy="441652"/>
            <a:chOff x="1190625" y="401700"/>
            <a:chExt cx="5228350" cy="4901800"/>
          </a:xfrm>
        </p:grpSpPr>
        <p:sp>
          <p:nvSpPr>
            <p:cNvPr id="1440" name="Google Shape;1440;p65"/>
            <p:cNvSpPr/>
            <p:nvPr/>
          </p:nvSpPr>
          <p:spPr>
            <a:xfrm>
              <a:off x="1803325" y="401700"/>
              <a:ext cx="929525" cy="612750"/>
            </a:xfrm>
            <a:custGeom>
              <a:avLst/>
              <a:gdLst/>
              <a:ahLst/>
              <a:cxnLst/>
              <a:rect l="l" t="t" r="r" b="b"/>
              <a:pathLst>
                <a:path w="37181" h="24510" extrusionOk="0">
                  <a:moveTo>
                    <a:pt x="1" y="1"/>
                  </a:moveTo>
                  <a:lnTo>
                    <a:pt x="1" y="24510"/>
                  </a:lnTo>
                  <a:lnTo>
                    <a:pt x="37181" y="24510"/>
                  </a:lnTo>
                  <a:lnTo>
                    <a:pt x="37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5"/>
            <p:cNvSpPr/>
            <p:nvPr/>
          </p:nvSpPr>
          <p:spPr>
            <a:xfrm>
              <a:off x="4877350" y="401700"/>
              <a:ext cx="928900" cy="612750"/>
            </a:xfrm>
            <a:custGeom>
              <a:avLst/>
              <a:gdLst/>
              <a:ahLst/>
              <a:cxnLst/>
              <a:rect l="l" t="t" r="r" b="b"/>
              <a:pathLst>
                <a:path w="37156" h="24510" extrusionOk="0">
                  <a:moveTo>
                    <a:pt x="0" y="1"/>
                  </a:moveTo>
                  <a:lnTo>
                    <a:pt x="0" y="24510"/>
                  </a:lnTo>
                  <a:lnTo>
                    <a:pt x="37156" y="24510"/>
                  </a:lnTo>
                  <a:lnTo>
                    <a:pt x="37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5"/>
            <p:cNvSpPr/>
            <p:nvPr/>
          </p:nvSpPr>
          <p:spPr>
            <a:xfrm>
              <a:off x="3039175" y="401700"/>
              <a:ext cx="1531825" cy="1838200"/>
            </a:xfrm>
            <a:custGeom>
              <a:avLst/>
              <a:gdLst/>
              <a:ahLst/>
              <a:cxnLst/>
              <a:rect l="l" t="t" r="r" b="b"/>
              <a:pathLst>
                <a:path w="61273" h="73528" extrusionOk="0">
                  <a:moveTo>
                    <a:pt x="1" y="1"/>
                  </a:moveTo>
                  <a:lnTo>
                    <a:pt x="1" y="67400"/>
                  </a:lnTo>
                  <a:cubicBezTo>
                    <a:pt x="1" y="70831"/>
                    <a:pt x="2697" y="73527"/>
                    <a:pt x="6128" y="73527"/>
                  </a:cubicBezTo>
                  <a:cubicBezTo>
                    <a:pt x="9559" y="73527"/>
                    <a:pt x="12255" y="70831"/>
                    <a:pt x="12255" y="67400"/>
                  </a:cubicBezTo>
                  <a:lnTo>
                    <a:pt x="12255" y="42891"/>
                  </a:lnTo>
                  <a:cubicBezTo>
                    <a:pt x="12255" y="32720"/>
                    <a:pt x="20466" y="24510"/>
                    <a:pt x="30637" y="24510"/>
                  </a:cubicBezTo>
                  <a:cubicBezTo>
                    <a:pt x="40808" y="24510"/>
                    <a:pt x="49019" y="32720"/>
                    <a:pt x="49019" y="42891"/>
                  </a:cubicBezTo>
                  <a:cubicBezTo>
                    <a:pt x="49019" y="46322"/>
                    <a:pt x="51714" y="49018"/>
                    <a:pt x="55146" y="49018"/>
                  </a:cubicBezTo>
                  <a:cubicBezTo>
                    <a:pt x="58577" y="49018"/>
                    <a:pt x="61273" y="46322"/>
                    <a:pt x="61273" y="42891"/>
                  </a:cubicBezTo>
                  <a:lnTo>
                    <a:pt x="61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5"/>
            <p:cNvSpPr/>
            <p:nvPr/>
          </p:nvSpPr>
          <p:spPr>
            <a:xfrm>
              <a:off x="3039175" y="3465300"/>
              <a:ext cx="1531825" cy="306400"/>
            </a:xfrm>
            <a:custGeom>
              <a:avLst/>
              <a:gdLst/>
              <a:ahLst/>
              <a:cxnLst/>
              <a:rect l="l" t="t" r="r" b="b"/>
              <a:pathLst>
                <a:path w="61273" h="12256" extrusionOk="0">
                  <a:moveTo>
                    <a:pt x="1" y="1"/>
                  </a:moveTo>
                  <a:lnTo>
                    <a:pt x="1" y="12255"/>
                  </a:lnTo>
                  <a:lnTo>
                    <a:pt x="61273" y="12255"/>
                  </a:lnTo>
                  <a:lnTo>
                    <a:pt x="61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5"/>
            <p:cNvSpPr/>
            <p:nvPr/>
          </p:nvSpPr>
          <p:spPr>
            <a:xfrm>
              <a:off x="1803325" y="3538825"/>
              <a:ext cx="4002925" cy="1764675"/>
            </a:xfrm>
            <a:custGeom>
              <a:avLst/>
              <a:gdLst/>
              <a:ahLst/>
              <a:cxnLst/>
              <a:rect l="l" t="t" r="r" b="b"/>
              <a:pathLst>
                <a:path w="160117" h="70587" extrusionOk="0">
                  <a:moveTo>
                    <a:pt x="1" y="1"/>
                  </a:moveTo>
                  <a:lnTo>
                    <a:pt x="1" y="70586"/>
                  </a:lnTo>
                  <a:lnTo>
                    <a:pt x="160117" y="70586"/>
                  </a:lnTo>
                  <a:lnTo>
                    <a:pt x="160117" y="1"/>
                  </a:lnTo>
                  <a:cubicBezTo>
                    <a:pt x="151293" y="5883"/>
                    <a:pt x="140485" y="9314"/>
                    <a:pt x="129088" y="9314"/>
                  </a:cubicBezTo>
                  <a:lnTo>
                    <a:pt x="122961" y="9314"/>
                  </a:lnTo>
                  <a:lnTo>
                    <a:pt x="122961" y="21568"/>
                  </a:lnTo>
                  <a:lnTo>
                    <a:pt x="37181" y="21568"/>
                  </a:lnTo>
                  <a:lnTo>
                    <a:pt x="37181" y="9314"/>
                  </a:lnTo>
                  <a:lnTo>
                    <a:pt x="31053" y="9314"/>
                  </a:lnTo>
                  <a:cubicBezTo>
                    <a:pt x="19657" y="9314"/>
                    <a:pt x="8824" y="588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5"/>
            <p:cNvSpPr/>
            <p:nvPr/>
          </p:nvSpPr>
          <p:spPr>
            <a:xfrm>
              <a:off x="1190625" y="1320800"/>
              <a:ext cx="5228350" cy="2218050"/>
            </a:xfrm>
            <a:custGeom>
              <a:avLst/>
              <a:gdLst/>
              <a:ahLst/>
              <a:cxnLst/>
              <a:rect l="l" t="t" r="r" b="b"/>
              <a:pathLst>
                <a:path w="209134" h="88722" extrusionOk="0">
                  <a:moveTo>
                    <a:pt x="24509" y="0"/>
                  </a:moveTo>
                  <a:lnTo>
                    <a:pt x="24509" y="12867"/>
                  </a:lnTo>
                  <a:cubicBezTo>
                    <a:pt x="10539" y="15686"/>
                    <a:pt x="0" y="28063"/>
                    <a:pt x="0" y="42890"/>
                  </a:cubicBezTo>
                  <a:cubicBezTo>
                    <a:pt x="0" y="61885"/>
                    <a:pt x="9681" y="78796"/>
                    <a:pt x="24509" y="88722"/>
                  </a:cubicBezTo>
                  <a:lnTo>
                    <a:pt x="24509" y="72791"/>
                  </a:lnTo>
                  <a:cubicBezTo>
                    <a:pt x="16911" y="65071"/>
                    <a:pt x="12254" y="54532"/>
                    <a:pt x="12254" y="42890"/>
                  </a:cubicBezTo>
                  <a:cubicBezTo>
                    <a:pt x="12254" y="34925"/>
                    <a:pt x="17401" y="28063"/>
                    <a:pt x="24509" y="25612"/>
                  </a:cubicBezTo>
                  <a:lnTo>
                    <a:pt x="24509" y="72791"/>
                  </a:lnTo>
                  <a:cubicBezTo>
                    <a:pt x="32229" y="80879"/>
                    <a:pt x="43552" y="85781"/>
                    <a:pt x="55561" y="85781"/>
                  </a:cubicBezTo>
                  <a:lnTo>
                    <a:pt x="61689" y="85781"/>
                  </a:lnTo>
                  <a:lnTo>
                    <a:pt x="61689" y="73526"/>
                  </a:lnTo>
                  <a:lnTo>
                    <a:pt x="147469" y="73526"/>
                  </a:lnTo>
                  <a:lnTo>
                    <a:pt x="147469" y="85781"/>
                  </a:lnTo>
                  <a:lnTo>
                    <a:pt x="153596" y="85781"/>
                  </a:lnTo>
                  <a:cubicBezTo>
                    <a:pt x="165606" y="85781"/>
                    <a:pt x="176904" y="80879"/>
                    <a:pt x="184625" y="72791"/>
                  </a:cubicBezTo>
                  <a:lnTo>
                    <a:pt x="184625" y="25612"/>
                  </a:lnTo>
                  <a:cubicBezTo>
                    <a:pt x="191732" y="28063"/>
                    <a:pt x="196879" y="34925"/>
                    <a:pt x="196879" y="42890"/>
                  </a:cubicBezTo>
                  <a:cubicBezTo>
                    <a:pt x="196879" y="54532"/>
                    <a:pt x="192222" y="65071"/>
                    <a:pt x="184625" y="72791"/>
                  </a:cubicBezTo>
                  <a:lnTo>
                    <a:pt x="184625" y="88722"/>
                  </a:lnTo>
                  <a:cubicBezTo>
                    <a:pt x="199452" y="78796"/>
                    <a:pt x="209133" y="61885"/>
                    <a:pt x="209133" y="42890"/>
                  </a:cubicBezTo>
                  <a:cubicBezTo>
                    <a:pt x="209133" y="28063"/>
                    <a:pt x="198595" y="15686"/>
                    <a:pt x="184625" y="12867"/>
                  </a:cubicBezTo>
                  <a:lnTo>
                    <a:pt x="184625" y="0"/>
                  </a:lnTo>
                  <a:lnTo>
                    <a:pt x="147469" y="0"/>
                  </a:lnTo>
                  <a:lnTo>
                    <a:pt x="147469" y="6127"/>
                  </a:lnTo>
                  <a:cubicBezTo>
                    <a:pt x="147469" y="16298"/>
                    <a:pt x="139259" y="24509"/>
                    <a:pt x="129088" y="24509"/>
                  </a:cubicBezTo>
                  <a:cubicBezTo>
                    <a:pt x="120019" y="24509"/>
                    <a:pt x="112422" y="17891"/>
                    <a:pt x="110951" y="9191"/>
                  </a:cubicBezTo>
                  <a:lnTo>
                    <a:pt x="110706" y="9191"/>
                  </a:lnTo>
                  <a:lnTo>
                    <a:pt x="110706" y="6127"/>
                  </a:lnTo>
                  <a:cubicBezTo>
                    <a:pt x="110706" y="2696"/>
                    <a:pt x="108010" y="0"/>
                    <a:pt x="104579" y="0"/>
                  </a:cubicBezTo>
                  <a:cubicBezTo>
                    <a:pt x="101148" y="0"/>
                    <a:pt x="98452" y="2696"/>
                    <a:pt x="98452" y="6127"/>
                  </a:cubicBezTo>
                  <a:lnTo>
                    <a:pt x="98452" y="30636"/>
                  </a:lnTo>
                  <a:cubicBezTo>
                    <a:pt x="98452" y="40807"/>
                    <a:pt x="90241" y="49018"/>
                    <a:pt x="80070" y="49018"/>
                  </a:cubicBezTo>
                  <a:cubicBezTo>
                    <a:pt x="69899" y="49018"/>
                    <a:pt x="61689" y="40807"/>
                    <a:pt x="61689" y="30636"/>
                  </a:cubicBezTo>
                  <a:lnTo>
                    <a:pt x="61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5"/>
            <p:cNvSpPr/>
            <p:nvPr/>
          </p:nvSpPr>
          <p:spPr>
            <a:xfrm>
              <a:off x="1496975" y="1014425"/>
              <a:ext cx="306375" cy="306375"/>
            </a:xfrm>
            <a:custGeom>
              <a:avLst/>
              <a:gdLst/>
              <a:ahLst/>
              <a:cxnLst/>
              <a:rect l="l" t="t" r="r" b="b"/>
              <a:pathLst>
                <a:path w="12255" h="12255" extrusionOk="0">
                  <a:moveTo>
                    <a:pt x="0" y="1"/>
                  </a:moveTo>
                  <a:lnTo>
                    <a:pt x="0" y="12255"/>
                  </a:lnTo>
                  <a:lnTo>
                    <a:pt x="12255" y="12255"/>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5"/>
            <p:cNvSpPr/>
            <p:nvPr/>
          </p:nvSpPr>
          <p:spPr>
            <a:xfrm>
              <a:off x="5806225" y="1014425"/>
              <a:ext cx="306375" cy="306375"/>
            </a:xfrm>
            <a:custGeom>
              <a:avLst/>
              <a:gdLst/>
              <a:ahLst/>
              <a:cxnLst/>
              <a:rect l="l" t="t" r="r" b="b"/>
              <a:pathLst>
                <a:path w="12255" h="12255" extrusionOk="0">
                  <a:moveTo>
                    <a:pt x="1" y="1"/>
                  </a:moveTo>
                  <a:lnTo>
                    <a:pt x="1" y="12255"/>
                  </a:lnTo>
                  <a:lnTo>
                    <a:pt x="12255" y="12255"/>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65"/>
          <p:cNvGrpSpPr/>
          <p:nvPr/>
        </p:nvGrpSpPr>
        <p:grpSpPr>
          <a:xfrm>
            <a:off x="7652144" y="4145914"/>
            <a:ext cx="471074" cy="471074"/>
            <a:chOff x="1190625" y="238125"/>
            <a:chExt cx="5228350" cy="5228350"/>
          </a:xfrm>
        </p:grpSpPr>
        <p:sp>
          <p:nvSpPr>
            <p:cNvPr id="1449" name="Google Shape;1449;p65"/>
            <p:cNvSpPr/>
            <p:nvPr/>
          </p:nvSpPr>
          <p:spPr>
            <a:xfrm>
              <a:off x="1190625" y="2546225"/>
              <a:ext cx="1848575" cy="1838175"/>
            </a:xfrm>
            <a:custGeom>
              <a:avLst/>
              <a:gdLst/>
              <a:ahLst/>
              <a:cxnLst/>
              <a:rect l="l" t="t" r="r" b="b"/>
              <a:pathLst>
                <a:path w="73943" h="73527" extrusionOk="0">
                  <a:moveTo>
                    <a:pt x="55561" y="1"/>
                  </a:moveTo>
                  <a:cubicBezTo>
                    <a:pt x="24484" y="1"/>
                    <a:pt x="3064" y="13407"/>
                    <a:pt x="0" y="14583"/>
                  </a:cubicBezTo>
                  <a:lnTo>
                    <a:pt x="0" y="57670"/>
                  </a:lnTo>
                  <a:cubicBezTo>
                    <a:pt x="1250" y="58527"/>
                    <a:pt x="13798" y="73527"/>
                    <a:pt x="36126" y="73527"/>
                  </a:cubicBezTo>
                  <a:lnTo>
                    <a:pt x="73943" y="73527"/>
                  </a:lnTo>
                  <a:lnTo>
                    <a:pt x="73943" y="55145"/>
                  </a:lnTo>
                  <a:lnTo>
                    <a:pt x="49434" y="55145"/>
                  </a:lnTo>
                  <a:lnTo>
                    <a:pt x="49434" y="42891"/>
                  </a:lnTo>
                  <a:lnTo>
                    <a:pt x="73943" y="42891"/>
                  </a:lnTo>
                  <a:lnTo>
                    <a:pt x="73943" y="24509"/>
                  </a:lnTo>
                  <a:lnTo>
                    <a:pt x="61689" y="24509"/>
                  </a:lnTo>
                  <a:lnTo>
                    <a:pt x="616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5"/>
            <p:cNvSpPr/>
            <p:nvPr/>
          </p:nvSpPr>
          <p:spPr>
            <a:xfrm>
              <a:off x="4570975" y="2546225"/>
              <a:ext cx="1848000" cy="1838175"/>
            </a:xfrm>
            <a:custGeom>
              <a:avLst/>
              <a:gdLst/>
              <a:ahLst/>
              <a:cxnLst/>
              <a:rect l="l" t="t" r="r" b="b"/>
              <a:pathLst>
                <a:path w="73920" h="73527" extrusionOk="0">
                  <a:moveTo>
                    <a:pt x="12255" y="1"/>
                  </a:moveTo>
                  <a:lnTo>
                    <a:pt x="12255" y="24509"/>
                  </a:lnTo>
                  <a:lnTo>
                    <a:pt x="1" y="24509"/>
                  </a:lnTo>
                  <a:lnTo>
                    <a:pt x="1" y="42891"/>
                  </a:lnTo>
                  <a:lnTo>
                    <a:pt x="24510" y="42891"/>
                  </a:lnTo>
                  <a:lnTo>
                    <a:pt x="24510" y="55145"/>
                  </a:lnTo>
                  <a:lnTo>
                    <a:pt x="1" y="55145"/>
                  </a:lnTo>
                  <a:lnTo>
                    <a:pt x="1" y="73527"/>
                  </a:lnTo>
                  <a:lnTo>
                    <a:pt x="37818" y="73527"/>
                  </a:lnTo>
                  <a:cubicBezTo>
                    <a:pt x="60415" y="73527"/>
                    <a:pt x="72694" y="58527"/>
                    <a:pt x="73919" y="57670"/>
                  </a:cubicBezTo>
                  <a:lnTo>
                    <a:pt x="73919" y="14583"/>
                  </a:lnTo>
                  <a:cubicBezTo>
                    <a:pt x="69214" y="12794"/>
                    <a:pt x="51200" y="1"/>
                    <a:pt x="18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5"/>
            <p:cNvSpPr/>
            <p:nvPr/>
          </p:nvSpPr>
          <p:spPr>
            <a:xfrm>
              <a:off x="2637850" y="238125"/>
              <a:ext cx="2333875" cy="623150"/>
            </a:xfrm>
            <a:custGeom>
              <a:avLst/>
              <a:gdLst/>
              <a:ahLst/>
              <a:cxnLst/>
              <a:rect l="l" t="t" r="r" b="b"/>
              <a:pathLst>
                <a:path w="93355" h="24926" extrusionOk="0">
                  <a:moveTo>
                    <a:pt x="1" y="0"/>
                  </a:moveTo>
                  <a:lnTo>
                    <a:pt x="12255" y="24925"/>
                  </a:lnTo>
                  <a:lnTo>
                    <a:pt x="81100" y="24925"/>
                  </a:lnTo>
                  <a:lnTo>
                    <a:pt x="9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5"/>
            <p:cNvSpPr/>
            <p:nvPr/>
          </p:nvSpPr>
          <p:spPr>
            <a:xfrm>
              <a:off x="2540425" y="1167600"/>
              <a:ext cx="2529350" cy="4298875"/>
            </a:xfrm>
            <a:custGeom>
              <a:avLst/>
              <a:gdLst/>
              <a:ahLst/>
              <a:cxnLst/>
              <a:rect l="l" t="t" r="r" b="b"/>
              <a:pathLst>
                <a:path w="101174" h="171955" extrusionOk="0">
                  <a:moveTo>
                    <a:pt x="19681" y="1"/>
                  </a:moveTo>
                  <a:cubicBezTo>
                    <a:pt x="18578" y="29068"/>
                    <a:pt x="10074" y="35661"/>
                    <a:pt x="1716" y="41666"/>
                  </a:cubicBezTo>
                  <a:cubicBezTo>
                    <a:pt x="1128" y="42082"/>
                    <a:pt x="565" y="42548"/>
                    <a:pt x="1" y="42965"/>
                  </a:cubicBezTo>
                  <a:cubicBezTo>
                    <a:pt x="516" y="42965"/>
                    <a:pt x="1030" y="42891"/>
                    <a:pt x="1569" y="42891"/>
                  </a:cubicBezTo>
                  <a:lnTo>
                    <a:pt x="19951" y="42891"/>
                  </a:lnTo>
                  <a:lnTo>
                    <a:pt x="19951" y="67400"/>
                  </a:lnTo>
                  <a:lnTo>
                    <a:pt x="32205" y="67400"/>
                  </a:lnTo>
                  <a:lnTo>
                    <a:pt x="32205" y="140926"/>
                  </a:lnTo>
                  <a:lnTo>
                    <a:pt x="368" y="140926"/>
                  </a:lnTo>
                  <a:cubicBezTo>
                    <a:pt x="6496" y="151612"/>
                    <a:pt x="14216" y="162690"/>
                    <a:pt x="23578" y="171954"/>
                  </a:cubicBezTo>
                  <a:lnTo>
                    <a:pt x="77571" y="171954"/>
                  </a:lnTo>
                  <a:cubicBezTo>
                    <a:pt x="86933" y="162715"/>
                    <a:pt x="94654" y="151661"/>
                    <a:pt x="100781" y="140926"/>
                  </a:cubicBezTo>
                  <a:lnTo>
                    <a:pt x="68969" y="140926"/>
                  </a:lnTo>
                  <a:lnTo>
                    <a:pt x="68969" y="67400"/>
                  </a:lnTo>
                  <a:lnTo>
                    <a:pt x="81223" y="67400"/>
                  </a:lnTo>
                  <a:lnTo>
                    <a:pt x="81223" y="42891"/>
                  </a:lnTo>
                  <a:lnTo>
                    <a:pt x="99604" y="42891"/>
                  </a:lnTo>
                  <a:cubicBezTo>
                    <a:pt x="100119" y="42891"/>
                    <a:pt x="100634" y="42965"/>
                    <a:pt x="101173" y="42965"/>
                  </a:cubicBezTo>
                  <a:cubicBezTo>
                    <a:pt x="100585" y="42548"/>
                    <a:pt x="100021" y="42082"/>
                    <a:pt x="99457" y="41666"/>
                  </a:cubicBezTo>
                  <a:cubicBezTo>
                    <a:pt x="91075" y="35661"/>
                    <a:pt x="82571" y="29068"/>
                    <a:pt x="8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65"/>
          <p:cNvSpPr/>
          <p:nvPr/>
        </p:nvSpPr>
        <p:spPr>
          <a:xfrm>
            <a:off x="7665988" y="3470777"/>
            <a:ext cx="471074" cy="414046"/>
          </a:xfrm>
          <a:custGeom>
            <a:avLst/>
            <a:gdLst/>
            <a:ahLst/>
            <a:cxnLst/>
            <a:rect l="l" t="t" r="r" b="b"/>
            <a:pathLst>
              <a:path w="209134" h="183816" extrusionOk="0">
                <a:moveTo>
                  <a:pt x="178497" y="36763"/>
                </a:moveTo>
                <a:cubicBezTo>
                  <a:pt x="188644" y="36763"/>
                  <a:pt x="196879" y="44998"/>
                  <a:pt x="196879" y="55145"/>
                </a:cubicBezTo>
                <a:lnTo>
                  <a:pt x="196879" y="68551"/>
                </a:lnTo>
                <a:cubicBezTo>
                  <a:pt x="196879" y="90315"/>
                  <a:pt x="184330" y="109946"/>
                  <a:pt x="165410" y="119578"/>
                </a:cubicBezTo>
                <a:cubicBezTo>
                  <a:pt x="170017" y="96908"/>
                  <a:pt x="172370" y="73796"/>
                  <a:pt x="172370" y="50415"/>
                </a:cubicBezTo>
                <a:lnTo>
                  <a:pt x="172370" y="36763"/>
                </a:lnTo>
                <a:close/>
                <a:moveTo>
                  <a:pt x="0" y="0"/>
                </a:moveTo>
                <a:lnTo>
                  <a:pt x="0" y="12254"/>
                </a:lnTo>
                <a:lnTo>
                  <a:pt x="12254" y="12254"/>
                </a:lnTo>
                <a:lnTo>
                  <a:pt x="12254" y="50415"/>
                </a:lnTo>
                <a:cubicBezTo>
                  <a:pt x="12254" y="123769"/>
                  <a:pt x="34851" y="170802"/>
                  <a:pt x="38748" y="183816"/>
                </a:cubicBezTo>
                <a:lnTo>
                  <a:pt x="145901" y="183816"/>
                </a:lnTo>
                <a:cubicBezTo>
                  <a:pt x="146342" y="182566"/>
                  <a:pt x="154895" y="163523"/>
                  <a:pt x="162175" y="134137"/>
                </a:cubicBezTo>
                <a:cubicBezTo>
                  <a:pt x="189943" y="124529"/>
                  <a:pt x="209133" y="98182"/>
                  <a:pt x="209133" y="68551"/>
                </a:cubicBezTo>
                <a:lnTo>
                  <a:pt x="209133" y="55145"/>
                </a:lnTo>
                <a:cubicBezTo>
                  <a:pt x="209133" y="38234"/>
                  <a:pt x="195408" y="24509"/>
                  <a:pt x="178497" y="24509"/>
                </a:cubicBezTo>
                <a:lnTo>
                  <a:pt x="172370" y="24509"/>
                </a:lnTo>
                <a:lnTo>
                  <a:pt x="172370" y="12254"/>
                </a:lnTo>
                <a:lnTo>
                  <a:pt x="184625" y="12254"/>
                </a:lnTo>
                <a:lnTo>
                  <a:pt x="184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65"/>
          <p:cNvGrpSpPr/>
          <p:nvPr/>
        </p:nvGrpSpPr>
        <p:grpSpPr>
          <a:xfrm>
            <a:off x="7665899" y="2736996"/>
            <a:ext cx="471074" cy="471074"/>
            <a:chOff x="1190625" y="238125"/>
            <a:chExt cx="5228350" cy="5228350"/>
          </a:xfrm>
        </p:grpSpPr>
        <p:sp>
          <p:nvSpPr>
            <p:cNvPr id="1455" name="Google Shape;1455;p65"/>
            <p:cNvSpPr/>
            <p:nvPr/>
          </p:nvSpPr>
          <p:spPr>
            <a:xfrm>
              <a:off x="1190625" y="238125"/>
              <a:ext cx="5228350" cy="5228350"/>
            </a:xfrm>
            <a:custGeom>
              <a:avLst/>
              <a:gdLst/>
              <a:ahLst/>
              <a:cxnLst/>
              <a:rect l="l" t="t" r="r" b="b"/>
              <a:pathLst>
                <a:path w="209134" h="209134" extrusionOk="0">
                  <a:moveTo>
                    <a:pt x="184625" y="98452"/>
                  </a:moveTo>
                  <a:lnTo>
                    <a:pt x="184625" y="184232"/>
                  </a:lnTo>
                  <a:lnTo>
                    <a:pt x="160827" y="184232"/>
                  </a:lnTo>
                  <a:cubicBezTo>
                    <a:pt x="166390" y="176733"/>
                    <a:pt x="170753" y="168106"/>
                    <a:pt x="170753" y="159724"/>
                  </a:cubicBezTo>
                  <a:cubicBezTo>
                    <a:pt x="170753" y="144773"/>
                    <a:pt x="156685" y="135215"/>
                    <a:pt x="141342" y="135215"/>
                  </a:cubicBezTo>
                  <a:cubicBezTo>
                    <a:pt x="125142" y="135215"/>
                    <a:pt x="111932" y="145263"/>
                    <a:pt x="111932" y="159724"/>
                  </a:cubicBezTo>
                  <a:cubicBezTo>
                    <a:pt x="111932" y="168277"/>
                    <a:pt x="116319" y="176757"/>
                    <a:pt x="121882" y="184232"/>
                  </a:cubicBezTo>
                  <a:lnTo>
                    <a:pt x="87300" y="184232"/>
                  </a:lnTo>
                  <a:cubicBezTo>
                    <a:pt x="92864" y="176733"/>
                    <a:pt x="97226" y="168106"/>
                    <a:pt x="97226" y="159724"/>
                  </a:cubicBezTo>
                  <a:cubicBezTo>
                    <a:pt x="97226" y="144773"/>
                    <a:pt x="83158" y="135215"/>
                    <a:pt x="67816" y="135215"/>
                  </a:cubicBezTo>
                  <a:cubicBezTo>
                    <a:pt x="51615" y="135215"/>
                    <a:pt x="38405" y="145263"/>
                    <a:pt x="38405" y="159724"/>
                  </a:cubicBezTo>
                  <a:cubicBezTo>
                    <a:pt x="38405" y="168277"/>
                    <a:pt x="42792" y="176757"/>
                    <a:pt x="48356" y="184232"/>
                  </a:cubicBezTo>
                  <a:lnTo>
                    <a:pt x="24509" y="184232"/>
                  </a:lnTo>
                  <a:lnTo>
                    <a:pt x="24509" y="98452"/>
                  </a:lnTo>
                  <a:close/>
                  <a:moveTo>
                    <a:pt x="0" y="0"/>
                  </a:moveTo>
                  <a:lnTo>
                    <a:pt x="0" y="209133"/>
                  </a:lnTo>
                  <a:lnTo>
                    <a:pt x="24509" y="209133"/>
                  </a:lnTo>
                  <a:lnTo>
                    <a:pt x="24509" y="196487"/>
                  </a:lnTo>
                  <a:lnTo>
                    <a:pt x="184625" y="196487"/>
                  </a:lnTo>
                  <a:lnTo>
                    <a:pt x="184625" y="209133"/>
                  </a:lnTo>
                  <a:lnTo>
                    <a:pt x="209133" y="209133"/>
                  </a:lnTo>
                  <a:lnTo>
                    <a:pt x="209133" y="0"/>
                  </a:lnTo>
                  <a:lnTo>
                    <a:pt x="184625" y="0"/>
                  </a:lnTo>
                  <a:lnTo>
                    <a:pt x="184625" y="86197"/>
                  </a:lnTo>
                  <a:lnTo>
                    <a:pt x="160827" y="86197"/>
                  </a:lnTo>
                  <a:cubicBezTo>
                    <a:pt x="166390" y="78698"/>
                    <a:pt x="170753" y="70071"/>
                    <a:pt x="170753" y="61689"/>
                  </a:cubicBezTo>
                  <a:cubicBezTo>
                    <a:pt x="170753" y="46738"/>
                    <a:pt x="156685" y="37180"/>
                    <a:pt x="141342" y="37180"/>
                  </a:cubicBezTo>
                  <a:cubicBezTo>
                    <a:pt x="125142" y="37180"/>
                    <a:pt x="111932" y="47228"/>
                    <a:pt x="111932" y="61689"/>
                  </a:cubicBezTo>
                  <a:cubicBezTo>
                    <a:pt x="111932" y="70242"/>
                    <a:pt x="116319" y="78722"/>
                    <a:pt x="121882" y="86197"/>
                  </a:cubicBezTo>
                  <a:lnTo>
                    <a:pt x="87300" y="86197"/>
                  </a:lnTo>
                  <a:cubicBezTo>
                    <a:pt x="92864" y="78698"/>
                    <a:pt x="97226" y="70071"/>
                    <a:pt x="97226" y="61689"/>
                  </a:cubicBezTo>
                  <a:cubicBezTo>
                    <a:pt x="97226" y="46738"/>
                    <a:pt x="83158" y="37180"/>
                    <a:pt x="67816" y="37180"/>
                  </a:cubicBezTo>
                  <a:cubicBezTo>
                    <a:pt x="51615" y="37180"/>
                    <a:pt x="38405" y="47228"/>
                    <a:pt x="38405" y="61689"/>
                  </a:cubicBezTo>
                  <a:cubicBezTo>
                    <a:pt x="38405" y="70242"/>
                    <a:pt x="42792" y="78722"/>
                    <a:pt x="48356" y="86197"/>
                  </a:cubicBezTo>
                  <a:lnTo>
                    <a:pt x="24509" y="86197"/>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5"/>
            <p:cNvSpPr/>
            <p:nvPr/>
          </p:nvSpPr>
          <p:spPr>
            <a:xfrm>
              <a:off x="2178325" y="544475"/>
              <a:ext cx="1414775" cy="429550"/>
            </a:xfrm>
            <a:custGeom>
              <a:avLst/>
              <a:gdLst/>
              <a:ahLst/>
              <a:cxnLst/>
              <a:rect l="l" t="t" r="r" b="b"/>
              <a:pathLst>
                <a:path w="56591" h="17182" extrusionOk="0">
                  <a:moveTo>
                    <a:pt x="0" y="0"/>
                  </a:moveTo>
                  <a:lnTo>
                    <a:pt x="8333" y="17058"/>
                  </a:lnTo>
                  <a:cubicBezTo>
                    <a:pt x="14215" y="14338"/>
                    <a:pt x="20931" y="12671"/>
                    <a:pt x="28308" y="12671"/>
                  </a:cubicBezTo>
                  <a:cubicBezTo>
                    <a:pt x="35611" y="12671"/>
                    <a:pt x="42302" y="14387"/>
                    <a:pt x="48209" y="17181"/>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5"/>
            <p:cNvSpPr/>
            <p:nvPr/>
          </p:nvSpPr>
          <p:spPr>
            <a:xfrm>
              <a:off x="4016475" y="544475"/>
              <a:ext cx="1414800" cy="429550"/>
            </a:xfrm>
            <a:custGeom>
              <a:avLst/>
              <a:gdLst/>
              <a:ahLst/>
              <a:cxnLst/>
              <a:rect l="l" t="t" r="r" b="b"/>
              <a:pathLst>
                <a:path w="56592" h="17182" extrusionOk="0">
                  <a:moveTo>
                    <a:pt x="0" y="0"/>
                  </a:moveTo>
                  <a:lnTo>
                    <a:pt x="8333" y="17058"/>
                  </a:lnTo>
                  <a:cubicBezTo>
                    <a:pt x="14216" y="14338"/>
                    <a:pt x="20931" y="12671"/>
                    <a:pt x="28308" y="12671"/>
                  </a:cubicBezTo>
                  <a:cubicBezTo>
                    <a:pt x="35612" y="12671"/>
                    <a:pt x="42303" y="14387"/>
                    <a:pt x="48209" y="17181"/>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5"/>
            <p:cNvSpPr/>
            <p:nvPr/>
          </p:nvSpPr>
          <p:spPr>
            <a:xfrm>
              <a:off x="2178325" y="3005775"/>
              <a:ext cx="1414775" cy="419125"/>
            </a:xfrm>
            <a:custGeom>
              <a:avLst/>
              <a:gdLst/>
              <a:ahLst/>
              <a:cxnLst/>
              <a:rect l="l" t="t" r="r" b="b"/>
              <a:pathLst>
                <a:path w="56591" h="16765" extrusionOk="0">
                  <a:moveTo>
                    <a:pt x="0" y="0"/>
                  </a:moveTo>
                  <a:lnTo>
                    <a:pt x="8333" y="16642"/>
                  </a:lnTo>
                  <a:cubicBezTo>
                    <a:pt x="14215" y="13921"/>
                    <a:pt x="20931" y="12255"/>
                    <a:pt x="28308" y="12255"/>
                  </a:cubicBezTo>
                  <a:cubicBezTo>
                    <a:pt x="35611" y="12255"/>
                    <a:pt x="42302" y="13970"/>
                    <a:pt x="48209" y="16764"/>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5"/>
            <p:cNvSpPr/>
            <p:nvPr/>
          </p:nvSpPr>
          <p:spPr>
            <a:xfrm>
              <a:off x="4016475" y="3005775"/>
              <a:ext cx="1414800" cy="419125"/>
            </a:xfrm>
            <a:custGeom>
              <a:avLst/>
              <a:gdLst/>
              <a:ahLst/>
              <a:cxnLst/>
              <a:rect l="l" t="t" r="r" b="b"/>
              <a:pathLst>
                <a:path w="56592" h="16765" extrusionOk="0">
                  <a:moveTo>
                    <a:pt x="0" y="0"/>
                  </a:moveTo>
                  <a:lnTo>
                    <a:pt x="8333" y="16642"/>
                  </a:lnTo>
                  <a:cubicBezTo>
                    <a:pt x="14216" y="13921"/>
                    <a:pt x="20931" y="12255"/>
                    <a:pt x="28308" y="12255"/>
                  </a:cubicBezTo>
                  <a:cubicBezTo>
                    <a:pt x="35612" y="12255"/>
                    <a:pt x="42303" y="13970"/>
                    <a:pt x="48209" y="16764"/>
                  </a:cubicBezTo>
                  <a:lnTo>
                    <a:pt x="56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65"/>
          <p:cNvGrpSpPr/>
          <p:nvPr/>
        </p:nvGrpSpPr>
        <p:grpSpPr>
          <a:xfrm>
            <a:off x="7635677" y="2025879"/>
            <a:ext cx="471074" cy="471074"/>
            <a:chOff x="1190625" y="238125"/>
            <a:chExt cx="5228350" cy="5228350"/>
          </a:xfrm>
        </p:grpSpPr>
        <p:sp>
          <p:nvSpPr>
            <p:cNvPr id="1461" name="Google Shape;1461;p65"/>
            <p:cNvSpPr/>
            <p:nvPr/>
          </p:nvSpPr>
          <p:spPr>
            <a:xfrm>
              <a:off x="1496975" y="4547375"/>
              <a:ext cx="919100" cy="919100"/>
            </a:xfrm>
            <a:custGeom>
              <a:avLst/>
              <a:gdLst/>
              <a:ahLst/>
              <a:cxnLst/>
              <a:rect l="l" t="t" r="r" b="b"/>
              <a:pathLst>
                <a:path w="36764" h="36764" extrusionOk="0">
                  <a:moveTo>
                    <a:pt x="18382" y="0"/>
                  </a:moveTo>
                  <a:cubicBezTo>
                    <a:pt x="8235" y="0"/>
                    <a:pt x="0" y="8260"/>
                    <a:pt x="0" y="18382"/>
                  </a:cubicBezTo>
                  <a:cubicBezTo>
                    <a:pt x="0" y="28528"/>
                    <a:pt x="8235" y="36763"/>
                    <a:pt x="18382" y="36763"/>
                  </a:cubicBezTo>
                  <a:cubicBezTo>
                    <a:pt x="28529" y="36763"/>
                    <a:pt x="36764" y="28528"/>
                    <a:pt x="36764" y="18382"/>
                  </a:cubicBezTo>
                  <a:cubicBezTo>
                    <a:pt x="36764" y="8260"/>
                    <a:pt x="28529" y="0"/>
                    <a:pt x="18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5"/>
            <p:cNvSpPr/>
            <p:nvPr/>
          </p:nvSpPr>
          <p:spPr>
            <a:xfrm>
              <a:off x="3028775" y="238125"/>
              <a:ext cx="306375" cy="3380375"/>
            </a:xfrm>
            <a:custGeom>
              <a:avLst/>
              <a:gdLst/>
              <a:ahLst/>
              <a:cxnLst/>
              <a:rect l="l" t="t" r="r" b="b"/>
              <a:pathLst>
                <a:path w="12255" h="135215" extrusionOk="0">
                  <a:moveTo>
                    <a:pt x="0" y="0"/>
                  </a:moveTo>
                  <a:lnTo>
                    <a:pt x="0" y="135215"/>
                  </a:lnTo>
                  <a:lnTo>
                    <a:pt x="12255" y="13521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5"/>
            <p:cNvSpPr/>
            <p:nvPr/>
          </p:nvSpPr>
          <p:spPr>
            <a:xfrm>
              <a:off x="3641500" y="238125"/>
              <a:ext cx="2777475" cy="3380375"/>
            </a:xfrm>
            <a:custGeom>
              <a:avLst/>
              <a:gdLst/>
              <a:ahLst/>
              <a:cxnLst/>
              <a:rect l="l" t="t" r="r" b="b"/>
              <a:pathLst>
                <a:path w="111099" h="135215" extrusionOk="0">
                  <a:moveTo>
                    <a:pt x="0" y="0"/>
                  </a:moveTo>
                  <a:lnTo>
                    <a:pt x="0" y="135215"/>
                  </a:lnTo>
                  <a:lnTo>
                    <a:pt x="24509" y="135215"/>
                  </a:lnTo>
                  <a:lnTo>
                    <a:pt x="24509" y="87129"/>
                  </a:lnTo>
                  <a:lnTo>
                    <a:pt x="79850" y="94922"/>
                  </a:lnTo>
                  <a:cubicBezTo>
                    <a:pt x="81168" y="95111"/>
                    <a:pt x="82476" y="95202"/>
                    <a:pt x="83766" y="95202"/>
                  </a:cubicBezTo>
                  <a:cubicBezTo>
                    <a:pt x="98591" y="95202"/>
                    <a:pt x="111098" y="83148"/>
                    <a:pt x="111098" y="67816"/>
                  </a:cubicBezTo>
                  <a:cubicBezTo>
                    <a:pt x="111098" y="52544"/>
                    <a:pt x="98688" y="40417"/>
                    <a:pt x="83713" y="40417"/>
                  </a:cubicBezTo>
                  <a:cubicBezTo>
                    <a:pt x="82441" y="40417"/>
                    <a:pt x="81152" y="40504"/>
                    <a:pt x="79850" y="40685"/>
                  </a:cubicBezTo>
                  <a:lnTo>
                    <a:pt x="24509" y="48478"/>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5"/>
            <p:cNvSpPr/>
            <p:nvPr/>
          </p:nvSpPr>
          <p:spPr>
            <a:xfrm>
              <a:off x="1190625" y="238125"/>
              <a:ext cx="1531800" cy="4002900"/>
            </a:xfrm>
            <a:custGeom>
              <a:avLst/>
              <a:gdLst/>
              <a:ahLst/>
              <a:cxnLst/>
              <a:rect l="l" t="t" r="r" b="b"/>
              <a:pathLst>
                <a:path w="61272" h="160116" extrusionOk="0">
                  <a:moveTo>
                    <a:pt x="0" y="0"/>
                  </a:moveTo>
                  <a:lnTo>
                    <a:pt x="0" y="34827"/>
                  </a:lnTo>
                  <a:lnTo>
                    <a:pt x="16936" y="43307"/>
                  </a:lnTo>
                  <a:lnTo>
                    <a:pt x="0" y="51763"/>
                  </a:lnTo>
                  <a:lnTo>
                    <a:pt x="0" y="135215"/>
                  </a:lnTo>
                  <a:lnTo>
                    <a:pt x="12254" y="135215"/>
                  </a:lnTo>
                  <a:lnTo>
                    <a:pt x="12254" y="147861"/>
                  </a:lnTo>
                  <a:cubicBezTo>
                    <a:pt x="12254" y="154626"/>
                    <a:pt x="17744" y="160116"/>
                    <a:pt x="24509" y="160116"/>
                  </a:cubicBezTo>
                  <a:cubicBezTo>
                    <a:pt x="31273" y="160116"/>
                    <a:pt x="36763" y="154626"/>
                    <a:pt x="36763" y="147861"/>
                  </a:cubicBezTo>
                  <a:lnTo>
                    <a:pt x="36763" y="135215"/>
                  </a:lnTo>
                  <a:lnTo>
                    <a:pt x="61272" y="135215"/>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5" name="Google Shape;1465;p65"/>
          <p:cNvSpPr/>
          <p:nvPr/>
        </p:nvSpPr>
        <p:spPr>
          <a:xfrm>
            <a:off x="7674499" y="1315011"/>
            <a:ext cx="471074" cy="471074"/>
          </a:xfrm>
          <a:custGeom>
            <a:avLst/>
            <a:gdLst/>
            <a:ahLst/>
            <a:cxnLst/>
            <a:rect l="l" t="t" r="r" b="b"/>
            <a:pathLst>
              <a:path w="209134" h="209134" extrusionOk="0">
                <a:moveTo>
                  <a:pt x="96516" y="0"/>
                </a:moveTo>
                <a:lnTo>
                  <a:pt x="79188" y="17328"/>
                </a:lnTo>
                <a:lnTo>
                  <a:pt x="70536" y="8652"/>
                </a:lnTo>
                <a:lnTo>
                  <a:pt x="61860" y="17328"/>
                </a:lnTo>
                <a:lnTo>
                  <a:pt x="70536" y="25979"/>
                </a:lnTo>
                <a:lnTo>
                  <a:pt x="53209" y="43307"/>
                </a:lnTo>
                <a:lnTo>
                  <a:pt x="165826" y="155949"/>
                </a:lnTo>
                <a:lnTo>
                  <a:pt x="183154" y="138622"/>
                </a:lnTo>
                <a:lnTo>
                  <a:pt x="191806" y="147273"/>
                </a:lnTo>
                <a:lnTo>
                  <a:pt x="165826" y="173253"/>
                </a:lnTo>
                <a:lnTo>
                  <a:pt x="96516" y="103966"/>
                </a:lnTo>
                <a:lnTo>
                  <a:pt x="79188" y="121294"/>
                </a:lnTo>
                <a:lnTo>
                  <a:pt x="61860" y="103966"/>
                </a:lnTo>
                <a:lnTo>
                  <a:pt x="53209" y="112618"/>
                </a:lnTo>
                <a:lnTo>
                  <a:pt x="61860" y="121294"/>
                </a:lnTo>
                <a:lnTo>
                  <a:pt x="0" y="183154"/>
                </a:lnTo>
                <a:lnTo>
                  <a:pt x="25979" y="209133"/>
                </a:lnTo>
                <a:lnTo>
                  <a:pt x="87864" y="147273"/>
                </a:lnTo>
                <a:lnTo>
                  <a:pt x="96516" y="155949"/>
                </a:lnTo>
                <a:lnTo>
                  <a:pt x="105192" y="147273"/>
                </a:lnTo>
                <a:lnTo>
                  <a:pt x="87864" y="129946"/>
                </a:lnTo>
                <a:lnTo>
                  <a:pt x="96516" y="121294"/>
                </a:lnTo>
                <a:lnTo>
                  <a:pt x="165826" y="190580"/>
                </a:lnTo>
                <a:lnTo>
                  <a:pt x="209133" y="147273"/>
                </a:lnTo>
                <a:lnTo>
                  <a:pt x="191806" y="129946"/>
                </a:lnTo>
                <a:lnTo>
                  <a:pt x="209133" y="112618"/>
                </a:lnTo>
                <a:lnTo>
                  <a:pt x="96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65"/>
          <p:cNvGrpSpPr/>
          <p:nvPr/>
        </p:nvGrpSpPr>
        <p:grpSpPr>
          <a:xfrm>
            <a:off x="6906450" y="4145914"/>
            <a:ext cx="471074" cy="471074"/>
            <a:chOff x="1190625" y="238125"/>
            <a:chExt cx="5228350" cy="5228350"/>
          </a:xfrm>
        </p:grpSpPr>
        <p:sp>
          <p:nvSpPr>
            <p:cNvPr id="1467" name="Google Shape;1467;p65"/>
            <p:cNvSpPr/>
            <p:nvPr/>
          </p:nvSpPr>
          <p:spPr>
            <a:xfrm>
              <a:off x="1966925" y="2699400"/>
              <a:ext cx="612750" cy="612750"/>
            </a:xfrm>
            <a:custGeom>
              <a:avLst/>
              <a:gdLst/>
              <a:ahLst/>
              <a:cxnLst/>
              <a:rect l="l" t="t" r="r" b="b"/>
              <a:pathLst>
                <a:path w="24510" h="24510" extrusionOk="0">
                  <a:moveTo>
                    <a:pt x="12255" y="1"/>
                  </a:moveTo>
                  <a:cubicBezTo>
                    <a:pt x="5466" y="1"/>
                    <a:pt x="1" y="5466"/>
                    <a:pt x="1" y="12255"/>
                  </a:cubicBezTo>
                  <a:cubicBezTo>
                    <a:pt x="1" y="19020"/>
                    <a:pt x="5466" y="24510"/>
                    <a:pt x="12255" y="24510"/>
                  </a:cubicBezTo>
                  <a:cubicBezTo>
                    <a:pt x="19019" y="24510"/>
                    <a:pt x="24509" y="19020"/>
                    <a:pt x="24509" y="12255"/>
                  </a:cubicBezTo>
                  <a:cubicBezTo>
                    <a:pt x="24509" y="5466"/>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5"/>
            <p:cNvSpPr/>
            <p:nvPr/>
          </p:nvSpPr>
          <p:spPr>
            <a:xfrm>
              <a:off x="1190625" y="3618475"/>
              <a:ext cx="5228350" cy="1848000"/>
            </a:xfrm>
            <a:custGeom>
              <a:avLst/>
              <a:gdLst/>
              <a:ahLst/>
              <a:cxnLst/>
              <a:rect l="l" t="t" r="r" b="b"/>
              <a:pathLst>
                <a:path w="209134" h="73920" extrusionOk="0">
                  <a:moveTo>
                    <a:pt x="31053" y="1"/>
                  </a:moveTo>
                  <a:lnTo>
                    <a:pt x="31053" y="6128"/>
                  </a:lnTo>
                  <a:cubicBezTo>
                    <a:pt x="31053" y="16250"/>
                    <a:pt x="22793" y="24510"/>
                    <a:pt x="12671" y="24510"/>
                  </a:cubicBezTo>
                  <a:lnTo>
                    <a:pt x="0" y="24510"/>
                  </a:lnTo>
                  <a:lnTo>
                    <a:pt x="0" y="36764"/>
                  </a:lnTo>
                  <a:lnTo>
                    <a:pt x="12671" y="36764"/>
                  </a:lnTo>
                  <a:cubicBezTo>
                    <a:pt x="19583" y="36764"/>
                    <a:pt x="25906" y="34362"/>
                    <a:pt x="31053" y="30465"/>
                  </a:cubicBezTo>
                  <a:lnTo>
                    <a:pt x="31053" y="61665"/>
                  </a:lnTo>
                  <a:lnTo>
                    <a:pt x="12671" y="61665"/>
                  </a:lnTo>
                  <a:lnTo>
                    <a:pt x="12671" y="73919"/>
                  </a:lnTo>
                  <a:lnTo>
                    <a:pt x="73943" y="73919"/>
                  </a:lnTo>
                  <a:lnTo>
                    <a:pt x="73943" y="61665"/>
                  </a:lnTo>
                  <a:lnTo>
                    <a:pt x="55561" y="61665"/>
                  </a:lnTo>
                  <a:lnTo>
                    <a:pt x="55561" y="27549"/>
                  </a:lnTo>
                  <a:cubicBezTo>
                    <a:pt x="68453" y="40636"/>
                    <a:pt x="85928" y="48063"/>
                    <a:pt x="104579" y="48063"/>
                  </a:cubicBezTo>
                  <a:cubicBezTo>
                    <a:pt x="123206" y="48063"/>
                    <a:pt x="140680" y="40636"/>
                    <a:pt x="153596" y="27549"/>
                  </a:cubicBezTo>
                  <a:lnTo>
                    <a:pt x="153596" y="61665"/>
                  </a:lnTo>
                  <a:lnTo>
                    <a:pt x="135215" y="61665"/>
                  </a:lnTo>
                  <a:lnTo>
                    <a:pt x="135215" y="73919"/>
                  </a:lnTo>
                  <a:lnTo>
                    <a:pt x="196879" y="73919"/>
                  </a:lnTo>
                  <a:lnTo>
                    <a:pt x="196879" y="61665"/>
                  </a:lnTo>
                  <a:lnTo>
                    <a:pt x="178105" y="61665"/>
                  </a:lnTo>
                  <a:lnTo>
                    <a:pt x="178105" y="30465"/>
                  </a:lnTo>
                  <a:cubicBezTo>
                    <a:pt x="183228" y="34362"/>
                    <a:pt x="189967" y="36764"/>
                    <a:pt x="196879" y="36764"/>
                  </a:cubicBezTo>
                  <a:lnTo>
                    <a:pt x="209133" y="36764"/>
                  </a:lnTo>
                  <a:lnTo>
                    <a:pt x="209133" y="24510"/>
                  </a:lnTo>
                  <a:lnTo>
                    <a:pt x="196879" y="24510"/>
                  </a:lnTo>
                  <a:cubicBezTo>
                    <a:pt x="186757" y="24510"/>
                    <a:pt x="178105" y="16250"/>
                    <a:pt x="178105" y="6128"/>
                  </a:cubicBezTo>
                  <a:lnTo>
                    <a:pt x="178105" y="1"/>
                  </a:lnTo>
                  <a:lnTo>
                    <a:pt x="153596" y="1"/>
                  </a:lnTo>
                  <a:lnTo>
                    <a:pt x="153596" y="8554"/>
                  </a:lnTo>
                  <a:lnTo>
                    <a:pt x="148793" y="14535"/>
                  </a:lnTo>
                  <a:cubicBezTo>
                    <a:pt x="137984" y="28063"/>
                    <a:pt x="121858" y="35808"/>
                    <a:pt x="104579" y="35808"/>
                  </a:cubicBezTo>
                  <a:cubicBezTo>
                    <a:pt x="87276" y="35808"/>
                    <a:pt x="71149" y="28063"/>
                    <a:pt x="60341" y="14535"/>
                  </a:cubicBezTo>
                  <a:lnTo>
                    <a:pt x="55561" y="8554"/>
                  </a:lnTo>
                  <a:lnTo>
                    <a:pt x="555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5"/>
            <p:cNvSpPr/>
            <p:nvPr/>
          </p:nvSpPr>
          <p:spPr>
            <a:xfrm>
              <a:off x="5030525" y="2699400"/>
              <a:ext cx="612750" cy="612750"/>
            </a:xfrm>
            <a:custGeom>
              <a:avLst/>
              <a:gdLst/>
              <a:ahLst/>
              <a:cxnLst/>
              <a:rect l="l" t="t" r="r" b="b"/>
              <a:pathLst>
                <a:path w="24510" h="24510" extrusionOk="0">
                  <a:moveTo>
                    <a:pt x="12255" y="1"/>
                  </a:moveTo>
                  <a:cubicBezTo>
                    <a:pt x="5466" y="1"/>
                    <a:pt x="0" y="5466"/>
                    <a:pt x="0" y="12255"/>
                  </a:cubicBezTo>
                  <a:cubicBezTo>
                    <a:pt x="0" y="19020"/>
                    <a:pt x="5466" y="24510"/>
                    <a:pt x="12255" y="24510"/>
                  </a:cubicBezTo>
                  <a:cubicBezTo>
                    <a:pt x="19019" y="24510"/>
                    <a:pt x="24509" y="19020"/>
                    <a:pt x="24509" y="12255"/>
                  </a:cubicBezTo>
                  <a:cubicBezTo>
                    <a:pt x="24509" y="5466"/>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5"/>
            <p:cNvSpPr/>
            <p:nvPr/>
          </p:nvSpPr>
          <p:spPr>
            <a:xfrm>
              <a:off x="1190625" y="1473975"/>
              <a:ext cx="1235875" cy="612725"/>
            </a:xfrm>
            <a:custGeom>
              <a:avLst/>
              <a:gdLst/>
              <a:ahLst/>
              <a:cxnLst/>
              <a:rect l="l" t="t" r="r" b="b"/>
              <a:pathLst>
                <a:path w="49435" h="24509" extrusionOk="0">
                  <a:moveTo>
                    <a:pt x="0" y="0"/>
                  </a:moveTo>
                  <a:lnTo>
                    <a:pt x="0" y="24509"/>
                  </a:lnTo>
                  <a:lnTo>
                    <a:pt x="49434" y="24509"/>
                  </a:lnTo>
                  <a:lnTo>
                    <a:pt x="49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5"/>
            <p:cNvSpPr/>
            <p:nvPr/>
          </p:nvSpPr>
          <p:spPr>
            <a:xfrm>
              <a:off x="1190625" y="238125"/>
              <a:ext cx="1235875" cy="929500"/>
            </a:xfrm>
            <a:custGeom>
              <a:avLst/>
              <a:gdLst/>
              <a:ahLst/>
              <a:cxnLst/>
              <a:rect l="l" t="t" r="r" b="b"/>
              <a:pathLst>
                <a:path w="49435" h="37180" extrusionOk="0">
                  <a:moveTo>
                    <a:pt x="0" y="0"/>
                  </a:moveTo>
                  <a:lnTo>
                    <a:pt x="0" y="37180"/>
                  </a:lnTo>
                  <a:lnTo>
                    <a:pt x="49434" y="37180"/>
                  </a:lnTo>
                  <a:lnTo>
                    <a:pt x="49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5"/>
            <p:cNvSpPr/>
            <p:nvPr/>
          </p:nvSpPr>
          <p:spPr>
            <a:xfrm>
              <a:off x="2732825" y="238125"/>
              <a:ext cx="2144550" cy="1542225"/>
            </a:xfrm>
            <a:custGeom>
              <a:avLst/>
              <a:gdLst/>
              <a:ahLst/>
              <a:cxnLst/>
              <a:rect l="l" t="t" r="r" b="b"/>
              <a:pathLst>
                <a:path w="85782" h="61689" extrusionOk="0">
                  <a:moveTo>
                    <a:pt x="1" y="0"/>
                  </a:moveTo>
                  <a:lnTo>
                    <a:pt x="1" y="61689"/>
                  </a:lnTo>
                  <a:lnTo>
                    <a:pt x="85781" y="61689"/>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5"/>
            <p:cNvSpPr/>
            <p:nvPr/>
          </p:nvSpPr>
          <p:spPr>
            <a:xfrm>
              <a:off x="2732825" y="2086675"/>
              <a:ext cx="2144550" cy="612750"/>
            </a:xfrm>
            <a:custGeom>
              <a:avLst/>
              <a:gdLst/>
              <a:ahLst/>
              <a:cxnLst/>
              <a:rect l="l" t="t" r="r" b="b"/>
              <a:pathLst>
                <a:path w="85782" h="24510" extrusionOk="0">
                  <a:moveTo>
                    <a:pt x="1" y="1"/>
                  </a:moveTo>
                  <a:lnTo>
                    <a:pt x="1" y="24510"/>
                  </a:lnTo>
                  <a:lnTo>
                    <a:pt x="85781" y="24510"/>
                  </a:lnTo>
                  <a:lnTo>
                    <a:pt x="85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5"/>
            <p:cNvSpPr/>
            <p:nvPr/>
          </p:nvSpPr>
          <p:spPr>
            <a:xfrm>
              <a:off x="5183700" y="1473975"/>
              <a:ext cx="1235275" cy="612725"/>
            </a:xfrm>
            <a:custGeom>
              <a:avLst/>
              <a:gdLst/>
              <a:ahLst/>
              <a:cxnLst/>
              <a:rect l="l" t="t" r="r" b="b"/>
              <a:pathLst>
                <a:path w="49411" h="24509" extrusionOk="0">
                  <a:moveTo>
                    <a:pt x="1" y="0"/>
                  </a:moveTo>
                  <a:lnTo>
                    <a:pt x="1" y="24509"/>
                  </a:lnTo>
                  <a:lnTo>
                    <a:pt x="49410" y="24509"/>
                  </a:lnTo>
                  <a:lnTo>
                    <a:pt x="49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5"/>
            <p:cNvSpPr/>
            <p:nvPr/>
          </p:nvSpPr>
          <p:spPr>
            <a:xfrm>
              <a:off x="5183700" y="238125"/>
              <a:ext cx="1235275" cy="929500"/>
            </a:xfrm>
            <a:custGeom>
              <a:avLst/>
              <a:gdLst/>
              <a:ahLst/>
              <a:cxnLst/>
              <a:rect l="l" t="t" r="r" b="b"/>
              <a:pathLst>
                <a:path w="49411" h="37180" extrusionOk="0">
                  <a:moveTo>
                    <a:pt x="1" y="0"/>
                  </a:moveTo>
                  <a:lnTo>
                    <a:pt x="1" y="37180"/>
                  </a:lnTo>
                  <a:lnTo>
                    <a:pt x="49410" y="37180"/>
                  </a:lnTo>
                  <a:lnTo>
                    <a:pt x="49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65"/>
          <p:cNvGrpSpPr/>
          <p:nvPr/>
        </p:nvGrpSpPr>
        <p:grpSpPr>
          <a:xfrm>
            <a:off x="6923143" y="1314990"/>
            <a:ext cx="480240" cy="471104"/>
            <a:chOff x="1139750" y="238100"/>
            <a:chExt cx="5330075" cy="5228675"/>
          </a:xfrm>
        </p:grpSpPr>
        <p:sp>
          <p:nvSpPr>
            <p:cNvPr id="1477" name="Google Shape;1477;p65"/>
            <p:cNvSpPr/>
            <p:nvPr/>
          </p:nvSpPr>
          <p:spPr>
            <a:xfrm>
              <a:off x="1970600" y="1137575"/>
              <a:ext cx="1935000" cy="1830225"/>
            </a:xfrm>
            <a:custGeom>
              <a:avLst/>
              <a:gdLst/>
              <a:ahLst/>
              <a:cxnLst/>
              <a:rect l="l" t="t" r="r" b="b"/>
              <a:pathLst>
                <a:path w="77400" h="73209" extrusionOk="0">
                  <a:moveTo>
                    <a:pt x="47082" y="1"/>
                  </a:moveTo>
                  <a:cubicBezTo>
                    <a:pt x="36108" y="1"/>
                    <a:pt x="25134" y="4192"/>
                    <a:pt x="16765" y="12574"/>
                  </a:cubicBezTo>
                  <a:cubicBezTo>
                    <a:pt x="1" y="29313"/>
                    <a:pt x="1" y="56469"/>
                    <a:pt x="16765" y="73209"/>
                  </a:cubicBezTo>
                  <a:lnTo>
                    <a:pt x="42744" y="47229"/>
                  </a:lnTo>
                  <a:lnTo>
                    <a:pt x="29754" y="34240"/>
                  </a:lnTo>
                  <a:lnTo>
                    <a:pt x="38406" y="25564"/>
                  </a:lnTo>
                  <a:lnTo>
                    <a:pt x="51420" y="38553"/>
                  </a:lnTo>
                  <a:lnTo>
                    <a:pt x="77399" y="12574"/>
                  </a:lnTo>
                  <a:cubicBezTo>
                    <a:pt x="69030" y="4192"/>
                    <a:pt x="58056" y="1"/>
                    <a:pt x="4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5"/>
            <p:cNvSpPr/>
            <p:nvPr/>
          </p:nvSpPr>
          <p:spPr>
            <a:xfrm>
              <a:off x="3689275" y="2751475"/>
              <a:ext cx="1935000" cy="1830375"/>
            </a:xfrm>
            <a:custGeom>
              <a:avLst/>
              <a:gdLst/>
              <a:ahLst/>
              <a:cxnLst/>
              <a:rect l="l" t="t" r="r" b="b"/>
              <a:pathLst>
                <a:path w="77400" h="73215" extrusionOk="0">
                  <a:moveTo>
                    <a:pt x="60660" y="1"/>
                  </a:moveTo>
                  <a:lnTo>
                    <a:pt x="34656" y="26005"/>
                  </a:lnTo>
                  <a:lnTo>
                    <a:pt x="47646" y="38994"/>
                  </a:lnTo>
                  <a:lnTo>
                    <a:pt x="38994" y="47646"/>
                  </a:lnTo>
                  <a:lnTo>
                    <a:pt x="26005" y="34656"/>
                  </a:lnTo>
                  <a:lnTo>
                    <a:pt x="1" y="60660"/>
                  </a:lnTo>
                  <a:cubicBezTo>
                    <a:pt x="8371" y="69030"/>
                    <a:pt x="19344" y="73215"/>
                    <a:pt x="30321" y="73215"/>
                  </a:cubicBezTo>
                  <a:cubicBezTo>
                    <a:pt x="41298" y="73215"/>
                    <a:pt x="52278" y="69030"/>
                    <a:pt x="60660" y="60660"/>
                  </a:cubicBezTo>
                  <a:cubicBezTo>
                    <a:pt x="77399" y="43896"/>
                    <a:pt x="77399" y="16740"/>
                    <a:pt x="60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5"/>
            <p:cNvSpPr/>
            <p:nvPr/>
          </p:nvSpPr>
          <p:spPr>
            <a:xfrm>
              <a:off x="1971225" y="1018725"/>
              <a:ext cx="3667750" cy="3667750"/>
            </a:xfrm>
            <a:custGeom>
              <a:avLst/>
              <a:gdLst/>
              <a:ahLst/>
              <a:cxnLst/>
              <a:rect l="l" t="t" r="r" b="b"/>
              <a:pathLst>
                <a:path w="146710" h="146710" extrusionOk="0">
                  <a:moveTo>
                    <a:pt x="112054" y="0"/>
                  </a:moveTo>
                  <a:lnTo>
                    <a:pt x="0" y="112054"/>
                  </a:lnTo>
                  <a:lnTo>
                    <a:pt x="34656" y="146710"/>
                  </a:lnTo>
                  <a:lnTo>
                    <a:pt x="146710" y="34656"/>
                  </a:lnTo>
                  <a:lnTo>
                    <a:pt x="1120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5"/>
            <p:cNvSpPr/>
            <p:nvPr/>
          </p:nvSpPr>
          <p:spPr>
            <a:xfrm>
              <a:off x="5194725" y="238100"/>
              <a:ext cx="1275100" cy="1224250"/>
            </a:xfrm>
            <a:custGeom>
              <a:avLst/>
              <a:gdLst/>
              <a:ahLst/>
              <a:cxnLst/>
              <a:rect l="l" t="t" r="r" b="b"/>
              <a:pathLst>
                <a:path w="51004" h="48970" extrusionOk="0">
                  <a:moveTo>
                    <a:pt x="29344" y="1"/>
                  </a:moveTo>
                  <a:cubicBezTo>
                    <a:pt x="24612" y="1"/>
                    <a:pt x="19884" y="2017"/>
                    <a:pt x="15858" y="6055"/>
                  </a:cubicBezTo>
                  <a:cubicBezTo>
                    <a:pt x="12402" y="9510"/>
                    <a:pt x="10907" y="12500"/>
                    <a:pt x="9020" y="16275"/>
                  </a:cubicBezTo>
                  <a:cubicBezTo>
                    <a:pt x="7133" y="20074"/>
                    <a:pt x="5442" y="24093"/>
                    <a:pt x="1" y="30784"/>
                  </a:cubicBezTo>
                  <a:lnTo>
                    <a:pt x="18211" y="48970"/>
                  </a:lnTo>
                  <a:cubicBezTo>
                    <a:pt x="24926" y="43504"/>
                    <a:pt x="28921" y="41813"/>
                    <a:pt x="32696" y="39950"/>
                  </a:cubicBezTo>
                  <a:cubicBezTo>
                    <a:pt x="36519" y="38039"/>
                    <a:pt x="39484" y="36568"/>
                    <a:pt x="42916" y="33137"/>
                  </a:cubicBezTo>
                  <a:cubicBezTo>
                    <a:pt x="51004" y="25049"/>
                    <a:pt x="51004" y="14192"/>
                    <a:pt x="42891" y="6079"/>
                  </a:cubicBezTo>
                  <a:cubicBezTo>
                    <a:pt x="38841" y="2029"/>
                    <a:pt x="34090" y="1"/>
                    <a:pt x="29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5"/>
            <p:cNvSpPr/>
            <p:nvPr/>
          </p:nvSpPr>
          <p:spPr>
            <a:xfrm>
              <a:off x="1139750" y="4242225"/>
              <a:ext cx="1275100" cy="1224550"/>
            </a:xfrm>
            <a:custGeom>
              <a:avLst/>
              <a:gdLst/>
              <a:ahLst/>
              <a:cxnLst/>
              <a:rect l="l" t="t" r="r" b="b"/>
              <a:pathLst>
                <a:path w="51004" h="48982" extrusionOk="0">
                  <a:moveTo>
                    <a:pt x="32818" y="1"/>
                  </a:moveTo>
                  <a:cubicBezTo>
                    <a:pt x="26127" y="5442"/>
                    <a:pt x="22108" y="7133"/>
                    <a:pt x="18309" y="9020"/>
                  </a:cubicBezTo>
                  <a:cubicBezTo>
                    <a:pt x="14534" y="10907"/>
                    <a:pt x="11544" y="12402"/>
                    <a:pt x="8089" y="15858"/>
                  </a:cubicBezTo>
                  <a:cubicBezTo>
                    <a:pt x="1" y="23921"/>
                    <a:pt x="25" y="34803"/>
                    <a:pt x="8113" y="42891"/>
                  </a:cubicBezTo>
                  <a:cubicBezTo>
                    <a:pt x="12176" y="46954"/>
                    <a:pt x="16926" y="48982"/>
                    <a:pt x="21673" y="48982"/>
                  </a:cubicBezTo>
                  <a:cubicBezTo>
                    <a:pt x="26405" y="48982"/>
                    <a:pt x="31133" y="46966"/>
                    <a:pt x="35171" y="42940"/>
                  </a:cubicBezTo>
                  <a:cubicBezTo>
                    <a:pt x="38602" y="39484"/>
                    <a:pt x="40073" y="36519"/>
                    <a:pt x="41984" y="32696"/>
                  </a:cubicBezTo>
                  <a:cubicBezTo>
                    <a:pt x="43847" y="28921"/>
                    <a:pt x="45538" y="24926"/>
                    <a:pt x="51004" y="18211"/>
                  </a:cubicBezTo>
                  <a:lnTo>
                    <a:pt x="328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65"/>
          <p:cNvGrpSpPr/>
          <p:nvPr/>
        </p:nvGrpSpPr>
        <p:grpSpPr>
          <a:xfrm>
            <a:off x="6913328" y="3442248"/>
            <a:ext cx="471074" cy="471074"/>
            <a:chOff x="1190625" y="238125"/>
            <a:chExt cx="5228350" cy="5228350"/>
          </a:xfrm>
        </p:grpSpPr>
        <p:sp>
          <p:nvSpPr>
            <p:cNvPr id="1483" name="Google Shape;1483;p65"/>
            <p:cNvSpPr/>
            <p:nvPr/>
          </p:nvSpPr>
          <p:spPr>
            <a:xfrm>
              <a:off x="2426475" y="4003275"/>
              <a:ext cx="2757250" cy="1463200"/>
            </a:xfrm>
            <a:custGeom>
              <a:avLst/>
              <a:gdLst/>
              <a:ahLst/>
              <a:cxnLst/>
              <a:rect l="l" t="t" r="r" b="b"/>
              <a:pathLst>
                <a:path w="110290" h="58528" extrusionOk="0">
                  <a:moveTo>
                    <a:pt x="30636" y="0"/>
                  </a:moveTo>
                  <a:cubicBezTo>
                    <a:pt x="11960" y="4951"/>
                    <a:pt x="0" y="15269"/>
                    <a:pt x="0" y="27499"/>
                  </a:cubicBezTo>
                  <a:cubicBezTo>
                    <a:pt x="0" y="44949"/>
                    <a:pt x="23700" y="58527"/>
                    <a:pt x="55145" y="58527"/>
                  </a:cubicBezTo>
                  <a:cubicBezTo>
                    <a:pt x="86565" y="58527"/>
                    <a:pt x="110290" y="44949"/>
                    <a:pt x="110290" y="27499"/>
                  </a:cubicBezTo>
                  <a:cubicBezTo>
                    <a:pt x="110290" y="15269"/>
                    <a:pt x="98305" y="4951"/>
                    <a:pt x="79654" y="0"/>
                  </a:cubicBezTo>
                  <a:lnTo>
                    <a:pt x="79654" y="9118"/>
                  </a:lnTo>
                  <a:cubicBezTo>
                    <a:pt x="79654" y="22622"/>
                    <a:pt x="68649" y="33626"/>
                    <a:pt x="55145" y="33626"/>
                  </a:cubicBezTo>
                  <a:cubicBezTo>
                    <a:pt x="41616" y="33626"/>
                    <a:pt x="30636" y="22622"/>
                    <a:pt x="30636" y="9118"/>
                  </a:cubicBezTo>
                  <a:lnTo>
                    <a:pt x="30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5"/>
            <p:cNvSpPr/>
            <p:nvPr/>
          </p:nvSpPr>
          <p:spPr>
            <a:xfrm>
              <a:off x="1190625" y="238125"/>
              <a:ext cx="5228350" cy="2154950"/>
            </a:xfrm>
            <a:custGeom>
              <a:avLst/>
              <a:gdLst/>
              <a:ahLst/>
              <a:cxnLst/>
              <a:rect l="l" t="t" r="r" b="b"/>
              <a:pathLst>
                <a:path w="209134" h="86198" extrusionOk="0">
                  <a:moveTo>
                    <a:pt x="104579" y="0"/>
                  </a:moveTo>
                  <a:cubicBezTo>
                    <a:pt x="47032" y="0"/>
                    <a:pt x="0" y="19607"/>
                    <a:pt x="0" y="43307"/>
                  </a:cubicBezTo>
                  <a:cubicBezTo>
                    <a:pt x="0" y="66982"/>
                    <a:pt x="47032" y="86197"/>
                    <a:pt x="104579" y="86197"/>
                  </a:cubicBezTo>
                  <a:cubicBezTo>
                    <a:pt x="162101" y="86197"/>
                    <a:pt x="209133" y="66982"/>
                    <a:pt x="209133" y="43307"/>
                  </a:cubicBezTo>
                  <a:cubicBezTo>
                    <a:pt x="209133" y="19607"/>
                    <a:pt x="162101"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5"/>
            <p:cNvSpPr/>
            <p:nvPr/>
          </p:nvSpPr>
          <p:spPr>
            <a:xfrm>
              <a:off x="1190625" y="1969050"/>
              <a:ext cx="5228350" cy="1343100"/>
            </a:xfrm>
            <a:custGeom>
              <a:avLst/>
              <a:gdLst/>
              <a:ahLst/>
              <a:cxnLst/>
              <a:rect l="l" t="t" r="r" b="b"/>
              <a:pathLst>
                <a:path w="209134" h="53724" extrusionOk="0">
                  <a:moveTo>
                    <a:pt x="0" y="0"/>
                  </a:moveTo>
                  <a:lnTo>
                    <a:pt x="0" y="10833"/>
                  </a:lnTo>
                  <a:cubicBezTo>
                    <a:pt x="0" y="42449"/>
                    <a:pt x="54213" y="53724"/>
                    <a:pt x="104579" y="53724"/>
                  </a:cubicBezTo>
                  <a:cubicBezTo>
                    <a:pt x="154920" y="53724"/>
                    <a:pt x="209133" y="42449"/>
                    <a:pt x="209133" y="10833"/>
                  </a:cubicBezTo>
                  <a:lnTo>
                    <a:pt x="209133" y="0"/>
                  </a:lnTo>
                  <a:cubicBezTo>
                    <a:pt x="189012" y="19215"/>
                    <a:pt x="146464" y="29215"/>
                    <a:pt x="104579" y="29215"/>
                  </a:cubicBezTo>
                  <a:cubicBezTo>
                    <a:pt x="62693" y="29215"/>
                    <a:pt x="20146" y="1921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5"/>
            <p:cNvSpPr/>
            <p:nvPr/>
          </p:nvSpPr>
          <p:spPr>
            <a:xfrm>
              <a:off x="3498725" y="3612975"/>
              <a:ext cx="612750" cy="924625"/>
            </a:xfrm>
            <a:custGeom>
              <a:avLst/>
              <a:gdLst/>
              <a:ahLst/>
              <a:cxnLst/>
              <a:rect l="l" t="t" r="r" b="b"/>
              <a:pathLst>
                <a:path w="24510" h="36985" extrusionOk="0">
                  <a:moveTo>
                    <a:pt x="1" y="0"/>
                  </a:moveTo>
                  <a:lnTo>
                    <a:pt x="1" y="24730"/>
                  </a:lnTo>
                  <a:cubicBezTo>
                    <a:pt x="1" y="31494"/>
                    <a:pt x="5466" y="36984"/>
                    <a:pt x="12255" y="36984"/>
                  </a:cubicBezTo>
                  <a:cubicBezTo>
                    <a:pt x="19019" y="36984"/>
                    <a:pt x="24509" y="31494"/>
                    <a:pt x="24509" y="24730"/>
                  </a:cubicBezTo>
                  <a:lnTo>
                    <a:pt x="24509" y="0"/>
                  </a:lnTo>
                  <a:cubicBezTo>
                    <a:pt x="20514" y="123"/>
                    <a:pt x="16446" y="221"/>
                    <a:pt x="12255" y="221"/>
                  </a:cubicBezTo>
                  <a:cubicBezTo>
                    <a:pt x="8064" y="221"/>
                    <a:pt x="3995" y="12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65"/>
          <p:cNvGrpSpPr/>
          <p:nvPr/>
        </p:nvGrpSpPr>
        <p:grpSpPr>
          <a:xfrm>
            <a:off x="6913328" y="2751707"/>
            <a:ext cx="471074" cy="441652"/>
            <a:chOff x="1190625" y="401700"/>
            <a:chExt cx="5228350" cy="4901800"/>
          </a:xfrm>
        </p:grpSpPr>
        <p:sp>
          <p:nvSpPr>
            <p:cNvPr id="1488" name="Google Shape;1488;p65"/>
            <p:cNvSpPr/>
            <p:nvPr/>
          </p:nvSpPr>
          <p:spPr>
            <a:xfrm>
              <a:off x="1496975" y="4843925"/>
              <a:ext cx="2767675" cy="459575"/>
            </a:xfrm>
            <a:custGeom>
              <a:avLst/>
              <a:gdLst/>
              <a:ahLst/>
              <a:cxnLst/>
              <a:rect l="l" t="t" r="r" b="b"/>
              <a:pathLst>
                <a:path w="110707" h="18383" extrusionOk="0">
                  <a:moveTo>
                    <a:pt x="9191" y="0"/>
                  </a:moveTo>
                  <a:cubicBezTo>
                    <a:pt x="4118" y="0"/>
                    <a:pt x="0" y="4118"/>
                    <a:pt x="0" y="9191"/>
                  </a:cubicBezTo>
                  <a:cubicBezTo>
                    <a:pt x="0" y="14265"/>
                    <a:pt x="4118" y="18382"/>
                    <a:pt x="9191" y="18382"/>
                  </a:cubicBezTo>
                  <a:lnTo>
                    <a:pt x="101516" y="18382"/>
                  </a:lnTo>
                  <a:cubicBezTo>
                    <a:pt x="106589" y="18382"/>
                    <a:pt x="110707" y="14265"/>
                    <a:pt x="110707" y="9191"/>
                  </a:cubicBezTo>
                  <a:cubicBezTo>
                    <a:pt x="110707" y="4118"/>
                    <a:pt x="106589" y="0"/>
                    <a:pt x="101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5"/>
            <p:cNvSpPr/>
            <p:nvPr/>
          </p:nvSpPr>
          <p:spPr>
            <a:xfrm>
              <a:off x="1190625" y="4078025"/>
              <a:ext cx="3380375" cy="459575"/>
            </a:xfrm>
            <a:custGeom>
              <a:avLst/>
              <a:gdLst/>
              <a:ahLst/>
              <a:cxnLst/>
              <a:rect l="l" t="t" r="r" b="b"/>
              <a:pathLst>
                <a:path w="135215" h="18383" extrusionOk="0">
                  <a:moveTo>
                    <a:pt x="9191" y="0"/>
                  </a:moveTo>
                  <a:cubicBezTo>
                    <a:pt x="4117" y="0"/>
                    <a:pt x="0" y="4118"/>
                    <a:pt x="0" y="9191"/>
                  </a:cubicBezTo>
                  <a:cubicBezTo>
                    <a:pt x="0" y="14265"/>
                    <a:pt x="4117" y="18382"/>
                    <a:pt x="9191" y="18382"/>
                  </a:cubicBezTo>
                  <a:lnTo>
                    <a:pt x="126024" y="18382"/>
                  </a:lnTo>
                  <a:cubicBezTo>
                    <a:pt x="131097" y="18382"/>
                    <a:pt x="135215" y="14265"/>
                    <a:pt x="135215" y="9191"/>
                  </a:cubicBezTo>
                  <a:cubicBezTo>
                    <a:pt x="135215" y="4118"/>
                    <a:pt x="131097" y="0"/>
                    <a:pt x="126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5"/>
            <p:cNvSpPr/>
            <p:nvPr/>
          </p:nvSpPr>
          <p:spPr>
            <a:xfrm>
              <a:off x="2579650" y="401700"/>
              <a:ext cx="3839325" cy="2458275"/>
            </a:xfrm>
            <a:custGeom>
              <a:avLst/>
              <a:gdLst/>
              <a:ahLst/>
              <a:cxnLst/>
              <a:rect l="l" t="t" r="r" b="b"/>
              <a:pathLst>
                <a:path w="153573" h="98331" extrusionOk="0">
                  <a:moveTo>
                    <a:pt x="41837" y="1"/>
                  </a:moveTo>
                  <a:lnTo>
                    <a:pt x="0" y="42107"/>
                  </a:lnTo>
                  <a:lnTo>
                    <a:pt x="12108" y="55415"/>
                  </a:lnTo>
                  <a:cubicBezTo>
                    <a:pt x="17255" y="51445"/>
                    <a:pt x="23627" y="49018"/>
                    <a:pt x="30636" y="49018"/>
                  </a:cubicBezTo>
                  <a:lnTo>
                    <a:pt x="35906" y="49018"/>
                  </a:lnTo>
                  <a:lnTo>
                    <a:pt x="32401" y="44362"/>
                  </a:lnTo>
                  <a:lnTo>
                    <a:pt x="50513" y="26127"/>
                  </a:lnTo>
                  <a:lnTo>
                    <a:pt x="60733" y="26127"/>
                  </a:lnTo>
                  <a:lnTo>
                    <a:pt x="77644" y="43161"/>
                  </a:lnTo>
                  <a:cubicBezTo>
                    <a:pt x="79629" y="41862"/>
                    <a:pt x="81541" y="40293"/>
                    <a:pt x="83355" y="38651"/>
                  </a:cubicBezTo>
                  <a:lnTo>
                    <a:pt x="91663" y="47670"/>
                  </a:lnTo>
                  <a:cubicBezTo>
                    <a:pt x="81958" y="56665"/>
                    <a:pt x="69409" y="61175"/>
                    <a:pt x="56150" y="61273"/>
                  </a:cubicBezTo>
                  <a:lnTo>
                    <a:pt x="42891" y="61273"/>
                  </a:lnTo>
                  <a:lnTo>
                    <a:pt x="42891" y="85782"/>
                  </a:lnTo>
                  <a:lnTo>
                    <a:pt x="60562" y="85782"/>
                  </a:lnTo>
                  <a:lnTo>
                    <a:pt x="75806" y="93845"/>
                  </a:lnTo>
                  <a:cubicBezTo>
                    <a:pt x="82010" y="96861"/>
                    <a:pt x="88434" y="98330"/>
                    <a:pt x="94741" y="98330"/>
                  </a:cubicBezTo>
                  <a:cubicBezTo>
                    <a:pt x="105549" y="98330"/>
                    <a:pt x="116012" y="94016"/>
                    <a:pt x="124431" y="85782"/>
                  </a:cubicBezTo>
                  <a:lnTo>
                    <a:pt x="153572" y="85782"/>
                  </a:lnTo>
                  <a:lnTo>
                    <a:pt x="153572" y="36764"/>
                  </a:lnTo>
                  <a:lnTo>
                    <a:pt x="117741" y="36764"/>
                  </a:lnTo>
                  <a:lnTo>
                    <a:pt x="68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5"/>
            <p:cNvSpPr/>
            <p:nvPr/>
          </p:nvSpPr>
          <p:spPr>
            <a:xfrm>
              <a:off x="2886000" y="1933500"/>
              <a:ext cx="1531825" cy="1838200"/>
            </a:xfrm>
            <a:custGeom>
              <a:avLst/>
              <a:gdLst/>
              <a:ahLst/>
              <a:cxnLst/>
              <a:rect l="l" t="t" r="r" b="b"/>
              <a:pathLst>
                <a:path w="61273" h="73528" extrusionOk="0">
                  <a:moveTo>
                    <a:pt x="18382" y="1"/>
                  </a:moveTo>
                  <a:cubicBezTo>
                    <a:pt x="8211" y="1"/>
                    <a:pt x="1" y="8211"/>
                    <a:pt x="1" y="18382"/>
                  </a:cubicBezTo>
                  <a:lnTo>
                    <a:pt x="1" y="21446"/>
                  </a:lnTo>
                  <a:cubicBezTo>
                    <a:pt x="1" y="50195"/>
                    <a:pt x="23309" y="73527"/>
                    <a:pt x="52082" y="73527"/>
                  </a:cubicBezTo>
                  <a:cubicBezTo>
                    <a:pt x="57155" y="73527"/>
                    <a:pt x="61273" y="69410"/>
                    <a:pt x="61273" y="64336"/>
                  </a:cubicBezTo>
                  <a:cubicBezTo>
                    <a:pt x="61273" y="59263"/>
                    <a:pt x="57155" y="55146"/>
                    <a:pt x="52082" y="55146"/>
                  </a:cubicBezTo>
                  <a:cubicBezTo>
                    <a:pt x="33455" y="55146"/>
                    <a:pt x="18382" y="40048"/>
                    <a:pt x="18382" y="21446"/>
                  </a:cubicBezTo>
                  <a:lnTo>
                    <a:pt x="183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5"/>
            <p:cNvSpPr/>
            <p:nvPr/>
          </p:nvSpPr>
          <p:spPr>
            <a:xfrm>
              <a:off x="1190625" y="3312125"/>
              <a:ext cx="2060575" cy="459575"/>
            </a:xfrm>
            <a:custGeom>
              <a:avLst/>
              <a:gdLst/>
              <a:ahLst/>
              <a:cxnLst/>
              <a:rect l="l" t="t" r="r" b="b"/>
              <a:pathLst>
                <a:path w="82423" h="18383" extrusionOk="0">
                  <a:moveTo>
                    <a:pt x="9191" y="1"/>
                  </a:moveTo>
                  <a:cubicBezTo>
                    <a:pt x="4117" y="1"/>
                    <a:pt x="0" y="4118"/>
                    <a:pt x="0" y="9191"/>
                  </a:cubicBezTo>
                  <a:cubicBezTo>
                    <a:pt x="0" y="14265"/>
                    <a:pt x="4117" y="18382"/>
                    <a:pt x="9191" y="18382"/>
                  </a:cubicBezTo>
                  <a:lnTo>
                    <a:pt x="82423" y="18382"/>
                  </a:lnTo>
                  <a:cubicBezTo>
                    <a:pt x="75585" y="13431"/>
                    <a:pt x="69801" y="7182"/>
                    <a:pt x="65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65"/>
          <p:cNvGrpSpPr/>
          <p:nvPr/>
        </p:nvGrpSpPr>
        <p:grpSpPr>
          <a:xfrm>
            <a:off x="6983243" y="2025879"/>
            <a:ext cx="331239" cy="471074"/>
            <a:chOff x="1966925" y="238125"/>
            <a:chExt cx="3676350" cy="5228350"/>
          </a:xfrm>
        </p:grpSpPr>
        <p:sp>
          <p:nvSpPr>
            <p:cNvPr id="1494" name="Google Shape;1494;p65"/>
            <p:cNvSpPr/>
            <p:nvPr/>
          </p:nvSpPr>
          <p:spPr>
            <a:xfrm>
              <a:off x="3192375" y="238125"/>
              <a:ext cx="1225450" cy="1542225"/>
            </a:xfrm>
            <a:custGeom>
              <a:avLst/>
              <a:gdLst/>
              <a:ahLst/>
              <a:cxnLst/>
              <a:rect l="l" t="t" r="r" b="b"/>
              <a:pathLst>
                <a:path w="49018" h="61689" extrusionOk="0">
                  <a:moveTo>
                    <a:pt x="24509" y="0"/>
                  </a:moveTo>
                  <a:cubicBezTo>
                    <a:pt x="10980" y="0"/>
                    <a:pt x="0" y="11004"/>
                    <a:pt x="0" y="24509"/>
                  </a:cubicBezTo>
                  <a:lnTo>
                    <a:pt x="0" y="37180"/>
                  </a:lnTo>
                  <a:cubicBezTo>
                    <a:pt x="0" y="50684"/>
                    <a:pt x="10980" y="61689"/>
                    <a:pt x="24509" y="61689"/>
                  </a:cubicBezTo>
                  <a:cubicBezTo>
                    <a:pt x="38013" y="61689"/>
                    <a:pt x="49018" y="50684"/>
                    <a:pt x="49018" y="37180"/>
                  </a:cubicBezTo>
                  <a:lnTo>
                    <a:pt x="49018" y="24509"/>
                  </a:lnTo>
                  <a:cubicBezTo>
                    <a:pt x="49018" y="11004"/>
                    <a:pt x="38013" y="0"/>
                    <a:pt x="24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5"/>
            <p:cNvSpPr/>
            <p:nvPr/>
          </p:nvSpPr>
          <p:spPr>
            <a:xfrm>
              <a:off x="2732825" y="4537575"/>
              <a:ext cx="2144550" cy="928900"/>
            </a:xfrm>
            <a:custGeom>
              <a:avLst/>
              <a:gdLst/>
              <a:ahLst/>
              <a:cxnLst/>
              <a:rect l="l" t="t" r="r" b="b"/>
              <a:pathLst>
                <a:path w="85782" h="37156" extrusionOk="0">
                  <a:moveTo>
                    <a:pt x="30637" y="0"/>
                  </a:moveTo>
                  <a:lnTo>
                    <a:pt x="30637" y="24901"/>
                  </a:lnTo>
                  <a:lnTo>
                    <a:pt x="1" y="24901"/>
                  </a:lnTo>
                  <a:lnTo>
                    <a:pt x="1" y="37155"/>
                  </a:lnTo>
                  <a:lnTo>
                    <a:pt x="85781" y="37155"/>
                  </a:lnTo>
                  <a:lnTo>
                    <a:pt x="85781" y="24901"/>
                  </a:lnTo>
                  <a:lnTo>
                    <a:pt x="55145" y="24901"/>
                  </a:lnTo>
                  <a:lnTo>
                    <a:pt x="55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5"/>
            <p:cNvSpPr/>
            <p:nvPr/>
          </p:nvSpPr>
          <p:spPr>
            <a:xfrm>
              <a:off x="1966925" y="1780325"/>
              <a:ext cx="3676350" cy="2450900"/>
            </a:xfrm>
            <a:custGeom>
              <a:avLst/>
              <a:gdLst/>
              <a:ahLst/>
              <a:cxnLst/>
              <a:rect l="l" t="t" r="r" b="b"/>
              <a:pathLst>
                <a:path w="147054" h="98036" extrusionOk="0">
                  <a:moveTo>
                    <a:pt x="24509" y="1"/>
                  </a:moveTo>
                  <a:cubicBezTo>
                    <a:pt x="10981" y="1"/>
                    <a:pt x="1" y="10981"/>
                    <a:pt x="1" y="24509"/>
                  </a:cubicBezTo>
                  <a:lnTo>
                    <a:pt x="1" y="49018"/>
                  </a:lnTo>
                  <a:lnTo>
                    <a:pt x="25318" y="49018"/>
                  </a:lnTo>
                  <a:cubicBezTo>
                    <a:pt x="26519" y="50734"/>
                    <a:pt x="28112" y="55415"/>
                    <a:pt x="33700" y="58675"/>
                  </a:cubicBezTo>
                  <a:lnTo>
                    <a:pt x="36764" y="60464"/>
                  </a:lnTo>
                  <a:lnTo>
                    <a:pt x="36764" y="98036"/>
                  </a:lnTo>
                  <a:lnTo>
                    <a:pt x="110290" y="98036"/>
                  </a:lnTo>
                  <a:lnTo>
                    <a:pt x="110290" y="60464"/>
                  </a:lnTo>
                  <a:lnTo>
                    <a:pt x="113329" y="58675"/>
                  </a:lnTo>
                  <a:cubicBezTo>
                    <a:pt x="118942" y="55415"/>
                    <a:pt x="120510" y="50734"/>
                    <a:pt x="121736" y="49018"/>
                  </a:cubicBezTo>
                  <a:lnTo>
                    <a:pt x="147053" y="49018"/>
                  </a:lnTo>
                  <a:lnTo>
                    <a:pt x="147053" y="24509"/>
                  </a:lnTo>
                  <a:cubicBezTo>
                    <a:pt x="147053" y="10981"/>
                    <a:pt x="136049" y="1"/>
                    <a:pt x="122544" y="1"/>
                  </a:cubicBezTo>
                  <a:lnTo>
                    <a:pt x="100732" y="1"/>
                  </a:lnTo>
                  <a:cubicBezTo>
                    <a:pt x="93992" y="7451"/>
                    <a:pt x="84335" y="12255"/>
                    <a:pt x="73527" y="12255"/>
                  </a:cubicBezTo>
                  <a:cubicBezTo>
                    <a:pt x="62694" y="12255"/>
                    <a:pt x="53062" y="7451"/>
                    <a:pt x="46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65"/>
          <p:cNvGrpSpPr/>
          <p:nvPr/>
        </p:nvGrpSpPr>
        <p:grpSpPr>
          <a:xfrm>
            <a:off x="6170282" y="3470763"/>
            <a:ext cx="471074" cy="414046"/>
            <a:chOff x="1190625" y="554900"/>
            <a:chExt cx="5228350" cy="4595400"/>
          </a:xfrm>
        </p:grpSpPr>
        <p:sp>
          <p:nvSpPr>
            <p:cNvPr id="1498" name="Google Shape;1498;p65"/>
            <p:cNvSpPr/>
            <p:nvPr/>
          </p:nvSpPr>
          <p:spPr>
            <a:xfrm>
              <a:off x="3968075" y="554900"/>
              <a:ext cx="1027550" cy="1026925"/>
            </a:xfrm>
            <a:custGeom>
              <a:avLst/>
              <a:gdLst/>
              <a:ahLst/>
              <a:cxnLst/>
              <a:rect l="l" t="t" r="r" b="b"/>
              <a:pathLst>
                <a:path w="41102" h="41077" extrusionOk="0">
                  <a:moveTo>
                    <a:pt x="17328" y="0"/>
                  </a:moveTo>
                  <a:lnTo>
                    <a:pt x="0" y="17328"/>
                  </a:lnTo>
                  <a:lnTo>
                    <a:pt x="23774" y="41077"/>
                  </a:lnTo>
                  <a:lnTo>
                    <a:pt x="41101" y="23749"/>
                  </a:lnTo>
                  <a:lnTo>
                    <a:pt x="17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5"/>
            <p:cNvSpPr/>
            <p:nvPr/>
          </p:nvSpPr>
          <p:spPr>
            <a:xfrm>
              <a:off x="1190625" y="1365525"/>
              <a:ext cx="5228350" cy="3784775"/>
            </a:xfrm>
            <a:custGeom>
              <a:avLst/>
              <a:gdLst/>
              <a:ahLst/>
              <a:cxnLst/>
              <a:rect l="l" t="t" r="r" b="b"/>
              <a:pathLst>
                <a:path w="209134" h="151391" extrusionOk="0">
                  <a:moveTo>
                    <a:pt x="104579" y="53356"/>
                  </a:moveTo>
                  <a:cubicBezTo>
                    <a:pt x="128230" y="53356"/>
                    <a:pt x="147861" y="72595"/>
                    <a:pt x="147861" y="96246"/>
                  </a:cubicBezTo>
                  <a:cubicBezTo>
                    <a:pt x="147861" y="119897"/>
                    <a:pt x="128230" y="139136"/>
                    <a:pt x="104579" y="139136"/>
                  </a:cubicBezTo>
                  <a:cubicBezTo>
                    <a:pt x="80928" y="139136"/>
                    <a:pt x="61272" y="119897"/>
                    <a:pt x="61272" y="96246"/>
                  </a:cubicBezTo>
                  <a:cubicBezTo>
                    <a:pt x="61272" y="72595"/>
                    <a:pt x="80928" y="53356"/>
                    <a:pt x="104579" y="53356"/>
                  </a:cubicBezTo>
                  <a:close/>
                  <a:moveTo>
                    <a:pt x="48282" y="0"/>
                  </a:moveTo>
                  <a:lnTo>
                    <a:pt x="0" y="48282"/>
                  </a:lnTo>
                  <a:lnTo>
                    <a:pt x="17328" y="65610"/>
                  </a:lnTo>
                  <a:lnTo>
                    <a:pt x="49018" y="33920"/>
                  </a:lnTo>
                  <a:lnTo>
                    <a:pt x="49018" y="96246"/>
                  </a:lnTo>
                  <a:cubicBezTo>
                    <a:pt x="49018" y="126637"/>
                    <a:pt x="74164" y="151391"/>
                    <a:pt x="104579" y="151391"/>
                  </a:cubicBezTo>
                  <a:cubicBezTo>
                    <a:pt x="134970" y="151391"/>
                    <a:pt x="160116" y="126637"/>
                    <a:pt x="160116" y="96246"/>
                  </a:cubicBezTo>
                  <a:lnTo>
                    <a:pt x="160116" y="33920"/>
                  </a:lnTo>
                  <a:lnTo>
                    <a:pt x="191806" y="65610"/>
                  </a:lnTo>
                  <a:lnTo>
                    <a:pt x="209133" y="48282"/>
                  </a:lnTo>
                  <a:lnTo>
                    <a:pt x="160876" y="0"/>
                  </a:lnTo>
                  <a:lnTo>
                    <a:pt x="143548" y="17328"/>
                  </a:lnTo>
                  <a:lnTo>
                    <a:pt x="147861" y="21666"/>
                  </a:lnTo>
                  <a:lnTo>
                    <a:pt x="147861" y="62007"/>
                  </a:lnTo>
                  <a:cubicBezTo>
                    <a:pt x="137764" y="49361"/>
                    <a:pt x="121980" y="41101"/>
                    <a:pt x="104579" y="41101"/>
                  </a:cubicBezTo>
                  <a:cubicBezTo>
                    <a:pt x="87153" y="41101"/>
                    <a:pt x="71394" y="49361"/>
                    <a:pt x="61272" y="62007"/>
                  </a:cubicBezTo>
                  <a:lnTo>
                    <a:pt x="61272" y="21666"/>
                  </a:lnTo>
                  <a:lnTo>
                    <a:pt x="65610" y="17328"/>
                  </a:lnTo>
                  <a:lnTo>
                    <a:pt x="48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5"/>
            <p:cNvSpPr/>
            <p:nvPr/>
          </p:nvSpPr>
          <p:spPr>
            <a:xfrm>
              <a:off x="2613950" y="554900"/>
              <a:ext cx="1027575" cy="1026925"/>
            </a:xfrm>
            <a:custGeom>
              <a:avLst/>
              <a:gdLst/>
              <a:ahLst/>
              <a:cxnLst/>
              <a:rect l="l" t="t" r="r" b="b"/>
              <a:pathLst>
                <a:path w="41103" h="41077" extrusionOk="0">
                  <a:moveTo>
                    <a:pt x="23774" y="0"/>
                  </a:moveTo>
                  <a:lnTo>
                    <a:pt x="1" y="23749"/>
                  </a:lnTo>
                  <a:lnTo>
                    <a:pt x="17329" y="41077"/>
                  </a:lnTo>
                  <a:lnTo>
                    <a:pt x="41102" y="17328"/>
                  </a:lnTo>
                  <a:lnTo>
                    <a:pt x="23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65"/>
          <p:cNvGrpSpPr/>
          <p:nvPr/>
        </p:nvGrpSpPr>
        <p:grpSpPr>
          <a:xfrm>
            <a:off x="6170282" y="4145914"/>
            <a:ext cx="471074" cy="471074"/>
            <a:chOff x="1190625" y="238125"/>
            <a:chExt cx="5228350" cy="5228350"/>
          </a:xfrm>
        </p:grpSpPr>
        <p:sp>
          <p:nvSpPr>
            <p:cNvPr id="1502" name="Google Shape;1502;p65"/>
            <p:cNvSpPr/>
            <p:nvPr/>
          </p:nvSpPr>
          <p:spPr>
            <a:xfrm>
              <a:off x="4245625" y="238125"/>
              <a:ext cx="2173350" cy="2173325"/>
            </a:xfrm>
            <a:custGeom>
              <a:avLst/>
              <a:gdLst/>
              <a:ahLst/>
              <a:cxnLst/>
              <a:rect l="l" t="t" r="r" b="b"/>
              <a:pathLst>
                <a:path w="86934" h="86933" extrusionOk="0">
                  <a:moveTo>
                    <a:pt x="60954" y="12254"/>
                  </a:moveTo>
                  <a:lnTo>
                    <a:pt x="74703" y="26004"/>
                  </a:lnTo>
                  <a:lnTo>
                    <a:pt x="74679" y="37008"/>
                  </a:lnTo>
                  <a:lnTo>
                    <a:pt x="47352" y="50660"/>
                  </a:lnTo>
                  <a:lnTo>
                    <a:pt x="36274" y="39582"/>
                  </a:lnTo>
                  <a:lnTo>
                    <a:pt x="49950" y="12254"/>
                  </a:lnTo>
                  <a:close/>
                  <a:moveTo>
                    <a:pt x="42352" y="0"/>
                  </a:moveTo>
                  <a:lnTo>
                    <a:pt x="23970" y="36812"/>
                  </a:lnTo>
                  <a:cubicBezTo>
                    <a:pt x="15760" y="42719"/>
                    <a:pt x="7770" y="48895"/>
                    <a:pt x="1" y="55316"/>
                  </a:cubicBezTo>
                  <a:lnTo>
                    <a:pt x="31642" y="86933"/>
                  </a:lnTo>
                  <a:cubicBezTo>
                    <a:pt x="38038" y="79163"/>
                    <a:pt x="44215" y="71173"/>
                    <a:pt x="50146" y="62988"/>
                  </a:cubicBezTo>
                  <a:lnTo>
                    <a:pt x="86933" y="44581"/>
                  </a:lnTo>
                  <a:lnTo>
                    <a:pt x="86933" y="20930"/>
                  </a:lnTo>
                  <a:lnTo>
                    <a:pt x="660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5"/>
            <p:cNvSpPr/>
            <p:nvPr/>
          </p:nvSpPr>
          <p:spPr>
            <a:xfrm>
              <a:off x="1190625" y="3293125"/>
              <a:ext cx="2173325" cy="2173350"/>
            </a:xfrm>
            <a:custGeom>
              <a:avLst/>
              <a:gdLst/>
              <a:ahLst/>
              <a:cxnLst/>
              <a:rect l="l" t="t" r="r" b="b"/>
              <a:pathLst>
                <a:path w="86933" h="86934" extrusionOk="0">
                  <a:moveTo>
                    <a:pt x="39582" y="36274"/>
                  </a:moveTo>
                  <a:lnTo>
                    <a:pt x="50660" y="47352"/>
                  </a:lnTo>
                  <a:lnTo>
                    <a:pt x="37008" y="74679"/>
                  </a:lnTo>
                  <a:lnTo>
                    <a:pt x="26004" y="74703"/>
                  </a:lnTo>
                  <a:lnTo>
                    <a:pt x="12254" y="60930"/>
                  </a:lnTo>
                  <a:lnTo>
                    <a:pt x="12254" y="49950"/>
                  </a:lnTo>
                  <a:lnTo>
                    <a:pt x="39582" y="36274"/>
                  </a:lnTo>
                  <a:close/>
                  <a:moveTo>
                    <a:pt x="55316" y="1"/>
                  </a:moveTo>
                  <a:cubicBezTo>
                    <a:pt x="48895" y="7770"/>
                    <a:pt x="42719" y="15760"/>
                    <a:pt x="36812" y="23970"/>
                  </a:cubicBezTo>
                  <a:lnTo>
                    <a:pt x="0" y="42352"/>
                  </a:lnTo>
                  <a:lnTo>
                    <a:pt x="0" y="66027"/>
                  </a:lnTo>
                  <a:lnTo>
                    <a:pt x="20930" y="86933"/>
                  </a:lnTo>
                  <a:lnTo>
                    <a:pt x="44581" y="86933"/>
                  </a:lnTo>
                  <a:lnTo>
                    <a:pt x="62988" y="50146"/>
                  </a:lnTo>
                  <a:cubicBezTo>
                    <a:pt x="71173" y="44215"/>
                    <a:pt x="79163" y="38038"/>
                    <a:pt x="86933" y="31642"/>
                  </a:cubicBezTo>
                  <a:lnTo>
                    <a:pt x="55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5"/>
            <p:cNvSpPr/>
            <p:nvPr/>
          </p:nvSpPr>
          <p:spPr>
            <a:xfrm>
              <a:off x="2772650" y="1820150"/>
              <a:ext cx="2064900" cy="2064900"/>
            </a:xfrm>
            <a:custGeom>
              <a:avLst/>
              <a:gdLst/>
              <a:ahLst/>
              <a:cxnLst/>
              <a:rect l="l" t="t" r="r" b="b"/>
              <a:pathLst>
                <a:path w="82596" h="82596" extrusionOk="0">
                  <a:moveTo>
                    <a:pt x="49557" y="1"/>
                  </a:moveTo>
                  <a:cubicBezTo>
                    <a:pt x="34141" y="13431"/>
                    <a:pt x="13431" y="34141"/>
                    <a:pt x="1" y="49557"/>
                  </a:cubicBezTo>
                  <a:lnTo>
                    <a:pt x="33014" y="82595"/>
                  </a:lnTo>
                  <a:cubicBezTo>
                    <a:pt x="48430" y="69140"/>
                    <a:pt x="69140" y="48430"/>
                    <a:pt x="82595" y="33014"/>
                  </a:cubicBezTo>
                  <a:lnTo>
                    <a:pt x="49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65"/>
          <p:cNvGrpSpPr/>
          <p:nvPr/>
        </p:nvGrpSpPr>
        <p:grpSpPr>
          <a:xfrm>
            <a:off x="6170282" y="2736996"/>
            <a:ext cx="471074" cy="471074"/>
            <a:chOff x="1190625" y="238125"/>
            <a:chExt cx="5228350" cy="5228350"/>
          </a:xfrm>
        </p:grpSpPr>
        <p:sp>
          <p:nvSpPr>
            <p:cNvPr id="1506" name="Google Shape;1506;p65"/>
            <p:cNvSpPr/>
            <p:nvPr/>
          </p:nvSpPr>
          <p:spPr>
            <a:xfrm>
              <a:off x="4887150" y="1780325"/>
              <a:ext cx="1531825" cy="2757275"/>
            </a:xfrm>
            <a:custGeom>
              <a:avLst/>
              <a:gdLst/>
              <a:ahLst/>
              <a:cxnLst/>
              <a:rect l="l" t="t" r="r" b="b"/>
              <a:pathLst>
                <a:path w="61273" h="110291" extrusionOk="0">
                  <a:moveTo>
                    <a:pt x="0" y="1"/>
                  </a:moveTo>
                  <a:lnTo>
                    <a:pt x="0" y="110290"/>
                  </a:lnTo>
                  <a:lnTo>
                    <a:pt x="61272" y="110290"/>
                  </a:lnTo>
                  <a:lnTo>
                    <a:pt x="61272" y="98036"/>
                  </a:lnTo>
                  <a:lnTo>
                    <a:pt x="24509" y="98036"/>
                  </a:lnTo>
                  <a:lnTo>
                    <a:pt x="24509" y="12255"/>
                  </a:lnTo>
                  <a:lnTo>
                    <a:pt x="61272" y="12255"/>
                  </a:lnTo>
                  <a:lnTo>
                    <a:pt x="6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5"/>
            <p:cNvSpPr/>
            <p:nvPr/>
          </p:nvSpPr>
          <p:spPr>
            <a:xfrm>
              <a:off x="5806225" y="2393050"/>
              <a:ext cx="612750" cy="1531825"/>
            </a:xfrm>
            <a:custGeom>
              <a:avLst/>
              <a:gdLst/>
              <a:ahLst/>
              <a:cxnLst/>
              <a:rect l="l" t="t" r="r" b="b"/>
              <a:pathLst>
                <a:path w="24510" h="61273" extrusionOk="0">
                  <a:moveTo>
                    <a:pt x="1" y="0"/>
                  </a:moveTo>
                  <a:lnTo>
                    <a:pt x="1" y="61272"/>
                  </a:lnTo>
                  <a:lnTo>
                    <a:pt x="24509" y="61272"/>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5"/>
            <p:cNvSpPr/>
            <p:nvPr/>
          </p:nvSpPr>
          <p:spPr>
            <a:xfrm>
              <a:off x="4934325" y="238125"/>
              <a:ext cx="1428275" cy="1235875"/>
            </a:xfrm>
            <a:custGeom>
              <a:avLst/>
              <a:gdLst/>
              <a:ahLst/>
              <a:cxnLst/>
              <a:rect l="l" t="t" r="r" b="b"/>
              <a:pathLst>
                <a:path w="57131" h="49435" extrusionOk="0">
                  <a:moveTo>
                    <a:pt x="18382" y="0"/>
                  </a:moveTo>
                  <a:lnTo>
                    <a:pt x="1" y="49434"/>
                  </a:lnTo>
                  <a:lnTo>
                    <a:pt x="57131" y="49434"/>
                  </a:lnTo>
                  <a:lnTo>
                    <a:pt x="391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5"/>
            <p:cNvSpPr/>
            <p:nvPr/>
          </p:nvSpPr>
          <p:spPr>
            <a:xfrm>
              <a:off x="4887150" y="4843925"/>
              <a:ext cx="1531825" cy="622550"/>
            </a:xfrm>
            <a:custGeom>
              <a:avLst/>
              <a:gdLst/>
              <a:ahLst/>
              <a:cxnLst/>
              <a:rect l="l" t="t" r="r" b="b"/>
              <a:pathLst>
                <a:path w="61273" h="24902" extrusionOk="0">
                  <a:moveTo>
                    <a:pt x="74" y="0"/>
                  </a:moveTo>
                  <a:lnTo>
                    <a:pt x="0" y="24901"/>
                  </a:lnTo>
                  <a:lnTo>
                    <a:pt x="61272" y="24901"/>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5"/>
            <p:cNvSpPr/>
            <p:nvPr/>
          </p:nvSpPr>
          <p:spPr>
            <a:xfrm>
              <a:off x="3028775" y="1780325"/>
              <a:ext cx="1552050" cy="2757275"/>
            </a:xfrm>
            <a:custGeom>
              <a:avLst/>
              <a:gdLst/>
              <a:ahLst/>
              <a:cxnLst/>
              <a:rect l="l" t="t" r="r" b="b"/>
              <a:pathLst>
                <a:path w="62082" h="110291" extrusionOk="0">
                  <a:moveTo>
                    <a:pt x="0" y="1"/>
                  </a:moveTo>
                  <a:lnTo>
                    <a:pt x="0" y="110290"/>
                  </a:lnTo>
                  <a:lnTo>
                    <a:pt x="62081" y="110290"/>
                  </a:lnTo>
                  <a:lnTo>
                    <a:pt x="62081" y="98036"/>
                  </a:lnTo>
                  <a:lnTo>
                    <a:pt x="24509" y="98036"/>
                  </a:lnTo>
                  <a:lnTo>
                    <a:pt x="24509" y="12255"/>
                  </a:lnTo>
                  <a:lnTo>
                    <a:pt x="62081" y="12255"/>
                  </a:lnTo>
                  <a:lnTo>
                    <a:pt x="620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5"/>
            <p:cNvSpPr/>
            <p:nvPr/>
          </p:nvSpPr>
          <p:spPr>
            <a:xfrm>
              <a:off x="3958275" y="2393050"/>
              <a:ext cx="622550" cy="1531825"/>
            </a:xfrm>
            <a:custGeom>
              <a:avLst/>
              <a:gdLst/>
              <a:ahLst/>
              <a:cxnLst/>
              <a:rect l="l" t="t" r="r" b="b"/>
              <a:pathLst>
                <a:path w="24902" h="61273" extrusionOk="0">
                  <a:moveTo>
                    <a:pt x="0" y="0"/>
                  </a:moveTo>
                  <a:lnTo>
                    <a:pt x="0" y="61272"/>
                  </a:lnTo>
                  <a:lnTo>
                    <a:pt x="24901" y="61272"/>
                  </a:lnTo>
                  <a:lnTo>
                    <a:pt x="24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5"/>
            <p:cNvSpPr/>
            <p:nvPr/>
          </p:nvSpPr>
          <p:spPr>
            <a:xfrm>
              <a:off x="3075950" y="238125"/>
              <a:ext cx="1448500" cy="1235875"/>
            </a:xfrm>
            <a:custGeom>
              <a:avLst/>
              <a:gdLst/>
              <a:ahLst/>
              <a:cxnLst/>
              <a:rect l="l" t="t" r="r" b="b"/>
              <a:pathLst>
                <a:path w="57940" h="49435" extrusionOk="0">
                  <a:moveTo>
                    <a:pt x="18382" y="0"/>
                  </a:moveTo>
                  <a:lnTo>
                    <a:pt x="0" y="49434"/>
                  </a:lnTo>
                  <a:lnTo>
                    <a:pt x="57939" y="49434"/>
                  </a:lnTo>
                  <a:lnTo>
                    <a:pt x="39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5"/>
            <p:cNvSpPr/>
            <p:nvPr/>
          </p:nvSpPr>
          <p:spPr>
            <a:xfrm>
              <a:off x="3028775" y="4843925"/>
              <a:ext cx="1552050" cy="622550"/>
            </a:xfrm>
            <a:custGeom>
              <a:avLst/>
              <a:gdLst/>
              <a:ahLst/>
              <a:cxnLst/>
              <a:rect l="l" t="t" r="r" b="b"/>
              <a:pathLst>
                <a:path w="62082" h="24902" extrusionOk="0">
                  <a:moveTo>
                    <a:pt x="49" y="0"/>
                  </a:moveTo>
                  <a:lnTo>
                    <a:pt x="0" y="24901"/>
                  </a:lnTo>
                  <a:lnTo>
                    <a:pt x="62081" y="24901"/>
                  </a:lnTo>
                  <a:lnTo>
                    <a:pt x="620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5"/>
            <p:cNvSpPr/>
            <p:nvPr/>
          </p:nvSpPr>
          <p:spPr>
            <a:xfrm>
              <a:off x="1190625" y="1780325"/>
              <a:ext cx="1531800" cy="2757275"/>
            </a:xfrm>
            <a:custGeom>
              <a:avLst/>
              <a:gdLst/>
              <a:ahLst/>
              <a:cxnLst/>
              <a:rect l="l" t="t" r="r" b="b"/>
              <a:pathLst>
                <a:path w="61272" h="110291" extrusionOk="0">
                  <a:moveTo>
                    <a:pt x="0" y="1"/>
                  </a:moveTo>
                  <a:lnTo>
                    <a:pt x="0" y="110290"/>
                  </a:lnTo>
                  <a:lnTo>
                    <a:pt x="61272" y="110290"/>
                  </a:lnTo>
                  <a:lnTo>
                    <a:pt x="61272" y="98036"/>
                  </a:lnTo>
                  <a:lnTo>
                    <a:pt x="24509" y="98036"/>
                  </a:lnTo>
                  <a:lnTo>
                    <a:pt x="24509" y="12255"/>
                  </a:lnTo>
                  <a:lnTo>
                    <a:pt x="61272" y="12255"/>
                  </a:lnTo>
                  <a:lnTo>
                    <a:pt x="61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5"/>
            <p:cNvSpPr/>
            <p:nvPr/>
          </p:nvSpPr>
          <p:spPr>
            <a:xfrm>
              <a:off x="2109700" y="2393050"/>
              <a:ext cx="612725" cy="1531825"/>
            </a:xfrm>
            <a:custGeom>
              <a:avLst/>
              <a:gdLst/>
              <a:ahLst/>
              <a:cxnLst/>
              <a:rect l="l" t="t" r="r" b="b"/>
              <a:pathLst>
                <a:path w="24509" h="61273" extrusionOk="0">
                  <a:moveTo>
                    <a:pt x="0" y="0"/>
                  </a:moveTo>
                  <a:lnTo>
                    <a:pt x="0" y="61272"/>
                  </a:lnTo>
                  <a:lnTo>
                    <a:pt x="24509" y="61272"/>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5"/>
            <p:cNvSpPr/>
            <p:nvPr/>
          </p:nvSpPr>
          <p:spPr>
            <a:xfrm>
              <a:off x="1237800" y="238125"/>
              <a:ext cx="1428275" cy="1235875"/>
            </a:xfrm>
            <a:custGeom>
              <a:avLst/>
              <a:gdLst/>
              <a:ahLst/>
              <a:cxnLst/>
              <a:rect l="l" t="t" r="r" b="b"/>
              <a:pathLst>
                <a:path w="57131" h="49435" extrusionOk="0">
                  <a:moveTo>
                    <a:pt x="18382" y="0"/>
                  </a:moveTo>
                  <a:lnTo>
                    <a:pt x="0" y="49434"/>
                  </a:lnTo>
                  <a:lnTo>
                    <a:pt x="57130" y="49434"/>
                  </a:lnTo>
                  <a:lnTo>
                    <a:pt x="391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5"/>
            <p:cNvSpPr/>
            <p:nvPr/>
          </p:nvSpPr>
          <p:spPr>
            <a:xfrm>
              <a:off x="1190625" y="4843925"/>
              <a:ext cx="1531800" cy="622550"/>
            </a:xfrm>
            <a:custGeom>
              <a:avLst/>
              <a:gdLst/>
              <a:ahLst/>
              <a:cxnLst/>
              <a:rect l="l" t="t" r="r" b="b"/>
              <a:pathLst>
                <a:path w="61272" h="24902" extrusionOk="0">
                  <a:moveTo>
                    <a:pt x="49" y="0"/>
                  </a:moveTo>
                  <a:lnTo>
                    <a:pt x="0" y="24901"/>
                  </a:lnTo>
                  <a:lnTo>
                    <a:pt x="61272" y="24901"/>
                  </a:lnTo>
                  <a:lnTo>
                    <a:pt x="61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65"/>
          <p:cNvGrpSpPr/>
          <p:nvPr/>
        </p:nvGrpSpPr>
        <p:grpSpPr>
          <a:xfrm>
            <a:off x="5443638" y="4145914"/>
            <a:ext cx="471074" cy="471074"/>
            <a:chOff x="1190625" y="238125"/>
            <a:chExt cx="5228350" cy="5228350"/>
          </a:xfrm>
        </p:grpSpPr>
        <p:sp>
          <p:nvSpPr>
            <p:cNvPr id="1519" name="Google Shape;1519;p65"/>
            <p:cNvSpPr/>
            <p:nvPr/>
          </p:nvSpPr>
          <p:spPr>
            <a:xfrm>
              <a:off x="3345550" y="3312125"/>
              <a:ext cx="919100" cy="612750"/>
            </a:xfrm>
            <a:custGeom>
              <a:avLst/>
              <a:gdLst/>
              <a:ahLst/>
              <a:cxnLst/>
              <a:rect l="l" t="t" r="r" b="b"/>
              <a:pathLst>
                <a:path w="36764" h="24510" extrusionOk="0">
                  <a:moveTo>
                    <a:pt x="0" y="1"/>
                  </a:moveTo>
                  <a:lnTo>
                    <a:pt x="0" y="24509"/>
                  </a:lnTo>
                  <a:lnTo>
                    <a:pt x="36764" y="24509"/>
                  </a:lnTo>
                  <a:lnTo>
                    <a:pt x="367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5"/>
            <p:cNvSpPr/>
            <p:nvPr/>
          </p:nvSpPr>
          <p:spPr>
            <a:xfrm>
              <a:off x="1190625" y="238125"/>
              <a:ext cx="5228350" cy="5228350"/>
            </a:xfrm>
            <a:custGeom>
              <a:avLst/>
              <a:gdLst/>
              <a:ahLst/>
              <a:cxnLst/>
              <a:rect l="l" t="t" r="r" b="b"/>
              <a:pathLst>
                <a:path w="209134" h="209134" extrusionOk="0">
                  <a:moveTo>
                    <a:pt x="104579" y="12254"/>
                  </a:moveTo>
                  <a:cubicBezTo>
                    <a:pt x="114701" y="12254"/>
                    <a:pt x="122961" y="20489"/>
                    <a:pt x="122961" y="30636"/>
                  </a:cubicBezTo>
                  <a:lnTo>
                    <a:pt x="122961" y="49018"/>
                  </a:lnTo>
                  <a:lnTo>
                    <a:pt x="86197" y="49018"/>
                  </a:lnTo>
                  <a:lnTo>
                    <a:pt x="86197" y="30636"/>
                  </a:lnTo>
                  <a:cubicBezTo>
                    <a:pt x="86197" y="20489"/>
                    <a:pt x="94432" y="12254"/>
                    <a:pt x="104579" y="12254"/>
                  </a:cubicBezTo>
                  <a:close/>
                  <a:moveTo>
                    <a:pt x="135215" y="110706"/>
                  </a:moveTo>
                  <a:lnTo>
                    <a:pt x="135215" y="159724"/>
                  </a:lnTo>
                  <a:lnTo>
                    <a:pt x="73943" y="159724"/>
                  </a:lnTo>
                  <a:lnTo>
                    <a:pt x="73943" y="110706"/>
                  </a:lnTo>
                  <a:close/>
                  <a:moveTo>
                    <a:pt x="104579" y="0"/>
                  </a:moveTo>
                  <a:cubicBezTo>
                    <a:pt x="87668" y="0"/>
                    <a:pt x="73943" y="13749"/>
                    <a:pt x="73943" y="30636"/>
                  </a:cubicBezTo>
                  <a:lnTo>
                    <a:pt x="73943" y="67816"/>
                  </a:lnTo>
                  <a:cubicBezTo>
                    <a:pt x="73943" y="77938"/>
                    <a:pt x="65684" y="86197"/>
                    <a:pt x="55561" y="86197"/>
                  </a:cubicBezTo>
                  <a:lnTo>
                    <a:pt x="18382" y="86197"/>
                  </a:lnTo>
                  <a:cubicBezTo>
                    <a:pt x="8235" y="86197"/>
                    <a:pt x="0" y="94432"/>
                    <a:pt x="0" y="104579"/>
                  </a:cubicBezTo>
                  <a:cubicBezTo>
                    <a:pt x="0" y="114701"/>
                    <a:pt x="8235" y="122961"/>
                    <a:pt x="18382" y="122961"/>
                  </a:cubicBezTo>
                  <a:cubicBezTo>
                    <a:pt x="21764" y="122961"/>
                    <a:pt x="24509" y="125705"/>
                    <a:pt x="24509" y="129088"/>
                  </a:cubicBezTo>
                  <a:lnTo>
                    <a:pt x="24509" y="171978"/>
                  </a:lnTo>
                  <a:lnTo>
                    <a:pt x="36763" y="171978"/>
                  </a:lnTo>
                  <a:lnTo>
                    <a:pt x="36763" y="129088"/>
                  </a:lnTo>
                  <a:cubicBezTo>
                    <a:pt x="36763" y="118941"/>
                    <a:pt x="28528" y="110706"/>
                    <a:pt x="18382" y="110706"/>
                  </a:cubicBezTo>
                  <a:cubicBezTo>
                    <a:pt x="14999" y="110706"/>
                    <a:pt x="12254" y="107961"/>
                    <a:pt x="12254" y="104579"/>
                  </a:cubicBezTo>
                  <a:cubicBezTo>
                    <a:pt x="12254" y="101197"/>
                    <a:pt x="14999" y="98452"/>
                    <a:pt x="18382" y="98452"/>
                  </a:cubicBezTo>
                  <a:lnTo>
                    <a:pt x="49434" y="98452"/>
                  </a:lnTo>
                  <a:lnTo>
                    <a:pt x="49434" y="209133"/>
                  </a:lnTo>
                  <a:lnTo>
                    <a:pt x="160116" y="209133"/>
                  </a:lnTo>
                  <a:lnTo>
                    <a:pt x="160116" y="98452"/>
                  </a:lnTo>
                  <a:lnTo>
                    <a:pt x="190752" y="98452"/>
                  </a:lnTo>
                  <a:cubicBezTo>
                    <a:pt x="194134" y="98452"/>
                    <a:pt x="196879" y="101197"/>
                    <a:pt x="196879" y="104579"/>
                  </a:cubicBezTo>
                  <a:cubicBezTo>
                    <a:pt x="196879" y="107961"/>
                    <a:pt x="194134" y="110706"/>
                    <a:pt x="190752" y="110706"/>
                  </a:cubicBezTo>
                  <a:cubicBezTo>
                    <a:pt x="180630" y="110706"/>
                    <a:pt x="172370" y="118941"/>
                    <a:pt x="172370" y="129088"/>
                  </a:cubicBezTo>
                  <a:lnTo>
                    <a:pt x="172370" y="171978"/>
                  </a:lnTo>
                  <a:lnTo>
                    <a:pt x="184625" y="171978"/>
                  </a:lnTo>
                  <a:lnTo>
                    <a:pt x="184625" y="129088"/>
                  </a:lnTo>
                  <a:cubicBezTo>
                    <a:pt x="184625" y="125705"/>
                    <a:pt x="187370" y="122961"/>
                    <a:pt x="190752" y="122961"/>
                  </a:cubicBezTo>
                  <a:cubicBezTo>
                    <a:pt x="200898" y="122961"/>
                    <a:pt x="209133" y="114701"/>
                    <a:pt x="209133" y="104579"/>
                  </a:cubicBezTo>
                  <a:cubicBezTo>
                    <a:pt x="209133" y="94432"/>
                    <a:pt x="200898" y="86197"/>
                    <a:pt x="190752" y="86197"/>
                  </a:cubicBezTo>
                  <a:lnTo>
                    <a:pt x="153989" y="86197"/>
                  </a:lnTo>
                  <a:cubicBezTo>
                    <a:pt x="143866" y="86197"/>
                    <a:pt x="135215" y="77938"/>
                    <a:pt x="135215" y="67816"/>
                  </a:cubicBezTo>
                  <a:lnTo>
                    <a:pt x="135215" y="30636"/>
                  </a:lnTo>
                  <a:cubicBezTo>
                    <a:pt x="135215" y="13749"/>
                    <a:pt x="121465"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65"/>
          <p:cNvGrpSpPr/>
          <p:nvPr/>
        </p:nvGrpSpPr>
        <p:grpSpPr>
          <a:xfrm>
            <a:off x="6200490" y="2025907"/>
            <a:ext cx="471074" cy="471018"/>
            <a:chOff x="1190625" y="238125"/>
            <a:chExt cx="5228350" cy="5227725"/>
          </a:xfrm>
        </p:grpSpPr>
        <p:sp>
          <p:nvSpPr>
            <p:cNvPr id="1522" name="Google Shape;1522;p65"/>
            <p:cNvSpPr/>
            <p:nvPr/>
          </p:nvSpPr>
          <p:spPr>
            <a:xfrm>
              <a:off x="2356625" y="1250950"/>
              <a:ext cx="3032375" cy="3032350"/>
            </a:xfrm>
            <a:custGeom>
              <a:avLst/>
              <a:gdLst/>
              <a:ahLst/>
              <a:cxnLst/>
              <a:rect l="l" t="t" r="r" b="b"/>
              <a:pathLst>
                <a:path w="121295" h="121294" extrusionOk="0">
                  <a:moveTo>
                    <a:pt x="95290" y="0"/>
                  </a:moveTo>
                  <a:lnTo>
                    <a:pt x="0" y="95290"/>
                  </a:lnTo>
                  <a:lnTo>
                    <a:pt x="26004" y="121294"/>
                  </a:lnTo>
                  <a:lnTo>
                    <a:pt x="121294" y="26004"/>
                  </a:lnTo>
                  <a:lnTo>
                    <a:pt x="95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5"/>
            <p:cNvSpPr/>
            <p:nvPr/>
          </p:nvSpPr>
          <p:spPr>
            <a:xfrm>
              <a:off x="4955775" y="385175"/>
              <a:ext cx="1298975" cy="1298975"/>
            </a:xfrm>
            <a:custGeom>
              <a:avLst/>
              <a:gdLst/>
              <a:ahLst/>
              <a:cxnLst/>
              <a:rect l="l" t="t" r="r" b="b"/>
              <a:pathLst>
                <a:path w="51959" h="51959" extrusionOk="0">
                  <a:moveTo>
                    <a:pt x="25980" y="0"/>
                  </a:moveTo>
                  <a:lnTo>
                    <a:pt x="0" y="25979"/>
                  </a:lnTo>
                  <a:lnTo>
                    <a:pt x="25980" y="51959"/>
                  </a:lnTo>
                  <a:lnTo>
                    <a:pt x="51959" y="25979"/>
                  </a:lnTo>
                  <a:lnTo>
                    <a:pt x="2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5"/>
            <p:cNvSpPr/>
            <p:nvPr/>
          </p:nvSpPr>
          <p:spPr>
            <a:xfrm>
              <a:off x="1490225" y="3856225"/>
              <a:ext cx="1293475" cy="1293475"/>
            </a:xfrm>
            <a:custGeom>
              <a:avLst/>
              <a:gdLst/>
              <a:ahLst/>
              <a:cxnLst/>
              <a:rect l="l" t="t" r="r" b="b"/>
              <a:pathLst>
                <a:path w="51739" h="51739" extrusionOk="0">
                  <a:moveTo>
                    <a:pt x="26250" y="0"/>
                  </a:moveTo>
                  <a:cubicBezTo>
                    <a:pt x="19118" y="8284"/>
                    <a:pt x="13481" y="17892"/>
                    <a:pt x="9976" y="28259"/>
                  </a:cubicBezTo>
                  <a:lnTo>
                    <a:pt x="7549" y="35538"/>
                  </a:lnTo>
                  <a:lnTo>
                    <a:pt x="1" y="43062"/>
                  </a:lnTo>
                  <a:lnTo>
                    <a:pt x="8677" y="51738"/>
                  </a:lnTo>
                  <a:lnTo>
                    <a:pt x="16201" y="44190"/>
                  </a:lnTo>
                  <a:lnTo>
                    <a:pt x="23480" y="41763"/>
                  </a:lnTo>
                  <a:cubicBezTo>
                    <a:pt x="33847" y="38258"/>
                    <a:pt x="43455" y="32646"/>
                    <a:pt x="51739" y="25489"/>
                  </a:cubicBezTo>
                  <a:lnTo>
                    <a:pt x="262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5"/>
            <p:cNvSpPr/>
            <p:nvPr/>
          </p:nvSpPr>
          <p:spPr>
            <a:xfrm>
              <a:off x="3800175" y="2842775"/>
              <a:ext cx="2618800" cy="2623075"/>
            </a:xfrm>
            <a:custGeom>
              <a:avLst/>
              <a:gdLst/>
              <a:ahLst/>
              <a:cxnLst/>
              <a:rect l="l" t="t" r="r" b="b"/>
              <a:pathLst>
                <a:path w="104752" h="104923" extrusionOk="0">
                  <a:moveTo>
                    <a:pt x="43185" y="1"/>
                  </a:moveTo>
                  <a:lnTo>
                    <a:pt x="1" y="43210"/>
                  </a:lnTo>
                  <a:lnTo>
                    <a:pt x="9020" y="51935"/>
                  </a:lnTo>
                  <a:lnTo>
                    <a:pt x="17696" y="43259"/>
                  </a:lnTo>
                  <a:lnTo>
                    <a:pt x="26348" y="51935"/>
                  </a:lnTo>
                  <a:lnTo>
                    <a:pt x="17696" y="60586"/>
                  </a:lnTo>
                  <a:lnTo>
                    <a:pt x="26348" y="69263"/>
                  </a:lnTo>
                  <a:lnTo>
                    <a:pt x="43675" y="51935"/>
                  </a:lnTo>
                  <a:lnTo>
                    <a:pt x="52352" y="60586"/>
                  </a:lnTo>
                  <a:lnTo>
                    <a:pt x="35024" y="77914"/>
                  </a:lnTo>
                  <a:lnTo>
                    <a:pt x="43675" y="86590"/>
                  </a:lnTo>
                  <a:lnTo>
                    <a:pt x="52352" y="77914"/>
                  </a:lnTo>
                  <a:lnTo>
                    <a:pt x="61003" y="86590"/>
                  </a:lnTo>
                  <a:lnTo>
                    <a:pt x="52352" y="95242"/>
                  </a:lnTo>
                  <a:lnTo>
                    <a:pt x="61444" y="104923"/>
                  </a:lnTo>
                  <a:lnTo>
                    <a:pt x="104751" y="61616"/>
                  </a:lnTo>
                  <a:lnTo>
                    <a:pt x="43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5"/>
            <p:cNvSpPr/>
            <p:nvPr/>
          </p:nvSpPr>
          <p:spPr>
            <a:xfrm>
              <a:off x="1190625" y="238125"/>
              <a:ext cx="2605900" cy="2605900"/>
            </a:xfrm>
            <a:custGeom>
              <a:avLst/>
              <a:gdLst/>
              <a:ahLst/>
              <a:cxnLst/>
              <a:rect l="l" t="t" r="r" b="b"/>
              <a:pathLst>
                <a:path w="104236" h="104236" extrusionOk="0">
                  <a:moveTo>
                    <a:pt x="43307" y="0"/>
                  </a:moveTo>
                  <a:lnTo>
                    <a:pt x="0" y="43307"/>
                  </a:lnTo>
                  <a:lnTo>
                    <a:pt x="9093" y="52424"/>
                  </a:lnTo>
                  <a:lnTo>
                    <a:pt x="26420" y="35097"/>
                  </a:lnTo>
                  <a:lnTo>
                    <a:pt x="35097" y="43748"/>
                  </a:lnTo>
                  <a:lnTo>
                    <a:pt x="17769" y="61076"/>
                  </a:lnTo>
                  <a:lnTo>
                    <a:pt x="26420" y="69727"/>
                  </a:lnTo>
                  <a:lnTo>
                    <a:pt x="35097" y="61076"/>
                  </a:lnTo>
                  <a:lnTo>
                    <a:pt x="43748" y="69727"/>
                  </a:lnTo>
                  <a:lnTo>
                    <a:pt x="35097" y="78404"/>
                  </a:lnTo>
                  <a:lnTo>
                    <a:pt x="43748" y="87055"/>
                  </a:lnTo>
                  <a:lnTo>
                    <a:pt x="61076" y="69727"/>
                  </a:lnTo>
                  <a:lnTo>
                    <a:pt x="69727" y="78404"/>
                  </a:lnTo>
                  <a:lnTo>
                    <a:pt x="52424" y="95731"/>
                  </a:lnTo>
                  <a:lnTo>
                    <a:pt x="60904" y="104236"/>
                  </a:lnTo>
                  <a:lnTo>
                    <a:pt x="104236" y="60904"/>
                  </a:lnTo>
                  <a:lnTo>
                    <a:pt x="43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65"/>
          <p:cNvGrpSpPr/>
          <p:nvPr/>
        </p:nvGrpSpPr>
        <p:grpSpPr>
          <a:xfrm>
            <a:off x="6245827" y="1315005"/>
            <a:ext cx="358841" cy="471074"/>
            <a:chOff x="1813750" y="238125"/>
            <a:chExt cx="3982700" cy="5228350"/>
          </a:xfrm>
        </p:grpSpPr>
        <p:sp>
          <p:nvSpPr>
            <p:cNvPr id="1528" name="Google Shape;1528;p65"/>
            <p:cNvSpPr/>
            <p:nvPr/>
          </p:nvSpPr>
          <p:spPr>
            <a:xfrm>
              <a:off x="1813750" y="3312125"/>
              <a:ext cx="3982700" cy="612750"/>
            </a:xfrm>
            <a:custGeom>
              <a:avLst/>
              <a:gdLst/>
              <a:ahLst/>
              <a:cxnLst/>
              <a:rect l="l" t="t" r="r" b="b"/>
              <a:pathLst>
                <a:path w="159308" h="24510" extrusionOk="0">
                  <a:moveTo>
                    <a:pt x="12255" y="1"/>
                  </a:moveTo>
                  <a:lnTo>
                    <a:pt x="12255" y="12255"/>
                  </a:lnTo>
                  <a:lnTo>
                    <a:pt x="0" y="12255"/>
                  </a:lnTo>
                  <a:lnTo>
                    <a:pt x="0" y="24509"/>
                  </a:lnTo>
                  <a:lnTo>
                    <a:pt x="159307" y="24509"/>
                  </a:lnTo>
                  <a:lnTo>
                    <a:pt x="159307" y="12255"/>
                  </a:lnTo>
                  <a:lnTo>
                    <a:pt x="147053" y="12255"/>
                  </a:lnTo>
                  <a:lnTo>
                    <a:pt x="147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5"/>
            <p:cNvSpPr/>
            <p:nvPr/>
          </p:nvSpPr>
          <p:spPr>
            <a:xfrm>
              <a:off x="2120100" y="238125"/>
              <a:ext cx="3370000" cy="2767675"/>
            </a:xfrm>
            <a:custGeom>
              <a:avLst/>
              <a:gdLst/>
              <a:ahLst/>
              <a:cxnLst/>
              <a:rect l="l" t="t" r="r" b="b"/>
              <a:pathLst>
                <a:path w="134800" h="110707" extrusionOk="0">
                  <a:moveTo>
                    <a:pt x="61273" y="0"/>
                  </a:moveTo>
                  <a:lnTo>
                    <a:pt x="61273" y="12254"/>
                  </a:lnTo>
                  <a:lnTo>
                    <a:pt x="1" y="12254"/>
                  </a:lnTo>
                  <a:lnTo>
                    <a:pt x="1" y="110706"/>
                  </a:lnTo>
                  <a:lnTo>
                    <a:pt x="134799" y="110706"/>
                  </a:lnTo>
                  <a:lnTo>
                    <a:pt x="134799" y="12254"/>
                  </a:lnTo>
                  <a:lnTo>
                    <a:pt x="73527" y="12254"/>
                  </a:lnTo>
                  <a:lnTo>
                    <a:pt x="73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5"/>
            <p:cNvSpPr/>
            <p:nvPr/>
          </p:nvSpPr>
          <p:spPr>
            <a:xfrm>
              <a:off x="2426475" y="4231200"/>
              <a:ext cx="2757250" cy="1235275"/>
            </a:xfrm>
            <a:custGeom>
              <a:avLst/>
              <a:gdLst/>
              <a:ahLst/>
              <a:cxnLst/>
              <a:rect l="l" t="t" r="r" b="b"/>
              <a:pathLst>
                <a:path w="110290" h="49411" extrusionOk="0">
                  <a:moveTo>
                    <a:pt x="9804" y="1"/>
                  </a:moveTo>
                  <a:lnTo>
                    <a:pt x="0" y="49410"/>
                  </a:lnTo>
                  <a:lnTo>
                    <a:pt x="24509" y="49410"/>
                  </a:lnTo>
                  <a:lnTo>
                    <a:pt x="29411" y="24509"/>
                  </a:lnTo>
                  <a:lnTo>
                    <a:pt x="80879" y="24509"/>
                  </a:lnTo>
                  <a:lnTo>
                    <a:pt x="85781" y="49410"/>
                  </a:lnTo>
                  <a:lnTo>
                    <a:pt x="110290" y="49410"/>
                  </a:lnTo>
                  <a:lnTo>
                    <a:pt x="100486" y="1"/>
                  </a:lnTo>
                  <a:lnTo>
                    <a:pt x="75977" y="1"/>
                  </a:lnTo>
                  <a:lnTo>
                    <a:pt x="78428" y="12255"/>
                  </a:lnTo>
                  <a:lnTo>
                    <a:pt x="31862" y="12255"/>
                  </a:lnTo>
                  <a:lnTo>
                    <a:pt x="343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65"/>
          <p:cNvGrpSpPr/>
          <p:nvPr/>
        </p:nvGrpSpPr>
        <p:grpSpPr>
          <a:xfrm>
            <a:off x="5504425" y="3442248"/>
            <a:ext cx="480238" cy="471074"/>
            <a:chOff x="1190625" y="238125"/>
            <a:chExt cx="5330050" cy="5228350"/>
          </a:xfrm>
        </p:grpSpPr>
        <p:sp>
          <p:nvSpPr>
            <p:cNvPr id="1532" name="Google Shape;1532;p65"/>
            <p:cNvSpPr/>
            <p:nvPr/>
          </p:nvSpPr>
          <p:spPr>
            <a:xfrm>
              <a:off x="3329000" y="2213300"/>
              <a:ext cx="1156225" cy="1104975"/>
            </a:xfrm>
            <a:custGeom>
              <a:avLst/>
              <a:gdLst/>
              <a:ahLst/>
              <a:cxnLst/>
              <a:rect l="l" t="t" r="r" b="b"/>
              <a:pathLst>
                <a:path w="46249" h="44199" extrusionOk="0">
                  <a:moveTo>
                    <a:pt x="26017" y="0"/>
                  </a:moveTo>
                  <a:cubicBezTo>
                    <a:pt x="21246" y="0"/>
                    <a:pt x="16474" y="1734"/>
                    <a:pt x="13015" y="5205"/>
                  </a:cubicBezTo>
                  <a:cubicBezTo>
                    <a:pt x="8432" y="9764"/>
                    <a:pt x="8603" y="11504"/>
                    <a:pt x="1" y="44199"/>
                  </a:cubicBezTo>
                  <a:cubicBezTo>
                    <a:pt x="34558" y="35008"/>
                    <a:pt x="34656" y="35547"/>
                    <a:pt x="38994" y="31184"/>
                  </a:cubicBezTo>
                  <a:cubicBezTo>
                    <a:pt x="46126" y="24077"/>
                    <a:pt x="46249" y="12435"/>
                    <a:pt x="38994" y="5181"/>
                  </a:cubicBezTo>
                  <a:cubicBezTo>
                    <a:pt x="35541" y="1728"/>
                    <a:pt x="30780" y="0"/>
                    <a:pt x="26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5"/>
            <p:cNvSpPr/>
            <p:nvPr/>
          </p:nvSpPr>
          <p:spPr>
            <a:xfrm>
              <a:off x="4758475" y="238525"/>
              <a:ext cx="1762200" cy="1650275"/>
            </a:xfrm>
            <a:custGeom>
              <a:avLst/>
              <a:gdLst/>
              <a:ahLst/>
              <a:cxnLst/>
              <a:rect l="l" t="t" r="r" b="b"/>
              <a:pathLst>
                <a:path w="70488" h="66011" extrusionOk="0">
                  <a:moveTo>
                    <a:pt x="63572" y="1"/>
                  </a:moveTo>
                  <a:cubicBezTo>
                    <a:pt x="55257" y="1"/>
                    <a:pt x="30046" y="18616"/>
                    <a:pt x="4241" y="44443"/>
                  </a:cubicBezTo>
                  <a:cubicBezTo>
                    <a:pt x="2721" y="45938"/>
                    <a:pt x="1422" y="47384"/>
                    <a:pt x="1" y="48879"/>
                  </a:cubicBezTo>
                  <a:lnTo>
                    <a:pt x="17132" y="66011"/>
                  </a:lnTo>
                  <a:cubicBezTo>
                    <a:pt x="18627" y="64565"/>
                    <a:pt x="20049" y="63266"/>
                    <a:pt x="21568" y="61771"/>
                  </a:cubicBezTo>
                  <a:cubicBezTo>
                    <a:pt x="50268" y="33071"/>
                    <a:pt x="70488" y="5498"/>
                    <a:pt x="65709" y="719"/>
                  </a:cubicBezTo>
                  <a:cubicBezTo>
                    <a:pt x="65224" y="235"/>
                    <a:pt x="64504" y="1"/>
                    <a:pt x="63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4290975" y="1682300"/>
              <a:ext cx="674025" cy="671550"/>
            </a:xfrm>
            <a:custGeom>
              <a:avLst/>
              <a:gdLst/>
              <a:ahLst/>
              <a:cxnLst/>
              <a:rect l="l" t="t" r="r" b="b"/>
              <a:pathLst>
                <a:path w="26961" h="26862" extrusionOk="0">
                  <a:moveTo>
                    <a:pt x="10245" y="0"/>
                  </a:moveTo>
                  <a:cubicBezTo>
                    <a:pt x="6593" y="3995"/>
                    <a:pt x="3162" y="7892"/>
                    <a:pt x="0" y="11642"/>
                  </a:cubicBezTo>
                  <a:cubicBezTo>
                    <a:pt x="3432" y="13112"/>
                    <a:pt x="6569" y="15147"/>
                    <a:pt x="9167" y="17769"/>
                  </a:cubicBezTo>
                  <a:cubicBezTo>
                    <a:pt x="11838" y="20416"/>
                    <a:pt x="13897" y="23529"/>
                    <a:pt x="15392" y="26862"/>
                  </a:cubicBezTo>
                  <a:cubicBezTo>
                    <a:pt x="19117" y="23749"/>
                    <a:pt x="22990" y="20342"/>
                    <a:pt x="26960" y="16715"/>
                  </a:cubicBezTo>
                  <a:lnTo>
                    <a:pt x="10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5"/>
            <p:cNvSpPr/>
            <p:nvPr/>
          </p:nvSpPr>
          <p:spPr>
            <a:xfrm>
              <a:off x="1495125" y="2443300"/>
              <a:ext cx="3678200" cy="2094300"/>
            </a:xfrm>
            <a:custGeom>
              <a:avLst/>
              <a:gdLst/>
              <a:ahLst/>
              <a:cxnLst/>
              <a:rect l="l" t="t" r="r" b="b"/>
              <a:pathLst>
                <a:path w="147128" h="83772" extrusionOk="0">
                  <a:moveTo>
                    <a:pt x="141980" y="0"/>
                  </a:moveTo>
                  <a:cubicBezTo>
                    <a:pt x="138132" y="3431"/>
                    <a:pt x="134039" y="6912"/>
                    <a:pt x="129873" y="10245"/>
                  </a:cubicBezTo>
                  <a:cubicBezTo>
                    <a:pt x="129554" y="17965"/>
                    <a:pt x="126515" y="25171"/>
                    <a:pt x="121025" y="30661"/>
                  </a:cubicBezTo>
                  <a:cubicBezTo>
                    <a:pt x="113893" y="37793"/>
                    <a:pt x="112619" y="37327"/>
                    <a:pt x="68846" y="48895"/>
                  </a:cubicBezTo>
                  <a:lnTo>
                    <a:pt x="55513" y="62228"/>
                  </a:lnTo>
                  <a:lnTo>
                    <a:pt x="31004" y="37719"/>
                  </a:lnTo>
                  <a:lnTo>
                    <a:pt x="1" y="68747"/>
                  </a:lnTo>
                  <a:cubicBezTo>
                    <a:pt x="3481" y="74237"/>
                    <a:pt x="7672" y="79286"/>
                    <a:pt x="12500" y="83771"/>
                  </a:cubicBezTo>
                  <a:lnTo>
                    <a:pt x="122447" y="83771"/>
                  </a:lnTo>
                  <a:cubicBezTo>
                    <a:pt x="138034" y="69286"/>
                    <a:pt x="147127" y="49018"/>
                    <a:pt x="147127" y="27376"/>
                  </a:cubicBezTo>
                  <a:cubicBezTo>
                    <a:pt x="147127" y="17965"/>
                    <a:pt x="145289" y="8725"/>
                    <a:pt x="14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5"/>
            <p:cNvSpPr/>
            <p:nvPr/>
          </p:nvSpPr>
          <p:spPr>
            <a:xfrm>
              <a:off x="1803325" y="238125"/>
              <a:ext cx="2757275" cy="929500"/>
            </a:xfrm>
            <a:custGeom>
              <a:avLst/>
              <a:gdLst/>
              <a:ahLst/>
              <a:cxnLst/>
              <a:rect l="l" t="t" r="r" b="b"/>
              <a:pathLst>
                <a:path w="110291" h="37180" extrusionOk="0">
                  <a:moveTo>
                    <a:pt x="1" y="0"/>
                  </a:moveTo>
                  <a:lnTo>
                    <a:pt x="1" y="12254"/>
                  </a:lnTo>
                  <a:lnTo>
                    <a:pt x="13971" y="12254"/>
                  </a:lnTo>
                  <a:lnTo>
                    <a:pt x="22132" y="37180"/>
                  </a:lnTo>
                  <a:lnTo>
                    <a:pt x="88159" y="37180"/>
                  </a:lnTo>
                  <a:lnTo>
                    <a:pt x="96320" y="12254"/>
                  </a:lnTo>
                  <a:lnTo>
                    <a:pt x="110290" y="12254"/>
                  </a:ln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p:nvPr/>
          </p:nvSpPr>
          <p:spPr>
            <a:xfrm>
              <a:off x="1190625" y="1473975"/>
              <a:ext cx="3102200" cy="2404325"/>
            </a:xfrm>
            <a:custGeom>
              <a:avLst/>
              <a:gdLst/>
              <a:ahLst/>
              <a:cxnLst/>
              <a:rect l="l" t="t" r="r" b="b"/>
              <a:pathLst>
                <a:path w="124088" h="96173" extrusionOk="0">
                  <a:moveTo>
                    <a:pt x="36763" y="0"/>
                  </a:moveTo>
                  <a:lnTo>
                    <a:pt x="30857" y="4412"/>
                  </a:lnTo>
                  <a:cubicBezTo>
                    <a:pt x="11544" y="18921"/>
                    <a:pt x="0" y="41984"/>
                    <a:pt x="0" y="66149"/>
                  </a:cubicBezTo>
                  <a:cubicBezTo>
                    <a:pt x="0" y="76639"/>
                    <a:pt x="2230" y="86810"/>
                    <a:pt x="6176" y="96173"/>
                  </a:cubicBezTo>
                  <a:lnTo>
                    <a:pt x="43184" y="59164"/>
                  </a:lnTo>
                  <a:lnTo>
                    <a:pt x="67693" y="83673"/>
                  </a:lnTo>
                  <a:lnTo>
                    <a:pt x="71173" y="80217"/>
                  </a:lnTo>
                  <a:cubicBezTo>
                    <a:pt x="82546" y="36616"/>
                    <a:pt x="82644" y="33332"/>
                    <a:pt x="89874" y="26102"/>
                  </a:cubicBezTo>
                  <a:cubicBezTo>
                    <a:pt x="95094" y="20882"/>
                    <a:pt x="102349" y="17867"/>
                    <a:pt x="109946" y="17475"/>
                  </a:cubicBezTo>
                  <a:cubicBezTo>
                    <a:pt x="113868" y="12598"/>
                    <a:pt x="118573" y="7132"/>
                    <a:pt x="124088" y="1152"/>
                  </a:cubicBezTo>
                  <a:lnTo>
                    <a:pt x="122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5"/>
            <p:cNvSpPr/>
            <p:nvPr/>
          </p:nvSpPr>
          <p:spPr>
            <a:xfrm>
              <a:off x="2109700" y="4843925"/>
              <a:ext cx="2144525" cy="622550"/>
            </a:xfrm>
            <a:custGeom>
              <a:avLst/>
              <a:gdLst/>
              <a:ahLst/>
              <a:cxnLst/>
              <a:rect l="l" t="t" r="r" b="b"/>
              <a:pathLst>
                <a:path w="85781" h="24902" extrusionOk="0">
                  <a:moveTo>
                    <a:pt x="0" y="0"/>
                  </a:moveTo>
                  <a:lnTo>
                    <a:pt x="0" y="24901"/>
                  </a:lnTo>
                  <a:lnTo>
                    <a:pt x="85781" y="24901"/>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65"/>
          <p:cNvGrpSpPr/>
          <p:nvPr/>
        </p:nvGrpSpPr>
        <p:grpSpPr>
          <a:xfrm>
            <a:off x="5488314" y="2025879"/>
            <a:ext cx="471074" cy="471074"/>
            <a:chOff x="1190625" y="238125"/>
            <a:chExt cx="5228350" cy="5228350"/>
          </a:xfrm>
        </p:grpSpPr>
        <p:sp>
          <p:nvSpPr>
            <p:cNvPr id="1540" name="Google Shape;1540;p65"/>
            <p:cNvSpPr/>
            <p:nvPr/>
          </p:nvSpPr>
          <p:spPr>
            <a:xfrm>
              <a:off x="1190625" y="1125325"/>
              <a:ext cx="1103525" cy="1574100"/>
            </a:xfrm>
            <a:custGeom>
              <a:avLst/>
              <a:gdLst/>
              <a:ahLst/>
              <a:cxnLst/>
              <a:rect l="l" t="t" r="r" b="b"/>
              <a:pathLst>
                <a:path w="44141" h="62964" extrusionOk="0">
                  <a:moveTo>
                    <a:pt x="26837" y="1"/>
                  </a:moveTo>
                  <a:cubicBezTo>
                    <a:pt x="11740" y="16961"/>
                    <a:pt x="1422" y="38847"/>
                    <a:pt x="0" y="62964"/>
                  </a:cubicBezTo>
                  <a:lnTo>
                    <a:pt x="25220" y="62964"/>
                  </a:lnTo>
                  <a:cubicBezTo>
                    <a:pt x="26568" y="45612"/>
                    <a:pt x="33454" y="29803"/>
                    <a:pt x="44140" y="17328"/>
                  </a:cubicBezTo>
                  <a:lnTo>
                    <a:pt x="26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5"/>
            <p:cNvSpPr/>
            <p:nvPr/>
          </p:nvSpPr>
          <p:spPr>
            <a:xfrm>
              <a:off x="2077825" y="238125"/>
              <a:ext cx="1574100" cy="1103525"/>
            </a:xfrm>
            <a:custGeom>
              <a:avLst/>
              <a:gdLst/>
              <a:ahLst/>
              <a:cxnLst/>
              <a:rect l="l" t="t" r="r" b="b"/>
              <a:pathLst>
                <a:path w="62964" h="44141" extrusionOk="0">
                  <a:moveTo>
                    <a:pt x="62964" y="0"/>
                  </a:moveTo>
                  <a:cubicBezTo>
                    <a:pt x="38847" y="1422"/>
                    <a:pt x="16961" y="11740"/>
                    <a:pt x="1" y="26837"/>
                  </a:cubicBezTo>
                  <a:lnTo>
                    <a:pt x="17328" y="44140"/>
                  </a:lnTo>
                  <a:cubicBezTo>
                    <a:pt x="29803" y="33454"/>
                    <a:pt x="45612" y="26568"/>
                    <a:pt x="62964" y="25220"/>
                  </a:cubicBezTo>
                  <a:lnTo>
                    <a:pt x="629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5"/>
            <p:cNvSpPr/>
            <p:nvPr/>
          </p:nvSpPr>
          <p:spPr>
            <a:xfrm>
              <a:off x="3958275" y="238125"/>
              <a:ext cx="1573475" cy="1103525"/>
            </a:xfrm>
            <a:custGeom>
              <a:avLst/>
              <a:gdLst/>
              <a:ahLst/>
              <a:cxnLst/>
              <a:rect l="l" t="t" r="r" b="b"/>
              <a:pathLst>
                <a:path w="62939" h="44141" extrusionOk="0">
                  <a:moveTo>
                    <a:pt x="0" y="0"/>
                  </a:moveTo>
                  <a:lnTo>
                    <a:pt x="0" y="25220"/>
                  </a:lnTo>
                  <a:cubicBezTo>
                    <a:pt x="17352" y="26568"/>
                    <a:pt x="33136" y="33454"/>
                    <a:pt x="45635" y="44140"/>
                  </a:cubicBezTo>
                  <a:lnTo>
                    <a:pt x="62939" y="26837"/>
                  </a:lnTo>
                  <a:cubicBezTo>
                    <a:pt x="45979" y="11740"/>
                    <a:pt x="24092" y="142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5"/>
            <p:cNvSpPr/>
            <p:nvPr/>
          </p:nvSpPr>
          <p:spPr>
            <a:xfrm>
              <a:off x="3099225" y="2086675"/>
              <a:ext cx="1411125" cy="1531825"/>
            </a:xfrm>
            <a:custGeom>
              <a:avLst/>
              <a:gdLst/>
              <a:ahLst/>
              <a:cxnLst/>
              <a:rect l="l" t="t" r="r" b="b"/>
              <a:pathLst>
                <a:path w="56445" h="61273" extrusionOk="0">
                  <a:moveTo>
                    <a:pt x="28235" y="21961"/>
                  </a:moveTo>
                  <a:lnTo>
                    <a:pt x="36887" y="30637"/>
                  </a:lnTo>
                  <a:lnTo>
                    <a:pt x="28235" y="39289"/>
                  </a:lnTo>
                  <a:lnTo>
                    <a:pt x="19559" y="30637"/>
                  </a:lnTo>
                  <a:lnTo>
                    <a:pt x="28235" y="21961"/>
                  </a:lnTo>
                  <a:close/>
                  <a:moveTo>
                    <a:pt x="28235" y="1"/>
                  </a:moveTo>
                  <a:cubicBezTo>
                    <a:pt x="24853" y="1"/>
                    <a:pt x="22108" y="2746"/>
                    <a:pt x="22108" y="6128"/>
                  </a:cubicBezTo>
                  <a:lnTo>
                    <a:pt x="22108" y="20025"/>
                  </a:lnTo>
                  <a:lnTo>
                    <a:pt x="10049" y="13064"/>
                  </a:lnTo>
                  <a:cubicBezTo>
                    <a:pt x="9095" y="12519"/>
                    <a:pt x="8052" y="12260"/>
                    <a:pt x="7021" y="12260"/>
                  </a:cubicBezTo>
                  <a:cubicBezTo>
                    <a:pt x="4900" y="12260"/>
                    <a:pt x="2830" y="13357"/>
                    <a:pt x="1692" y="15319"/>
                  </a:cubicBezTo>
                  <a:cubicBezTo>
                    <a:pt x="1" y="18235"/>
                    <a:pt x="1006" y="21985"/>
                    <a:pt x="3947" y="23676"/>
                  </a:cubicBezTo>
                  <a:lnTo>
                    <a:pt x="15981" y="30637"/>
                  </a:lnTo>
                  <a:lnTo>
                    <a:pt x="3947" y="37573"/>
                  </a:lnTo>
                  <a:cubicBezTo>
                    <a:pt x="1006" y="39264"/>
                    <a:pt x="1" y="43014"/>
                    <a:pt x="1692" y="45955"/>
                  </a:cubicBezTo>
                  <a:cubicBezTo>
                    <a:pt x="2826" y="47911"/>
                    <a:pt x="4897" y="49018"/>
                    <a:pt x="7017" y="49018"/>
                  </a:cubicBezTo>
                  <a:cubicBezTo>
                    <a:pt x="8059" y="49018"/>
                    <a:pt x="9113" y="48750"/>
                    <a:pt x="10074" y="48185"/>
                  </a:cubicBezTo>
                  <a:lnTo>
                    <a:pt x="22108" y="41225"/>
                  </a:lnTo>
                  <a:lnTo>
                    <a:pt x="22108" y="55146"/>
                  </a:lnTo>
                  <a:cubicBezTo>
                    <a:pt x="22108" y="58528"/>
                    <a:pt x="24853" y="61273"/>
                    <a:pt x="28235" y="61273"/>
                  </a:cubicBezTo>
                  <a:cubicBezTo>
                    <a:pt x="31617" y="61273"/>
                    <a:pt x="34362" y="58528"/>
                    <a:pt x="34362" y="55146"/>
                  </a:cubicBezTo>
                  <a:lnTo>
                    <a:pt x="34362" y="41225"/>
                  </a:lnTo>
                  <a:lnTo>
                    <a:pt x="46396" y="48185"/>
                  </a:lnTo>
                  <a:cubicBezTo>
                    <a:pt x="47357" y="48742"/>
                    <a:pt x="48408" y="49007"/>
                    <a:pt x="49446" y="49007"/>
                  </a:cubicBezTo>
                  <a:cubicBezTo>
                    <a:pt x="51560" y="49007"/>
                    <a:pt x="53619" y="47911"/>
                    <a:pt x="54753" y="45955"/>
                  </a:cubicBezTo>
                  <a:cubicBezTo>
                    <a:pt x="56445" y="43014"/>
                    <a:pt x="55440" y="39264"/>
                    <a:pt x="52523" y="37573"/>
                  </a:cubicBezTo>
                  <a:lnTo>
                    <a:pt x="40465" y="30637"/>
                  </a:lnTo>
                  <a:lnTo>
                    <a:pt x="52523" y="23676"/>
                  </a:lnTo>
                  <a:cubicBezTo>
                    <a:pt x="55440" y="21985"/>
                    <a:pt x="56445" y="18235"/>
                    <a:pt x="54753" y="15294"/>
                  </a:cubicBezTo>
                  <a:cubicBezTo>
                    <a:pt x="53619" y="13339"/>
                    <a:pt x="51560" y="12243"/>
                    <a:pt x="49439" y="12243"/>
                  </a:cubicBezTo>
                  <a:cubicBezTo>
                    <a:pt x="48397" y="12243"/>
                    <a:pt x="47340" y="12507"/>
                    <a:pt x="46371" y="13064"/>
                  </a:cubicBezTo>
                  <a:lnTo>
                    <a:pt x="34362" y="20025"/>
                  </a:lnTo>
                  <a:lnTo>
                    <a:pt x="34362" y="6128"/>
                  </a:lnTo>
                  <a:cubicBezTo>
                    <a:pt x="34362" y="2746"/>
                    <a:pt x="31617" y="1"/>
                    <a:pt x="28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5"/>
            <p:cNvSpPr/>
            <p:nvPr/>
          </p:nvSpPr>
          <p:spPr>
            <a:xfrm>
              <a:off x="2127450" y="1174950"/>
              <a:ext cx="3354675" cy="3354675"/>
            </a:xfrm>
            <a:custGeom>
              <a:avLst/>
              <a:gdLst/>
              <a:ahLst/>
              <a:cxnLst/>
              <a:rect l="l" t="t" r="r" b="b"/>
              <a:pathLst>
                <a:path w="134187" h="134187" extrusionOk="0">
                  <a:moveTo>
                    <a:pt x="67106" y="24216"/>
                  </a:moveTo>
                  <a:cubicBezTo>
                    <a:pt x="75218" y="24216"/>
                    <a:pt x="82154" y="29509"/>
                    <a:pt x="84556" y="36862"/>
                  </a:cubicBezTo>
                  <a:cubicBezTo>
                    <a:pt x="85789" y="36606"/>
                    <a:pt x="87035" y="36481"/>
                    <a:pt x="88275" y="36481"/>
                  </a:cubicBezTo>
                  <a:cubicBezTo>
                    <a:pt x="94631" y="36481"/>
                    <a:pt x="100833" y="39775"/>
                    <a:pt x="104237" y="45661"/>
                  </a:cubicBezTo>
                  <a:cubicBezTo>
                    <a:pt x="108305" y="52695"/>
                    <a:pt x="107153" y="61346"/>
                    <a:pt x="102031" y="67106"/>
                  </a:cubicBezTo>
                  <a:cubicBezTo>
                    <a:pt x="107153" y="72865"/>
                    <a:pt x="108305" y="81493"/>
                    <a:pt x="104237" y="88527"/>
                  </a:cubicBezTo>
                  <a:cubicBezTo>
                    <a:pt x="100853" y="94433"/>
                    <a:pt x="94654" y="97731"/>
                    <a:pt x="88283" y="97731"/>
                  </a:cubicBezTo>
                  <a:cubicBezTo>
                    <a:pt x="87041" y="97731"/>
                    <a:pt x="85792" y="97606"/>
                    <a:pt x="84556" y="97350"/>
                  </a:cubicBezTo>
                  <a:cubicBezTo>
                    <a:pt x="82154" y="104678"/>
                    <a:pt x="75218" y="109996"/>
                    <a:pt x="67106" y="109996"/>
                  </a:cubicBezTo>
                  <a:cubicBezTo>
                    <a:pt x="58969" y="109996"/>
                    <a:pt x="52058" y="104678"/>
                    <a:pt x="49631" y="97350"/>
                  </a:cubicBezTo>
                  <a:cubicBezTo>
                    <a:pt x="48407" y="97606"/>
                    <a:pt x="47166" y="97731"/>
                    <a:pt x="45929" y="97731"/>
                  </a:cubicBezTo>
                  <a:cubicBezTo>
                    <a:pt x="39590" y="97731"/>
                    <a:pt x="33355" y="94437"/>
                    <a:pt x="29951" y="88551"/>
                  </a:cubicBezTo>
                  <a:cubicBezTo>
                    <a:pt x="25882" y="81493"/>
                    <a:pt x="27034" y="72865"/>
                    <a:pt x="32181" y="67106"/>
                  </a:cubicBezTo>
                  <a:cubicBezTo>
                    <a:pt x="27034" y="61346"/>
                    <a:pt x="25882" y="52695"/>
                    <a:pt x="29951" y="45661"/>
                  </a:cubicBezTo>
                  <a:cubicBezTo>
                    <a:pt x="33350" y="39783"/>
                    <a:pt x="39540" y="36472"/>
                    <a:pt x="45887" y="36472"/>
                  </a:cubicBezTo>
                  <a:cubicBezTo>
                    <a:pt x="47136" y="36472"/>
                    <a:pt x="48390" y="36600"/>
                    <a:pt x="49631" y="36862"/>
                  </a:cubicBezTo>
                  <a:cubicBezTo>
                    <a:pt x="52058" y="29509"/>
                    <a:pt x="58969" y="24216"/>
                    <a:pt x="67106" y="24216"/>
                  </a:cubicBezTo>
                  <a:close/>
                  <a:moveTo>
                    <a:pt x="60979" y="1"/>
                  </a:moveTo>
                  <a:cubicBezTo>
                    <a:pt x="46984" y="1275"/>
                    <a:pt x="34215" y="6814"/>
                    <a:pt x="23995" y="15343"/>
                  </a:cubicBezTo>
                  <a:lnTo>
                    <a:pt x="28137" y="19461"/>
                  </a:lnTo>
                  <a:lnTo>
                    <a:pt x="19461" y="28137"/>
                  </a:lnTo>
                  <a:lnTo>
                    <a:pt x="15343" y="23995"/>
                  </a:lnTo>
                  <a:cubicBezTo>
                    <a:pt x="6814" y="34215"/>
                    <a:pt x="1275" y="46984"/>
                    <a:pt x="1" y="60979"/>
                  </a:cubicBezTo>
                  <a:lnTo>
                    <a:pt x="5834" y="60979"/>
                  </a:lnTo>
                  <a:lnTo>
                    <a:pt x="5834" y="73233"/>
                  </a:lnTo>
                  <a:lnTo>
                    <a:pt x="1" y="73233"/>
                  </a:lnTo>
                  <a:cubicBezTo>
                    <a:pt x="1275" y="87203"/>
                    <a:pt x="6814" y="99972"/>
                    <a:pt x="15343" y="110192"/>
                  </a:cubicBezTo>
                  <a:lnTo>
                    <a:pt x="19461" y="106075"/>
                  </a:lnTo>
                  <a:lnTo>
                    <a:pt x="28137" y="114726"/>
                  </a:lnTo>
                  <a:lnTo>
                    <a:pt x="23995" y="118868"/>
                  </a:lnTo>
                  <a:cubicBezTo>
                    <a:pt x="34215" y="127373"/>
                    <a:pt x="46984" y="132912"/>
                    <a:pt x="60979" y="134186"/>
                  </a:cubicBezTo>
                  <a:lnTo>
                    <a:pt x="60979" y="128378"/>
                  </a:lnTo>
                  <a:lnTo>
                    <a:pt x="73233" y="128378"/>
                  </a:lnTo>
                  <a:lnTo>
                    <a:pt x="73233" y="134186"/>
                  </a:lnTo>
                  <a:cubicBezTo>
                    <a:pt x="87203" y="132912"/>
                    <a:pt x="99972" y="127373"/>
                    <a:pt x="110192" y="118868"/>
                  </a:cubicBezTo>
                  <a:lnTo>
                    <a:pt x="106075" y="114726"/>
                  </a:lnTo>
                  <a:lnTo>
                    <a:pt x="114726" y="106075"/>
                  </a:lnTo>
                  <a:lnTo>
                    <a:pt x="118868" y="110192"/>
                  </a:lnTo>
                  <a:cubicBezTo>
                    <a:pt x="127373" y="99972"/>
                    <a:pt x="132912" y="87203"/>
                    <a:pt x="134186" y="73233"/>
                  </a:cubicBezTo>
                  <a:lnTo>
                    <a:pt x="128378" y="73233"/>
                  </a:lnTo>
                  <a:lnTo>
                    <a:pt x="128378" y="60979"/>
                  </a:lnTo>
                  <a:lnTo>
                    <a:pt x="134186" y="60979"/>
                  </a:lnTo>
                  <a:cubicBezTo>
                    <a:pt x="132912" y="46984"/>
                    <a:pt x="127373" y="34215"/>
                    <a:pt x="118868" y="23995"/>
                  </a:cubicBezTo>
                  <a:lnTo>
                    <a:pt x="114726" y="28137"/>
                  </a:lnTo>
                  <a:lnTo>
                    <a:pt x="106075" y="19461"/>
                  </a:lnTo>
                  <a:lnTo>
                    <a:pt x="110192" y="15343"/>
                  </a:lnTo>
                  <a:cubicBezTo>
                    <a:pt x="99972" y="6814"/>
                    <a:pt x="87203" y="1275"/>
                    <a:pt x="73233" y="1"/>
                  </a:cubicBezTo>
                  <a:lnTo>
                    <a:pt x="73233" y="5834"/>
                  </a:lnTo>
                  <a:lnTo>
                    <a:pt x="60979" y="5834"/>
                  </a:lnTo>
                  <a:lnTo>
                    <a:pt x="609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5"/>
            <p:cNvSpPr/>
            <p:nvPr/>
          </p:nvSpPr>
          <p:spPr>
            <a:xfrm>
              <a:off x="5315450" y="3005775"/>
              <a:ext cx="1103525" cy="1573475"/>
            </a:xfrm>
            <a:custGeom>
              <a:avLst/>
              <a:gdLst/>
              <a:ahLst/>
              <a:cxnLst/>
              <a:rect l="l" t="t" r="r" b="b"/>
              <a:pathLst>
                <a:path w="44141" h="62939" extrusionOk="0">
                  <a:moveTo>
                    <a:pt x="18921" y="0"/>
                  </a:moveTo>
                  <a:cubicBezTo>
                    <a:pt x="17597" y="17352"/>
                    <a:pt x="10710" y="33136"/>
                    <a:pt x="0" y="45635"/>
                  </a:cubicBezTo>
                  <a:lnTo>
                    <a:pt x="17328" y="62939"/>
                  </a:lnTo>
                  <a:cubicBezTo>
                    <a:pt x="32425" y="45979"/>
                    <a:pt x="42743" y="24092"/>
                    <a:pt x="44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5"/>
            <p:cNvSpPr/>
            <p:nvPr/>
          </p:nvSpPr>
          <p:spPr>
            <a:xfrm>
              <a:off x="5315450" y="1125325"/>
              <a:ext cx="1103525" cy="1574100"/>
            </a:xfrm>
            <a:custGeom>
              <a:avLst/>
              <a:gdLst/>
              <a:ahLst/>
              <a:cxnLst/>
              <a:rect l="l" t="t" r="r" b="b"/>
              <a:pathLst>
                <a:path w="44141" h="62964" extrusionOk="0">
                  <a:moveTo>
                    <a:pt x="17328" y="1"/>
                  </a:moveTo>
                  <a:lnTo>
                    <a:pt x="0" y="17328"/>
                  </a:lnTo>
                  <a:cubicBezTo>
                    <a:pt x="10710" y="29803"/>
                    <a:pt x="17597" y="45612"/>
                    <a:pt x="18921" y="62964"/>
                  </a:cubicBezTo>
                  <a:lnTo>
                    <a:pt x="44140" y="62964"/>
                  </a:lnTo>
                  <a:cubicBezTo>
                    <a:pt x="42743" y="38847"/>
                    <a:pt x="32425" y="16961"/>
                    <a:pt x="17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5"/>
            <p:cNvSpPr/>
            <p:nvPr/>
          </p:nvSpPr>
          <p:spPr>
            <a:xfrm>
              <a:off x="3958275" y="4362950"/>
              <a:ext cx="1573475" cy="1103525"/>
            </a:xfrm>
            <a:custGeom>
              <a:avLst/>
              <a:gdLst/>
              <a:ahLst/>
              <a:cxnLst/>
              <a:rect l="l" t="t" r="r" b="b"/>
              <a:pathLst>
                <a:path w="62939" h="44141" extrusionOk="0">
                  <a:moveTo>
                    <a:pt x="45635" y="0"/>
                  </a:moveTo>
                  <a:cubicBezTo>
                    <a:pt x="33136" y="10710"/>
                    <a:pt x="17352" y="17597"/>
                    <a:pt x="0" y="18921"/>
                  </a:cubicBezTo>
                  <a:lnTo>
                    <a:pt x="0" y="44140"/>
                  </a:lnTo>
                  <a:cubicBezTo>
                    <a:pt x="24092" y="42743"/>
                    <a:pt x="45979" y="32425"/>
                    <a:pt x="62939" y="17328"/>
                  </a:cubicBezTo>
                  <a:lnTo>
                    <a:pt x="456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5"/>
            <p:cNvSpPr/>
            <p:nvPr/>
          </p:nvSpPr>
          <p:spPr>
            <a:xfrm>
              <a:off x="1190625" y="3005775"/>
              <a:ext cx="1103525" cy="1573475"/>
            </a:xfrm>
            <a:custGeom>
              <a:avLst/>
              <a:gdLst/>
              <a:ahLst/>
              <a:cxnLst/>
              <a:rect l="l" t="t" r="r" b="b"/>
              <a:pathLst>
                <a:path w="44141" h="62939" extrusionOk="0">
                  <a:moveTo>
                    <a:pt x="0" y="0"/>
                  </a:moveTo>
                  <a:cubicBezTo>
                    <a:pt x="1422" y="24092"/>
                    <a:pt x="11740" y="45979"/>
                    <a:pt x="26837" y="62939"/>
                  </a:cubicBezTo>
                  <a:lnTo>
                    <a:pt x="44140" y="45635"/>
                  </a:lnTo>
                  <a:cubicBezTo>
                    <a:pt x="33454" y="33136"/>
                    <a:pt x="26568" y="17352"/>
                    <a:pt x="25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5"/>
            <p:cNvSpPr/>
            <p:nvPr/>
          </p:nvSpPr>
          <p:spPr>
            <a:xfrm>
              <a:off x="2077825" y="4362950"/>
              <a:ext cx="1574100" cy="1103525"/>
            </a:xfrm>
            <a:custGeom>
              <a:avLst/>
              <a:gdLst/>
              <a:ahLst/>
              <a:cxnLst/>
              <a:rect l="l" t="t" r="r" b="b"/>
              <a:pathLst>
                <a:path w="62964" h="44141" extrusionOk="0">
                  <a:moveTo>
                    <a:pt x="17328" y="0"/>
                  </a:moveTo>
                  <a:lnTo>
                    <a:pt x="1" y="17328"/>
                  </a:lnTo>
                  <a:cubicBezTo>
                    <a:pt x="16961" y="32425"/>
                    <a:pt x="38847" y="42743"/>
                    <a:pt x="62964" y="44140"/>
                  </a:cubicBezTo>
                  <a:lnTo>
                    <a:pt x="62964" y="18921"/>
                  </a:lnTo>
                  <a:cubicBezTo>
                    <a:pt x="45612" y="17597"/>
                    <a:pt x="29803" y="10710"/>
                    <a:pt x="17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65"/>
          <p:cNvGrpSpPr/>
          <p:nvPr/>
        </p:nvGrpSpPr>
        <p:grpSpPr>
          <a:xfrm>
            <a:off x="5552737" y="2736996"/>
            <a:ext cx="316332" cy="471074"/>
            <a:chOff x="2048425" y="238125"/>
            <a:chExt cx="3510900" cy="5228350"/>
          </a:xfrm>
        </p:grpSpPr>
        <p:sp>
          <p:nvSpPr>
            <p:cNvPr id="1551" name="Google Shape;1551;p65"/>
            <p:cNvSpPr/>
            <p:nvPr/>
          </p:nvSpPr>
          <p:spPr>
            <a:xfrm>
              <a:off x="2189350" y="1473975"/>
              <a:ext cx="447300" cy="558825"/>
            </a:xfrm>
            <a:custGeom>
              <a:avLst/>
              <a:gdLst/>
              <a:ahLst/>
              <a:cxnLst/>
              <a:rect l="l" t="t" r="r" b="b"/>
              <a:pathLst>
                <a:path w="17892" h="22353" extrusionOk="0">
                  <a:moveTo>
                    <a:pt x="0" y="0"/>
                  </a:moveTo>
                  <a:lnTo>
                    <a:pt x="0" y="22352"/>
                  </a:lnTo>
                  <a:lnTo>
                    <a:pt x="178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5"/>
            <p:cNvSpPr/>
            <p:nvPr/>
          </p:nvSpPr>
          <p:spPr>
            <a:xfrm>
              <a:off x="2048425" y="238125"/>
              <a:ext cx="3204550" cy="3993100"/>
            </a:xfrm>
            <a:custGeom>
              <a:avLst/>
              <a:gdLst/>
              <a:ahLst/>
              <a:cxnLst/>
              <a:rect l="l" t="t" r="r" b="b"/>
              <a:pathLst>
                <a:path w="128182" h="159724" extrusionOk="0">
                  <a:moveTo>
                    <a:pt x="103672" y="37180"/>
                  </a:moveTo>
                  <a:lnTo>
                    <a:pt x="103672" y="49434"/>
                  </a:lnTo>
                  <a:lnTo>
                    <a:pt x="66909" y="49434"/>
                  </a:lnTo>
                  <a:lnTo>
                    <a:pt x="66909" y="37180"/>
                  </a:lnTo>
                  <a:close/>
                  <a:moveTo>
                    <a:pt x="32965" y="0"/>
                  </a:moveTo>
                  <a:lnTo>
                    <a:pt x="8456" y="37180"/>
                  </a:lnTo>
                  <a:lnTo>
                    <a:pt x="49018" y="37180"/>
                  </a:lnTo>
                  <a:lnTo>
                    <a:pt x="0" y="98452"/>
                  </a:lnTo>
                  <a:lnTo>
                    <a:pt x="36273" y="98452"/>
                  </a:lnTo>
                  <a:lnTo>
                    <a:pt x="36273" y="110706"/>
                  </a:lnTo>
                  <a:lnTo>
                    <a:pt x="5637" y="110706"/>
                  </a:lnTo>
                  <a:lnTo>
                    <a:pt x="5637" y="135215"/>
                  </a:lnTo>
                  <a:lnTo>
                    <a:pt x="17892" y="135215"/>
                  </a:lnTo>
                  <a:lnTo>
                    <a:pt x="17892" y="159724"/>
                  </a:lnTo>
                  <a:lnTo>
                    <a:pt x="128181" y="159724"/>
                  </a:lnTo>
                  <a:lnTo>
                    <a:pt x="128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5"/>
            <p:cNvSpPr/>
            <p:nvPr/>
          </p:nvSpPr>
          <p:spPr>
            <a:xfrm>
              <a:off x="2189350" y="4537575"/>
              <a:ext cx="3369975" cy="928900"/>
            </a:xfrm>
            <a:custGeom>
              <a:avLst/>
              <a:gdLst/>
              <a:ahLst/>
              <a:cxnLst/>
              <a:rect l="l" t="t" r="r" b="b"/>
              <a:pathLst>
                <a:path w="134799" h="37156" extrusionOk="0">
                  <a:moveTo>
                    <a:pt x="24509" y="0"/>
                  </a:moveTo>
                  <a:lnTo>
                    <a:pt x="24509" y="12254"/>
                  </a:lnTo>
                  <a:lnTo>
                    <a:pt x="12255" y="12254"/>
                  </a:lnTo>
                  <a:lnTo>
                    <a:pt x="0" y="37155"/>
                  </a:lnTo>
                  <a:lnTo>
                    <a:pt x="134799" y="37155"/>
                  </a:lnTo>
                  <a:lnTo>
                    <a:pt x="122544" y="12254"/>
                  </a:lnTo>
                  <a:lnTo>
                    <a:pt x="110290" y="12254"/>
                  </a:ln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65"/>
          <p:cNvGrpSpPr/>
          <p:nvPr/>
        </p:nvGrpSpPr>
        <p:grpSpPr>
          <a:xfrm>
            <a:off x="5397924" y="1359942"/>
            <a:ext cx="471074" cy="381200"/>
            <a:chOff x="1190625" y="738700"/>
            <a:chExt cx="5228350" cy="4230850"/>
          </a:xfrm>
        </p:grpSpPr>
        <p:sp>
          <p:nvSpPr>
            <p:cNvPr id="1555" name="Google Shape;1555;p65"/>
            <p:cNvSpPr/>
            <p:nvPr/>
          </p:nvSpPr>
          <p:spPr>
            <a:xfrm>
              <a:off x="5796425" y="1504600"/>
              <a:ext cx="622550" cy="612750"/>
            </a:xfrm>
            <a:custGeom>
              <a:avLst/>
              <a:gdLst/>
              <a:ahLst/>
              <a:cxnLst/>
              <a:rect l="l" t="t" r="r" b="b"/>
              <a:pathLst>
                <a:path w="24902" h="24510" extrusionOk="0">
                  <a:moveTo>
                    <a:pt x="0" y="1"/>
                  </a:moveTo>
                  <a:lnTo>
                    <a:pt x="0" y="24509"/>
                  </a:lnTo>
                  <a:lnTo>
                    <a:pt x="24901" y="24509"/>
                  </a:lnTo>
                  <a:lnTo>
                    <a:pt x="249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5"/>
            <p:cNvSpPr/>
            <p:nvPr/>
          </p:nvSpPr>
          <p:spPr>
            <a:xfrm>
              <a:off x="3014075" y="1606925"/>
              <a:ext cx="3373650" cy="3362625"/>
            </a:xfrm>
            <a:custGeom>
              <a:avLst/>
              <a:gdLst/>
              <a:ahLst/>
              <a:cxnLst/>
              <a:rect l="l" t="t" r="r" b="b"/>
              <a:pathLst>
                <a:path w="134946" h="134505" extrusionOk="0">
                  <a:moveTo>
                    <a:pt x="20073" y="1"/>
                  </a:moveTo>
                  <a:lnTo>
                    <a:pt x="0" y="14069"/>
                  </a:lnTo>
                  <a:lnTo>
                    <a:pt x="23676" y="47891"/>
                  </a:lnTo>
                  <a:lnTo>
                    <a:pt x="24533" y="56518"/>
                  </a:lnTo>
                  <a:cubicBezTo>
                    <a:pt x="25808" y="69409"/>
                    <a:pt x="30391" y="81811"/>
                    <a:pt x="37817" y="92423"/>
                  </a:cubicBezTo>
                  <a:cubicBezTo>
                    <a:pt x="52326" y="113158"/>
                    <a:pt x="71247" y="118721"/>
                    <a:pt x="74727" y="120804"/>
                  </a:cubicBezTo>
                  <a:lnTo>
                    <a:pt x="84359" y="134505"/>
                  </a:lnTo>
                  <a:lnTo>
                    <a:pt x="134945" y="99384"/>
                  </a:lnTo>
                  <a:lnTo>
                    <a:pt x="121270" y="80438"/>
                  </a:lnTo>
                  <a:lnTo>
                    <a:pt x="113378" y="32671"/>
                  </a:lnTo>
                  <a:lnTo>
                    <a:pt x="63870" y="32671"/>
                  </a:lnTo>
                  <a:cubicBezTo>
                    <a:pt x="69262" y="35783"/>
                    <a:pt x="75193" y="37989"/>
                    <a:pt x="81467" y="38847"/>
                  </a:cubicBezTo>
                  <a:lnTo>
                    <a:pt x="79825" y="50979"/>
                  </a:lnTo>
                  <a:cubicBezTo>
                    <a:pt x="62914" y="48675"/>
                    <a:pt x="47621" y="39362"/>
                    <a:pt x="37866" y="25392"/>
                  </a:cubicBezTo>
                  <a:lnTo>
                    <a:pt x="20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5"/>
            <p:cNvSpPr/>
            <p:nvPr/>
          </p:nvSpPr>
          <p:spPr>
            <a:xfrm>
              <a:off x="2732825" y="738700"/>
              <a:ext cx="2514025" cy="459575"/>
            </a:xfrm>
            <a:custGeom>
              <a:avLst/>
              <a:gdLst/>
              <a:ahLst/>
              <a:cxnLst/>
              <a:rect l="l" t="t" r="r" b="b"/>
              <a:pathLst>
                <a:path w="100561" h="18383" extrusionOk="0">
                  <a:moveTo>
                    <a:pt x="1" y="1"/>
                  </a:moveTo>
                  <a:lnTo>
                    <a:pt x="1" y="18382"/>
                  </a:lnTo>
                  <a:lnTo>
                    <a:pt x="100560" y="18382"/>
                  </a:lnTo>
                  <a:lnTo>
                    <a:pt x="82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5"/>
            <p:cNvSpPr/>
            <p:nvPr/>
          </p:nvSpPr>
          <p:spPr>
            <a:xfrm>
              <a:off x="3817950" y="1504600"/>
              <a:ext cx="1672150" cy="612750"/>
            </a:xfrm>
            <a:custGeom>
              <a:avLst/>
              <a:gdLst/>
              <a:ahLst/>
              <a:cxnLst/>
              <a:rect l="l" t="t" r="r" b="b"/>
              <a:pathLst>
                <a:path w="66886" h="24510" extrusionOk="0">
                  <a:moveTo>
                    <a:pt x="1" y="1"/>
                  </a:moveTo>
                  <a:cubicBezTo>
                    <a:pt x="5245" y="7353"/>
                    <a:pt x="12157" y="17696"/>
                    <a:pt x="17524" y="24509"/>
                  </a:cubicBezTo>
                  <a:lnTo>
                    <a:pt x="66885" y="24509"/>
                  </a:lnTo>
                  <a:lnTo>
                    <a:pt x="668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5"/>
            <p:cNvSpPr/>
            <p:nvPr/>
          </p:nvSpPr>
          <p:spPr>
            <a:xfrm>
              <a:off x="1190625" y="1504600"/>
              <a:ext cx="1937425" cy="612750"/>
            </a:xfrm>
            <a:custGeom>
              <a:avLst/>
              <a:gdLst/>
              <a:ahLst/>
              <a:cxnLst/>
              <a:rect l="l" t="t" r="r" b="b"/>
              <a:pathLst>
                <a:path w="77497" h="24510" extrusionOk="0">
                  <a:moveTo>
                    <a:pt x="77497" y="1"/>
                  </a:moveTo>
                  <a:lnTo>
                    <a:pt x="36052" y="25"/>
                  </a:lnTo>
                  <a:cubicBezTo>
                    <a:pt x="28479" y="25"/>
                    <a:pt x="20661" y="2255"/>
                    <a:pt x="14215" y="6128"/>
                  </a:cubicBezTo>
                  <a:lnTo>
                    <a:pt x="0" y="6128"/>
                  </a:lnTo>
                  <a:lnTo>
                    <a:pt x="0" y="18382"/>
                  </a:lnTo>
                  <a:lnTo>
                    <a:pt x="14117" y="18382"/>
                  </a:lnTo>
                  <a:cubicBezTo>
                    <a:pt x="20563" y="22304"/>
                    <a:pt x="28308" y="24485"/>
                    <a:pt x="36052" y="24485"/>
                  </a:cubicBezTo>
                  <a:lnTo>
                    <a:pt x="42449" y="24509"/>
                  </a:lnTo>
                  <a:lnTo>
                    <a:pt x="77423" y="50"/>
                  </a:lnTo>
                  <a:lnTo>
                    <a:pt x="77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65"/>
          <p:cNvGrpSpPr/>
          <p:nvPr/>
        </p:nvGrpSpPr>
        <p:grpSpPr>
          <a:xfrm>
            <a:off x="4795437" y="4145914"/>
            <a:ext cx="303637" cy="471074"/>
            <a:chOff x="2120100" y="238125"/>
            <a:chExt cx="3370000" cy="5228350"/>
          </a:xfrm>
        </p:grpSpPr>
        <p:sp>
          <p:nvSpPr>
            <p:cNvPr id="1561" name="Google Shape;1561;p65"/>
            <p:cNvSpPr/>
            <p:nvPr/>
          </p:nvSpPr>
          <p:spPr>
            <a:xfrm>
              <a:off x="2426475" y="238125"/>
              <a:ext cx="2757250" cy="3380375"/>
            </a:xfrm>
            <a:custGeom>
              <a:avLst/>
              <a:gdLst/>
              <a:ahLst/>
              <a:cxnLst/>
              <a:rect l="l" t="t" r="r" b="b"/>
              <a:pathLst>
                <a:path w="110290" h="135215" extrusionOk="0">
                  <a:moveTo>
                    <a:pt x="12255" y="0"/>
                  </a:moveTo>
                  <a:cubicBezTo>
                    <a:pt x="5466" y="0"/>
                    <a:pt x="0" y="5490"/>
                    <a:pt x="0" y="12254"/>
                  </a:cubicBezTo>
                  <a:lnTo>
                    <a:pt x="0" y="24509"/>
                  </a:lnTo>
                  <a:lnTo>
                    <a:pt x="49018" y="24509"/>
                  </a:lnTo>
                  <a:lnTo>
                    <a:pt x="49018" y="86197"/>
                  </a:lnTo>
                  <a:lnTo>
                    <a:pt x="42891" y="86197"/>
                  </a:lnTo>
                  <a:lnTo>
                    <a:pt x="42891" y="110706"/>
                  </a:lnTo>
                  <a:lnTo>
                    <a:pt x="79654" y="110706"/>
                  </a:lnTo>
                  <a:lnTo>
                    <a:pt x="79654" y="135215"/>
                  </a:lnTo>
                  <a:lnTo>
                    <a:pt x="91908" y="135215"/>
                  </a:lnTo>
                  <a:lnTo>
                    <a:pt x="91908" y="98452"/>
                  </a:lnTo>
                  <a:lnTo>
                    <a:pt x="67399" y="98452"/>
                  </a:lnTo>
                  <a:lnTo>
                    <a:pt x="67399" y="86197"/>
                  </a:lnTo>
                  <a:lnTo>
                    <a:pt x="61272" y="86197"/>
                  </a:lnTo>
                  <a:lnTo>
                    <a:pt x="61272" y="24509"/>
                  </a:lnTo>
                  <a:lnTo>
                    <a:pt x="110290" y="24509"/>
                  </a:lnTo>
                  <a:lnTo>
                    <a:pt x="110290" y="12254"/>
                  </a:lnTo>
                  <a:cubicBezTo>
                    <a:pt x="110290" y="5490"/>
                    <a:pt x="104800" y="0"/>
                    <a:pt x="98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5"/>
            <p:cNvSpPr/>
            <p:nvPr/>
          </p:nvSpPr>
          <p:spPr>
            <a:xfrm>
              <a:off x="3498725" y="4853725"/>
              <a:ext cx="612750" cy="612750"/>
            </a:xfrm>
            <a:custGeom>
              <a:avLst/>
              <a:gdLst/>
              <a:ahLst/>
              <a:cxnLst/>
              <a:rect l="l" t="t" r="r" b="b"/>
              <a:pathLst>
                <a:path w="24510" h="24510" extrusionOk="0">
                  <a:moveTo>
                    <a:pt x="12255" y="1"/>
                  </a:moveTo>
                  <a:cubicBezTo>
                    <a:pt x="5466" y="1"/>
                    <a:pt x="1" y="5491"/>
                    <a:pt x="1" y="12255"/>
                  </a:cubicBezTo>
                  <a:lnTo>
                    <a:pt x="1" y="24509"/>
                  </a:lnTo>
                  <a:lnTo>
                    <a:pt x="24509" y="24509"/>
                  </a:lnTo>
                  <a:lnTo>
                    <a:pt x="24509" y="12255"/>
                  </a:lnTo>
                  <a:cubicBezTo>
                    <a:pt x="24509" y="5491"/>
                    <a:pt x="19019" y="1"/>
                    <a:pt x="1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5"/>
            <p:cNvSpPr/>
            <p:nvPr/>
          </p:nvSpPr>
          <p:spPr>
            <a:xfrm>
              <a:off x="3498725" y="3312125"/>
              <a:ext cx="612750" cy="1235275"/>
            </a:xfrm>
            <a:custGeom>
              <a:avLst/>
              <a:gdLst/>
              <a:ahLst/>
              <a:cxnLst/>
              <a:rect l="l" t="t" r="r" b="b"/>
              <a:pathLst>
                <a:path w="24510" h="49411" extrusionOk="0">
                  <a:moveTo>
                    <a:pt x="1" y="1"/>
                  </a:moveTo>
                  <a:lnTo>
                    <a:pt x="1" y="49410"/>
                  </a:lnTo>
                  <a:lnTo>
                    <a:pt x="24509" y="49410"/>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5"/>
            <p:cNvSpPr/>
            <p:nvPr/>
          </p:nvSpPr>
          <p:spPr>
            <a:xfrm>
              <a:off x="4332625" y="4853725"/>
              <a:ext cx="1157475" cy="612750"/>
            </a:xfrm>
            <a:custGeom>
              <a:avLst/>
              <a:gdLst/>
              <a:ahLst/>
              <a:cxnLst/>
              <a:rect l="l" t="t" r="r" b="b"/>
              <a:pathLst>
                <a:path w="46299" h="24510" extrusionOk="0">
                  <a:moveTo>
                    <a:pt x="1" y="1"/>
                  </a:moveTo>
                  <a:cubicBezTo>
                    <a:pt x="2109" y="3628"/>
                    <a:pt x="3408" y="7770"/>
                    <a:pt x="3408" y="12255"/>
                  </a:cubicBezTo>
                  <a:lnTo>
                    <a:pt x="3408" y="24509"/>
                  </a:lnTo>
                  <a:lnTo>
                    <a:pt x="46298" y="24509"/>
                  </a:lnTo>
                  <a:lnTo>
                    <a:pt x="46298" y="12255"/>
                  </a:lnTo>
                  <a:cubicBezTo>
                    <a:pt x="46298" y="5491"/>
                    <a:pt x="40808" y="1"/>
                    <a:pt x="34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5"/>
            <p:cNvSpPr/>
            <p:nvPr/>
          </p:nvSpPr>
          <p:spPr>
            <a:xfrm>
              <a:off x="2120100" y="4853725"/>
              <a:ext cx="1157450" cy="612750"/>
            </a:xfrm>
            <a:custGeom>
              <a:avLst/>
              <a:gdLst/>
              <a:ahLst/>
              <a:cxnLst/>
              <a:rect l="l" t="t" r="r" b="b"/>
              <a:pathLst>
                <a:path w="46298" h="24510" extrusionOk="0">
                  <a:moveTo>
                    <a:pt x="12255" y="1"/>
                  </a:moveTo>
                  <a:cubicBezTo>
                    <a:pt x="5466" y="1"/>
                    <a:pt x="1" y="5491"/>
                    <a:pt x="1" y="12255"/>
                  </a:cubicBezTo>
                  <a:lnTo>
                    <a:pt x="1" y="24509"/>
                  </a:lnTo>
                  <a:lnTo>
                    <a:pt x="42891" y="24509"/>
                  </a:lnTo>
                  <a:lnTo>
                    <a:pt x="42891" y="12255"/>
                  </a:lnTo>
                  <a:cubicBezTo>
                    <a:pt x="42891" y="7770"/>
                    <a:pt x="44190" y="3628"/>
                    <a:pt x="46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65"/>
          <p:cNvGrpSpPr/>
          <p:nvPr/>
        </p:nvGrpSpPr>
        <p:grpSpPr>
          <a:xfrm>
            <a:off x="4795445" y="3442248"/>
            <a:ext cx="358841" cy="471074"/>
            <a:chOff x="1813750" y="238125"/>
            <a:chExt cx="3982700" cy="5228350"/>
          </a:xfrm>
        </p:grpSpPr>
        <p:sp>
          <p:nvSpPr>
            <p:cNvPr id="1567" name="Google Shape;1567;p65"/>
            <p:cNvSpPr/>
            <p:nvPr/>
          </p:nvSpPr>
          <p:spPr>
            <a:xfrm>
              <a:off x="1813750" y="238125"/>
              <a:ext cx="3982700" cy="3993100"/>
            </a:xfrm>
            <a:custGeom>
              <a:avLst/>
              <a:gdLst/>
              <a:ahLst/>
              <a:cxnLst/>
              <a:rect l="l" t="t" r="r" b="b"/>
              <a:pathLst>
                <a:path w="159308" h="159724" extrusionOk="0">
                  <a:moveTo>
                    <a:pt x="134799" y="24509"/>
                  </a:moveTo>
                  <a:lnTo>
                    <a:pt x="134799" y="135215"/>
                  </a:lnTo>
                  <a:lnTo>
                    <a:pt x="24509" y="135215"/>
                  </a:lnTo>
                  <a:lnTo>
                    <a:pt x="24509" y="24509"/>
                  </a:lnTo>
                  <a:close/>
                  <a:moveTo>
                    <a:pt x="0" y="0"/>
                  </a:moveTo>
                  <a:lnTo>
                    <a:pt x="0" y="159724"/>
                  </a:lnTo>
                  <a:lnTo>
                    <a:pt x="159307" y="159724"/>
                  </a:lnTo>
                  <a:lnTo>
                    <a:pt x="159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5"/>
            <p:cNvSpPr/>
            <p:nvPr/>
          </p:nvSpPr>
          <p:spPr>
            <a:xfrm>
              <a:off x="2732825" y="1157200"/>
              <a:ext cx="2144550" cy="2154950"/>
            </a:xfrm>
            <a:custGeom>
              <a:avLst/>
              <a:gdLst/>
              <a:ahLst/>
              <a:cxnLst/>
              <a:rect l="l" t="t" r="r" b="b"/>
              <a:pathLst>
                <a:path w="85782" h="86198" extrusionOk="0">
                  <a:moveTo>
                    <a:pt x="1" y="0"/>
                  </a:moveTo>
                  <a:lnTo>
                    <a:pt x="1" y="86198"/>
                  </a:lnTo>
                  <a:lnTo>
                    <a:pt x="36764" y="86198"/>
                  </a:lnTo>
                  <a:lnTo>
                    <a:pt x="36764" y="61689"/>
                  </a:lnTo>
                  <a:lnTo>
                    <a:pt x="24509" y="61689"/>
                  </a:lnTo>
                  <a:lnTo>
                    <a:pt x="24509" y="49434"/>
                  </a:lnTo>
                  <a:lnTo>
                    <a:pt x="61273" y="49434"/>
                  </a:lnTo>
                  <a:lnTo>
                    <a:pt x="61273" y="61689"/>
                  </a:lnTo>
                  <a:lnTo>
                    <a:pt x="49018" y="61689"/>
                  </a:lnTo>
                  <a:lnTo>
                    <a:pt x="49018" y="86198"/>
                  </a:lnTo>
                  <a:lnTo>
                    <a:pt x="85781" y="86198"/>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5"/>
            <p:cNvSpPr/>
            <p:nvPr/>
          </p:nvSpPr>
          <p:spPr>
            <a:xfrm>
              <a:off x="4627350" y="4537575"/>
              <a:ext cx="862750" cy="928900"/>
            </a:xfrm>
            <a:custGeom>
              <a:avLst/>
              <a:gdLst/>
              <a:ahLst/>
              <a:cxnLst/>
              <a:rect l="l" t="t" r="r" b="b"/>
              <a:pathLst>
                <a:path w="34510" h="37156" extrusionOk="0">
                  <a:moveTo>
                    <a:pt x="1" y="0"/>
                  </a:moveTo>
                  <a:lnTo>
                    <a:pt x="4584" y="37155"/>
                  </a:lnTo>
                  <a:lnTo>
                    <a:pt x="34509" y="37155"/>
                  </a:lnTo>
                  <a:lnTo>
                    <a:pt x="3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5"/>
            <p:cNvSpPr/>
            <p:nvPr/>
          </p:nvSpPr>
          <p:spPr>
            <a:xfrm>
              <a:off x="2120100" y="4537575"/>
              <a:ext cx="862750" cy="928900"/>
            </a:xfrm>
            <a:custGeom>
              <a:avLst/>
              <a:gdLst/>
              <a:ahLst/>
              <a:cxnLst/>
              <a:rect l="l" t="t" r="r" b="b"/>
              <a:pathLst>
                <a:path w="34510" h="37156" extrusionOk="0">
                  <a:moveTo>
                    <a:pt x="1" y="0"/>
                  </a:moveTo>
                  <a:lnTo>
                    <a:pt x="1" y="37155"/>
                  </a:lnTo>
                  <a:lnTo>
                    <a:pt x="29902" y="37155"/>
                  </a:lnTo>
                  <a:lnTo>
                    <a:pt x="3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65"/>
          <p:cNvGrpSpPr/>
          <p:nvPr/>
        </p:nvGrpSpPr>
        <p:grpSpPr>
          <a:xfrm>
            <a:off x="4741538" y="2783381"/>
            <a:ext cx="471074" cy="378305"/>
            <a:chOff x="1190625" y="759000"/>
            <a:chExt cx="5228350" cy="4198725"/>
          </a:xfrm>
        </p:grpSpPr>
        <p:sp>
          <p:nvSpPr>
            <p:cNvPr id="1572" name="Google Shape;1572;p65"/>
            <p:cNvSpPr/>
            <p:nvPr/>
          </p:nvSpPr>
          <p:spPr>
            <a:xfrm>
              <a:off x="1190625" y="759000"/>
              <a:ext cx="5228350" cy="3126475"/>
            </a:xfrm>
            <a:custGeom>
              <a:avLst/>
              <a:gdLst/>
              <a:ahLst/>
              <a:cxnLst/>
              <a:rect l="l" t="t" r="r" b="b"/>
              <a:pathLst>
                <a:path w="209134" h="125059" extrusionOk="0">
                  <a:moveTo>
                    <a:pt x="61272" y="31883"/>
                  </a:moveTo>
                  <a:lnTo>
                    <a:pt x="61272" y="44138"/>
                  </a:lnTo>
                  <a:lnTo>
                    <a:pt x="49018" y="44138"/>
                  </a:lnTo>
                  <a:lnTo>
                    <a:pt x="49018" y="31883"/>
                  </a:lnTo>
                  <a:close/>
                  <a:moveTo>
                    <a:pt x="110706" y="31883"/>
                  </a:moveTo>
                  <a:lnTo>
                    <a:pt x="110706" y="44138"/>
                  </a:lnTo>
                  <a:lnTo>
                    <a:pt x="98452" y="44138"/>
                  </a:lnTo>
                  <a:lnTo>
                    <a:pt x="98452" y="31883"/>
                  </a:lnTo>
                  <a:close/>
                  <a:moveTo>
                    <a:pt x="160116" y="31883"/>
                  </a:moveTo>
                  <a:lnTo>
                    <a:pt x="160116" y="44138"/>
                  </a:lnTo>
                  <a:lnTo>
                    <a:pt x="147861" y="44138"/>
                  </a:lnTo>
                  <a:lnTo>
                    <a:pt x="147861" y="31883"/>
                  </a:lnTo>
                  <a:close/>
                  <a:moveTo>
                    <a:pt x="36763" y="56392"/>
                  </a:moveTo>
                  <a:lnTo>
                    <a:pt x="36763" y="68647"/>
                  </a:lnTo>
                  <a:lnTo>
                    <a:pt x="24509" y="68647"/>
                  </a:lnTo>
                  <a:lnTo>
                    <a:pt x="24509" y="56392"/>
                  </a:lnTo>
                  <a:close/>
                  <a:moveTo>
                    <a:pt x="85781" y="56392"/>
                  </a:moveTo>
                  <a:lnTo>
                    <a:pt x="85781" y="68647"/>
                  </a:lnTo>
                  <a:lnTo>
                    <a:pt x="73526" y="68647"/>
                  </a:lnTo>
                  <a:lnTo>
                    <a:pt x="73526" y="56392"/>
                  </a:lnTo>
                  <a:close/>
                  <a:moveTo>
                    <a:pt x="135607" y="56392"/>
                  </a:moveTo>
                  <a:lnTo>
                    <a:pt x="135607" y="68647"/>
                  </a:lnTo>
                  <a:lnTo>
                    <a:pt x="123353" y="68647"/>
                  </a:lnTo>
                  <a:lnTo>
                    <a:pt x="123353" y="56392"/>
                  </a:lnTo>
                  <a:close/>
                  <a:moveTo>
                    <a:pt x="184625" y="56392"/>
                  </a:moveTo>
                  <a:lnTo>
                    <a:pt x="184625" y="68647"/>
                  </a:lnTo>
                  <a:lnTo>
                    <a:pt x="172370" y="68647"/>
                  </a:lnTo>
                  <a:lnTo>
                    <a:pt x="172370" y="56392"/>
                  </a:lnTo>
                  <a:close/>
                  <a:moveTo>
                    <a:pt x="61272" y="80901"/>
                  </a:moveTo>
                  <a:lnTo>
                    <a:pt x="61272" y="93155"/>
                  </a:lnTo>
                  <a:lnTo>
                    <a:pt x="49018" y="93155"/>
                  </a:lnTo>
                  <a:lnTo>
                    <a:pt x="49018" y="80901"/>
                  </a:lnTo>
                  <a:close/>
                  <a:moveTo>
                    <a:pt x="110706" y="80901"/>
                  </a:moveTo>
                  <a:lnTo>
                    <a:pt x="110706" y="93155"/>
                  </a:lnTo>
                  <a:lnTo>
                    <a:pt x="98452" y="93155"/>
                  </a:lnTo>
                  <a:lnTo>
                    <a:pt x="98452" y="80901"/>
                  </a:lnTo>
                  <a:close/>
                  <a:moveTo>
                    <a:pt x="160116" y="80901"/>
                  </a:moveTo>
                  <a:lnTo>
                    <a:pt x="160116" y="93155"/>
                  </a:lnTo>
                  <a:lnTo>
                    <a:pt x="147861" y="93155"/>
                  </a:lnTo>
                  <a:lnTo>
                    <a:pt x="147861" y="80901"/>
                  </a:lnTo>
                  <a:close/>
                  <a:moveTo>
                    <a:pt x="42807" y="0"/>
                  </a:moveTo>
                  <a:cubicBezTo>
                    <a:pt x="19614" y="0"/>
                    <a:pt x="0" y="18876"/>
                    <a:pt x="0" y="42888"/>
                  </a:cubicBezTo>
                  <a:lnTo>
                    <a:pt x="0" y="82151"/>
                  </a:lnTo>
                  <a:cubicBezTo>
                    <a:pt x="0" y="106196"/>
                    <a:pt x="19632" y="125059"/>
                    <a:pt x="42838" y="125059"/>
                  </a:cubicBezTo>
                  <a:cubicBezTo>
                    <a:pt x="44610" y="125059"/>
                    <a:pt x="46402" y="124949"/>
                    <a:pt x="48209" y="124723"/>
                  </a:cubicBezTo>
                  <a:cubicBezTo>
                    <a:pt x="66774" y="122394"/>
                    <a:pt x="85677" y="121230"/>
                    <a:pt x="104576" y="121230"/>
                  </a:cubicBezTo>
                  <a:cubicBezTo>
                    <a:pt x="123475" y="121230"/>
                    <a:pt x="142371" y="122394"/>
                    <a:pt x="160925" y="124723"/>
                  </a:cubicBezTo>
                  <a:cubicBezTo>
                    <a:pt x="162734" y="124948"/>
                    <a:pt x="164529" y="125058"/>
                    <a:pt x="166303" y="125058"/>
                  </a:cubicBezTo>
                  <a:cubicBezTo>
                    <a:pt x="189580" y="125058"/>
                    <a:pt x="209133" y="106154"/>
                    <a:pt x="209133" y="82151"/>
                  </a:cubicBezTo>
                  <a:lnTo>
                    <a:pt x="209133" y="42888"/>
                  </a:lnTo>
                  <a:cubicBezTo>
                    <a:pt x="209133" y="18939"/>
                    <a:pt x="189595" y="1"/>
                    <a:pt x="166328" y="1"/>
                  </a:cubicBezTo>
                  <a:cubicBezTo>
                    <a:pt x="164547" y="1"/>
                    <a:pt x="162743" y="112"/>
                    <a:pt x="160925" y="341"/>
                  </a:cubicBezTo>
                  <a:cubicBezTo>
                    <a:pt x="142371" y="2657"/>
                    <a:pt x="123475" y="3815"/>
                    <a:pt x="104576" y="3815"/>
                  </a:cubicBezTo>
                  <a:cubicBezTo>
                    <a:pt x="85677" y="3815"/>
                    <a:pt x="66774" y="2657"/>
                    <a:pt x="48209" y="341"/>
                  </a:cubicBezTo>
                  <a:cubicBezTo>
                    <a:pt x="46392" y="112"/>
                    <a:pt x="44589" y="0"/>
                    <a:pt x="42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5"/>
            <p:cNvSpPr/>
            <p:nvPr/>
          </p:nvSpPr>
          <p:spPr>
            <a:xfrm>
              <a:off x="1190625" y="3668725"/>
              <a:ext cx="5228350" cy="1289000"/>
            </a:xfrm>
            <a:custGeom>
              <a:avLst/>
              <a:gdLst/>
              <a:ahLst/>
              <a:cxnLst/>
              <a:rect l="l" t="t" r="r" b="b"/>
              <a:pathLst>
                <a:path w="209134" h="51560" extrusionOk="0">
                  <a:moveTo>
                    <a:pt x="0" y="1"/>
                  </a:moveTo>
                  <a:lnTo>
                    <a:pt x="0" y="8652"/>
                  </a:lnTo>
                  <a:cubicBezTo>
                    <a:pt x="0" y="32593"/>
                    <a:pt x="19520" y="51558"/>
                    <a:pt x="42837" y="51558"/>
                  </a:cubicBezTo>
                  <a:cubicBezTo>
                    <a:pt x="44608" y="51558"/>
                    <a:pt x="46401" y="51449"/>
                    <a:pt x="48209" y="51224"/>
                  </a:cubicBezTo>
                  <a:cubicBezTo>
                    <a:pt x="66774" y="48896"/>
                    <a:pt x="85677" y="47731"/>
                    <a:pt x="104576" y="47731"/>
                  </a:cubicBezTo>
                  <a:cubicBezTo>
                    <a:pt x="123475" y="47731"/>
                    <a:pt x="142371" y="48896"/>
                    <a:pt x="160925" y="51224"/>
                  </a:cubicBezTo>
                  <a:cubicBezTo>
                    <a:pt x="162733" y="51450"/>
                    <a:pt x="164527" y="51560"/>
                    <a:pt x="166299" y="51560"/>
                  </a:cubicBezTo>
                  <a:cubicBezTo>
                    <a:pt x="189541" y="51560"/>
                    <a:pt x="209133" y="32677"/>
                    <a:pt x="209133" y="8652"/>
                  </a:cubicBezTo>
                  <a:lnTo>
                    <a:pt x="209133" y="25"/>
                  </a:lnTo>
                  <a:cubicBezTo>
                    <a:pt x="199036" y="12647"/>
                    <a:pt x="183693" y="20907"/>
                    <a:pt x="166317" y="20907"/>
                  </a:cubicBezTo>
                  <a:cubicBezTo>
                    <a:pt x="164037" y="20907"/>
                    <a:pt x="161733" y="20784"/>
                    <a:pt x="159405" y="20490"/>
                  </a:cubicBezTo>
                  <a:cubicBezTo>
                    <a:pt x="141440" y="18235"/>
                    <a:pt x="122715" y="17083"/>
                    <a:pt x="104579" y="17083"/>
                  </a:cubicBezTo>
                  <a:cubicBezTo>
                    <a:pt x="86418" y="17083"/>
                    <a:pt x="67693" y="18235"/>
                    <a:pt x="49728" y="20490"/>
                  </a:cubicBezTo>
                  <a:cubicBezTo>
                    <a:pt x="47424" y="20784"/>
                    <a:pt x="45096" y="20907"/>
                    <a:pt x="42817" y="20907"/>
                  </a:cubicBezTo>
                  <a:cubicBezTo>
                    <a:pt x="28259" y="20907"/>
                    <a:pt x="14509" y="15245"/>
                    <a:pt x="4093" y="4927"/>
                  </a:cubicBezTo>
                  <a:cubicBezTo>
                    <a:pt x="2549" y="3407"/>
                    <a:pt x="1323" y="166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65"/>
          <p:cNvGrpSpPr/>
          <p:nvPr/>
        </p:nvGrpSpPr>
        <p:grpSpPr>
          <a:xfrm>
            <a:off x="4751236" y="2088896"/>
            <a:ext cx="471074" cy="345040"/>
            <a:chOff x="1190625" y="932325"/>
            <a:chExt cx="5228350" cy="3829525"/>
          </a:xfrm>
        </p:grpSpPr>
        <p:sp>
          <p:nvSpPr>
            <p:cNvPr id="1575" name="Google Shape;1575;p65"/>
            <p:cNvSpPr/>
            <p:nvPr/>
          </p:nvSpPr>
          <p:spPr>
            <a:xfrm>
              <a:off x="3345550" y="3076850"/>
              <a:ext cx="919100" cy="919100"/>
            </a:xfrm>
            <a:custGeom>
              <a:avLst/>
              <a:gdLst/>
              <a:ahLst/>
              <a:cxnLst/>
              <a:rect l="l" t="t" r="r" b="b"/>
              <a:pathLst>
                <a:path w="36764" h="36764" extrusionOk="0">
                  <a:moveTo>
                    <a:pt x="24509" y="12255"/>
                  </a:moveTo>
                  <a:lnTo>
                    <a:pt x="24509" y="24509"/>
                  </a:lnTo>
                  <a:lnTo>
                    <a:pt x="12255" y="24509"/>
                  </a:lnTo>
                  <a:lnTo>
                    <a:pt x="12255" y="12255"/>
                  </a:lnTo>
                  <a:close/>
                  <a:moveTo>
                    <a:pt x="18382" y="0"/>
                  </a:moveTo>
                  <a:cubicBezTo>
                    <a:pt x="8235" y="0"/>
                    <a:pt x="0" y="8260"/>
                    <a:pt x="0" y="18382"/>
                  </a:cubicBezTo>
                  <a:cubicBezTo>
                    <a:pt x="0" y="28528"/>
                    <a:pt x="8235" y="36763"/>
                    <a:pt x="18382" y="36763"/>
                  </a:cubicBezTo>
                  <a:cubicBezTo>
                    <a:pt x="28504" y="36763"/>
                    <a:pt x="36764" y="28528"/>
                    <a:pt x="36764" y="18382"/>
                  </a:cubicBezTo>
                  <a:cubicBezTo>
                    <a:pt x="36764" y="8260"/>
                    <a:pt x="28504" y="0"/>
                    <a:pt x="18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5"/>
            <p:cNvSpPr/>
            <p:nvPr/>
          </p:nvSpPr>
          <p:spPr>
            <a:xfrm>
              <a:off x="2579650" y="2310950"/>
              <a:ext cx="2450900" cy="2450900"/>
            </a:xfrm>
            <a:custGeom>
              <a:avLst/>
              <a:gdLst/>
              <a:ahLst/>
              <a:cxnLst/>
              <a:rect l="l" t="t" r="r" b="b"/>
              <a:pathLst>
                <a:path w="98036" h="98036" extrusionOk="0">
                  <a:moveTo>
                    <a:pt x="49018" y="18382"/>
                  </a:moveTo>
                  <a:cubicBezTo>
                    <a:pt x="65904" y="18382"/>
                    <a:pt x="79654" y="32131"/>
                    <a:pt x="79654" y="49018"/>
                  </a:cubicBezTo>
                  <a:cubicBezTo>
                    <a:pt x="79654" y="65929"/>
                    <a:pt x="65904" y="79654"/>
                    <a:pt x="49018" y="79654"/>
                  </a:cubicBezTo>
                  <a:cubicBezTo>
                    <a:pt x="32107" y="79654"/>
                    <a:pt x="18382" y="65929"/>
                    <a:pt x="18382" y="49018"/>
                  </a:cubicBezTo>
                  <a:cubicBezTo>
                    <a:pt x="18382" y="32131"/>
                    <a:pt x="32107" y="18382"/>
                    <a:pt x="49018" y="18382"/>
                  </a:cubicBezTo>
                  <a:close/>
                  <a:moveTo>
                    <a:pt x="49018" y="0"/>
                  </a:moveTo>
                  <a:cubicBezTo>
                    <a:pt x="21936" y="0"/>
                    <a:pt x="0" y="21960"/>
                    <a:pt x="0" y="49018"/>
                  </a:cubicBezTo>
                  <a:cubicBezTo>
                    <a:pt x="0" y="76100"/>
                    <a:pt x="21936" y="98035"/>
                    <a:pt x="49018" y="98035"/>
                  </a:cubicBezTo>
                  <a:cubicBezTo>
                    <a:pt x="76076" y="98035"/>
                    <a:pt x="98035" y="76100"/>
                    <a:pt x="98035" y="49018"/>
                  </a:cubicBezTo>
                  <a:cubicBezTo>
                    <a:pt x="98035" y="21960"/>
                    <a:pt x="76076" y="0"/>
                    <a:pt x="49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5"/>
            <p:cNvSpPr/>
            <p:nvPr/>
          </p:nvSpPr>
          <p:spPr>
            <a:xfrm>
              <a:off x="3651900" y="932325"/>
              <a:ext cx="306400" cy="765925"/>
            </a:xfrm>
            <a:custGeom>
              <a:avLst/>
              <a:gdLst/>
              <a:ahLst/>
              <a:cxnLst/>
              <a:rect l="l" t="t" r="r" b="b"/>
              <a:pathLst>
                <a:path w="12256" h="30637" extrusionOk="0">
                  <a:moveTo>
                    <a:pt x="1" y="0"/>
                  </a:moveTo>
                  <a:lnTo>
                    <a:pt x="1" y="30636"/>
                  </a:lnTo>
                  <a:lnTo>
                    <a:pt x="12255" y="30636"/>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5"/>
            <p:cNvSpPr/>
            <p:nvPr/>
          </p:nvSpPr>
          <p:spPr>
            <a:xfrm>
              <a:off x="4670250" y="1128400"/>
              <a:ext cx="648275" cy="816150"/>
            </a:xfrm>
            <a:custGeom>
              <a:avLst/>
              <a:gdLst/>
              <a:ahLst/>
              <a:cxnLst/>
              <a:rect l="l" t="t" r="r" b="b"/>
              <a:pathLst>
                <a:path w="25931" h="32646" extrusionOk="0">
                  <a:moveTo>
                    <a:pt x="15318" y="0"/>
                  </a:moveTo>
                  <a:lnTo>
                    <a:pt x="0" y="26519"/>
                  </a:lnTo>
                  <a:lnTo>
                    <a:pt x="10613" y="32646"/>
                  </a:lnTo>
                  <a:lnTo>
                    <a:pt x="25931" y="6127"/>
                  </a:lnTo>
                  <a:lnTo>
                    <a:pt x="15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5"/>
            <p:cNvSpPr/>
            <p:nvPr/>
          </p:nvSpPr>
          <p:spPr>
            <a:xfrm>
              <a:off x="5566650" y="1747850"/>
              <a:ext cx="826575" cy="648275"/>
            </a:xfrm>
            <a:custGeom>
              <a:avLst/>
              <a:gdLst/>
              <a:ahLst/>
              <a:cxnLst/>
              <a:rect l="l" t="t" r="r" b="b"/>
              <a:pathLst>
                <a:path w="33063" h="25931" extrusionOk="0">
                  <a:moveTo>
                    <a:pt x="26936" y="1"/>
                  </a:moveTo>
                  <a:lnTo>
                    <a:pt x="1" y="15319"/>
                  </a:lnTo>
                  <a:lnTo>
                    <a:pt x="6128" y="25931"/>
                  </a:lnTo>
                  <a:lnTo>
                    <a:pt x="33063" y="10613"/>
                  </a:lnTo>
                  <a:lnTo>
                    <a:pt x="26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5"/>
            <p:cNvSpPr/>
            <p:nvPr/>
          </p:nvSpPr>
          <p:spPr>
            <a:xfrm>
              <a:off x="2291675" y="1128400"/>
              <a:ext cx="648275" cy="816150"/>
            </a:xfrm>
            <a:custGeom>
              <a:avLst/>
              <a:gdLst/>
              <a:ahLst/>
              <a:cxnLst/>
              <a:rect l="l" t="t" r="r" b="b"/>
              <a:pathLst>
                <a:path w="25931" h="32646" extrusionOk="0">
                  <a:moveTo>
                    <a:pt x="10613" y="0"/>
                  </a:moveTo>
                  <a:lnTo>
                    <a:pt x="0" y="6127"/>
                  </a:lnTo>
                  <a:lnTo>
                    <a:pt x="15318" y="32646"/>
                  </a:lnTo>
                  <a:lnTo>
                    <a:pt x="25931" y="26519"/>
                  </a:lnTo>
                  <a:lnTo>
                    <a:pt x="106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5"/>
            <p:cNvSpPr/>
            <p:nvPr/>
          </p:nvSpPr>
          <p:spPr>
            <a:xfrm>
              <a:off x="1216950" y="1747850"/>
              <a:ext cx="826600" cy="648275"/>
            </a:xfrm>
            <a:custGeom>
              <a:avLst/>
              <a:gdLst/>
              <a:ahLst/>
              <a:cxnLst/>
              <a:rect l="l" t="t" r="r" b="b"/>
              <a:pathLst>
                <a:path w="33064" h="25931" extrusionOk="0">
                  <a:moveTo>
                    <a:pt x="6128" y="1"/>
                  </a:moveTo>
                  <a:lnTo>
                    <a:pt x="1" y="10613"/>
                  </a:lnTo>
                  <a:lnTo>
                    <a:pt x="26936" y="25931"/>
                  </a:lnTo>
                  <a:lnTo>
                    <a:pt x="33063" y="15319"/>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5"/>
            <p:cNvSpPr/>
            <p:nvPr/>
          </p:nvSpPr>
          <p:spPr>
            <a:xfrm>
              <a:off x="1190625" y="2348325"/>
              <a:ext cx="1659875" cy="2376750"/>
            </a:xfrm>
            <a:custGeom>
              <a:avLst/>
              <a:gdLst/>
              <a:ahLst/>
              <a:cxnLst/>
              <a:rect l="l" t="t" r="r" b="b"/>
              <a:pathLst>
                <a:path w="66395" h="95070" extrusionOk="0">
                  <a:moveTo>
                    <a:pt x="66394" y="0"/>
                  </a:moveTo>
                  <a:lnTo>
                    <a:pt x="66394" y="0"/>
                  </a:lnTo>
                  <a:cubicBezTo>
                    <a:pt x="41346" y="9608"/>
                    <a:pt x="18308" y="27352"/>
                    <a:pt x="0" y="47523"/>
                  </a:cubicBezTo>
                  <a:cubicBezTo>
                    <a:pt x="18308" y="67718"/>
                    <a:pt x="41346" y="85462"/>
                    <a:pt x="66394" y="95070"/>
                  </a:cubicBezTo>
                  <a:cubicBezTo>
                    <a:pt x="52424" y="83820"/>
                    <a:pt x="43307" y="66811"/>
                    <a:pt x="43307" y="47523"/>
                  </a:cubicBezTo>
                  <a:cubicBezTo>
                    <a:pt x="43307" y="28259"/>
                    <a:pt x="52424" y="11225"/>
                    <a:pt x="66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5"/>
            <p:cNvSpPr/>
            <p:nvPr/>
          </p:nvSpPr>
          <p:spPr>
            <a:xfrm>
              <a:off x="4759100" y="2348325"/>
              <a:ext cx="1659875" cy="2376750"/>
            </a:xfrm>
            <a:custGeom>
              <a:avLst/>
              <a:gdLst/>
              <a:ahLst/>
              <a:cxnLst/>
              <a:rect l="l" t="t" r="r" b="b"/>
              <a:pathLst>
                <a:path w="66395" h="95070" extrusionOk="0">
                  <a:moveTo>
                    <a:pt x="0" y="0"/>
                  </a:moveTo>
                  <a:lnTo>
                    <a:pt x="0" y="0"/>
                  </a:lnTo>
                  <a:cubicBezTo>
                    <a:pt x="13970" y="11225"/>
                    <a:pt x="23112" y="28259"/>
                    <a:pt x="23112" y="47523"/>
                  </a:cubicBezTo>
                  <a:cubicBezTo>
                    <a:pt x="23112" y="66811"/>
                    <a:pt x="13970" y="83820"/>
                    <a:pt x="0" y="95070"/>
                  </a:cubicBezTo>
                  <a:cubicBezTo>
                    <a:pt x="25048" y="85462"/>
                    <a:pt x="48111" y="67693"/>
                    <a:pt x="66394" y="47523"/>
                  </a:cubicBezTo>
                  <a:cubicBezTo>
                    <a:pt x="48111" y="27352"/>
                    <a:pt x="25048" y="960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65"/>
          <p:cNvGrpSpPr/>
          <p:nvPr/>
        </p:nvGrpSpPr>
        <p:grpSpPr>
          <a:xfrm>
            <a:off x="4753131" y="1315461"/>
            <a:ext cx="494041" cy="470162"/>
            <a:chOff x="1089525" y="248250"/>
            <a:chExt cx="5483250" cy="5218225"/>
          </a:xfrm>
        </p:grpSpPr>
        <p:sp>
          <p:nvSpPr>
            <p:cNvPr id="1585" name="Google Shape;1585;p65"/>
            <p:cNvSpPr/>
            <p:nvPr/>
          </p:nvSpPr>
          <p:spPr>
            <a:xfrm>
              <a:off x="4268925" y="4232425"/>
              <a:ext cx="305750" cy="305775"/>
            </a:xfrm>
            <a:custGeom>
              <a:avLst/>
              <a:gdLst/>
              <a:ahLst/>
              <a:cxnLst/>
              <a:rect l="l" t="t" r="r" b="b"/>
              <a:pathLst>
                <a:path w="12230" h="12231" extrusionOk="0">
                  <a:moveTo>
                    <a:pt x="6103" y="1"/>
                  </a:moveTo>
                  <a:cubicBezTo>
                    <a:pt x="2721" y="1"/>
                    <a:pt x="0" y="2746"/>
                    <a:pt x="0" y="6128"/>
                  </a:cubicBezTo>
                  <a:cubicBezTo>
                    <a:pt x="0" y="9510"/>
                    <a:pt x="2721" y="12231"/>
                    <a:pt x="6103" y="12231"/>
                  </a:cubicBezTo>
                  <a:cubicBezTo>
                    <a:pt x="9485" y="12231"/>
                    <a:pt x="12230" y="9510"/>
                    <a:pt x="12230" y="6128"/>
                  </a:cubicBezTo>
                  <a:cubicBezTo>
                    <a:pt x="12230" y="2746"/>
                    <a:pt x="9485" y="1"/>
                    <a:pt x="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5"/>
            <p:cNvSpPr/>
            <p:nvPr/>
          </p:nvSpPr>
          <p:spPr>
            <a:xfrm>
              <a:off x="3657425" y="1174950"/>
              <a:ext cx="305775" cy="305775"/>
            </a:xfrm>
            <a:custGeom>
              <a:avLst/>
              <a:gdLst/>
              <a:ahLst/>
              <a:cxnLst/>
              <a:rect l="l" t="t" r="r" b="b"/>
              <a:pathLst>
                <a:path w="12231" h="12231" extrusionOk="0">
                  <a:moveTo>
                    <a:pt x="6103" y="1"/>
                  </a:moveTo>
                  <a:cubicBezTo>
                    <a:pt x="2721" y="1"/>
                    <a:pt x="0" y="2746"/>
                    <a:pt x="0" y="6128"/>
                  </a:cubicBezTo>
                  <a:cubicBezTo>
                    <a:pt x="0" y="9486"/>
                    <a:pt x="2721" y="12231"/>
                    <a:pt x="6103" y="12231"/>
                  </a:cubicBezTo>
                  <a:cubicBezTo>
                    <a:pt x="9485" y="12231"/>
                    <a:pt x="12230" y="9486"/>
                    <a:pt x="12230" y="6128"/>
                  </a:cubicBezTo>
                  <a:cubicBezTo>
                    <a:pt x="12230" y="2746"/>
                    <a:pt x="9485" y="1"/>
                    <a:pt x="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5"/>
            <p:cNvSpPr/>
            <p:nvPr/>
          </p:nvSpPr>
          <p:spPr>
            <a:xfrm>
              <a:off x="5186150" y="3009450"/>
              <a:ext cx="305775" cy="305775"/>
            </a:xfrm>
            <a:custGeom>
              <a:avLst/>
              <a:gdLst/>
              <a:ahLst/>
              <a:cxnLst/>
              <a:rect l="l" t="t" r="r" b="b"/>
              <a:pathLst>
                <a:path w="12231" h="12231" extrusionOk="0">
                  <a:moveTo>
                    <a:pt x="6103" y="0"/>
                  </a:moveTo>
                  <a:cubicBezTo>
                    <a:pt x="2746" y="0"/>
                    <a:pt x="1" y="2745"/>
                    <a:pt x="1" y="6127"/>
                  </a:cubicBezTo>
                  <a:cubicBezTo>
                    <a:pt x="1" y="9510"/>
                    <a:pt x="2746" y="12230"/>
                    <a:pt x="6103" y="12230"/>
                  </a:cubicBezTo>
                  <a:cubicBezTo>
                    <a:pt x="9486" y="12230"/>
                    <a:pt x="12231" y="9510"/>
                    <a:pt x="12231" y="6127"/>
                  </a:cubicBezTo>
                  <a:cubicBezTo>
                    <a:pt x="12231" y="2745"/>
                    <a:pt x="9486" y="0"/>
                    <a:pt x="6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5"/>
            <p:cNvSpPr/>
            <p:nvPr/>
          </p:nvSpPr>
          <p:spPr>
            <a:xfrm>
              <a:off x="2433825" y="1786450"/>
              <a:ext cx="305775" cy="305775"/>
            </a:xfrm>
            <a:custGeom>
              <a:avLst/>
              <a:gdLst/>
              <a:ahLst/>
              <a:cxnLst/>
              <a:rect l="l" t="t" r="r" b="b"/>
              <a:pathLst>
                <a:path w="12231" h="12231" extrusionOk="0">
                  <a:moveTo>
                    <a:pt x="6127" y="1"/>
                  </a:moveTo>
                  <a:cubicBezTo>
                    <a:pt x="2745" y="1"/>
                    <a:pt x="0" y="2746"/>
                    <a:pt x="0" y="6128"/>
                  </a:cubicBezTo>
                  <a:cubicBezTo>
                    <a:pt x="0" y="9486"/>
                    <a:pt x="2745" y="12231"/>
                    <a:pt x="6127" y="12231"/>
                  </a:cubicBezTo>
                  <a:cubicBezTo>
                    <a:pt x="9510" y="12231"/>
                    <a:pt x="12230" y="9486"/>
                    <a:pt x="12230" y="6128"/>
                  </a:cubicBezTo>
                  <a:cubicBezTo>
                    <a:pt x="12230" y="2746"/>
                    <a:pt x="9510" y="1"/>
                    <a:pt x="6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5"/>
            <p:cNvSpPr/>
            <p:nvPr/>
          </p:nvSpPr>
          <p:spPr>
            <a:xfrm>
              <a:off x="1177125" y="248250"/>
              <a:ext cx="5395650" cy="5218225"/>
            </a:xfrm>
            <a:custGeom>
              <a:avLst/>
              <a:gdLst/>
              <a:ahLst/>
              <a:cxnLst/>
              <a:rect l="l" t="t" r="r" b="b"/>
              <a:pathLst>
                <a:path w="215826" h="208729" extrusionOk="0">
                  <a:moveTo>
                    <a:pt x="105315" y="24839"/>
                  </a:moveTo>
                  <a:cubicBezTo>
                    <a:pt x="115437" y="24839"/>
                    <a:pt x="123672" y="33074"/>
                    <a:pt x="123672" y="43196"/>
                  </a:cubicBezTo>
                  <a:cubicBezTo>
                    <a:pt x="123672" y="53294"/>
                    <a:pt x="115437" y="61529"/>
                    <a:pt x="105315" y="61529"/>
                  </a:cubicBezTo>
                  <a:cubicBezTo>
                    <a:pt x="95193" y="61529"/>
                    <a:pt x="86982" y="53294"/>
                    <a:pt x="86982" y="43196"/>
                  </a:cubicBezTo>
                  <a:cubicBezTo>
                    <a:pt x="86982" y="33074"/>
                    <a:pt x="95193" y="24839"/>
                    <a:pt x="105315" y="24839"/>
                  </a:cubicBezTo>
                  <a:close/>
                  <a:moveTo>
                    <a:pt x="56395" y="49299"/>
                  </a:moveTo>
                  <a:cubicBezTo>
                    <a:pt x="66518" y="49299"/>
                    <a:pt x="74728" y="57534"/>
                    <a:pt x="74728" y="67656"/>
                  </a:cubicBezTo>
                  <a:cubicBezTo>
                    <a:pt x="74728" y="77753"/>
                    <a:pt x="66518" y="85988"/>
                    <a:pt x="56395" y="85988"/>
                  </a:cubicBezTo>
                  <a:cubicBezTo>
                    <a:pt x="46273" y="85988"/>
                    <a:pt x="38038" y="77753"/>
                    <a:pt x="38038" y="67656"/>
                  </a:cubicBezTo>
                  <a:cubicBezTo>
                    <a:pt x="38038" y="57534"/>
                    <a:pt x="46273" y="49299"/>
                    <a:pt x="56395" y="49299"/>
                  </a:cubicBezTo>
                  <a:close/>
                  <a:moveTo>
                    <a:pt x="166464" y="98218"/>
                  </a:moveTo>
                  <a:cubicBezTo>
                    <a:pt x="176587" y="98218"/>
                    <a:pt x="184821" y="106453"/>
                    <a:pt x="184821" y="116575"/>
                  </a:cubicBezTo>
                  <a:cubicBezTo>
                    <a:pt x="184821" y="126697"/>
                    <a:pt x="176587" y="134908"/>
                    <a:pt x="166464" y="134908"/>
                  </a:cubicBezTo>
                  <a:cubicBezTo>
                    <a:pt x="156342" y="134908"/>
                    <a:pt x="148132" y="126697"/>
                    <a:pt x="148132" y="116575"/>
                  </a:cubicBezTo>
                  <a:cubicBezTo>
                    <a:pt x="148132" y="106453"/>
                    <a:pt x="156342" y="98218"/>
                    <a:pt x="166464" y="98218"/>
                  </a:cubicBezTo>
                  <a:close/>
                  <a:moveTo>
                    <a:pt x="129775" y="147138"/>
                  </a:moveTo>
                  <a:cubicBezTo>
                    <a:pt x="139897" y="147138"/>
                    <a:pt x="148132" y="155373"/>
                    <a:pt x="148132" y="165495"/>
                  </a:cubicBezTo>
                  <a:cubicBezTo>
                    <a:pt x="148132" y="175617"/>
                    <a:pt x="139897" y="183852"/>
                    <a:pt x="129775" y="183852"/>
                  </a:cubicBezTo>
                  <a:cubicBezTo>
                    <a:pt x="119653" y="183852"/>
                    <a:pt x="111442" y="175617"/>
                    <a:pt x="111442" y="165495"/>
                  </a:cubicBezTo>
                  <a:cubicBezTo>
                    <a:pt x="111442" y="155373"/>
                    <a:pt x="119653" y="147138"/>
                    <a:pt x="129775" y="147138"/>
                  </a:cubicBezTo>
                  <a:close/>
                  <a:moveTo>
                    <a:pt x="105827" y="0"/>
                  </a:moveTo>
                  <a:cubicBezTo>
                    <a:pt x="54257" y="0"/>
                    <a:pt x="7829" y="38560"/>
                    <a:pt x="712" y="90326"/>
                  </a:cubicBezTo>
                  <a:cubicBezTo>
                    <a:pt x="1" y="95424"/>
                    <a:pt x="1496" y="99983"/>
                    <a:pt x="4878" y="103904"/>
                  </a:cubicBezTo>
                  <a:cubicBezTo>
                    <a:pt x="8456" y="108046"/>
                    <a:pt x="13677" y="110424"/>
                    <a:pt x="19216" y="110473"/>
                  </a:cubicBezTo>
                  <a:cubicBezTo>
                    <a:pt x="29705" y="110546"/>
                    <a:pt x="42327" y="114468"/>
                    <a:pt x="54067" y="122090"/>
                  </a:cubicBezTo>
                  <a:cubicBezTo>
                    <a:pt x="56837" y="119614"/>
                    <a:pt x="59631" y="117090"/>
                    <a:pt x="62278" y="114860"/>
                  </a:cubicBezTo>
                  <a:lnTo>
                    <a:pt x="67498" y="110497"/>
                  </a:lnTo>
                  <a:cubicBezTo>
                    <a:pt x="67792" y="102777"/>
                    <a:pt x="70856" y="95547"/>
                    <a:pt x="76346" y="90081"/>
                  </a:cubicBezTo>
                  <a:cubicBezTo>
                    <a:pt x="83453" y="82949"/>
                    <a:pt x="84188" y="83562"/>
                    <a:pt x="132373" y="70817"/>
                  </a:cubicBezTo>
                  <a:cubicBezTo>
                    <a:pt x="130780" y="68073"/>
                    <a:pt x="129775" y="64935"/>
                    <a:pt x="129775" y="61529"/>
                  </a:cubicBezTo>
                  <a:cubicBezTo>
                    <a:pt x="129775" y="51407"/>
                    <a:pt x="138010" y="43196"/>
                    <a:pt x="148132" y="43196"/>
                  </a:cubicBezTo>
                  <a:cubicBezTo>
                    <a:pt x="158229" y="43196"/>
                    <a:pt x="166464" y="51407"/>
                    <a:pt x="166464" y="61529"/>
                  </a:cubicBezTo>
                  <a:cubicBezTo>
                    <a:pt x="166464" y="71651"/>
                    <a:pt x="158229" y="79886"/>
                    <a:pt x="148132" y="79886"/>
                  </a:cubicBezTo>
                  <a:cubicBezTo>
                    <a:pt x="144701" y="79886"/>
                    <a:pt x="141539" y="78881"/>
                    <a:pt x="138794" y="77239"/>
                  </a:cubicBezTo>
                  <a:cubicBezTo>
                    <a:pt x="126687" y="123634"/>
                    <a:pt x="126760" y="126134"/>
                    <a:pt x="119579" y="133315"/>
                  </a:cubicBezTo>
                  <a:cubicBezTo>
                    <a:pt x="114334" y="138560"/>
                    <a:pt x="107006" y="141599"/>
                    <a:pt x="99359" y="141942"/>
                  </a:cubicBezTo>
                  <a:lnTo>
                    <a:pt x="94850" y="147309"/>
                  </a:lnTo>
                  <a:cubicBezTo>
                    <a:pt x="91835" y="150912"/>
                    <a:pt x="88502" y="154662"/>
                    <a:pt x="85046" y="158485"/>
                  </a:cubicBezTo>
                  <a:cubicBezTo>
                    <a:pt x="86909" y="167333"/>
                    <a:pt x="87424" y="177186"/>
                    <a:pt x="85169" y="185617"/>
                  </a:cubicBezTo>
                  <a:cubicBezTo>
                    <a:pt x="83772" y="190886"/>
                    <a:pt x="84875" y="196891"/>
                    <a:pt x="88183" y="201351"/>
                  </a:cubicBezTo>
                  <a:cubicBezTo>
                    <a:pt x="92889" y="207699"/>
                    <a:pt x="98575" y="208728"/>
                    <a:pt x="105511" y="208728"/>
                  </a:cubicBezTo>
                  <a:cubicBezTo>
                    <a:pt x="166440" y="208728"/>
                    <a:pt x="215825" y="155152"/>
                    <a:pt x="208570" y="91895"/>
                  </a:cubicBezTo>
                  <a:cubicBezTo>
                    <a:pt x="203203" y="45353"/>
                    <a:pt x="165558" y="6825"/>
                    <a:pt x="119015" y="845"/>
                  </a:cubicBezTo>
                  <a:cubicBezTo>
                    <a:pt x="114596" y="277"/>
                    <a:pt x="110193" y="0"/>
                    <a:pt x="105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5"/>
            <p:cNvSpPr/>
            <p:nvPr/>
          </p:nvSpPr>
          <p:spPr>
            <a:xfrm>
              <a:off x="4727225" y="1633875"/>
              <a:ext cx="305775" cy="305775"/>
            </a:xfrm>
            <a:custGeom>
              <a:avLst/>
              <a:gdLst/>
              <a:ahLst/>
              <a:cxnLst/>
              <a:rect l="l" t="t" r="r" b="b"/>
              <a:pathLst>
                <a:path w="12231" h="12231" extrusionOk="0">
                  <a:moveTo>
                    <a:pt x="6128" y="1"/>
                  </a:moveTo>
                  <a:cubicBezTo>
                    <a:pt x="2746" y="1"/>
                    <a:pt x="1" y="2746"/>
                    <a:pt x="1" y="6104"/>
                  </a:cubicBezTo>
                  <a:cubicBezTo>
                    <a:pt x="1" y="9486"/>
                    <a:pt x="2746" y="12231"/>
                    <a:pt x="6128" y="12231"/>
                  </a:cubicBezTo>
                  <a:cubicBezTo>
                    <a:pt x="9486" y="12231"/>
                    <a:pt x="12231" y="9486"/>
                    <a:pt x="12231" y="6104"/>
                  </a:cubicBezTo>
                  <a:cubicBezTo>
                    <a:pt x="12231" y="2746"/>
                    <a:pt x="9486"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5"/>
            <p:cNvSpPr/>
            <p:nvPr/>
          </p:nvSpPr>
          <p:spPr>
            <a:xfrm>
              <a:off x="3120675" y="2391200"/>
              <a:ext cx="1153775" cy="1103300"/>
            </a:xfrm>
            <a:custGeom>
              <a:avLst/>
              <a:gdLst/>
              <a:ahLst/>
              <a:cxnLst/>
              <a:rect l="l" t="t" r="r" b="b"/>
              <a:pathLst>
                <a:path w="46151" h="44132" extrusionOk="0">
                  <a:moveTo>
                    <a:pt x="46151" y="1"/>
                  </a:moveTo>
                  <a:cubicBezTo>
                    <a:pt x="11667" y="9216"/>
                    <a:pt x="11593" y="8652"/>
                    <a:pt x="7231" y="13015"/>
                  </a:cubicBezTo>
                  <a:cubicBezTo>
                    <a:pt x="123" y="20098"/>
                    <a:pt x="1" y="31715"/>
                    <a:pt x="7255" y="38970"/>
                  </a:cubicBezTo>
                  <a:cubicBezTo>
                    <a:pt x="10696" y="42410"/>
                    <a:pt x="15445" y="44132"/>
                    <a:pt x="20199" y="44132"/>
                  </a:cubicBezTo>
                  <a:cubicBezTo>
                    <a:pt x="24960" y="44132"/>
                    <a:pt x="29727" y="42404"/>
                    <a:pt x="33186" y="38945"/>
                  </a:cubicBezTo>
                  <a:cubicBezTo>
                    <a:pt x="37744" y="34387"/>
                    <a:pt x="37573" y="32647"/>
                    <a:pt x="46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5"/>
            <p:cNvSpPr/>
            <p:nvPr/>
          </p:nvSpPr>
          <p:spPr>
            <a:xfrm>
              <a:off x="1089525" y="3818225"/>
              <a:ext cx="1758525" cy="1647675"/>
            </a:xfrm>
            <a:custGeom>
              <a:avLst/>
              <a:gdLst/>
              <a:ahLst/>
              <a:cxnLst/>
              <a:rect l="l" t="t" r="r" b="b"/>
              <a:pathLst>
                <a:path w="70341" h="65907" extrusionOk="0">
                  <a:moveTo>
                    <a:pt x="53233" y="1"/>
                  </a:moveTo>
                  <a:cubicBezTo>
                    <a:pt x="51763" y="1447"/>
                    <a:pt x="50317" y="2746"/>
                    <a:pt x="48822" y="4241"/>
                  </a:cubicBezTo>
                  <a:cubicBezTo>
                    <a:pt x="20171" y="32892"/>
                    <a:pt x="0" y="60415"/>
                    <a:pt x="4779" y="65194"/>
                  </a:cubicBezTo>
                  <a:cubicBezTo>
                    <a:pt x="5257" y="65675"/>
                    <a:pt x="5970" y="65907"/>
                    <a:pt x="6893" y="65907"/>
                  </a:cubicBezTo>
                  <a:cubicBezTo>
                    <a:pt x="15159" y="65907"/>
                    <a:pt x="40354" y="47314"/>
                    <a:pt x="66125" y="21544"/>
                  </a:cubicBezTo>
                  <a:cubicBezTo>
                    <a:pt x="67620" y="20049"/>
                    <a:pt x="68919" y="18603"/>
                    <a:pt x="70340" y="17108"/>
                  </a:cubicBezTo>
                  <a:lnTo>
                    <a:pt x="53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5"/>
            <p:cNvSpPr/>
            <p:nvPr/>
          </p:nvSpPr>
          <p:spPr>
            <a:xfrm>
              <a:off x="2642150" y="3354400"/>
              <a:ext cx="672175" cy="670350"/>
            </a:xfrm>
            <a:custGeom>
              <a:avLst/>
              <a:gdLst/>
              <a:ahLst/>
              <a:cxnLst/>
              <a:rect l="l" t="t" r="r" b="b"/>
              <a:pathLst>
                <a:path w="26887" h="26814" extrusionOk="0">
                  <a:moveTo>
                    <a:pt x="11544" y="1"/>
                  </a:moveTo>
                  <a:cubicBezTo>
                    <a:pt x="7819" y="3113"/>
                    <a:pt x="3946" y="6520"/>
                    <a:pt x="0" y="10123"/>
                  </a:cubicBezTo>
                  <a:lnTo>
                    <a:pt x="16691" y="26813"/>
                  </a:lnTo>
                  <a:cubicBezTo>
                    <a:pt x="20318" y="22818"/>
                    <a:pt x="23749" y="18921"/>
                    <a:pt x="26886" y="15196"/>
                  </a:cubicBezTo>
                  <a:cubicBezTo>
                    <a:pt x="23480" y="13701"/>
                    <a:pt x="20343" y="11691"/>
                    <a:pt x="17745" y="9093"/>
                  </a:cubicBezTo>
                  <a:cubicBezTo>
                    <a:pt x="15073" y="6422"/>
                    <a:pt x="13039" y="3309"/>
                    <a:pt x="11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65"/>
          <p:cNvGrpSpPr/>
          <p:nvPr/>
        </p:nvGrpSpPr>
        <p:grpSpPr>
          <a:xfrm>
            <a:off x="4107663" y="4145914"/>
            <a:ext cx="358841" cy="471074"/>
            <a:chOff x="1813750" y="238125"/>
            <a:chExt cx="3982700" cy="5228350"/>
          </a:xfrm>
        </p:grpSpPr>
        <p:sp>
          <p:nvSpPr>
            <p:cNvPr id="1595" name="Google Shape;1595;p65"/>
            <p:cNvSpPr/>
            <p:nvPr/>
          </p:nvSpPr>
          <p:spPr>
            <a:xfrm>
              <a:off x="1813750" y="238125"/>
              <a:ext cx="3982700" cy="3305625"/>
            </a:xfrm>
            <a:custGeom>
              <a:avLst/>
              <a:gdLst/>
              <a:ahLst/>
              <a:cxnLst/>
              <a:rect l="l" t="t" r="r" b="b"/>
              <a:pathLst>
                <a:path w="159308" h="132225" extrusionOk="0">
                  <a:moveTo>
                    <a:pt x="36764" y="37180"/>
                  </a:moveTo>
                  <a:cubicBezTo>
                    <a:pt x="40783" y="37180"/>
                    <a:pt x="44557" y="38430"/>
                    <a:pt x="48038" y="40268"/>
                  </a:cubicBezTo>
                  <a:cubicBezTo>
                    <a:pt x="45317" y="63061"/>
                    <a:pt x="36715" y="75463"/>
                    <a:pt x="28259" y="87374"/>
                  </a:cubicBezTo>
                  <a:cubicBezTo>
                    <a:pt x="28235" y="87374"/>
                    <a:pt x="28235" y="87398"/>
                    <a:pt x="28210" y="87423"/>
                  </a:cubicBezTo>
                  <a:lnTo>
                    <a:pt x="23161" y="84065"/>
                  </a:lnTo>
                  <a:cubicBezTo>
                    <a:pt x="16323" y="79506"/>
                    <a:pt x="12255" y="71884"/>
                    <a:pt x="12255" y="63674"/>
                  </a:cubicBezTo>
                  <a:lnTo>
                    <a:pt x="12255" y="61689"/>
                  </a:lnTo>
                  <a:cubicBezTo>
                    <a:pt x="12255" y="48160"/>
                    <a:pt x="23235" y="37180"/>
                    <a:pt x="36764" y="37180"/>
                  </a:cubicBezTo>
                  <a:close/>
                  <a:moveTo>
                    <a:pt x="122544" y="37180"/>
                  </a:moveTo>
                  <a:cubicBezTo>
                    <a:pt x="136049" y="37180"/>
                    <a:pt x="147053" y="48160"/>
                    <a:pt x="147053" y="61689"/>
                  </a:cubicBezTo>
                  <a:lnTo>
                    <a:pt x="147053" y="63674"/>
                  </a:lnTo>
                  <a:cubicBezTo>
                    <a:pt x="147053" y="71884"/>
                    <a:pt x="142960" y="79506"/>
                    <a:pt x="136122" y="84065"/>
                  </a:cubicBezTo>
                  <a:lnTo>
                    <a:pt x="130926" y="87545"/>
                  </a:lnTo>
                  <a:cubicBezTo>
                    <a:pt x="122446" y="75830"/>
                    <a:pt x="113893" y="63527"/>
                    <a:pt x="111197" y="40292"/>
                  </a:cubicBezTo>
                  <a:cubicBezTo>
                    <a:pt x="114726" y="38430"/>
                    <a:pt x="118476" y="37180"/>
                    <a:pt x="122544" y="37180"/>
                  </a:cubicBezTo>
                  <a:close/>
                  <a:moveTo>
                    <a:pt x="55145" y="95903"/>
                  </a:moveTo>
                  <a:lnTo>
                    <a:pt x="63797" y="104579"/>
                  </a:lnTo>
                  <a:lnTo>
                    <a:pt x="55145" y="113231"/>
                  </a:lnTo>
                  <a:lnTo>
                    <a:pt x="46469" y="104579"/>
                  </a:lnTo>
                  <a:lnTo>
                    <a:pt x="55145" y="95903"/>
                  </a:lnTo>
                  <a:close/>
                  <a:moveTo>
                    <a:pt x="104163" y="95903"/>
                  </a:moveTo>
                  <a:lnTo>
                    <a:pt x="112814" y="104579"/>
                  </a:lnTo>
                  <a:lnTo>
                    <a:pt x="104163" y="113231"/>
                  </a:lnTo>
                  <a:lnTo>
                    <a:pt x="95487" y="104579"/>
                  </a:lnTo>
                  <a:lnTo>
                    <a:pt x="104163" y="95903"/>
                  </a:lnTo>
                  <a:close/>
                  <a:moveTo>
                    <a:pt x="24509" y="0"/>
                  </a:moveTo>
                  <a:lnTo>
                    <a:pt x="24509" y="12254"/>
                  </a:lnTo>
                  <a:lnTo>
                    <a:pt x="36764" y="12254"/>
                  </a:lnTo>
                  <a:cubicBezTo>
                    <a:pt x="43503" y="12254"/>
                    <a:pt x="49018" y="18161"/>
                    <a:pt x="49018" y="24925"/>
                  </a:cubicBezTo>
                  <a:cubicBezTo>
                    <a:pt x="49018" y="25661"/>
                    <a:pt x="48944" y="26273"/>
                    <a:pt x="48920" y="27009"/>
                  </a:cubicBezTo>
                  <a:cubicBezTo>
                    <a:pt x="45048" y="25661"/>
                    <a:pt x="40955" y="24925"/>
                    <a:pt x="36764" y="24925"/>
                  </a:cubicBezTo>
                  <a:cubicBezTo>
                    <a:pt x="16495" y="24925"/>
                    <a:pt x="0" y="41420"/>
                    <a:pt x="0" y="61689"/>
                  </a:cubicBezTo>
                  <a:lnTo>
                    <a:pt x="0" y="63674"/>
                  </a:lnTo>
                  <a:cubicBezTo>
                    <a:pt x="0" y="75977"/>
                    <a:pt x="6103" y="87423"/>
                    <a:pt x="16372" y="94261"/>
                  </a:cubicBezTo>
                  <a:lnTo>
                    <a:pt x="21446" y="97643"/>
                  </a:lnTo>
                  <a:cubicBezTo>
                    <a:pt x="16495" y="105682"/>
                    <a:pt x="12671" y="114431"/>
                    <a:pt x="12255" y="126416"/>
                  </a:cubicBezTo>
                  <a:lnTo>
                    <a:pt x="30930" y="107716"/>
                  </a:lnTo>
                  <a:lnTo>
                    <a:pt x="55439" y="132225"/>
                  </a:lnTo>
                  <a:lnTo>
                    <a:pt x="79948" y="107716"/>
                  </a:lnTo>
                  <a:lnTo>
                    <a:pt x="104457" y="132225"/>
                  </a:lnTo>
                  <a:lnTo>
                    <a:pt x="128966" y="107716"/>
                  </a:lnTo>
                  <a:lnTo>
                    <a:pt x="147004" y="125755"/>
                  </a:lnTo>
                  <a:cubicBezTo>
                    <a:pt x="146465" y="114039"/>
                    <a:pt x="142641" y="105486"/>
                    <a:pt x="137764" y="97692"/>
                  </a:cubicBezTo>
                  <a:lnTo>
                    <a:pt x="142936" y="94261"/>
                  </a:lnTo>
                  <a:cubicBezTo>
                    <a:pt x="153180" y="87423"/>
                    <a:pt x="159307" y="75977"/>
                    <a:pt x="159307" y="63674"/>
                  </a:cubicBezTo>
                  <a:lnTo>
                    <a:pt x="159307" y="61689"/>
                  </a:lnTo>
                  <a:cubicBezTo>
                    <a:pt x="159307" y="41420"/>
                    <a:pt x="142813" y="24925"/>
                    <a:pt x="122544" y="24925"/>
                  </a:cubicBezTo>
                  <a:cubicBezTo>
                    <a:pt x="118329" y="24925"/>
                    <a:pt x="114236" y="25661"/>
                    <a:pt x="110363" y="27009"/>
                  </a:cubicBezTo>
                  <a:cubicBezTo>
                    <a:pt x="110363" y="26273"/>
                    <a:pt x="110290" y="25661"/>
                    <a:pt x="110290" y="24925"/>
                  </a:cubicBezTo>
                  <a:cubicBezTo>
                    <a:pt x="110290" y="18161"/>
                    <a:pt x="115780" y="12254"/>
                    <a:pt x="122544" y="12254"/>
                  </a:cubicBezTo>
                  <a:lnTo>
                    <a:pt x="134799" y="12254"/>
                  </a:lnTo>
                  <a:lnTo>
                    <a:pt x="134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5"/>
            <p:cNvSpPr/>
            <p:nvPr/>
          </p:nvSpPr>
          <p:spPr>
            <a:xfrm>
              <a:off x="2159925" y="3364200"/>
              <a:ext cx="3295250" cy="1173400"/>
            </a:xfrm>
            <a:custGeom>
              <a:avLst/>
              <a:gdLst/>
              <a:ahLst/>
              <a:cxnLst/>
              <a:rect l="l" t="t" r="r" b="b"/>
              <a:pathLst>
                <a:path w="131810" h="46936" extrusionOk="0">
                  <a:moveTo>
                    <a:pt x="65807" y="19877"/>
                  </a:moveTo>
                  <a:lnTo>
                    <a:pt x="74459" y="28553"/>
                  </a:lnTo>
                  <a:lnTo>
                    <a:pt x="65807" y="37205"/>
                  </a:lnTo>
                  <a:lnTo>
                    <a:pt x="57131" y="28553"/>
                  </a:lnTo>
                  <a:lnTo>
                    <a:pt x="65807" y="19877"/>
                  </a:lnTo>
                  <a:close/>
                  <a:moveTo>
                    <a:pt x="17083" y="1"/>
                  </a:moveTo>
                  <a:lnTo>
                    <a:pt x="1" y="17083"/>
                  </a:lnTo>
                  <a:cubicBezTo>
                    <a:pt x="2917" y="29583"/>
                    <a:pt x="9192" y="39680"/>
                    <a:pt x="15098" y="46935"/>
                  </a:cubicBezTo>
                  <a:lnTo>
                    <a:pt x="116295" y="46935"/>
                  </a:lnTo>
                  <a:cubicBezTo>
                    <a:pt x="124187" y="37132"/>
                    <a:pt x="129432" y="27009"/>
                    <a:pt x="131809" y="16691"/>
                  </a:cubicBezTo>
                  <a:lnTo>
                    <a:pt x="115119" y="1"/>
                  </a:lnTo>
                  <a:lnTo>
                    <a:pt x="90610" y="24510"/>
                  </a:lnTo>
                  <a:lnTo>
                    <a:pt x="66101" y="1"/>
                  </a:lnTo>
                  <a:lnTo>
                    <a:pt x="41592" y="24510"/>
                  </a:lnTo>
                  <a:lnTo>
                    <a:pt x="17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5"/>
            <p:cNvSpPr/>
            <p:nvPr/>
          </p:nvSpPr>
          <p:spPr>
            <a:xfrm>
              <a:off x="2732825" y="4843925"/>
              <a:ext cx="2144550" cy="622550"/>
            </a:xfrm>
            <a:custGeom>
              <a:avLst/>
              <a:gdLst/>
              <a:ahLst/>
              <a:cxnLst/>
              <a:rect l="l" t="t" r="r" b="b"/>
              <a:pathLst>
                <a:path w="85782" h="24902" extrusionOk="0">
                  <a:moveTo>
                    <a:pt x="1" y="0"/>
                  </a:moveTo>
                  <a:lnTo>
                    <a:pt x="1" y="24901"/>
                  </a:lnTo>
                  <a:lnTo>
                    <a:pt x="85781" y="24901"/>
                  </a:lnTo>
                  <a:lnTo>
                    <a:pt x="85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65"/>
          <p:cNvGrpSpPr/>
          <p:nvPr/>
        </p:nvGrpSpPr>
        <p:grpSpPr>
          <a:xfrm>
            <a:off x="2554053" y="1315005"/>
            <a:ext cx="414046" cy="471074"/>
            <a:chOff x="1507400" y="238125"/>
            <a:chExt cx="4595400" cy="5228350"/>
          </a:xfrm>
        </p:grpSpPr>
        <p:sp>
          <p:nvSpPr>
            <p:cNvPr id="1599" name="Google Shape;1599;p65"/>
            <p:cNvSpPr/>
            <p:nvPr/>
          </p:nvSpPr>
          <p:spPr>
            <a:xfrm>
              <a:off x="2426475" y="1167600"/>
              <a:ext cx="2757250" cy="2144550"/>
            </a:xfrm>
            <a:custGeom>
              <a:avLst/>
              <a:gdLst/>
              <a:ahLst/>
              <a:cxnLst/>
              <a:rect l="l" t="t" r="r" b="b"/>
              <a:pathLst>
                <a:path w="110290" h="85782" extrusionOk="0">
                  <a:moveTo>
                    <a:pt x="20710" y="1"/>
                  </a:moveTo>
                  <a:lnTo>
                    <a:pt x="9436" y="22426"/>
                  </a:lnTo>
                  <a:cubicBezTo>
                    <a:pt x="7720" y="25980"/>
                    <a:pt x="6250" y="29534"/>
                    <a:pt x="5024" y="33210"/>
                  </a:cubicBezTo>
                  <a:cubicBezTo>
                    <a:pt x="15073" y="34803"/>
                    <a:pt x="27818" y="36029"/>
                    <a:pt x="43136" y="36519"/>
                  </a:cubicBezTo>
                  <a:lnTo>
                    <a:pt x="42645" y="48773"/>
                  </a:lnTo>
                  <a:cubicBezTo>
                    <a:pt x="34312" y="48528"/>
                    <a:pt x="17647" y="47793"/>
                    <a:pt x="1716" y="45219"/>
                  </a:cubicBezTo>
                  <a:cubicBezTo>
                    <a:pt x="613" y="50979"/>
                    <a:pt x="0" y="56739"/>
                    <a:pt x="0" y="62621"/>
                  </a:cubicBezTo>
                  <a:cubicBezTo>
                    <a:pt x="0" y="70586"/>
                    <a:pt x="1226" y="78429"/>
                    <a:pt x="3554" y="85782"/>
                  </a:cubicBezTo>
                  <a:lnTo>
                    <a:pt x="106736" y="85782"/>
                  </a:lnTo>
                  <a:cubicBezTo>
                    <a:pt x="109064" y="78429"/>
                    <a:pt x="110290" y="70586"/>
                    <a:pt x="110290" y="62621"/>
                  </a:cubicBezTo>
                  <a:cubicBezTo>
                    <a:pt x="110290" y="56739"/>
                    <a:pt x="109677" y="50979"/>
                    <a:pt x="108574" y="45219"/>
                  </a:cubicBezTo>
                  <a:cubicBezTo>
                    <a:pt x="92643" y="47793"/>
                    <a:pt x="75977" y="48528"/>
                    <a:pt x="67644" y="48773"/>
                  </a:cubicBezTo>
                  <a:lnTo>
                    <a:pt x="67154" y="36519"/>
                  </a:lnTo>
                  <a:cubicBezTo>
                    <a:pt x="82472" y="36029"/>
                    <a:pt x="95217" y="34803"/>
                    <a:pt x="105265" y="33210"/>
                  </a:cubicBezTo>
                  <a:cubicBezTo>
                    <a:pt x="104040" y="29534"/>
                    <a:pt x="102569" y="25980"/>
                    <a:pt x="100854" y="22426"/>
                  </a:cubicBezTo>
                  <a:lnTo>
                    <a:pt x="895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5"/>
            <p:cNvSpPr/>
            <p:nvPr/>
          </p:nvSpPr>
          <p:spPr>
            <a:xfrm>
              <a:off x="2637850" y="238125"/>
              <a:ext cx="2333875" cy="623150"/>
            </a:xfrm>
            <a:custGeom>
              <a:avLst/>
              <a:gdLst/>
              <a:ahLst/>
              <a:cxnLst/>
              <a:rect l="l" t="t" r="r" b="b"/>
              <a:pathLst>
                <a:path w="93355" h="24926" extrusionOk="0">
                  <a:moveTo>
                    <a:pt x="1" y="0"/>
                  </a:moveTo>
                  <a:lnTo>
                    <a:pt x="12255" y="24925"/>
                  </a:lnTo>
                  <a:lnTo>
                    <a:pt x="81100" y="24925"/>
                  </a:lnTo>
                  <a:lnTo>
                    <a:pt x="9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5"/>
            <p:cNvSpPr/>
            <p:nvPr/>
          </p:nvSpPr>
          <p:spPr>
            <a:xfrm>
              <a:off x="2642150" y="3618475"/>
              <a:ext cx="2325300" cy="306400"/>
            </a:xfrm>
            <a:custGeom>
              <a:avLst/>
              <a:gdLst/>
              <a:ahLst/>
              <a:cxnLst/>
              <a:rect l="l" t="t" r="r" b="b"/>
              <a:pathLst>
                <a:path w="93012" h="12256" extrusionOk="0">
                  <a:moveTo>
                    <a:pt x="0" y="1"/>
                  </a:moveTo>
                  <a:cubicBezTo>
                    <a:pt x="2255" y="4290"/>
                    <a:pt x="4927" y="8407"/>
                    <a:pt x="7990" y="12255"/>
                  </a:cubicBezTo>
                  <a:lnTo>
                    <a:pt x="85021" y="12255"/>
                  </a:lnTo>
                  <a:cubicBezTo>
                    <a:pt x="88085" y="8407"/>
                    <a:pt x="90756" y="4290"/>
                    <a:pt x="93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5"/>
            <p:cNvSpPr/>
            <p:nvPr/>
          </p:nvSpPr>
          <p:spPr>
            <a:xfrm>
              <a:off x="5009075" y="1250325"/>
              <a:ext cx="1093725" cy="1047775"/>
            </a:xfrm>
            <a:custGeom>
              <a:avLst/>
              <a:gdLst/>
              <a:ahLst/>
              <a:cxnLst/>
              <a:rect l="l" t="t" r="r" b="b"/>
              <a:pathLst>
                <a:path w="43749" h="41911" extrusionOk="0">
                  <a:moveTo>
                    <a:pt x="1716" y="0"/>
                  </a:moveTo>
                  <a:lnTo>
                    <a:pt x="1" y="12132"/>
                  </a:lnTo>
                  <a:cubicBezTo>
                    <a:pt x="20220" y="15196"/>
                    <a:pt x="28553" y="19240"/>
                    <a:pt x="30882" y="21201"/>
                  </a:cubicBezTo>
                  <a:cubicBezTo>
                    <a:pt x="28063" y="23651"/>
                    <a:pt x="18505" y="27205"/>
                    <a:pt x="1961" y="29901"/>
                  </a:cubicBezTo>
                  <a:cubicBezTo>
                    <a:pt x="3432" y="33823"/>
                    <a:pt x="4412" y="37867"/>
                    <a:pt x="5270" y="41910"/>
                  </a:cubicBezTo>
                  <a:cubicBezTo>
                    <a:pt x="25122" y="38602"/>
                    <a:pt x="43749" y="32475"/>
                    <a:pt x="43749" y="21201"/>
                  </a:cubicBezTo>
                  <a:cubicBezTo>
                    <a:pt x="43749" y="17524"/>
                    <a:pt x="43749" y="6373"/>
                    <a:pt x="1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5"/>
            <p:cNvSpPr/>
            <p:nvPr/>
          </p:nvSpPr>
          <p:spPr>
            <a:xfrm>
              <a:off x="1507400" y="1250325"/>
              <a:ext cx="1093725" cy="1047775"/>
            </a:xfrm>
            <a:custGeom>
              <a:avLst/>
              <a:gdLst/>
              <a:ahLst/>
              <a:cxnLst/>
              <a:rect l="l" t="t" r="r" b="b"/>
              <a:pathLst>
                <a:path w="43749" h="41911" extrusionOk="0">
                  <a:moveTo>
                    <a:pt x="42033" y="0"/>
                  </a:moveTo>
                  <a:cubicBezTo>
                    <a:pt x="0" y="6373"/>
                    <a:pt x="0" y="17524"/>
                    <a:pt x="0" y="21201"/>
                  </a:cubicBezTo>
                  <a:cubicBezTo>
                    <a:pt x="0" y="32475"/>
                    <a:pt x="18627" y="38602"/>
                    <a:pt x="38479" y="41910"/>
                  </a:cubicBezTo>
                  <a:cubicBezTo>
                    <a:pt x="39337" y="37867"/>
                    <a:pt x="40317" y="33823"/>
                    <a:pt x="41787" y="29901"/>
                  </a:cubicBezTo>
                  <a:cubicBezTo>
                    <a:pt x="25244" y="27205"/>
                    <a:pt x="15686" y="23651"/>
                    <a:pt x="12867" y="21201"/>
                  </a:cubicBezTo>
                  <a:cubicBezTo>
                    <a:pt x="15195" y="19240"/>
                    <a:pt x="23528" y="15196"/>
                    <a:pt x="43748" y="12132"/>
                  </a:cubicBezTo>
                  <a:lnTo>
                    <a:pt x="420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5"/>
            <p:cNvSpPr/>
            <p:nvPr/>
          </p:nvSpPr>
          <p:spPr>
            <a:xfrm>
              <a:off x="1813750" y="4231200"/>
              <a:ext cx="3982700" cy="1235275"/>
            </a:xfrm>
            <a:custGeom>
              <a:avLst/>
              <a:gdLst/>
              <a:ahLst/>
              <a:cxnLst/>
              <a:rect l="l" t="t" r="r" b="b"/>
              <a:pathLst>
                <a:path w="159308" h="49411" extrusionOk="0">
                  <a:moveTo>
                    <a:pt x="12255" y="1"/>
                  </a:moveTo>
                  <a:cubicBezTo>
                    <a:pt x="5466" y="1"/>
                    <a:pt x="0" y="5466"/>
                    <a:pt x="0" y="12255"/>
                  </a:cubicBezTo>
                  <a:lnTo>
                    <a:pt x="0" y="24509"/>
                  </a:lnTo>
                  <a:lnTo>
                    <a:pt x="57473" y="24509"/>
                  </a:lnTo>
                  <a:lnTo>
                    <a:pt x="51346" y="37156"/>
                  </a:lnTo>
                  <a:lnTo>
                    <a:pt x="36764" y="37156"/>
                  </a:lnTo>
                  <a:lnTo>
                    <a:pt x="36764" y="49410"/>
                  </a:lnTo>
                  <a:lnTo>
                    <a:pt x="122544" y="49410"/>
                  </a:lnTo>
                  <a:lnTo>
                    <a:pt x="122544" y="37156"/>
                  </a:lnTo>
                  <a:lnTo>
                    <a:pt x="107937" y="37156"/>
                  </a:lnTo>
                  <a:lnTo>
                    <a:pt x="101810" y="24509"/>
                  </a:lnTo>
                  <a:lnTo>
                    <a:pt x="159307" y="24509"/>
                  </a:lnTo>
                  <a:lnTo>
                    <a:pt x="159307" y="12255"/>
                  </a:lnTo>
                  <a:cubicBezTo>
                    <a:pt x="159307" y="5466"/>
                    <a:pt x="153817" y="1"/>
                    <a:pt x="147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65"/>
          <p:cNvGrpSpPr/>
          <p:nvPr/>
        </p:nvGrpSpPr>
        <p:grpSpPr>
          <a:xfrm>
            <a:off x="4052394" y="2736996"/>
            <a:ext cx="358841" cy="471074"/>
            <a:chOff x="1813750" y="238125"/>
            <a:chExt cx="3982700" cy="5228350"/>
          </a:xfrm>
        </p:grpSpPr>
        <p:sp>
          <p:nvSpPr>
            <p:cNvPr id="1606" name="Google Shape;1606;p65"/>
            <p:cNvSpPr/>
            <p:nvPr/>
          </p:nvSpPr>
          <p:spPr>
            <a:xfrm>
              <a:off x="2944225" y="238125"/>
              <a:ext cx="1721150" cy="316800"/>
            </a:xfrm>
            <a:custGeom>
              <a:avLst/>
              <a:gdLst/>
              <a:ahLst/>
              <a:cxnLst/>
              <a:rect l="l" t="t" r="r" b="b"/>
              <a:pathLst>
                <a:path w="68846" h="12672" extrusionOk="0">
                  <a:moveTo>
                    <a:pt x="0" y="0"/>
                  </a:moveTo>
                  <a:lnTo>
                    <a:pt x="6127" y="12671"/>
                  </a:lnTo>
                  <a:lnTo>
                    <a:pt x="62718" y="12671"/>
                  </a:lnTo>
                  <a:lnTo>
                    <a:pt x="688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5"/>
            <p:cNvSpPr/>
            <p:nvPr/>
          </p:nvSpPr>
          <p:spPr>
            <a:xfrm>
              <a:off x="1897075" y="1780325"/>
              <a:ext cx="3818500" cy="1479125"/>
            </a:xfrm>
            <a:custGeom>
              <a:avLst/>
              <a:gdLst/>
              <a:ahLst/>
              <a:cxnLst/>
              <a:rect l="l" t="t" r="r" b="b"/>
              <a:pathLst>
                <a:path w="152740" h="59165" extrusionOk="0">
                  <a:moveTo>
                    <a:pt x="27303" y="21960"/>
                  </a:moveTo>
                  <a:lnTo>
                    <a:pt x="35955" y="30637"/>
                  </a:lnTo>
                  <a:lnTo>
                    <a:pt x="27303" y="39288"/>
                  </a:lnTo>
                  <a:lnTo>
                    <a:pt x="18627" y="30637"/>
                  </a:lnTo>
                  <a:lnTo>
                    <a:pt x="27303" y="21960"/>
                  </a:lnTo>
                  <a:close/>
                  <a:moveTo>
                    <a:pt x="76321" y="21960"/>
                  </a:moveTo>
                  <a:lnTo>
                    <a:pt x="84973" y="30637"/>
                  </a:lnTo>
                  <a:lnTo>
                    <a:pt x="76321" y="39288"/>
                  </a:lnTo>
                  <a:lnTo>
                    <a:pt x="67645" y="30637"/>
                  </a:lnTo>
                  <a:lnTo>
                    <a:pt x="76321" y="21960"/>
                  </a:lnTo>
                  <a:close/>
                  <a:moveTo>
                    <a:pt x="125338" y="21960"/>
                  </a:moveTo>
                  <a:lnTo>
                    <a:pt x="133990" y="30637"/>
                  </a:lnTo>
                  <a:lnTo>
                    <a:pt x="125338" y="39288"/>
                  </a:lnTo>
                  <a:lnTo>
                    <a:pt x="116662" y="30637"/>
                  </a:lnTo>
                  <a:lnTo>
                    <a:pt x="125338" y="21960"/>
                  </a:lnTo>
                  <a:close/>
                  <a:moveTo>
                    <a:pt x="15858" y="1"/>
                  </a:moveTo>
                  <a:cubicBezTo>
                    <a:pt x="13211" y="4486"/>
                    <a:pt x="5025" y="13725"/>
                    <a:pt x="1" y="31568"/>
                  </a:cubicBezTo>
                  <a:lnTo>
                    <a:pt x="27597" y="59165"/>
                  </a:lnTo>
                  <a:lnTo>
                    <a:pt x="52106" y="34656"/>
                  </a:lnTo>
                  <a:lnTo>
                    <a:pt x="76615" y="59165"/>
                  </a:lnTo>
                  <a:lnTo>
                    <a:pt x="101124" y="34656"/>
                  </a:lnTo>
                  <a:lnTo>
                    <a:pt x="125633" y="59165"/>
                  </a:lnTo>
                  <a:lnTo>
                    <a:pt x="152739" y="32083"/>
                  </a:lnTo>
                  <a:cubicBezTo>
                    <a:pt x="147715" y="13799"/>
                    <a:pt x="139431" y="4535"/>
                    <a:pt x="136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5"/>
            <p:cNvSpPr/>
            <p:nvPr/>
          </p:nvSpPr>
          <p:spPr>
            <a:xfrm>
              <a:off x="1813750" y="2935300"/>
              <a:ext cx="3982700" cy="1602300"/>
            </a:xfrm>
            <a:custGeom>
              <a:avLst/>
              <a:gdLst/>
              <a:ahLst/>
              <a:cxnLst/>
              <a:rect l="l" t="t" r="r" b="b"/>
              <a:pathLst>
                <a:path w="159308" h="64092" extrusionOk="0">
                  <a:moveTo>
                    <a:pt x="55145" y="24779"/>
                  </a:moveTo>
                  <a:lnTo>
                    <a:pt x="63797" y="33455"/>
                  </a:lnTo>
                  <a:lnTo>
                    <a:pt x="55145" y="42107"/>
                  </a:lnTo>
                  <a:lnTo>
                    <a:pt x="46469" y="33455"/>
                  </a:lnTo>
                  <a:lnTo>
                    <a:pt x="55145" y="24779"/>
                  </a:lnTo>
                  <a:close/>
                  <a:moveTo>
                    <a:pt x="104163" y="24779"/>
                  </a:moveTo>
                  <a:lnTo>
                    <a:pt x="112814" y="33455"/>
                  </a:lnTo>
                  <a:lnTo>
                    <a:pt x="104163" y="42107"/>
                  </a:lnTo>
                  <a:lnTo>
                    <a:pt x="95487" y="33455"/>
                  </a:lnTo>
                  <a:lnTo>
                    <a:pt x="104163" y="24779"/>
                  </a:lnTo>
                  <a:close/>
                  <a:moveTo>
                    <a:pt x="638" y="1"/>
                  </a:moveTo>
                  <a:cubicBezTo>
                    <a:pt x="344" y="2966"/>
                    <a:pt x="0" y="5932"/>
                    <a:pt x="0" y="8946"/>
                  </a:cubicBezTo>
                  <a:cubicBezTo>
                    <a:pt x="0" y="26200"/>
                    <a:pt x="5049" y="42891"/>
                    <a:pt x="14608" y="57229"/>
                  </a:cubicBezTo>
                  <a:cubicBezTo>
                    <a:pt x="16078" y="59434"/>
                    <a:pt x="17328" y="61738"/>
                    <a:pt x="18480" y="64091"/>
                  </a:cubicBezTo>
                  <a:lnTo>
                    <a:pt x="140803" y="64091"/>
                  </a:lnTo>
                  <a:cubicBezTo>
                    <a:pt x="141955" y="61738"/>
                    <a:pt x="143205" y="59434"/>
                    <a:pt x="144676" y="57229"/>
                  </a:cubicBezTo>
                  <a:cubicBezTo>
                    <a:pt x="154234" y="42891"/>
                    <a:pt x="159307" y="26200"/>
                    <a:pt x="159307" y="8946"/>
                  </a:cubicBezTo>
                  <a:cubicBezTo>
                    <a:pt x="159307" y="6128"/>
                    <a:pt x="158964" y="3358"/>
                    <a:pt x="158695" y="564"/>
                  </a:cubicBezTo>
                  <a:lnTo>
                    <a:pt x="128966" y="30293"/>
                  </a:lnTo>
                  <a:lnTo>
                    <a:pt x="104457" y="5785"/>
                  </a:lnTo>
                  <a:lnTo>
                    <a:pt x="79948" y="30293"/>
                  </a:lnTo>
                  <a:lnTo>
                    <a:pt x="55439" y="5785"/>
                  </a:lnTo>
                  <a:lnTo>
                    <a:pt x="30930" y="30293"/>
                  </a:lnTo>
                  <a:lnTo>
                    <a:pt x="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5"/>
            <p:cNvSpPr/>
            <p:nvPr/>
          </p:nvSpPr>
          <p:spPr>
            <a:xfrm>
              <a:off x="2120100" y="861250"/>
              <a:ext cx="3370000" cy="612750"/>
            </a:xfrm>
            <a:custGeom>
              <a:avLst/>
              <a:gdLst/>
              <a:ahLst/>
              <a:cxnLst/>
              <a:rect l="l" t="t" r="r" b="b"/>
              <a:pathLst>
                <a:path w="134800" h="24510" extrusionOk="0">
                  <a:moveTo>
                    <a:pt x="42891" y="0"/>
                  </a:moveTo>
                  <a:cubicBezTo>
                    <a:pt x="32941" y="0"/>
                    <a:pt x="24264" y="4853"/>
                    <a:pt x="18750" y="12255"/>
                  </a:cubicBezTo>
                  <a:lnTo>
                    <a:pt x="1" y="12255"/>
                  </a:lnTo>
                  <a:lnTo>
                    <a:pt x="1" y="24509"/>
                  </a:lnTo>
                  <a:lnTo>
                    <a:pt x="134799" y="24509"/>
                  </a:lnTo>
                  <a:lnTo>
                    <a:pt x="134799" y="12255"/>
                  </a:lnTo>
                  <a:lnTo>
                    <a:pt x="116050" y="12255"/>
                  </a:lnTo>
                  <a:cubicBezTo>
                    <a:pt x="110511" y="4853"/>
                    <a:pt x="101859" y="0"/>
                    <a:pt x="91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5"/>
            <p:cNvSpPr/>
            <p:nvPr/>
          </p:nvSpPr>
          <p:spPr>
            <a:xfrm>
              <a:off x="2382975" y="4843925"/>
              <a:ext cx="2843650" cy="622550"/>
            </a:xfrm>
            <a:custGeom>
              <a:avLst/>
              <a:gdLst/>
              <a:ahLst/>
              <a:cxnLst/>
              <a:rect l="l" t="t" r="r" b="b"/>
              <a:pathLst>
                <a:path w="113746" h="24902" extrusionOk="0">
                  <a:moveTo>
                    <a:pt x="0" y="0"/>
                  </a:moveTo>
                  <a:cubicBezTo>
                    <a:pt x="1054" y="4412"/>
                    <a:pt x="1740" y="8922"/>
                    <a:pt x="1740" y="13529"/>
                  </a:cubicBezTo>
                  <a:lnTo>
                    <a:pt x="1740" y="24901"/>
                  </a:lnTo>
                  <a:lnTo>
                    <a:pt x="112030" y="24901"/>
                  </a:lnTo>
                  <a:lnTo>
                    <a:pt x="112030" y="13529"/>
                  </a:lnTo>
                  <a:cubicBezTo>
                    <a:pt x="112030" y="8922"/>
                    <a:pt x="112716" y="4412"/>
                    <a:pt x="11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65"/>
          <p:cNvGrpSpPr/>
          <p:nvPr/>
        </p:nvGrpSpPr>
        <p:grpSpPr>
          <a:xfrm>
            <a:off x="4051617" y="3442248"/>
            <a:ext cx="470908" cy="471074"/>
            <a:chOff x="1190625" y="238125"/>
            <a:chExt cx="5226500" cy="5228350"/>
          </a:xfrm>
        </p:grpSpPr>
        <p:sp>
          <p:nvSpPr>
            <p:cNvPr id="1612" name="Google Shape;1612;p65"/>
            <p:cNvSpPr/>
            <p:nvPr/>
          </p:nvSpPr>
          <p:spPr>
            <a:xfrm>
              <a:off x="2833925" y="238125"/>
              <a:ext cx="1052075" cy="1028775"/>
            </a:xfrm>
            <a:custGeom>
              <a:avLst/>
              <a:gdLst/>
              <a:ahLst/>
              <a:cxnLst/>
              <a:rect l="l" t="t" r="r" b="b"/>
              <a:pathLst>
                <a:path w="42083" h="41151" extrusionOk="0">
                  <a:moveTo>
                    <a:pt x="33430" y="0"/>
                  </a:moveTo>
                  <a:lnTo>
                    <a:pt x="1" y="32499"/>
                  </a:lnTo>
                  <a:lnTo>
                    <a:pt x="8652" y="41150"/>
                  </a:lnTo>
                  <a:lnTo>
                    <a:pt x="42082" y="8676"/>
                  </a:lnTo>
                  <a:lnTo>
                    <a:pt x="33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5"/>
            <p:cNvSpPr/>
            <p:nvPr/>
          </p:nvSpPr>
          <p:spPr>
            <a:xfrm>
              <a:off x="3446650" y="544475"/>
              <a:ext cx="1052050" cy="1028775"/>
            </a:xfrm>
            <a:custGeom>
              <a:avLst/>
              <a:gdLst/>
              <a:ahLst/>
              <a:cxnLst/>
              <a:rect l="l" t="t" r="r" b="b"/>
              <a:pathLst>
                <a:path w="42082" h="41151" extrusionOk="0">
                  <a:moveTo>
                    <a:pt x="33430" y="0"/>
                  </a:moveTo>
                  <a:lnTo>
                    <a:pt x="0" y="32499"/>
                  </a:lnTo>
                  <a:lnTo>
                    <a:pt x="8652" y="41151"/>
                  </a:lnTo>
                  <a:lnTo>
                    <a:pt x="42082" y="8676"/>
                  </a:lnTo>
                  <a:lnTo>
                    <a:pt x="33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5"/>
            <p:cNvSpPr/>
            <p:nvPr/>
          </p:nvSpPr>
          <p:spPr>
            <a:xfrm>
              <a:off x="3784250" y="2219025"/>
              <a:ext cx="2632875" cy="3247450"/>
            </a:xfrm>
            <a:custGeom>
              <a:avLst/>
              <a:gdLst/>
              <a:ahLst/>
              <a:cxnLst/>
              <a:rect l="l" t="t" r="r" b="b"/>
              <a:pathLst>
                <a:path w="105315" h="129898" extrusionOk="0">
                  <a:moveTo>
                    <a:pt x="1226" y="1"/>
                  </a:moveTo>
                  <a:lnTo>
                    <a:pt x="1" y="9045"/>
                  </a:lnTo>
                  <a:lnTo>
                    <a:pt x="21691" y="30735"/>
                  </a:lnTo>
                  <a:lnTo>
                    <a:pt x="22549" y="24510"/>
                  </a:lnTo>
                  <a:lnTo>
                    <a:pt x="48160" y="24510"/>
                  </a:lnTo>
                  <a:lnTo>
                    <a:pt x="55562" y="31838"/>
                  </a:lnTo>
                  <a:lnTo>
                    <a:pt x="55562" y="55734"/>
                  </a:lnTo>
                  <a:cubicBezTo>
                    <a:pt x="57890" y="56224"/>
                    <a:pt x="60170" y="56469"/>
                    <a:pt x="62621" y="56592"/>
                  </a:cubicBezTo>
                  <a:lnTo>
                    <a:pt x="62130" y="68846"/>
                  </a:lnTo>
                  <a:cubicBezTo>
                    <a:pt x="48896" y="68356"/>
                    <a:pt x="36519" y="62964"/>
                    <a:pt x="27083" y="53651"/>
                  </a:cubicBezTo>
                  <a:cubicBezTo>
                    <a:pt x="26029" y="52572"/>
                    <a:pt x="19216" y="45759"/>
                    <a:pt x="18260" y="44827"/>
                  </a:cubicBezTo>
                  <a:lnTo>
                    <a:pt x="1104" y="62106"/>
                  </a:lnTo>
                  <a:lnTo>
                    <a:pt x="981" y="62106"/>
                  </a:lnTo>
                  <a:lnTo>
                    <a:pt x="12868" y="74115"/>
                  </a:lnTo>
                  <a:lnTo>
                    <a:pt x="18260" y="90291"/>
                  </a:lnTo>
                  <a:cubicBezTo>
                    <a:pt x="24387" y="107962"/>
                    <a:pt x="40440" y="118011"/>
                    <a:pt x="59067" y="118231"/>
                  </a:cubicBezTo>
                  <a:lnTo>
                    <a:pt x="70635" y="129897"/>
                  </a:lnTo>
                  <a:lnTo>
                    <a:pt x="105315" y="95217"/>
                  </a:lnTo>
                  <a:lnTo>
                    <a:pt x="88967" y="78895"/>
                  </a:lnTo>
                  <a:lnTo>
                    <a:pt x="79532" y="19216"/>
                  </a:lnTo>
                  <a:lnTo>
                    <a:pt x="60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5"/>
            <p:cNvSpPr/>
            <p:nvPr/>
          </p:nvSpPr>
          <p:spPr>
            <a:xfrm>
              <a:off x="1190625" y="554900"/>
              <a:ext cx="2836300" cy="2782975"/>
            </a:xfrm>
            <a:custGeom>
              <a:avLst/>
              <a:gdLst/>
              <a:ahLst/>
              <a:cxnLst/>
              <a:rect l="l" t="t" r="r" b="b"/>
              <a:pathLst>
                <a:path w="113452" h="111319" extrusionOk="0">
                  <a:moveTo>
                    <a:pt x="15882" y="0"/>
                  </a:moveTo>
                  <a:lnTo>
                    <a:pt x="0" y="15906"/>
                  </a:lnTo>
                  <a:lnTo>
                    <a:pt x="49851" y="82815"/>
                  </a:lnTo>
                  <a:lnTo>
                    <a:pt x="77154" y="88281"/>
                  </a:lnTo>
                  <a:lnTo>
                    <a:pt x="79457" y="85977"/>
                  </a:lnTo>
                  <a:lnTo>
                    <a:pt x="104824" y="111319"/>
                  </a:lnTo>
                  <a:lnTo>
                    <a:pt x="113451" y="102618"/>
                  </a:lnTo>
                  <a:lnTo>
                    <a:pt x="88134" y="77301"/>
                  </a:lnTo>
                  <a:lnTo>
                    <a:pt x="90462" y="74972"/>
                  </a:lnTo>
                  <a:lnTo>
                    <a:pt x="84996" y="47670"/>
                  </a:lnTo>
                  <a:lnTo>
                    <a:pt x="158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65"/>
          <p:cNvGrpSpPr/>
          <p:nvPr/>
        </p:nvGrpSpPr>
        <p:grpSpPr>
          <a:xfrm>
            <a:off x="4014144" y="2025879"/>
            <a:ext cx="442535" cy="471074"/>
            <a:chOff x="1354200" y="238125"/>
            <a:chExt cx="4911600" cy="5228350"/>
          </a:xfrm>
        </p:grpSpPr>
        <p:sp>
          <p:nvSpPr>
            <p:cNvPr id="1617" name="Google Shape;1617;p65"/>
            <p:cNvSpPr/>
            <p:nvPr/>
          </p:nvSpPr>
          <p:spPr>
            <a:xfrm>
              <a:off x="1484100" y="3670575"/>
              <a:ext cx="2602250" cy="1795900"/>
            </a:xfrm>
            <a:custGeom>
              <a:avLst/>
              <a:gdLst/>
              <a:ahLst/>
              <a:cxnLst/>
              <a:rect l="l" t="t" r="r" b="b"/>
              <a:pathLst>
                <a:path w="104090" h="71836" extrusionOk="0">
                  <a:moveTo>
                    <a:pt x="62204" y="19877"/>
                  </a:moveTo>
                  <a:lnTo>
                    <a:pt x="70856" y="28553"/>
                  </a:lnTo>
                  <a:lnTo>
                    <a:pt x="62204" y="37204"/>
                  </a:lnTo>
                  <a:lnTo>
                    <a:pt x="53528" y="28553"/>
                  </a:lnTo>
                  <a:lnTo>
                    <a:pt x="62204" y="19877"/>
                  </a:lnTo>
                  <a:close/>
                  <a:moveTo>
                    <a:pt x="13481" y="0"/>
                  </a:moveTo>
                  <a:lnTo>
                    <a:pt x="1" y="13504"/>
                  </a:lnTo>
                  <a:cubicBezTo>
                    <a:pt x="6275" y="33773"/>
                    <a:pt x="18725" y="55463"/>
                    <a:pt x="35195" y="71835"/>
                  </a:cubicBezTo>
                  <a:lnTo>
                    <a:pt x="89605" y="71835"/>
                  </a:lnTo>
                  <a:cubicBezTo>
                    <a:pt x="93673" y="67840"/>
                    <a:pt x="97987" y="62890"/>
                    <a:pt x="104089" y="54410"/>
                  </a:cubicBezTo>
                  <a:cubicBezTo>
                    <a:pt x="98869" y="45072"/>
                    <a:pt x="94605" y="33013"/>
                    <a:pt x="93649" y="18284"/>
                  </a:cubicBezTo>
                  <a:lnTo>
                    <a:pt x="87423" y="24509"/>
                  </a:lnTo>
                  <a:lnTo>
                    <a:pt x="62498" y="0"/>
                  </a:lnTo>
                  <a:lnTo>
                    <a:pt x="37989" y="24509"/>
                  </a:lnTo>
                  <a:lnTo>
                    <a:pt x="13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5"/>
            <p:cNvSpPr/>
            <p:nvPr/>
          </p:nvSpPr>
          <p:spPr>
            <a:xfrm>
              <a:off x="1871950" y="238125"/>
              <a:ext cx="2344300" cy="623150"/>
            </a:xfrm>
            <a:custGeom>
              <a:avLst/>
              <a:gdLst/>
              <a:ahLst/>
              <a:cxnLst/>
              <a:rect l="l" t="t" r="r" b="b"/>
              <a:pathLst>
                <a:path w="93772" h="24926" extrusionOk="0">
                  <a:moveTo>
                    <a:pt x="1" y="0"/>
                  </a:moveTo>
                  <a:lnTo>
                    <a:pt x="12255" y="24925"/>
                  </a:lnTo>
                  <a:lnTo>
                    <a:pt x="81517" y="24925"/>
                  </a:lnTo>
                  <a:lnTo>
                    <a:pt x="937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5"/>
            <p:cNvSpPr/>
            <p:nvPr/>
          </p:nvSpPr>
          <p:spPr>
            <a:xfrm>
              <a:off x="1354200" y="1167600"/>
              <a:ext cx="3042800" cy="2682525"/>
            </a:xfrm>
            <a:custGeom>
              <a:avLst/>
              <a:gdLst/>
              <a:ahLst/>
              <a:cxnLst/>
              <a:rect l="l" t="t" r="r" b="b"/>
              <a:pathLst>
                <a:path w="121712" h="107301" extrusionOk="0">
                  <a:moveTo>
                    <a:pt x="42891" y="70978"/>
                  </a:moveTo>
                  <a:lnTo>
                    <a:pt x="51543" y="79654"/>
                  </a:lnTo>
                  <a:lnTo>
                    <a:pt x="42891" y="88306"/>
                  </a:lnTo>
                  <a:lnTo>
                    <a:pt x="34215" y="79654"/>
                  </a:lnTo>
                  <a:lnTo>
                    <a:pt x="42891" y="70978"/>
                  </a:lnTo>
                  <a:close/>
                  <a:moveTo>
                    <a:pt x="92301" y="70978"/>
                  </a:moveTo>
                  <a:lnTo>
                    <a:pt x="100977" y="79654"/>
                  </a:lnTo>
                  <a:lnTo>
                    <a:pt x="92301" y="88306"/>
                  </a:lnTo>
                  <a:lnTo>
                    <a:pt x="83649" y="79654"/>
                  </a:lnTo>
                  <a:lnTo>
                    <a:pt x="92301" y="70978"/>
                  </a:lnTo>
                  <a:close/>
                  <a:moveTo>
                    <a:pt x="36494" y="1"/>
                  </a:moveTo>
                  <a:cubicBezTo>
                    <a:pt x="35392" y="29068"/>
                    <a:pt x="26887" y="35661"/>
                    <a:pt x="18529" y="41666"/>
                  </a:cubicBezTo>
                  <a:cubicBezTo>
                    <a:pt x="9829" y="47891"/>
                    <a:pt x="1" y="54974"/>
                    <a:pt x="1" y="80463"/>
                  </a:cubicBezTo>
                  <a:cubicBezTo>
                    <a:pt x="1" y="87154"/>
                    <a:pt x="663" y="93575"/>
                    <a:pt x="1765" y="99727"/>
                  </a:cubicBezTo>
                  <a:lnTo>
                    <a:pt x="18677" y="82791"/>
                  </a:lnTo>
                  <a:lnTo>
                    <a:pt x="43185" y="107300"/>
                  </a:lnTo>
                  <a:lnTo>
                    <a:pt x="67694" y="82791"/>
                  </a:lnTo>
                  <a:lnTo>
                    <a:pt x="92619" y="107300"/>
                  </a:lnTo>
                  <a:lnTo>
                    <a:pt x="99114" y="100805"/>
                  </a:lnTo>
                  <a:cubicBezTo>
                    <a:pt x="101149" y="82203"/>
                    <a:pt x="107790" y="72204"/>
                    <a:pt x="113329" y="63993"/>
                  </a:cubicBezTo>
                  <a:cubicBezTo>
                    <a:pt x="117104" y="58430"/>
                    <a:pt x="120143" y="53822"/>
                    <a:pt x="121711" y="45563"/>
                  </a:cubicBezTo>
                  <a:cubicBezTo>
                    <a:pt x="120020" y="44141"/>
                    <a:pt x="118305" y="42842"/>
                    <a:pt x="116663" y="41666"/>
                  </a:cubicBezTo>
                  <a:cubicBezTo>
                    <a:pt x="108305" y="35661"/>
                    <a:pt x="99801" y="29068"/>
                    <a:pt x="98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5"/>
            <p:cNvSpPr/>
            <p:nvPr/>
          </p:nvSpPr>
          <p:spPr>
            <a:xfrm>
              <a:off x="4333250" y="1167600"/>
              <a:ext cx="1721150" cy="612750"/>
            </a:xfrm>
            <a:custGeom>
              <a:avLst/>
              <a:gdLst/>
              <a:ahLst/>
              <a:cxnLst/>
              <a:rect l="l" t="t" r="r" b="b"/>
              <a:pathLst>
                <a:path w="68846" h="24510" extrusionOk="0">
                  <a:moveTo>
                    <a:pt x="0" y="1"/>
                  </a:moveTo>
                  <a:lnTo>
                    <a:pt x="12255" y="24510"/>
                  </a:lnTo>
                  <a:lnTo>
                    <a:pt x="56591" y="24510"/>
                  </a:lnTo>
                  <a:lnTo>
                    <a:pt x="688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5"/>
            <p:cNvSpPr/>
            <p:nvPr/>
          </p:nvSpPr>
          <p:spPr>
            <a:xfrm>
              <a:off x="4121250" y="2086675"/>
              <a:ext cx="2144550" cy="3379800"/>
            </a:xfrm>
            <a:custGeom>
              <a:avLst/>
              <a:gdLst/>
              <a:ahLst/>
              <a:cxnLst/>
              <a:rect l="l" t="t" r="r" b="b"/>
              <a:pathLst>
                <a:path w="85782" h="135192" extrusionOk="0">
                  <a:moveTo>
                    <a:pt x="24264" y="1"/>
                  </a:moveTo>
                  <a:cubicBezTo>
                    <a:pt x="23308" y="18260"/>
                    <a:pt x="18235" y="26078"/>
                    <a:pt x="12794" y="34117"/>
                  </a:cubicBezTo>
                  <a:cubicBezTo>
                    <a:pt x="6520" y="43381"/>
                    <a:pt x="0" y="52989"/>
                    <a:pt x="0" y="75831"/>
                  </a:cubicBezTo>
                  <a:cubicBezTo>
                    <a:pt x="0" y="101541"/>
                    <a:pt x="11127" y="118795"/>
                    <a:pt x="28112" y="135191"/>
                  </a:cubicBezTo>
                  <a:lnTo>
                    <a:pt x="57694" y="135191"/>
                  </a:lnTo>
                  <a:cubicBezTo>
                    <a:pt x="74948" y="118550"/>
                    <a:pt x="85781" y="101271"/>
                    <a:pt x="85781" y="75831"/>
                  </a:cubicBezTo>
                  <a:cubicBezTo>
                    <a:pt x="85781" y="52891"/>
                    <a:pt x="79286" y="43332"/>
                    <a:pt x="72988" y="34068"/>
                  </a:cubicBezTo>
                  <a:cubicBezTo>
                    <a:pt x="67547" y="26078"/>
                    <a:pt x="62473" y="18260"/>
                    <a:pt x="61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65"/>
          <p:cNvGrpSpPr/>
          <p:nvPr/>
        </p:nvGrpSpPr>
        <p:grpSpPr>
          <a:xfrm>
            <a:off x="4051538" y="1315005"/>
            <a:ext cx="471074" cy="471074"/>
            <a:chOff x="1190625" y="238125"/>
            <a:chExt cx="5228350" cy="5228350"/>
          </a:xfrm>
        </p:grpSpPr>
        <p:sp>
          <p:nvSpPr>
            <p:cNvPr id="1623" name="Google Shape;1623;p65"/>
            <p:cNvSpPr/>
            <p:nvPr/>
          </p:nvSpPr>
          <p:spPr>
            <a:xfrm>
              <a:off x="1190625" y="1769900"/>
              <a:ext cx="5228350" cy="3696575"/>
            </a:xfrm>
            <a:custGeom>
              <a:avLst/>
              <a:gdLst/>
              <a:ahLst/>
              <a:cxnLst/>
              <a:rect l="l" t="t" r="r" b="b"/>
              <a:pathLst>
                <a:path w="209134" h="147863" extrusionOk="0">
                  <a:moveTo>
                    <a:pt x="172370" y="1"/>
                  </a:moveTo>
                  <a:lnTo>
                    <a:pt x="172370" y="24510"/>
                  </a:lnTo>
                  <a:lnTo>
                    <a:pt x="184625" y="24510"/>
                  </a:lnTo>
                  <a:lnTo>
                    <a:pt x="184625" y="91909"/>
                  </a:lnTo>
                  <a:cubicBezTo>
                    <a:pt x="184625" y="95291"/>
                    <a:pt x="181880" y="98036"/>
                    <a:pt x="178497" y="98036"/>
                  </a:cubicBezTo>
                  <a:cubicBezTo>
                    <a:pt x="175115" y="98036"/>
                    <a:pt x="172370" y="95291"/>
                    <a:pt x="172370" y="91909"/>
                  </a:cubicBezTo>
                  <a:lnTo>
                    <a:pt x="172370" y="67400"/>
                  </a:lnTo>
                  <a:cubicBezTo>
                    <a:pt x="172370" y="57253"/>
                    <a:pt x="164135" y="49018"/>
                    <a:pt x="153989" y="49018"/>
                  </a:cubicBezTo>
                  <a:lnTo>
                    <a:pt x="147469" y="49018"/>
                  </a:lnTo>
                  <a:lnTo>
                    <a:pt x="147469" y="30465"/>
                  </a:lnTo>
                  <a:cubicBezTo>
                    <a:pt x="134504" y="41837"/>
                    <a:pt x="112373" y="49018"/>
                    <a:pt x="86197" y="49018"/>
                  </a:cubicBezTo>
                  <a:cubicBezTo>
                    <a:pt x="60022" y="49018"/>
                    <a:pt x="37866" y="41837"/>
                    <a:pt x="24925" y="30465"/>
                  </a:cubicBezTo>
                  <a:lnTo>
                    <a:pt x="24925" y="36764"/>
                  </a:lnTo>
                  <a:lnTo>
                    <a:pt x="0" y="36764"/>
                  </a:lnTo>
                  <a:lnTo>
                    <a:pt x="0" y="85782"/>
                  </a:lnTo>
                  <a:lnTo>
                    <a:pt x="12254" y="85782"/>
                  </a:lnTo>
                  <a:lnTo>
                    <a:pt x="12254" y="49018"/>
                  </a:lnTo>
                  <a:lnTo>
                    <a:pt x="24925" y="49018"/>
                  </a:lnTo>
                  <a:lnTo>
                    <a:pt x="24925" y="110290"/>
                  </a:lnTo>
                  <a:cubicBezTo>
                    <a:pt x="24925" y="130902"/>
                    <a:pt x="51836" y="147862"/>
                    <a:pt x="86197" y="147862"/>
                  </a:cubicBezTo>
                  <a:cubicBezTo>
                    <a:pt x="120534" y="147862"/>
                    <a:pt x="147469" y="130902"/>
                    <a:pt x="147469" y="110290"/>
                  </a:cubicBezTo>
                  <a:lnTo>
                    <a:pt x="147469" y="61273"/>
                  </a:lnTo>
                  <a:lnTo>
                    <a:pt x="153989" y="61273"/>
                  </a:lnTo>
                  <a:cubicBezTo>
                    <a:pt x="157371" y="61273"/>
                    <a:pt x="160116" y="64018"/>
                    <a:pt x="160116" y="67400"/>
                  </a:cubicBezTo>
                  <a:lnTo>
                    <a:pt x="160116" y="91909"/>
                  </a:lnTo>
                  <a:cubicBezTo>
                    <a:pt x="160116" y="102055"/>
                    <a:pt x="168375" y="110290"/>
                    <a:pt x="178497" y="110290"/>
                  </a:cubicBezTo>
                  <a:cubicBezTo>
                    <a:pt x="188644" y="110290"/>
                    <a:pt x="196879" y="102055"/>
                    <a:pt x="196879" y="91909"/>
                  </a:cubicBezTo>
                  <a:lnTo>
                    <a:pt x="196879" y="24510"/>
                  </a:lnTo>
                  <a:lnTo>
                    <a:pt x="209133" y="24510"/>
                  </a:lnTo>
                  <a:lnTo>
                    <a:pt x="209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5"/>
            <p:cNvSpPr/>
            <p:nvPr/>
          </p:nvSpPr>
          <p:spPr>
            <a:xfrm>
              <a:off x="5499875" y="850825"/>
              <a:ext cx="919100" cy="612750"/>
            </a:xfrm>
            <a:custGeom>
              <a:avLst/>
              <a:gdLst/>
              <a:ahLst/>
              <a:cxnLst/>
              <a:rect l="l" t="t" r="r" b="b"/>
              <a:pathLst>
                <a:path w="36764" h="24510" extrusionOk="0">
                  <a:moveTo>
                    <a:pt x="0" y="1"/>
                  </a:moveTo>
                  <a:lnTo>
                    <a:pt x="0" y="24510"/>
                  </a:lnTo>
                  <a:lnTo>
                    <a:pt x="36763" y="24510"/>
                  </a:lnTo>
                  <a:lnTo>
                    <a:pt x="367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5"/>
            <p:cNvSpPr/>
            <p:nvPr/>
          </p:nvSpPr>
          <p:spPr>
            <a:xfrm>
              <a:off x="2426475" y="1157200"/>
              <a:ext cx="1838175" cy="612725"/>
            </a:xfrm>
            <a:custGeom>
              <a:avLst/>
              <a:gdLst/>
              <a:ahLst/>
              <a:cxnLst/>
              <a:rect l="l" t="t" r="r" b="b"/>
              <a:pathLst>
                <a:path w="73527" h="24509" extrusionOk="0">
                  <a:moveTo>
                    <a:pt x="36763" y="0"/>
                  </a:moveTo>
                  <a:cubicBezTo>
                    <a:pt x="16446" y="0"/>
                    <a:pt x="0" y="5490"/>
                    <a:pt x="0" y="12255"/>
                  </a:cubicBezTo>
                  <a:cubicBezTo>
                    <a:pt x="0" y="19019"/>
                    <a:pt x="16446" y="24509"/>
                    <a:pt x="36763" y="24509"/>
                  </a:cubicBezTo>
                  <a:cubicBezTo>
                    <a:pt x="57057" y="24509"/>
                    <a:pt x="73527" y="19019"/>
                    <a:pt x="73527" y="12255"/>
                  </a:cubicBezTo>
                  <a:cubicBezTo>
                    <a:pt x="73527" y="5490"/>
                    <a:pt x="57057" y="0"/>
                    <a:pt x="3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5"/>
            <p:cNvSpPr/>
            <p:nvPr/>
          </p:nvSpPr>
          <p:spPr>
            <a:xfrm>
              <a:off x="1813750" y="1467225"/>
              <a:ext cx="3063625" cy="1221800"/>
            </a:xfrm>
            <a:custGeom>
              <a:avLst/>
              <a:gdLst/>
              <a:ahLst/>
              <a:cxnLst/>
              <a:rect l="l" t="t" r="r" b="b"/>
              <a:pathLst>
                <a:path w="122545" h="48872" extrusionOk="0">
                  <a:moveTo>
                    <a:pt x="12279" y="1"/>
                  </a:moveTo>
                  <a:cubicBezTo>
                    <a:pt x="4657" y="5098"/>
                    <a:pt x="0" y="11373"/>
                    <a:pt x="0" y="18235"/>
                  </a:cubicBezTo>
                  <a:cubicBezTo>
                    <a:pt x="0" y="35146"/>
                    <a:pt x="27426" y="48871"/>
                    <a:pt x="61272" y="48871"/>
                  </a:cubicBezTo>
                  <a:cubicBezTo>
                    <a:pt x="95094" y="48871"/>
                    <a:pt x="122544" y="35146"/>
                    <a:pt x="122544" y="18235"/>
                  </a:cubicBezTo>
                  <a:cubicBezTo>
                    <a:pt x="122544" y="11373"/>
                    <a:pt x="117863" y="5098"/>
                    <a:pt x="110265" y="1"/>
                  </a:cubicBezTo>
                  <a:cubicBezTo>
                    <a:pt x="110094" y="17941"/>
                    <a:pt x="84899" y="24362"/>
                    <a:pt x="61272" y="24362"/>
                  </a:cubicBezTo>
                  <a:cubicBezTo>
                    <a:pt x="37646" y="24362"/>
                    <a:pt x="12426" y="17941"/>
                    <a:pt x="1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5"/>
            <p:cNvSpPr/>
            <p:nvPr/>
          </p:nvSpPr>
          <p:spPr>
            <a:xfrm>
              <a:off x="2120100" y="238125"/>
              <a:ext cx="2450900" cy="776325"/>
            </a:xfrm>
            <a:custGeom>
              <a:avLst/>
              <a:gdLst/>
              <a:ahLst/>
              <a:cxnLst/>
              <a:rect l="l" t="t" r="r" b="b"/>
              <a:pathLst>
                <a:path w="98036" h="31053" extrusionOk="0">
                  <a:moveTo>
                    <a:pt x="49018" y="0"/>
                  </a:moveTo>
                  <a:cubicBezTo>
                    <a:pt x="21936" y="0"/>
                    <a:pt x="1" y="8235"/>
                    <a:pt x="1" y="18382"/>
                  </a:cubicBezTo>
                  <a:cubicBezTo>
                    <a:pt x="1" y="23308"/>
                    <a:pt x="5221" y="27744"/>
                    <a:pt x="13603" y="31053"/>
                  </a:cubicBezTo>
                  <a:cubicBezTo>
                    <a:pt x="23113" y="26469"/>
                    <a:pt x="36225" y="24509"/>
                    <a:pt x="49018" y="24509"/>
                  </a:cubicBezTo>
                  <a:cubicBezTo>
                    <a:pt x="61787" y="24509"/>
                    <a:pt x="74924" y="26469"/>
                    <a:pt x="84409" y="31053"/>
                  </a:cubicBezTo>
                  <a:cubicBezTo>
                    <a:pt x="92816" y="27744"/>
                    <a:pt x="98036" y="23308"/>
                    <a:pt x="98036" y="18382"/>
                  </a:cubicBezTo>
                  <a:cubicBezTo>
                    <a:pt x="98036" y="8235"/>
                    <a:pt x="76076" y="0"/>
                    <a:pt x="49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65"/>
          <p:cNvGrpSpPr/>
          <p:nvPr/>
        </p:nvGrpSpPr>
        <p:grpSpPr>
          <a:xfrm>
            <a:off x="3269496" y="4145914"/>
            <a:ext cx="471074" cy="471074"/>
            <a:chOff x="1190625" y="238125"/>
            <a:chExt cx="5228350" cy="5228350"/>
          </a:xfrm>
        </p:grpSpPr>
        <p:sp>
          <p:nvSpPr>
            <p:cNvPr id="1629" name="Google Shape;1629;p65"/>
            <p:cNvSpPr/>
            <p:nvPr/>
          </p:nvSpPr>
          <p:spPr>
            <a:xfrm>
              <a:off x="3039175" y="534050"/>
              <a:ext cx="3379800" cy="3380400"/>
            </a:xfrm>
            <a:custGeom>
              <a:avLst/>
              <a:gdLst/>
              <a:ahLst/>
              <a:cxnLst/>
              <a:rect l="l" t="t" r="r" b="b"/>
              <a:pathLst>
                <a:path w="135192" h="135216" extrusionOk="0">
                  <a:moveTo>
                    <a:pt x="117864" y="1"/>
                  </a:moveTo>
                  <a:lnTo>
                    <a:pt x="62621" y="55268"/>
                  </a:lnTo>
                  <a:lnTo>
                    <a:pt x="66959" y="59606"/>
                  </a:lnTo>
                  <a:lnTo>
                    <a:pt x="51420" y="75120"/>
                  </a:lnTo>
                  <a:lnTo>
                    <a:pt x="49117" y="72816"/>
                  </a:lnTo>
                  <a:lnTo>
                    <a:pt x="21691" y="78282"/>
                  </a:lnTo>
                  <a:lnTo>
                    <a:pt x="1" y="111908"/>
                  </a:lnTo>
                  <a:lnTo>
                    <a:pt x="1" y="135216"/>
                  </a:lnTo>
                  <a:lnTo>
                    <a:pt x="23333" y="135216"/>
                  </a:lnTo>
                  <a:lnTo>
                    <a:pt x="56910" y="113525"/>
                  </a:lnTo>
                  <a:lnTo>
                    <a:pt x="62400" y="86100"/>
                  </a:lnTo>
                  <a:lnTo>
                    <a:pt x="60096" y="83796"/>
                  </a:lnTo>
                  <a:lnTo>
                    <a:pt x="75635" y="68258"/>
                  </a:lnTo>
                  <a:lnTo>
                    <a:pt x="79949" y="72596"/>
                  </a:lnTo>
                  <a:lnTo>
                    <a:pt x="135191" y="17328"/>
                  </a:lnTo>
                  <a:lnTo>
                    <a:pt x="117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5"/>
            <p:cNvSpPr/>
            <p:nvPr/>
          </p:nvSpPr>
          <p:spPr>
            <a:xfrm>
              <a:off x="1190625" y="2075750"/>
              <a:ext cx="5228350" cy="3390725"/>
            </a:xfrm>
            <a:custGeom>
              <a:avLst/>
              <a:gdLst/>
              <a:ahLst/>
              <a:cxnLst/>
              <a:rect l="l" t="t" r="r" b="b"/>
              <a:pathLst>
                <a:path w="209134" h="135629" extrusionOk="0">
                  <a:moveTo>
                    <a:pt x="33108" y="0"/>
                  </a:moveTo>
                  <a:cubicBezTo>
                    <a:pt x="28464" y="0"/>
                    <a:pt x="23752" y="963"/>
                    <a:pt x="19288" y="2938"/>
                  </a:cubicBezTo>
                  <a:cubicBezTo>
                    <a:pt x="7475" y="8158"/>
                    <a:pt x="0" y="19089"/>
                    <a:pt x="0" y="32152"/>
                  </a:cubicBezTo>
                  <a:cubicBezTo>
                    <a:pt x="0" y="38966"/>
                    <a:pt x="3039" y="43108"/>
                    <a:pt x="5563" y="45387"/>
                  </a:cubicBezTo>
                  <a:cubicBezTo>
                    <a:pt x="8639" y="48142"/>
                    <a:pt x="12973" y="49522"/>
                    <a:pt x="17447" y="49522"/>
                  </a:cubicBezTo>
                  <a:cubicBezTo>
                    <a:pt x="26984" y="49522"/>
                    <a:pt x="37163" y="43252"/>
                    <a:pt x="37180" y="30657"/>
                  </a:cubicBezTo>
                  <a:lnTo>
                    <a:pt x="24925" y="30657"/>
                  </a:lnTo>
                  <a:cubicBezTo>
                    <a:pt x="24925" y="36074"/>
                    <a:pt x="20538" y="37520"/>
                    <a:pt x="17965" y="37520"/>
                  </a:cubicBezTo>
                  <a:cubicBezTo>
                    <a:pt x="16445" y="37520"/>
                    <a:pt x="14656" y="37054"/>
                    <a:pt x="13749" y="36245"/>
                  </a:cubicBezTo>
                  <a:cubicBezTo>
                    <a:pt x="12769" y="35363"/>
                    <a:pt x="12254" y="33990"/>
                    <a:pt x="12254" y="32152"/>
                  </a:cubicBezTo>
                  <a:cubicBezTo>
                    <a:pt x="12254" y="20511"/>
                    <a:pt x="20759" y="15682"/>
                    <a:pt x="24239" y="14138"/>
                  </a:cubicBezTo>
                  <a:cubicBezTo>
                    <a:pt x="27119" y="12868"/>
                    <a:pt x="30145" y="12248"/>
                    <a:pt x="33113" y="12248"/>
                  </a:cubicBezTo>
                  <a:cubicBezTo>
                    <a:pt x="38102" y="12248"/>
                    <a:pt x="42927" y="13999"/>
                    <a:pt x="46616" y="17349"/>
                  </a:cubicBezTo>
                  <a:cubicBezTo>
                    <a:pt x="55365" y="25290"/>
                    <a:pt x="56811" y="41221"/>
                    <a:pt x="50978" y="61293"/>
                  </a:cubicBezTo>
                  <a:lnTo>
                    <a:pt x="0" y="61293"/>
                  </a:lnTo>
                  <a:lnTo>
                    <a:pt x="0" y="135628"/>
                  </a:lnTo>
                  <a:lnTo>
                    <a:pt x="209133" y="135628"/>
                  </a:lnTo>
                  <a:lnTo>
                    <a:pt x="209133" y="85802"/>
                  </a:lnTo>
                  <a:lnTo>
                    <a:pt x="61689" y="85802"/>
                  </a:lnTo>
                  <a:lnTo>
                    <a:pt x="61689" y="68205"/>
                  </a:lnTo>
                  <a:cubicBezTo>
                    <a:pt x="73306" y="32226"/>
                    <a:pt x="62473" y="15217"/>
                    <a:pt x="54851" y="8281"/>
                  </a:cubicBezTo>
                  <a:cubicBezTo>
                    <a:pt x="48871" y="2843"/>
                    <a:pt x="41089" y="0"/>
                    <a:pt x="33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5"/>
            <p:cNvSpPr/>
            <p:nvPr/>
          </p:nvSpPr>
          <p:spPr>
            <a:xfrm>
              <a:off x="3430100" y="238125"/>
              <a:ext cx="834550" cy="1209525"/>
            </a:xfrm>
            <a:custGeom>
              <a:avLst/>
              <a:gdLst/>
              <a:ahLst/>
              <a:cxnLst/>
              <a:rect l="l" t="t" r="r" b="b"/>
              <a:pathLst>
                <a:path w="33382" h="48381" extrusionOk="0">
                  <a:moveTo>
                    <a:pt x="21127" y="0"/>
                  </a:moveTo>
                  <a:lnTo>
                    <a:pt x="21127" y="6127"/>
                  </a:lnTo>
                  <a:cubicBezTo>
                    <a:pt x="21127" y="18896"/>
                    <a:pt x="14020" y="30391"/>
                    <a:pt x="2574" y="36126"/>
                  </a:cubicBezTo>
                  <a:lnTo>
                    <a:pt x="1" y="37400"/>
                  </a:lnTo>
                  <a:lnTo>
                    <a:pt x="5491" y="48380"/>
                  </a:lnTo>
                  <a:lnTo>
                    <a:pt x="8064" y="47081"/>
                  </a:lnTo>
                  <a:cubicBezTo>
                    <a:pt x="23676" y="39263"/>
                    <a:pt x="33382" y="23577"/>
                    <a:pt x="33382" y="6127"/>
                  </a:cubicBezTo>
                  <a:lnTo>
                    <a:pt x="33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5"/>
            <p:cNvSpPr/>
            <p:nvPr/>
          </p:nvSpPr>
          <p:spPr>
            <a:xfrm>
              <a:off x="5499875" y="2704925"/>
              <a:ext cx="834550" cy="1056350"/>
            </a:xfrm>
            <a:custGeom>
              <a:avLst/>
              <a:gdLst/>
              <a:ahLst/>
              <a:cxnLst/>
              <a:rect l="l" t="t" r="r" b="b"/>
              <a:pathLst>
                <a:path w="33382" h="42254" extrusionOk="0">
                  <a:moveTo>
                    <a:pt x="27891" y="0"/>
                  </a:moveTo>
                  <a:lnTo>
                    <a:pt x="25318" y="1299"/>
                  </a:lnTo>
                  <a:cubicBezTo>
                    <a:pt x="9706" y="9118"/>
                    <a:pt x="0" y="24803"/>
                    <a:pt x="0" y="42253"/>
                  </a:cubicBezTo>
                  <a:lnTo>
                    <a:pt x="12255" y="42253"/>
                  </a:lnTo>
                  <a:cubicBezTo>
                    <a:pt x="12255" y="29484"/>
                    <a:pt x="19362" y="17990"/>
                    <a:pt x="30808" y="12255"/>
                  </a:cubicBezTo>
                  <a:lnTo>
                    <a:pt x="33381" y="10980"/>
                  </a:lnTo>
                  <a:lnTo>
                    <a:pt x="27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5"/>
            <p:cNvSpPr/>
            <p:nvPr/>
          </p:nvSpPr>
          <p:spPr>
            <a:xfrm>
              <a:off x="2426475" y="560400"/>
              <a:ext cx="834550" cy="1056350"/>
            </a:xfrm>
            <a:custGeom>
              <a:avLst/>
              <a:gdLst/>
              <a:ahLst/>
              <a:cxnLst/>
              <a:rect l="l" t="t" r="r" b="b"/>
              <a:pathLst>
                <a:path w="33382" h="42254" extrusionOk="0">
                  <a:moveTo>
                    <a:pt x="27891" y="1"/>
                  </a:moveTo>
                  <a:lnTo>
                    <a:pt x="25293" y="1300"/>
                  </a:lnTo>
                  <a:cubicBezTo>
                    <a:pt x="9681" y="9118"/>
                    <a:pt x="0" y="24803"/>
                    <a:pt x="0" y="42254"/>
                  </a:cubicBezTo>
                  <a:lnTo>
                    <a:pt x="12255" y="42254"/>
                  </a:lnTo>
                  <a:cubicBezTo>
                    <a:pt x="12255" y="29485"/>
                    <a:pt x="19338" y="17990"/>
                    <a:pt x="30783" y="12255"/>
                  </a:cubicBezTo>
                  <a:lnTo>
                    <a:pt x="33381" y="10981"/>
                  </a:lnTo>
                  <a:lnTo>
                    <a:pt x="278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5"/>
          <p:cNvGrpSpPr/>
          <p:nvPr/>
        </p:nvGrpSpPr>
        <p:grpSpPr>
          <a:xfrm>
            <a:off x="3269506" y="3442248"/>
            <a:ext cx="471074" cy="471074"/>
            <a:chOff x="1190625" y="238125"/>
            <a:chExt cx="5228350" cy="5228350"/>
          </a:xfrm>
        </p:grpSpPr>
        <p:sp>
          <p:nvSpPr>
            <p:cNvPr id="1635" name="Google Shape;1635;p65"/>
            <p:cNvSpPr/>
            <p:nvPr/>
          </p:nvSpPr>
          <p:spPr>
            <a:xfrm>
              <a:off x="3958275" y="1996625"/>
              <a:ext cx="702200" cy="702800"/>
            </a:xfrm>
            <a:custGeom>
              <a:avLst/>
              <a:gdLst/>
              <a:ahLst/>
              <a:cxnLst/>
              <a:rect l="l" t="t" r="r" b="b"/>
              <a:pathLst>
                <a:path w="28088" h="28112" extrusionOk="0">
                  <a:moveTo>
                    <a:pt x="0" y="0"/>
                  </a:moveTo>
                  <a:lnTo>
                    <a:pt x="0" y="14362"/>
                  </a:lnTo>
                  <a:lnTo>
                    <a:pt x="13725" y="28112"/>
                  </a:lnTo>
                  <a:lnTo>
                    <a:pt x="28087" y="2811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5"/>
            <p:cNvSpPr/>
            <p:nvPr/>
          </p:nvSpPr>
          <p:spPr>
            <a:xfrm>
              <a:off x="3958275" y="238125"/>
              <a:ext cx="1056950" cy="1568575"/>
            </a:xfrm>
            <a:custGeom>
              <a:avLst/>
              <a:gdLst/>
              <a:ahLst/>
              <a:cxnLst/>
              <a:rect l="l" t="t" r="r" b="b"/>
              <a:pathLst>
                <a:path w="42278" h="62743" extrusionOk="0">
                  <a:moveTo>
                    <a:pt x="0" y="0"/>
                  </a:moveTo>
                  <a:lnTo>
                    <a:pt x="0" y="53012"/>
                  </a:lnTo>
                  <a:lnTo>
                    <a:pt x="9706" y="62742"/>
                  </a:lnTo>
                  <a:lnTo>
                    <a:pt x="42278" y="30170"/>
                  </a:lnTo>
                  <a:cubicBezTo>
                    <a:pt x="38847" y="22965"/>
                    <a:pt x="36763" y="14607"/>
                    <a:pt x="36763" y="6127"/>
                  </a:cubicBezTo>
                  <a:lnTo>
                    <a:pt x="367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5"/>
            <p:cNvSpPr/>
            <p:nvPr/>
          </p:nvSpPr>
          <p:spPr>
            <a:xfrm>
              <a:off x="4417800" y="1257075"/>
              <a:ext cx="982225" cy="982825"/>
            </a:xfrm>
            <a:custGeom>
              <a:avLst/>
              <a:gdLst/>
              <a:ahLst/>
              <a:cxnLst/>
              <a:rect l="l" t="t" r="r" b="b"/>
              <a:pathLst>
                <a:path w="39289" h="39313" extrusionOk="0">
                  <a:moveTo>
                    <a:pt x="30637" y="0"/>
                  </a:moveTo>
                  <a:lnTo>
                    <a:pt x="1" y="30636"/>
                  </a:lnTo>
                  <a:lnTo>
                    <a:pt x="8652" y="39312"/>
                  </a:lnTo>
                  <a:lnTo>
                    <a:pt x="39288" y="8676"/>
                  </a:lnTo>
                  <a:cubicBezTo>
                    <a:pt x="36078" y="6103"/>
                    <a:pt x="33186" y="3211"/>
                    <a:pt x="30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5"/>
            <p:cNvSpPr/>
            <p:nvPr/>
          </p:nvSpPr>
          <p:spPr>
            <a:xfrm>
              <a:off x="2594350" y="238125"/>
              <a:ext cx="1057575" cy="1568575"/>
            </a:xfrm>
            <a:custGeom>
              <a:avLst/>
              <a:gdLst/>
              <a:ahLst/>
              <a:cxnLst/>
              <a:rect l="l" t="t" r="r" b="b"/>
              <a:pathLst>
                <a:path w="42303" h="62743" extrusionOk="0">
                  <a:moveTo>
                    <a:pt x="5540" y="0"/>
                  </a:moveTo>
                  <a:lnTo>
                    <a:pt x="5540" y="6127"/>
                  </a:lnTo>
                  <a:cubicBezTo>
                    <a:pt x="5540" y="14607"/>
                    <a:pt x="3456" y="22965"/>
                    <a:pt x="1" y="30170"/>
                  </a:cubicBezTo>
                  <a:lnTo>
                    <a:pt x="32573" y="62742"/>
                  </a:lnTo>
                  <a:lnTo>
                    <a:pt x="42303" y="53012"/>
                  </a:lnTo>
                  <a:lnTo>
                    <a:pt x="4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5"/>
            <p:cNvSpPr/>
            <p:nvPr/>
          </p:nvSpPr>
          <p:spPr>
            <a:xfrm>
              <a:off x="2209575" y="1257075"/>
              <a:ext cx="982825" cy="982825"/>
            </a:xfrm>
            <a:custGeom>
              <a:avLst/>
              <a:gdLst/>
              <a:ahLst/>
              <a:cxnLst/>
              <a:rect l="l" t="t" r="r" b="b"/>
              <a:pathLst>
                <a:path w="39313" h="39313" extrusionOk="0">
                  <a:moveTo>
                    <a:pt x="8676" y="0"/>
                  </a:moveTo>
                  <a:cubicBezTo>
                    <a:pt x="6103" y="3211"/>
                    <a:pt x="3211" y="6103"/>
                    <a:pt x="0" y="8676"/>
                  </a:cubicBezTo>
                  <a:lnTo>
                    <a:pt x="30636" y="39312"/>
                  </a:lnTo>
                  <a:lnTo>
                    <a:pt x="39312" y="30636"/>
                  </a:lnTo>
                  <a:lnTo>
                    <a:pt x="8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5"/>
            <p:cNvSpPr/>
            <p:nvPr/>
          </p:nvSpPr>
          <p:spPr>
            <a:xfrm>
              <a:off x="5183700" y="238125"/>
              <a:ext cx="1235275" cy="1235875"/>
            </a:xfrm>
            <a:custGeom>
              <a:avLst/>
              <a:gdLst/>
              <a:ahLst/>
              <a:cxnLst/>
              <a:rect l="l" t="t" r="r" b="b"/>
              <a:pathLst>
                <a:path w="49411" h="49435" extrusionOk="0">
                  <a:moveTo>
                    <a:pt x="1" y="0"/>
                  </a:moveTo>
                  <a:lnTo>
                    <a:pt x="1" y="6127"/>
                  </a:lnTo>
                  <a:cubicBezTo>
                    <a:pt x="1" y="29778"/>
                    <a:pt x="19632" y="49434"/>
                    <a:pt x="43283" y="49434"/>
                  </a:cubicBezTo>
                  <a:lnTo>
                    <a:pt x="49410" y="49434"/>
                  </a:lnTo>
                  <a:lnTo>
                    <a:pt x="49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5"/>
            <p:cNvSpPr/>
            <p:nvPr/>
          </p:nvSpPr>
          <p:spPr>
            <a:xfrm>
              <a:off x="3588175" y="2635675"/>
              <a:ext cx="433225" cy="433225"/>
            </a:xfrm>
            <a:custGeom>
              <a:avLst/>
              <a:gdLst/>
              <a:ahLst/>
              <a:cxnLst/>
              <a:rect l="l" t="t" r="r" b="b"/>
              <a:pathLst>
                <a:path w="17329" h="17329" extrusionOk="0">
                  <a:moveTo>
                    <a:pt x="8677" y="1"/>
                  </a:moveTo>
                  <a:lnTo>
                    <a:pt x="1" y="8677"/>
                  </a:lnTo>
                  <a:lnTo>
                    <a:pt x="8677" y="17329"/>
                  </a:lnTo>
                  <a:lnTo>
                    <a:pt x="17329" y="8677"/>
                  </a:lnTo>
                  <a:lnTo>
                    <a:pt x="86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5"/>
            <p:cNvSpPr/>
            <p:nvPr/>
          </p:nvSpPr>
          <p:spPr>
            <a:xfrm>
              <a:off x="1190625" y="1641850"/>
              <a:ext cx="1568575" cy="1057575"/>
            </a:xfrm>
            <a:custGeom>
              <a:avLst/>
              <a:gdLst/>
              <a:ahLst/>
              <a:cxnLst/>
              <a:rect l="l" t="t" r="r" b="b"/>
              <a:pathLst>
                <a:path w="62743" h="42303" extrusionOk="0">
                  <a:moveTo>
                    <a:pt x="30170" y="1"/>
                  </a:moveTo>
                  <a:cubicBezTo>
                    <a:pt x="22965" y="3456"/>
                    <a:pt x="14607" y="5540"/>
                    <a:pt x="6127" y="5540"/>
                  </a:cubicBezTo>
                  <a:lnTo>
                    <a:pt x="0" y="5540"/>
                  </a:lnTo>
                  <a:lnTo>
                    <a:pt x="0" y="42303"/>
                  </a:lnTo>
                  <a:lnTo>
                    <a:pt x="53012" y="42303"/>
                  </a:lnTo>
                  <a:lnTo>
                    <a:pt x="62742" y="32573"/>
                  </a:lnTo>
                  <a:lnTo>
                    <a:pt x="30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5"/>
            <p:cNvSpPr/>
            <p:nvPr/>
          </p:nvSpPr>
          <p:spPr>
            <a:xfrm>
              <a:off x="2949125" y="3005775"/>
              <a:ext cx="702800" cy="702200"/>
            </a:xfrm>
            <a:custGeom>
              <a:avLst/>
              <a:gdLst/>
              <a:ahLst/>
              <a:cxnLst/>
              <a:rect l="l" t="t" r="r" b="b"/>
              <a:pathLst>
                <a:path w="28112" h="28088" extrusionOk="0">
                  <a:moveTo>
                    <a:pt x="0" y="0"/>
                  </a:moveTo>
                  <a:lnTo>
                    <a:pt x="28112" y="28087"/>
                  </a:lnTo>
                  <a:lnTo>
                    <a:pt x="28112" y="13725"/>
                  </a:lnTo>
                  <a:lnTo>
                    <a:pt x="143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5"/>
            <p:cNvSpPr/>
            <p:nvPr/>
          </p:nvSpPr>
          <p:spPr>
            <a:xfrm>
              <a:off x="2949125" y="1996625"/>
              <a:ext cx="702800" cy="702800"/>
            </a:xfrm>
            <a:custGeom>
              <a:avLst/>
              <a:gdLst/>
              <a:ahLst/>
              <a:cxnLst/>
              <a:rect l="l" t="t" r="r" b="b"/>
              <a:pathLst>
                <a:path w="28112" h="28112" extrusionOk="0">
                  <a:moveTo>
                    <a:pt x="28112" y="0"/>
                  </a:moveTo>
                  <a:lnTo>
                    <a:pt x="0" y="28112"/>
                  </a:lnTo>
                  <a:lnTo>
                    <a:pt x="14362" y="28112"/>
                  </a:lnTo>
                  <a:lnTo>
                    <a:pt x="28112" y="14362"/>
                  </a:lnTo>
                  <a:lnTo>
                    <a:pt x="281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5"/>
            <p:cNvSpPr/>
            <p:nvPr/>
          </p:nvSpPr>
          <p:spPr>
            <a:xfrm>
              <a:off x="3958275" y="3005775"/>
              <a:ext cx="702200" cy="702200"/>
            </a:xfrm>
            <a:custGeom>
              <a:avLst/>
              <a:gdLst/>
              <a:ahLst/>
              <a:cxnLst/>
              <a:rect l="l" t="t" r="r" b="b"/>
              <a:pathLst>
                <a:path w="28088" h="28088" extrusionOk="0">
                  <a:moveTo>
                    <a:pt x="13725" y="0"/>
                  </a:moveTo>
                  <a:lnTo>
                    <a:pt x="0" y="13725"/>
                  </a:lnTo>
                  <a:lnTo>
                    <a:pt x="0" y="28087"/>
                  </a:lnTo>
                  <a:lnTo>
                    <a:pt x="280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5"/>
            <p:cNvSpPr/>
            <p:nvPr/>
          </p:nvSpPr>
          <p:spPr>
            <a:xfrm>
              <a:off x="1190625" y="238125"/>
              <a:ext cx="1235875" cy="1235875"/>
            </a:xfrm>
            <a:custGeom>
              <a:avLst/>
              <a:gdLst/>
              <a:ahLst/>
              <a:cxnLst/>
              <a:rect l="l" t="t" r="r" b="b"/>
              <a:pathLst>
                <a:path w="49435" h="49435" extrusionOk="0">
                  <a:moveTo>
                    <a:pt x="0" y="0"/>
                  </a:moveTo>
                  <a:lnTo>
                    <a:pt x="0" y="49434"/>
                  </a:lnTo>
                  <a:lnTo>
                    <a:pt x="6127" y="49434"/>
                  </a:lnTo>
                  <a:cubicBezTo>
                    <a:pt x="29778" y="49434"/>
                    <a:pt x="49434" y="29778"/>
                    <a:pt x="49434" y="6127"/>
                  </a:cubicBezTo>
                  <a:lnTo>
                    <a:pt x="49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5"/>
            <p:cNvSpPr/>
            <p:nvPr/>
          </p:nvSpPr>
          <p:spPr>
            <a:xfrm>
              <a:off x="4851000" y="3005775"/>
              <a:ext cx="1567975" cy="1056950"/>
            </a:xfrm>
            <a:custGeom>
              <a:avLst/>
              <a:gdLst/>
              <a:ahLst/>
              <a:cxnLst/>
              <a:rect l="l" t="t" r="r" b="b"/>
              <a:pathLst>
                <a:path w="62719" h="42278" extrusionOk="0">
                  <a:moveTo>
                    <a:pt x="9706" y="0"/>
                  </a:moveTo>
                  <a:lnTo>
                    <a:pt x="0" y="9706"/>
                  </a:lnTo>
                  <a:lnTo>
                    <a:pt x="32573" y="42278"/>
                  </a:lnTo>
                  <a:cubicBezTo>
                    <a:pt x="39754" y="38847"/>
                    <a:pt x="48111" y="36763"/>
                    <a:pt x="56591" y="36763"/>
                  </a:cubicBezTo>
                  <a:lnTo>
                    <a:pt x="62718" y="36763"/>
                  </a:lnTo>
                  <a:lnTo>
                    <a:pt x="627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5"/>
            <p:cNvSpPr/>
            <p:nvPr/>
          </p:nvSpPr>
          <p:spPr>
            <a:xfrm>
              <a:off x="4851000" y="1641850"/>
              <a:ext cx="1567975" cy="1057575"/>
            </a:xfrm>
            <a:custGeom>
              <a:avLst/>
              <a:gdLst/>
              <a:ahLst/>
              <a:cxnLst/>
              <a:rect l="l" t="t" r="r" b="b"/>
              <a:pathLst>
                <a:path w="62719" h="42303" extrusionOk="0">
                  <a:moveTo>
                    <a:pt x="32573" y="1"/>
                  </a:moveTo>
                  <a:lnTo>
                    <a:pt x="0" y="32573"/>
                  </a:lnTo>
                  <a:lnTo>
                    <a:pt x="9706" y="42303"/>
                  </a:lnTo>
                  <a:lnTo>
                    <a:pt x="62718" y="42303"/>
                  </a:lnTo>
                  <a:lnTo>
                    <a:pt x="62718" y="5540"/>
                  </a:lnTo>
                  <a:lnTo>
                    <a:pt x="56591" y="5540"/>
                  </a:lnTo>
                  <a:cubicBezTo>
                    <a:pt x="48111" y="5540"/>
                    <a:pt x="39754" y="3456"/>
                    <a:pt x="32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5"/>
            <p:cNvSpPr/>
            <p:nvPr/>
          </p:nvSpPr>
          <p:spPr>
            <a:xfrm>
              <a:off x="5183700" y="4231200"/>
              <a:ext cx="1235275" cy="1235275"/>
            </a:xfrm>
            <a:custGeom>
              <a:avLst/>
              <a:gdLst/>
              <a:ahLst/>
              <a:cxnLst/>
              <a:rect l="l" t="t" r="r" b="b"/>
              <a:pathLst>
                <a:path w="49411" h="49411" extrusionOk="0">
                  <a:moveTo>
                    <a:pt x="43283" y="1"/>
                  </a:moveTo>
                  <a:cubicBezTo>
                    <a:pt x="19632" y="1"/>
                    <a:pt x="1" y="19632"/>
                    <a:pt x="1" y="43283"/>
                  </a:cubicBezTo>
                  <a:lnTo>
                    <a:pt x="1" y="49410"/>
                  </a:lnTo>
                  <a:lnTo>
                    <a:pt x="49410" y="49410"/>
                  </a:lnTo>
                  <a:lnTo>
                    <a:pt x="49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5"/>
            <p:cNvSpPr/>
            <p:nvPr/>
          </p:nvSpPr>
          <p:spPr>
            <a:xfrm>
              <a:off x="1190625" y="4231200"/>
              <a:ext cx="1235875" cy="1235275"/>
            </a:xfrm>
            <a:custGeom>
              <a:avLst/>
              <a:gdLst/>
              <a:ahLst/>
              <a:cxnLst/>
              <a:rect l="l" t="t" r="r" b="b"/>
              <a:pathLst>
                <a:path w="49435" h="49411" extrusionOk="0">
                  <a:moveTo>
                    <a:pt x="0" y="1"/>
                  </a:moveTo>
                  <a:lnTo>
                    <a:pt x="0" y="49410"/>
                  </a:lnTo>
                  <a:lnTo>
                    <a:pt x="49434" y="49410"/>
                  </a:lnTo>
                  <a:lnTo>
                    <a:pt x="49434" y="43283"/>
                  </a:lnTo>
                  <a:cubicBezTo>
                    <a:pt x="49434" y="19632"/>
                    <a:pt x="29778" y="1"/>
                    <a:pt x="6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5"/>
            <p:cNvSpPr/>
            <p:nvPr/>
          </p:nvSpPr>
          <p:spPr>
            <a:xfrm>
              <a:off x="4417800" y="3465300"/>
              <a:ext cx="982225" cy="982225"/>
            </a:xfrm>
            <a:custGeom>
              <a:avLst/>
              <a:gdLst/>
              <a:ahLst/>
              <a:cxnLst/>
              <a:rect l="l" t="t" r="r" b="b"/>
              <a:pathLst>
                <a:path w="39289" h="39289" extrusionOk="0">
                  <a:moveTo>
                    <a:pt x="8652" y="1"/>
                  </a:moveTo>
                  <a:lnTo>
                    <a:pt x="1" y="8652"/>
                  </a:lnTo>
                  <a:lnTo>
                    <a:pt x="30637" y="39288"/>
                  </a:lnTo>
                  <a:cubicBezTo>
                    <a:pt x="33186" y="36078"/>
                    <a:pt x="36078" y="33186"/>
                    <a:pt x="39288" y="30637"/>
                  </a:cubicBezTo>
                  <a:lnTo>
                    <a:pt x="8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5"/>
            <p:cNvSpPr/>
            <p:nvPr/>
          </p:nvSpPr>
          <p:spPr>
            <a:xfrm>
              <a:off x="1190625" y="3005775"/>
              <a:ext cx="1568575" cy="1056950"/>
            </a:xfrm>
            <a:custGeom>
              <a:avLst/>
              <a:gdLst/>
              <a:ahLst/>
              <a:cxnLst/>
              <a:rect l="l" t="t" r="r" b="b"/>
              <a:pathLst>
                <a:path w="62743" h="42278" extrusionOk="0">
                  <a:moveTo>
                    <a:pt x="0" y="0"/>
                  </a:moveTo>
                  <a:lnTo>
                    <a:pt x="0" y="36763"/>
                  </a:lnTo>
                  <a:lnTo>
                    <a:pt x="6127" y="36763"/>
                  </a:lnTo>
                  <a:cubicBezTo>
                    <a:pt x="14607" y="36763"/>
                    <a:pt x="22965" y="38847"/>
                    <a:pt x="30170" y="42278"/>
                  </a:cubicBezTo>
                  <a:lnTo>
                    <a:pt x="62742" y="9706"/>
                  </a:lnTo>
                  <a:lnTo>
                    <a:pt x="53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5"/>
            <p:cNvSpPr/>
            <p:nvPr/>
          </p:nvSpPr>
          <p:spPr>
            <a:xfrm>
              <a:off x="2594350" y="3898500"/>
              <a:ext cx="1057575" cy="1567975"/>
            </a:xfrm>
            <a:custGeom>
              <a:avLst/>
              <a:gdLst/>
              <a:ahLst/>
              <a:cxnLst/>
              <a:rect l="l" t="t" r="r" b="b"/>
              <a:pathLst>
                <a:path w="42303" h="62719" extrusionOk="0">
                  <a:moveTo>
                    <a:pt x="32573" y="0"/>
                  </a:moveTo>
                  <a:lnTo>
                    <a:pt x="1" y="32573"/>
                  </a:lnTo>
                  <a:cubicBezTo>
                    <a:pt x="3456" y="39754"/>
                    <a:pt x="5540" y="48111"/>
                    <a:pt x="5540" y="56591"/>
                  </a:cubicBezTo>
                  <a:lnTo>
                    <a:pt x="5540" y="62718"/>
                  </a:lnTo>
                  <a:lnTo>
                    <a:pt x="42303" y="62718"/>
                  </a:lnTo>
                  <a:lnTo>
                    <a:pt x="42303" y="9706"/>
                  </a:lnTo>
                  <a:lnTo>
                    <a:pt x="32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5"/>
            <p:cNvSpPr/>
            <p:nvPr/>
          </p:nvSpPr>
          <p:spPr>
            <a:xfrm>
              <a:off x="2209575" y="3465300"/>
              <a:ext cx="982825" cy="982225"/>
            </a:xfrm>
            <a:custGeom>
              <a:avLst/>
              <a:gdLst/>
              <a:ahLst/>
              <a:cxnLst/>
              <a:rect l="l" t="t" r="r" b="b"/>
              <a:pathLst>
                <a:path w="39313" h="39289" extrusionOk="0">
                  <a:moveTo>
                    <a:pt x="30636" y="1"/>
                  </a:moveTo>
                  <a:lnTo>
                    <a:pt x="0" y="30637"/>
                  </a:lnTo>
                  <a:cubicBezTo>
                    <a:pt x="3211" y="33186"/>
                    <a:pt x="6103" y="36078"/>
                    <a:pt x="8676" y="39288"/>
                  </a:cubicBezTo>
                  <a:lnTo>
                    <a:pt x="39312" y="8652"/>
                  </a:lnTo>
                  <a:lnTo>
                    <a:pt x="306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5"/>
            <p:cNvSpPr/>
            <p:nvPr/>
          </p:nvSpPr>
          <p:spPr>
            <a:xfrm>
              <a:off x="3958275" y="3898500"/>
              <a:ext cx="1056950" cy="1567975"/>
            </a:xfrm>
            <a:custGeom>
              <a:avLst/>
              <a:gdLst/>
              <a:ahLst/>
              <a:cxnLst/>
              <a:rect l="l" t="t" r="r" b="b"/>
              <a:pathLst>
                <a:path w="42278" h="62719" extrusionOk="0">
                  <a:moveTo>
                    <a:pt x="9706" y="0"/>
                  </a:moveTo>
                  <a:lnTo>
                    <a:pt x="0" y="9706"/>
                  </a:lnTo>
                  <a:lnTo>
                    <a:pt x="0" y="62718"/>
                  </a:lnTo>
                  <a:lnTo>
                    <a:pt x="36763" y="62718"/>
                  </a:lnTo>
                  <a:lnTo>
                    <a:pt x="36763" y="56591"/>
                  </a:lnTo>
                  <a:cubicBezTo>
                    <a:pt x="36763" y="48111"/>
                    <a:pt x="38847" y="39754"/>
                    <a:pt x="42278" y="32573"/>
                  </a:cubicBezTo>
                  <a:lnTo>
                    <a:pt x="9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65"/>
          <p:cNvGrpSpPr/>
          <p:nvPr/>
        </p:nvGrpSpPr>
        <p:grpSpPr>
          <a:xfrm>
            <a:off x="3284222" y="2736996"/>
            <a:ext cx="471074" cy="471074"/>
            <a:chOff x="1190625" y="238125"/>
            <a:chExt cx="5228350" cy="5228350"/>
          </a:xfrm>
        </p:grpSpPr>
        <p:sp>
          <p:nvSpPr>
            <p:cNvPr id="1657" name="Google Shape;1657;p65"/>
            <p:cNvSpPr/>
            <p:nvPr/>
          </p:nvSpPr>
          <p:spPr>
            <a:xfrm>
              <a:off x="3496275" y="238125"/>
              <a:ext cx="1227925" cy="1848575"/>
            </a:xfrm>
            <a:custGeom>
              <a:avLst/>
              <a:gdLst/>
              <a:ahLst/>
              <a:cxnLst/>
              <a:rect l="l" t="t" r="r" b="b"/>
              <a:pathLst>
                <a:path w="49117" h="73943" extrusionOk="0">
                  <a:moveTo>
                    <a:pt x="24607" y="0"/>
                  </a:moveTo>
                  <a:cubicBezTo>
                    <a:pt x="1" y="42327"/>
                    <a:pt x="99" y="41836"/>
                    <a:pt x="99" y="49434"/>
                  </a:cubicBezTo>
                  <a:cubicBezTo>
                    <a:pt x="99" y="62939"/>
                    <a:pt x="11078" y="73943"/>
                    <a:pt x="24607" y="73943"/>
                  </a:cubicBezTo>
                  <a:cubicBezTo>
                    <a:pt x="38112" y="73943"/>
                    <a:pt x="49116" y="62939"/>
                    <a:pt x="49116" y="49434"/>
                  </a:cubicBezTo>
                  <a:cubicBezTo>
                    <a:pt x="49116" y="42939"/>
                    <a:pt x="47842" y="37915"/>
                    <a:pt x="24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5"/>
            <p:cNvSpPr/>
            <p:nvPr/>
          </p:nvSpPr>
          <p:spPr>
            <a:xfrm>
              <a:off x="1496975" y="238125"/>
              <a:ext cx="1542225" cy="623150"/>
            </a:xfrm>
            <a:custGeom>
              <a:avLst/>
              <a:gdLst/>
              <a:ahLst/>
              <a:cxnLst/>
              <a:rect l="l" t="t" r="r" b="b"/>
              <a:pathLst>
                <a:path w="61689" h="24926" extrusionOk="0">
                  <a:moveTo>
                    <a:pt x="0" y="0"/>
                  </a:moveTo>
                  <a:lnTo>
                    <a:pt x="0" y="24925"/>
                  </a:lnTo>
                  <a:lnTo>
                    <a:pt x="61689" y="24925"/>
                  </a:lnTo>
                  <a:lnTo>
                    <a:pt x="61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5"/>
            <p:cNvSpPr/>
            <p:nvPr/>
          </p:nvSpPr>
          <p:spPr>
            <a:xfrm>
              <a:off x="2120100" y="2699400"/>
              <a:ext cx="306400" cy="919100"/>
            </a:xfrm>
            <a:custGeom>
              <a:avLst/>
              <a:gdLst/>
              <a:ahLst/>
              <a:cxnLst/>
              <a:rect l="l" t="t" r="r" b="b"/>
              <a:pathLst>
                <a:path w="12256" h="36764" extrusionOk="0">
                  <a:moveTo>
                    <a:pt x="6128" y="1"/>
                  </a:moveTo>
                  <a:cubicBezTo>
                    <a:pt x="4584" y="1"/>
                    <a:pt x="1" y="6520"/>
                    <a:pt x="1" y="18382"/>
                  </a:cubicBezTo>
                  <a:cubicBezTo>
                    <a:pt x="1" y="30245"/>
                    <a:pt x="4584" y="36764"/>
                    <a:pt x="6128" y="36764"/>
                  </a:cubicBezTo>
                  <a:cubicBezTo>
                    <a:pt x="7648" y="36764"/>
                    <a:pt x="12255" y="30245"/>
                    <a:pt x="12255" y="18382"/>
                  </a:cubicBezTo>
                  <a:cubicBezTo>
                    <a:pt x="12255" y="6520"/>
                    <a:pt x="7648"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5"/>
            <p:cNvSpPr/>
            <p:nvPr/>
          </p:nvSpPr>
          <p:spPr>
            <a:xfrm>
              <a:off x="1555175" y="1167600"/>
              <a:ext cx="1416625" cy="306400"/>
            </a:xfrm>
            <a:custGeom>
              <a:avLst/>
              <a:gdLst/>
              <a:ahLst/>
              <a:cxnLst/>
              <a:rect l="l" t="t" r="r" b="b"/>
              <a:pathLst>
                <a:path w="56665" h="12256" extrusionOk="0">
                  <a:moveTo>
                    <a:pt x="6545" y="1"/>
                  </a:moveTo>
                  <a:lnTo>
                    <a:pt x="1" y="12255"/>
                  </a:lnTo>
                  <a:lnTo>
                    <a:pt x="56665" y="12255"/>
                  </a:lnTo>
                  <a:lnTo>
                    <a:pt x="50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5"/>
            <p:cNvSpPr/>
            <p:nvPr/>
          </p:nvSpPr>
          <p:spPr>
            <a:xfrm>
              <a:off x="1206550" y="1780325"/>
              <a:ext cx="2124325" cy="2757275"/>
            </a:xfrm>
            <a:custGeom>
              <a:avLst/>
              <a:gdLst/>
              <a:ahLst/>
              <a:cxnLst/>
              <a:rect l="l" t="t" r="r" b="b"/>
              <a:pathLst>
                <a:path w="84973" h="110291" extrusionOk="0">
                  <a:moveTo>
                    <a:pt x="42670" y="24509"/>
                  </a:moveTo>
                  <a:cubicBezTo>
                    <a:pt x="53135" y="24509"/>
                    <a:pt x="61052" y="37671"/>
                    <a:pt x="61052" y="55145"/>
                  </a:cubicBezTo>
                  <a:cubicBezTo>
                    <a:pt x="61052" y="72596"/>
                    <a:pt x="53135" y="85781"/>
                    <a:pt x="42670" y="85781"/>
                  </a:cubicBezTo>
                  <a:cubicBezTo>
                    <a:pt x="32180" y="85781"/>
                    <a:pt x="24288" y="72596"/>
                    <a:pt x="24288" y="55145"/>
                  </a:cubicBezTo>
                  <a:cubicBezTo>
                    <a:pt x="24288" y="37671"/>
                    <a:pt x="32180" y="24509"/>
                    <a:pt x="42670" y="24509"/>
                  </a:cubicBezTo>
                  <a:close/>
                  <a:moveTo>
                    <a:pt x="11348" y="1"/>
                  </a:moveTo>
                  <a:lnTo>
                    <a:pt x="0" y="110290"/>
                  </a:lnTo>
                  <a:lnTo>
                    <a:pt x="84972" y="110290"/>
                  </a:lnTo>
                  <a:lnTo>
                    <a:pt x="73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5"/>
            <p:cNvSpPr/>
            <p:nvPr/>
          </p:nvSpPr>
          <p:spPr>
            <a:xfrm>
              <a:off x="1190625" y="4843925"/>
              <a:ext cx="2154950" cy="622550"/>
            </a:xfrm>
            <a:custGeom>
              <a:avLst/>
              <a:gdLst/>
              <a:ahLst/>
              <a:cxnLst/>
              <a:rect l="l" t="t" r="r" b="b"/>
              <a:pathLst>
                <a:path w="86198" h="24902" extrusionOk="0">
                  <a:moveTo>
                    <a:pt x="0" y="0"/>
                  </a:moveTo>
                  <a:lnTo>
                    <a:pt x="0" y="24901"/>
                  </a:lnTo>
                  <a:lnTo>
                    <a:pt x="86197" y="24901"/>
                  </a:lnTo>
                  <a:lnTo>
                    <a:pt x="86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5"/>
            <p:cNvSpPr/>
            <p:nvPr/>
          </p:nvSpPr>
          <p:spPr>
            <a:xfrm>
              <a:off x="3680700" y="2302375"/>
              <a:ext cx="861500" cy="397050"/>
            </a:xfrm>
            <a:custGeom>
              <a:avLst/>
              <a:gdLst/>
              <a:ahLst/>
              <a:cxnLst/>
              <a:rect l="l" t="t" r="r" b="b"/>
              <a:pathLst>
                <a:path w="34460" h="15882" extrusionOk="0">
                  <a:moveTo>
                    <a:pt x="1569" y="0"/>
                  </a:moveTo>
                  <a:cubicBezTo>
                    <a:pt x="932" y="4853"/>
                    <a:pt x="417" y="10269"/>
                    <a:pt x="1" y="15882"/>
                  </a:cubicBezTo>
                  <a:lnTo>
                    <a:pt x="34460" y="15882"/>
                  </a:lnTo>
                  <a:cubicBezTo>
                    <a:pt x="34019" y="10269"/>
                    <a:pt x="33529" y="4853"/>
                    <a:pt x="32867" y="0"/>
                  </a:cubicBezTo>
                  <a:cubicBezTo>
                    <a:pt x="28112" y="2255"/>
                    <a:pt x="22843" y="3627"/>
                    <a:pt x="17230" y="3627"/>
                  </a:cubicBezTo>
                  <a:cubicBezTo>
                    <a:pt x="11618" y="3627"/>
                    <a:pt x="6348" y="2255"/>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5"/>
            <p:cNvSpPr/>
            <p:nvPr/>
          </p:nvSpPr>
          <p:spPr>
            <a:xfrm>
              <a:off x="3651900" y="3005775"/>
              <a:ext cx="919100" cy="2460700"/>
            </a:xfrm>
            <a:custGeom>
              <a:avLst/>
              <a:gdLst/>
              <a:ahLst/>
              <a:cxnLst/>
              <a:rect l="l" t="t" r="r" b="b"/>
              <a:pathLst>
                <a:path w="36764" h="98428" extrusionOk="0">
                  <a:moveTo>
                    <a:pt x="417" y="0"/>
                  </a:moveTo>
                  <a:cubicBezTo>
                    <a:pt x="172" y="5931"/>
                    <a:pt x="1" y="12058"/>
                    <a:pt x="1" y="18382"/>
                  </a:cubicBezTo>
                  <a:cubicBezTo>
                    <a:pt x="1" y="48135"/>
                    <a:pt x="2378" y="98427"/>
                    <a:pt x="18382" y="98427"/>
                  </a:cubicBezTo>
                  <a:cubicBezTo>
                    <a:pt x="34362" y="98427"/>
                    <a:pt x="36764" y="48135"/>
                    <a:pt x="36764" y="18382"/>
                  </a:cubicBezTo>
                  <a:cubicBezTo>
                    <a:pt x="36764" y="12058"/>
                    <a:pt x="36568" y="5931"/>
                    <a:pt x="36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5"/>
            <p:cNvSpPr/>
            <p:nvPr/>
          </p:nvSpPr>
          <p:spPr>
            <a:xfrm>
              <a:off x="4877350" y="238125"/>
              <a:ext cx="1541625" cy="1235875"/>
            </a:xfrm>
            <a:custGeom>
              <a:avLst/>
              <a:gdLst/>
              <a:ahLst/>
              <a:cxnLst/>
              <a:rect l="l" t="t" r="r" b="b"/>
              <a:pathLst>
                <a:path w="61665" h="49435" extrusionOk="0">
                  <a:moveTo>
                    <a:pt x="0" y="0"/>
                  </a:moveTo>
                  <a:lnTo>
                    <a:pt x="18382" y="49434"/>
                  </a:lnTo>
                  <a:lnTo>
                    <a:pt x="42891" y="49434"/>
                  </a:lnTo>
                  <a:lnTo>
                    <a:pt x="61664" y="0"/>
                  </a:lnTo>
                  <a:lnTo>
                    <a:pt x="36763" y="0"/>
                  </a:lnTo>
                  <a:lnTo>
                    <a:pt x="36763" y="12254"/>
                  </a:lnTo>
                  <a:lnTo>
                    <a:pt x="24509" y="12254"/>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5"/>
            <p:cNvSpPr/>
            <p:nvPr/>
          </p:nvSpPr>
          <p:spPr>
            <a:xfrm>
              <a:off x="5336875" y="1780325"/>
              <a:ext cx="612750" cy="612750"/>
            </a:xfrm>
            <a:custGeom>
              <a:avLst/>
              <a:gdLst/>
              <a:ahLst/>
              <a:cxnLst/>
              <a:rect l="l" t="t" r="r" b="b"/>
              <a:pathLst>
                <a:path w="24510" h="24510" extrusionOk="0">
                  <a:moveTo>
                    <a:pt x="1" y="1"/>
                  </a:moveTo>
                  <a:lnTo>
                    <a:pt x="1" y="24509"/>
                  </a:lnTo>
                  <a:lnTo>
                    <a:pt x="24510" y="24509"/>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5"/>
            <p:cNvSpPr/>
            <p:nvPr/>
          </p:nvSpPr>
          <p:spPr>
            <a:xfrm>
              <a:off x="5336875" y="2699400"/>
              <a:ext cx="612750" cy="2767075"/>
            </a:xfrm>
            <a:custGeom>
              <a:avLst/>
              <a:gdLst/>
              <a:ahLst/>
              <a:cxnLst/>
              <a:rect l="l" t="t" r="r" b="b"/>
              <a:pathLst>
                <a:path w="24510" h="110683" extrusionOk="0">
                  <a:moveTo>
                    <a:pt x="1" y="1"/>
                  </a:moveTo>
                  <a:lnTo>
                    <a:pt x="1" y="110682"/>
                  </a:lnTo>
                  <a:lnTo>
                    <a:pt x="24510" y="110682"/>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65"/>
          <p:cNvGrpSpPr/>
          <p:nvPr/>
        </p:nvGrpSpPr>
        <p:grpSpPr>
          <a:xfrm>
            <a:off x="3347166" y="2025879"/>
            <a:ext cx="334386" cy="471074"/>
            <a:chOff x="1927100" y="238125"/>
            <a:chExt cx="3711275" cy="5228350"/>
          </a:xfrm>
        </p:grpSpPr>
        <p:sp>
          <p:nvSpPr>
            <p:cNvPr id="1669" name="Google Shape;1669;p65"/>
            <p:cNvSpPr/>
            <p:nvPr/>
          </p:nvSpPr>
          <p:spPr>
            <a:xfrm>
              <a:off x="1927100" y="238125"/>
              <a:ext cx="3711275" cy="3918350"/>
            </a:xfrm>
            <a:custGeom>
              <a:avLst/>
              <a:gdLst/>
              <a:ahLst/>
              <a:cxnLst/>
              <a:rect l="l" t="t" r="r" b="b"/>
              <a:pathLst>
                <a:path w="148451" h="156734" extrusionOk="0">
                  <a:moveTo>
                    <a:pt x="107668" y="49018"/>
                  </a:moveTo>
                  <a:cubicBezTo>
                    <a:pt x="123402" y="49018"/>
                    <a:pt x="136196" y="61811"/>
                    <a:pt x="136196" y="77546"/>
                  </a:cubicBezTo>
                  <a:cubicBezTo>
                    <a:pt x="136196" y="88281"/>
                    <a:pt x="129603" y="97594"/>
                    <a:pt x="122593" y="103255"/>
                  </a:cubicBezTo>
                  <a:cubicBezTo>
                    <a:pt x="118844" y="97864"/>
                    <a:pt x="114285" y="92374"/>
                    <a:pt x="108672" y="86761"/>
                  </a:cubicBezTo>
                  <a:cubicBezTo>
                    <a:pt x="96884" y="74972"/>
                    <a:pt x="98085" y="61174"/>
                    <a:pt x="102986" y="49018"/>
                  </a:cubicBezTo>
                  <a:close/>
                  <a:moveTo>
                    <a:pt x="44288" y="120412"/>
                  </a:moveTo>
                  <a:lnTo>
                    <a:pt x="52964" y="129088"/>
                  </a:lnTo>
                  <a:lnTo>
                    <a:pt x="44288" y="137739"/>
                  </a:lnTo>
                  <a:lnTo>
                    <a:pt x="35612" y="129088"/>
                  </a:lnTo>
                  <a:lnTo>
                    <a:pt x="44288" y="120412"/>
                  </a:lnTo>
                  <a:close/>
                  <a:moveTo>
                    <a:pt x="93305" y="120412"/>
                  </a:moveTo>
                  <a:lnTo>
                    <a:pt x="101982" y="129088"/>
                  </a:lnTo>
                  <a:lnTo>
                    <a:pt x="93305" y="137739"/>
                  </a:lnTo>
                  <a:lnTo>
                    <a:pt x="84629" y="129088"/>
                  </a:lnTo>
                  <a:lnTo>
                    <a:pt x="93305" y="120412"/>
                  </a:lnTo>
                  <a:close/>
                  <a:moveTo>
                    <a:pt x="49361" y="0"/>
                  </a:moveTo>
                  <a:cubicBezTo>
                    <a:pt x="25367" y="0"/>
                    <a:pt x="13186" y="16887"/>
                    <a:pt x="11103" y="18382"/>
                  </a:cubicBezTo>
                  <a:lnTo>
                    <a:pt x="28921" y="36175"/>
                  </a:lnTo>
                  <a:cubicBezTo>
                    <a:pt x="34950" y="42204"/>
                    <a:pt x="38406" y="51370"/>
                    <a:pt x="38406" y="61272"/>
                  </a:cubicBezTo>
                  <a:cubicBezTo>
                    <a:pt x="38406" y="71198"/>
                    <a:pt x="34950" y="80732"/>
                    <a:pt x="28921" y="86761"/>
                  </a:cubicBezTo>
                  <a:cubicBezTo>
                    <a:pt x="5834" y="109848"/>
                    <a:pt x="1" y="131392"/>
                    <a:pt x="1937" y="150386"/>
                  </a:cubicBezTo>
                  <a:lnTo>
                    <a:pt x="20073" y="132225"/>
                  </a:lnTo>
                  <a:lnTo>
                    <a:pt x="44582" y="156734"/>
                  </a:lnTo>
                  <a:lnTo>
                    <a:pt x="69091" y="132225"/>
                  </a:lnTo>
                  <a:lnTo>
                    <a:pt x="93600" y="156734"/>
                  </a:lnTo>
                  <a:lnTo>
                    <a:pt x="118108" y="132225"/>
                  </a:lnTo>
                  <a:lnTo>
                    <a:pt x="136098" y="150214"/>
                  </a:lnTo>
                  <a:cubicBezTo>
                    <a:pt x="137225" y="138940"/>
                    <a:pt x="135436" y="126808"/>
                    <a:pt x="128917" y="113892"/>
                  </a:cubicBezTo>
                  <a:cubicBezTo>
                    <a:pt x="139063" y="106270"/>
                    <a:pt x="148450" y="93329"/>
                    <a:pt x="148450" y="77546"/>
                  </a:cubicBezTo>
                  <a:cubicBezTo>
                    <a:pt x="148450" y="55537"/>
                    <a:pt x="130877" y="37645"/>
                    <a:pt x="109040" y="36910"/>
                  </a:cubicBezTo>
                  <a:cubicBezTo>
                    <a:pt x="109138" y="36763"/>
                    <a:pt x="109187" y="36641"/>
                    <a:pt x="109285" y="36494"/>
                  </a:cubicBezTo>
                  <a:cubicBezTo>
                    <a:pt x="110045" y="35195"/>
                    <a:pt x="110658" y="34116"/>
                    <a:pt x="111050" y="33381"/>
                  </a:cubicBezTo>
                  <a:lnTo>
                    <a:pt x="115486" y="24509"/>
                  </a:lnTo>
                  <a:lnTo>
                    <a:pt x="105560" y="24509"/>
                  </a:lnTo>
                  <a:cubicBezTo>
                    <a:pt x="95413" y="24509"/>
                    <a:pt x="87178" y="16274"/>
                    <a:pt x="87178" y="6127"/>
                  </a:cubicBezTo>
                  <a:lnTo>
                    <a:pt x="87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5"/>
            <p:cNvSpPr/>
            <p:nvPr/>
          </p:nvSpPr>
          <p:spPr>
            <a:xfrm>
              <a:off x="2049025" y="3976925"/>
              <a:ext cx="3205775" cy="1489550"/>
            </a:xfrm>
            <a:custGeom>
              <a:avLst/>
              <a:gdLst/>
              <a:ahLst/>
              <a:cxnLst/>
              <a:rect l="l" t="t" r="r" b="b"/>
              <a:pathLst>
                <a:path w="128231" h="59582" extrusionOk="0">
                  <a:moveTo>
                    <a:pt x="63920" y="19877"/>
                  </a:moveTo>
                  <a:lnTo>
                    <a:pt x="72596" y="28553"/>
                  </a:lnTo>
                  <a:lnTo>
                    <a:pt x="63920" y="37205"/>
                  </a:lnTo>
                  <a:lnTo>
                    <a:pt x="55244" y="28553"/>
                  </a:lnTo>
                  <a:lnTo>
                    <a:pt x="63920" y="19877"/>
                  </a:lnTo>
                  <a:close/>
                  <a:moveTo>
                    <a:pt x="15196" y="1"/>
                  </a:moveTo>
                  <a:lnTo>
                    <a:pt x="1" y="15220"/>
                  </a:lnTo>
                  <a:cubicBezTo>
                    <a:pt x="4682" y="30391"/>
                    <a:pt x="13358" y="43896"/>
                    <a:pt x="20221" y="54140"/>
                  </a:cubicBezTo>
                  <a:lnTo>
                    <a:pt x="23872" y="59581"/>
                  </a:lnTo>
                  <a:lnTo>
                    <a:pt x="103967" y="59581"/>
                  </a:lnTo>
                  <a:lnTo>
                    <a:pt x="107815" y="53846"/>
                  </a:lnTo>
                  <a:cubicBezTo>
                    <a:pt x="114996" y="43136"/>
                    <a:pt x="123599" y="29779"/>
                    <a:pt x="128231" y="15000"/>
                  </a:cubicBezTo>
                  <a:lnTo>
                    <a:pt x="113231" y="1"/>
                  </a:lnTo>
                  <a:lnTo>
                    <a:pt x="88723" y="24509"/>
                  </a:lnTo>
                  <a:lnTo>
                    <a:pt x="64214" y="1"/>
                  </a:lnTo>
                  <a:lnTo>
                    <a:pt x="39705" y="24509"/>
                  </a:lnTo>
                  <a:lnTo>
                    <a:pt x="15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65"/>
          <p:cNvGrpSpPr/>
          <p:nvPr/>
        </p:nvGrpSpPr>
        <p:grpSpPr>
          <a:xfrm>
            <a:off x="3284227" y="1315005"/>
            <a:ext cx="441652" cy="471074"/>
            <a:chOff x="1354200" y="238125"/>
            <a:chExt cx="4901800" cy="5228350"/>
          </a:xfrm>
        </p:grpSpPr>
        <p:sp>
          <p:nvSpPr>
            <p:cNvPr id="1672" name="Google Shape;1672;p65"/>
            <p:cNvSpPr/>
            <p:nvPr/>
          </p:nvSpPr>
          <p:spPr>
            <a:xfrm>
              <a:off x="3345550" y="1780325"/>
              <a:ext cx="1225450" cy="2144550"/>
            </a:xfrm>
            <a:custGeom>
              <a:avLst/>
              <a:gdLst/>
              <a:ahLst/>
              <a:cxnLst/>
              <a:rect l="l" t="t" r="r" b="b"/>
              <a:pathLst>
                <a:path w="49018" h="85782" extrusionOk="0">
                  <a:moveTo>
                    <a:pt x="0" y="1"/>
                  </a:moveTo>
                  <a:lnTo>
                    <a:pt x="0" y="9584"/>
                  </a:lnTo>
                  <a:cubicBezTo>
                    <a:pt x="0" y="16274"/>
                    <a:pt x="1569" y="22990"/>
                    <a:pt x="4559" y="28970"/>
                  </a:cubicBezTo>
                  <a:cubicBezTo>
                    <a:pt x="8922" y="37671"/>
                    <a:pt x="8922" y="48087"/>
                    <a:pt x="4559" y="56787"/>
                  </a:cubicBezTo>
                  <a:cubicBezTo>
                    <a:pt x="1569" y="62768"/>
                    <a:pt x="0" y="69483"/>
                    <a:pt x="0" y="76174"/>
                  </a:cubicBezTo>
                  <a:lnTo>
                    <a:pt x="0" y="85781"/>
                  </a:lnTo>
                  <a:lnTo>
                    <a:pt x="49018" y="85781"/>
                  </a:lnTo>
                  <a:lnTo>
                    <a:pt x="49018" y="76174"/>
                  </a:lnTo>
                  <a:cubicBezTo>
                    <a:pt x="49018" y="69483"/>
                    <a:pt x="47425" y="62768"/>
                    <a:pt x="44435" y="56787"/>
                  </a:cubicBezTo>
                  <a:cubicBezTo>
                    <a:pt x="40072" y="48087"/>
                    <a:pt x="40072" y="37671"/>
                    <a:pt x="44435" y="28970"/>
                  </a:cubicBezTo>
                  <a:cubicBezTo>
                    <a:pt x="47425" y="22990"/>
                    <a:pt x="49018" y="16274"/>
                    <a:pt x="49018" y="9584"/>
                  </a:cubicBezTo>
                  <a:lnTo>
                    <a:pt x="49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5"/>
            <p:cNvSpPr/>
            <p:nvPr/>
          </p:nvSpPr>
          <p:spPr>
            <a:xfrm>
              <a:off x="3651900" y="4231200"/>
              <a:ext cx="612750" cy="1235275"/>
            </a:xfrm>
            <a:custGeom>
              <a:avLst/>
              <a:gdLst/>
              <a:ahLst/>
              <a:cxnLst/>
              <a:rect l="l" t="t" r="r" b="b"/>
              <a:pathLst>
                <a:path w="24510" h="49411" extrusionOk="0">
                  <a:moveTo>
                    <a:pt x="1" y="1"/>
                  </a:moveTo>
                  <a:lnTo>
                    <a:pt x="1" y="24509"/>
                  </a:lnTo>
                  <a:lnTo>
                    <a:pt x="6128" y="24509"/>
                  </a:lnTo>
                  <a:lnTo>
                    <a:pt x="6128" y="49410"/>
                  </a:lnTo>
                  <a:lnTo>
                    <a:pt x="18382" y="49410"/>
                  </a:lnTo>
                  <a:lnTo>
                    <a:pt x="18382" y="24509"/>
                  </a:lnTo>
                  <a:lnTo>
                    <a:pt x="24510" y="24509"/>
                  </a:lnTo>
                  <a:lnTo>
                    <a:pt x="2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5"/>
            <p:cNvSpPr/>
            <p:nvPr/>
          </p:nvSpPr>
          <p:spPr>
            <a:xfrm>
              <a:off x="1354200" y="238125"/>
              <a:ext cx="1531825" cy="929500"/>
            </a:xfrm>
            <a:custGeom>
              <a:avLst/>
              <a:gdLst/>
              <a:ahLst/>
              <a:cxnLst/>
              <a:rect l="l" t="t" r="r" b="b"/>
              <a:pathLst>
                <a:path w="61273" h="37180" extrusionOk="0">
                  <a:moveTo>
                    <a:pt x="1" y="0"/>
                  </a:moveTo>
                  <a:lnTo>
                    <a:pt x="18382" y="37180"/>
                  </a:lnTo>
                  <a:lnTo>
                    <a:pt x="42891" y="37180"/>
                  </a:lnTo>
                  <a:lnTo>
                    <a:pt x="61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5"/>
            <p:cNvSpPr/>
            <p:nvPr/>
          </p:nvSpPr>
          <p:spPr>
            <a:xfrm>
              <a:off x="1354200" y="4537575"/>
              <a:ext cx="1531825" cy="928900"/>
            </a:xfrm>
            <a:custGeom>
              <a:avLst/>
              <a:gdLst/>
              <a:ahLst/>
              <a:cxnLst/>
              <a:rect l="l" t="t" r="r" b="b"/>
              <a:pathLst>
                <a:path w="61273" h="37156" extrusionOk="0">
                  <a:moveTo>
                    <a:pt x="18382" y="0"/>
                  </a:moveTo>
                  <a:lnTo>
                    <a:pt x="1" y="37155"/>
                  </a:lnTo>
                  <a:lnTo>
                    <a:pt x="61273" y="37155"/>
                  </a:lnTo>
                  <a:lnTo>
                    <a:pt x="42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5"/>
            <p:cNvSpPr/>
            <p:nvPr/>
          </p:nvSpPr>
          <p:spPr>
            <a:xfrm>
              <a:off x="1813750" y="1473975"/>
              <a:ext cx="612750" cy="2757250"/>
            </a:xfrm>
            <a:custGeom>
              <a:avLst/>
              <a:gdLst/>
              <a:ahLst/>
              <a:cxnLst/>
              <a:rect l="l" t="t" r="r" b="b"/>
              <a:pathLst>
                <a:path w="24510" h="110290" extrusionOk="0">
                  <a:moveTo>
                    <a:pt x="0" y="0"/>
                  </a:moveTo>
                  <a:lnTo>
                    <a:pt x="0" y="110290"/>
                  </a:lnTo>
                  <a:lnTo>
                    <a:pt x="24509" y="110290"/>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5"/>
            <p:cNvSpPr/>
            <p:nvPr/>
          </p:nvSpPr>
          <p:spPr>
            <a:xfrm>
              <a:off x="3651900" y="238125"/>
              <a:ext cx="612750" cy="1235875"/>
            </a:xfrm>
            <a:custGeom>
              <a:avLst/>
              <a:gdLst/>
              <a:ahLst/>
              <a:cxnLst/>
              <a:rect l="l" t="t" r="r" b="b"/>
              <a:pathLst>
                <a:path w="24510" h="49435" extrusionOk="0">
                  <a:moveTo>
                    <a:pt x="6128" y="0"/>
                  </a:moveTo>
                  <a:lnTo>
                    <a:pt x="6128" y="24925"/>
                  </a:lnTo>
                  <a:lnTo>
                    <a:pt x="1" y="24925"/>
                  </a:lnTo>
                  <a:lnTo>
                    <a:pt x="1" y="49434"/>
                  </a:lnTo>
                  <a:lnTo>
                    <a:pt x="24510" y="49434"/>
                  </a:lnTo>
                  <a:lnTo>
                    <a:pt x="24510" y="24925"/>
                  </a:lnTo>
                  <a:lnTo>
                    <a:pt x="18382" y="24925"/>
                  </a:lnTo>
                  <a:lnTo>
                    <a:pt x="18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5"/>
            <p:cNvSpPr/>
            <p:nvPr/>
          </p:nvSpPr>
          <p:spPr>
            <a:xfrm>
              <a:off x="5030525" y="238125"/>
              <a:ext cx="1225475" cy="3074025"/>
            </a:xfrm>
            <a:custGeom>
              <a:avLst/>
              <a:gdLst/>
              <a:ahLst/>
              <a:cxnLst/>
              <a:rect l="l" t="t" r="r" b="b"/>
              <a:pathLst>
                <a:path w="49019" h="122961" extrusionOk="0">
                  <a:moveTo>
                    <a:pt x="49018" y="0"/>
                  </a:moveTo>
                  <a:lnTo>
                    <a:pt x="40955" y="2696"/>
                  </a:lnTo>
                  <a:cubicBezTo>
                    <a:pt x="16446" y="10857"/>
                    <a:pt x="0" y="31714"/>
                    <a:pt x="0" y="57547"/>
                  </a:cubicBezTo>
                  <a:cubicBezTo>
                    <a:pt x="0" y="79776"/>
                    <a:pt x="3456" y="101736"/>
                    <a:pt x="10074" y="122961"/>
                  </a:cubicBezTo>
                  <a:lnTo>
                    <a:pt x="49018" y="122961"/>
                  </a:lnTo>
                  <a:lnTo>
                    <a:pt x="490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5"/>
            <p:cNvSpPr/>
            <p:nvPr/>
          </p:nvSpPr>
          <p:spPr>
            <a:xfrm>
              <a:off x="5643250" y="3618475"/>
              <a:ext cx="612750" cy="1848000"/>
            </a:xfrm>
            <a:custGeom>
              <a:avLst/>
              <a:gdLst/>
              <a:ahLst/>
              <a:cxnLst/>
              <a:rect l="l" t="t" r="r" b="b"/>
              <a:pathLst>
                <a:path w="24510" h="73920" extrusionOk="0">
                  <a:moveTo>
                    <a:pt x="0" y="1"/>
                  </a:moveTo>
                  <a:lnTo>
                    <a:pt x="0" y="73919"/>
                  </a:lnTo>
                  <a:lnTo>
                    <a:pt x="24509" y="73919"/>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65"/>
          <p:cNvGrpSpPr/>
          <p:nvPr/>
        </p:nvGrpSpPr>
        <p:grpSpPr>
          <a:xfrm>
            <a:off x="2525532" y="4145914"/>
            <a:ext cx="471074" cy="471074"/>
            <a:chOff x="1190625" y="238125"/>
            <a:chExt cx="5228350" cy="5228350"/>
          </a:xfrm>
        </p:grpSpPr>
        <p:sp>
          <p:nvSpPr>
            <p:cNvPr id="1681" name="Google Shape;1681;p65"/>
            <p:cNvSpPr/>
            <p:nvPr/>
          </p:nvSpPr>
          <p:spPr>
            <a:xfrm>
              <a:off x="2120100" y="238125"/>
              <a:ext cx="3370000" cy="2283000"/>
            </a:xfrm>
            <a:custGeom>
              <a:avLst/>
              <a:gdLst/>
              <a:ahLst/>
              <a:cxnLst/>
              <a:rect l="l" t="t" r="r" b="b"/>
              <a:pathLst>
                <a:path w="134800" h="91320" extrusionOk="0">
                  <a:moveTo>
                    <a:pt x="61273" y="0"/>
                  </a:moveTo>
                  <a:lnTo>
                    <a:pt x="61273" y="49434"/>
                  </a:lnTo>
                  <a:lnTo>
                    <a:pt x="1" y="49434"/>
                  </a:lnTo>
                  <a:lnTo>
                    <a:pt x="1" y="61689"/>
                  </a:lnTo>
                  <a:lnTo>
                    <a:pt x="12255" y="61689"/>
                  </a:lnTo>
                  <a:lnTo>
                    <a:pt x="12255" y="91320"/>
                  </a:lnTo>
                  <a:lnTo>
                    <a:pt x="67400" y="72938"/>
                  </a:lnTo>
                  <a:lnTo>
                    <a:pt x="122545" y="91320"/>
                  </a:lnTo>
                  <a:lnTo>
                    <a:pt x="122545" y="61689"/>
                  </a:lnTo>
                  <a:lnTo>
                    <a:pt x="134799" y="61689"/>
                  </a:lnTo>
                  <a:lnTo>
                    <a:pt x="134799" y="49434"/>
                  </a:lnTo>
                  <a:lnTo>
                    <a:pt x="73527" y="49434"/>
                  </a:lnTo>
                  <a:lnTo>
                    <a:pt x="73527" y="36763"/>
                  </a:lnTo>
                  <a:lnTo>
                    <a:pt x="79654" y="36763"/>
                  </a:lnTo>
                  <a:cubicBezTo>
                    <a:pt x="96541" y="36763"/>
                    <a:pt x="110290" y="23014"/>
                    <a:pt x="110290" y="6127"/>
                  </a:cubicBez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5"/>
            <p:cNvSpPr/>
            <p:nvPr/>
          </p:nvSpPr>
          <p:spPr>
            <a:xfrm>
              <a:off x="1190625" y="4384375"/>
              <a:ext cx="316800" cy="306400"/>
            </a:xfrm>
            <a:custGeom>
              <a:avLst/>
              <a:gdLst/>
              <a:ahLst/>
              <a:cxnLst/>
              <a:rect l="l" t="t" r="r" b="b"/>
              <a:pathLst>
                <a:path w="12672" h="12256" extrusionOk="0">
                  <a:moveTo>
                    <a:pt x="0" y="1"/>
                  </a:moveTo>
                  <a:lnTo>
                    <a:pt x="0" y="12255"/>
                  </a:lnTo>
                  <a:lnTo>
                    <a:pt x="12671" y="12255"/>
                  </a:lnTo>
                  <a:lnTo>
                    <a:pt x="126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5"/>
            <p:cNvSpPr/>
            <p:nvPr/>
          </p:nvSpPr>
          <p:spPr>
            <a:xfrm>
              <a:off x="1190625" y="3618475"/>
              <a:ext cx="1235875" cy="1848000"/>
            </a:xfrm>
            <a:custGeom>
              <a:avLst/>
              <a:gdLst/>
              <a:ahLst/>
              <a:cxnLst/>
              <a:rect l="l" t="t" r="r" b="b"/>
              <a:pathLst>
                <a:path w="49435" h="73920" extrusionOk="0">
                  <a:moveTo>
                    <a:pt x="0" y="1"/>
                  </a:moveTo>
                  <a:lnTo>
                    <a:pt x="0" y="18382"/>
                  </a:lnTo>
                  <a:lnTo>
                    <a:pt x="24925" y="18382"/>
                  </a:lnTo>
                  <a:lnTo>
                    <a:pt x="24925" y="55146"/>
                  </a:lnTo>
                  <a:lnTo>
                    <a:pt x="0" y="55146"/>
                  </a:lnTo>
                  <a:lnTo>
                    <a:pt x="0" y="73919"/>
                  </a:lnTo>
                  <a:lnTo>
                    <a:pt x="49434" y="73919"/>
                  </a:lnTo>
                  <a:lnTo>
                    <a:pt x="49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5"/>
            <p:cNvSpPr/>
            <p:nvPr/>
          </p:nvSpPr>
          <p:spPr>
            <a:xfrm>
              <a:off x="5183700" y="3618475"/>
              <a:ext cx="1235275" cy="1848000"/>
            </a:xfrm>
            <a:custGeom>
              <a:avLst/>
              <a:gdLst/>
              <a:ahLst/>
              <a:cxnLst/>
              <a:rect l="l" t="t" r="r" b="b"/>
              <a:pathLst>
                <a:path w="49411" h="73920" extrusionOk="0">
                  <a:moveTo>
                    <a:pt x="1" y="1"/>
                  </a:moveTo>
                  <a:lnTo>
                    <a:pt x="1" y="73919"/>
                  </a:lnTo>
                  <a:lnTo>
                    <a:pt x="49410" y="73919"/>
                  </a:lnTo>
                  <a:lnTo>
                    <a:pt x="49410" y="55146"/>
                  </a:lnTo>
                  <a:lnTo>
                    <a:pt x="24509" y="55146"/>
                  </a:lnTo>
                  <a:lnTo>
                    <a:pt x="24509" y="18382"/>
                  </a:lnTo>
                  <a:lnTo>
                    <a:pt x="49410" y="18382"/>
                  </a:lnTo>
                  <a:lnTo>
                    <a:pt x="49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5"/>
            <p:cNvSpPr/>
            <p:nvPr/>
          </p:nvSpPr>
          <p:spPr>
            <a:xfrm>
              <a:off x="6102775" y="4384375"/>
              <a:ext cx="316200" cy="306400"/>
            </a:xfrm>
            <a:custGeom>
              <a:avLst/>
              <a:gdLst/>
              <a:ahLst/>
              <a:cxnLst/>
              <a:rect l="l" t="t" r="r" b="b"/>
              <a:pathLst>
                <a:path w="12648" h="12256" extrusionOk="0">
                  <a:moveTo>
                    <a:pt x="1" y="1"/>
                  </a:moveTo>
                  <a:lnTo>
                    <a:pt x="1" y="12255"/>
                  </a:lnTo>
                  <a:lnTo>
                    <a:pt x="12647" y="12255"/>
                  </a:lnTo>
                  <a:lnTo>
                    <a:pt x="126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5"/>
            <p:cNvSpPr/>
            <p:nvPr/>
          </p:nvSpPr>
          <p:spPr>
            <a:xfrm>
              <a:off x="3958275" y="4537575"/>
              <a:ext cx="306375" cy="928900"/>
            </a:xfrm>
            <a:custGeom>
              <a:avLst/>
              <a:gdLst/>
              <a:ahLst/>
              <a:cxnLst/>
              <a:rect l="l" t="t" r="r" b="b"/>
              <a:pathLst>
                <a:path w="12255" h="37156" extrusionOk="0">
                  <a:moveTo>
                    <a:pt x="0" y="0"/>
                  </a:moveTo>
                  <a:lnTo>
                    <a:pt x="0" y="37155"/>
                  </a:lnTo>
                  <a:lnTo>
                    <a:pt x="12255" y="371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5"/>
            <p:cNvSpPr/>
            <p:nvPr/>
          </p:nvSpPr>
          <p:spPr>
            <a:xfrm>
              <a:off x="2732825" y="3618475"/>
              <a:ext cx="2144550" cy="1848000"/>
            </a:xfrm>
            <a:custGeom>
              <a:avLst/>
              <a:gdLst/>
              <a:ahLst/>
              <a:cxnLst/>
              <a:rect l="l" t="t" r="r" b="b"/>
              <a:pathLst>
                <a:path w="85782" h="73920" extrusionOk="0">
                  <a:moveTo>
                    <a:pt x="1" y="1"/>
                  </a:moveTo>
                  <a:lnTo>
                    <a:pt x="1" y="73919"/>
                  </a:lnTo>
                  <a:lnTo>
                    <a:pt x="12255" y="73919"/>
                  </a:lnTo>
                  <a:lnTo>
                    <a:pt x="12255" y="24510"/>
                  </a:lnTo>
                  <a:lnTo>
                    <a:pt x="73527" y="24510"/>
                  </a:lnTo>
                  <a:lnTo>
                    <a:pt x="73527" y="73919"/>
                  </a:lnTo>
                  <a:lnTo>
                    <a:pt x="85781" y="73919"/>
                  </a:lnTo>
                  <a:lnTo>
                    <a:pt x="85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5"/>
            <p:cNvSpPr/>
            <p:nvPr/>
          </p:nvSpPr>
          <p:spPr>
            <a:xfrm>
              <a:off x="3345550" y="4537575"/>
              <a:ext cx="306375" cy="928900"/>
            </a:xfrm>
            <a:custGeom>
              <a:avLst/>
              <a:gdLst/>
              <a:ahLst/>
              <a:cxnLst/>
              <a:rect l="l" t="t" r="r" b="b"/>
              <a:pathLst>
                <a:path w="12255" h="37156" extrusionOk="0">
                  <a:moveTo>
                    <a:pt x="0" y="0"/>
                  </a:moveTo>
                  <a:lnTo>
                    <a:pt x="0" y="37155"/>
                  </a:lnTo>
                  <a:lnTo>
                    <a:pt x="12255" y="371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5"/>
            <p:cNvSpPr/>
            <p:nvPr/>
          </p:nvSpPr>
          <p:spPr>
            <a:xfrm>
              <a:off x="1813750" y="2384475"/>
              <a:ext cx="3982700" cy="927675"/>
            </a:xfrm>
            <a:custGeom>
              <a:avLst/>
              <a:gdLst/>
              <a:ahLst/>
              <a:cxnLst/>
              <a:rect l="l" t="t" r="r" b="b"/>
              <a:pathLst>
                <a:path w="159308" h="37107" extrusionOk="0">
                  <a:moveTo>
                    <a:pt x="85781" y="12598"/>
                  </a:moveTo>
                  <a:lnTo>
                    <a:pt x="85781" y="24852"/>
                  </a:lnTo>
                  <a:lnTo>
                    <a:pt x="73527" y="24852"/>
                  </a:lnTo>
                  <a:lnTo>
                    <a:pt x="73527" y="12598"/>
                  </a:lnTo>
                  <a:close/>
                  <a:moveTo>
                    <a:pt x="79654" y="0"/>
                  </a:moveTo>
                  <a:lnTo>
                    <a:pt x="0" y="26543"/>
                  </a:lnTo>
                  <a:lnTo>
                    <a:pt x="0" y="37107"/>
                  </a:lnTo>
                  <a:lnTo>
                    <a:pt x="159307" y="37107"/>
                  </a:lnTo>
                  <a:lnTo>
                    <a:pt x="159307" y="26543"/>
                  </a:lnTo>
                  <a:lnTo>
                    <a:pt x="7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65"/>
          <p:cNvGrpSpPr/>
          <p:nvPr/>
        </p:nvGrpSpPr>
        <p:grpSpPr>
          <a:xfrm>
            <a:off x="2566701" y="2025879"/>
            <a:ext cx="414046" cy="471074"/>
            <a:chOff x="1507400" y="238125"/>
            <a:chExt cx="4595400" cy="5228350"/>
          </a:xfrm>
        </p:grpSpPr>
        <p:sp>
          <p:nvSpPr>
            <p:cNvPr id="1691" name="Google Shape;1691;p65"/>
            <p:cNvSpPr/>
            <p:nvPr/>
          </p:nvSpPr>
          <p:spPr>
            <a:xfrm>
              <a:off x="2073550" y="238125"/>
              <a:ext cx="3545825" cy="1224225"/>
            </a:xfrm>
            <a:custGeom>
              <a:avLst/>
              <a:gdLst/>
              <a:ahLst/>
              <a:cxnLst/>
              <a:rect l="l" t="t" r="r" b="b"/>
              <a:pathLst>
                <a:path w="141833" h="48969" extrusionOk="0">
                  <a:moveTo>
                    <a:pt x="63135" y="0"/>
                  </a:moveTo>
                  <a:lnTo>
                    <a:pt x="63135" y="12230"/>
                  </a:lnTo>
                  <a:lnTo>
                    <a:pt x="16446" y="18431"/>
                  </a:lnTo>
                  <a:cubicBezTo>
                    <a:pt x="4755" y="20122"/>
                    <a:pt x="0" y="28896"/>
                    <a:pt x="515" y="36347"/>
                  </a:cubicBezTo>
                  <a:cubicBezTo>
                    <a:pt x="1054" y="43895"/>
                    <a:pt x="6519" y="48969"/>
                    <a:pt x="14117" y="48969"/>
                  </a:cubicBezTo>
                  <a:lnTo>
                    <a:pt x="124407" y="48969"/>
                  </a:lnTo>
                  <a:cubicBezTo>
                    <a:pt x="139700" y="48846"/>
                    <a:pt x="141832" y="28773"/>
                    <a:pt x="132789" y="16151"/>
                  </a:cubicBezTo>
                  <a:cubicBezTo>
                    <a:pt x="127904" y="9296"/>
                    <a:pt x="120652" y="5884"/>
                    <a:pt x="112659" y="5884"/>
                  </a:cubicBezTo>
                  <a:cubicBezTo>
                    <a:pt x="111308" y="5884"/>
                    <a:pt x="109935" y="5981"/>
                    <a:pt x="108549" y="6176"/>
                  </a:cubicBezTo>
                  <a:lnTo>
                    <a:pt x="75389" y="10588"/>
                  </a:lnTo>
                  <a:lnTo>
                    <a:pt x="753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5"/>
            <p:cNvSpPr/>
            <p:nvPr/>
          </p:nvSpPr>
          <p:spPr>
            <a:xfrm>
              <a:off x="4264625" y="2382625"/>
              <a:ext cx="306375" cy="306400"/>
            </a:xfrm>
            <a:custGeom>
              <a:avLst/>
              <a:gdLst/>
              <a:ahLst/>
              <a:cxnLst/>
              <a:rect l="l" t="t" r="r" b="b"/>
              <a:pathLst>
                <a:path w="12255" h="12256" extrusionOk="0">
                  <a:moveTo>
                    <a:pt x="6128" y="1"/>
                  </a:moveTo>
                  <a:cubicBezTo>
                    <a:pt x="2745" y="1"/>
                    <a:pt x="1" y="2746"/>
                    <a:pt x="1" y="6128"/>
                  </a:cubicBezTo>
                  <a:cubicBezTo>
                    <a:pt x="1" y="9510"/>
                    <a:pt x="2745" y="12255"/>
                    <a:pt x="6128" y="12255"/>
                  </a:cubicBezTo>
                  <a:cubicBezTo>
                    <a:pt x="9510" y="12255"/>
                    <a:pt x="12255" y="9510"/>
                    <a:pt x="12255" y="6128"/>
                  </a:cubicBezTo>
                  <a:cubicBezTo>
                    <a:pt x="12255" y="2746"/>
                    <a:pt x="9510"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5"/>
            <p:cNvSpPr/>
            <p:nvPr/>
          </p:nvSpPr>
          <p:spPr>
            <a:xfrm>
              <a:off x="3039175" y="2382625"/>
              <a:ext cx="306400" cy="306400"/>
            </a:xfrm>
            <a:custGeom>
              <a:avLst/>
              <a:gdLst/>
              <a:ahLst/>
              <a:cxnLst/>
              <a:rect l="l" t="t" r="r" b="b"/>
              <a:pathLst>
                <a:path w="12256" h="12256" extrusionOk="0">
                  <a:moveTo>
                    <a:pt x="6128" y="1"/>
                  </a:moveTo>
                  <a:cubicBezTo>
                    <a:pt x="2746" y="1"/>
                    <a:pt x="1" y="2746"/>
                    <a:pt x="1" y="6128"/>
                  </a:cubicBezTo>
                  <a:cubicBezTo>
                    <a:pt x="1" y="9510"/>
                    <a:pt x="2746" y="12255"/>
                    <a:pt x="6128" y="12255"/>
                  </a:cubicBezTo>
                  <a:cubicBezTo>
                    <a:pt x="9510" y="12255"/>
                    <a:pt x="12255" y="9510"/>
                    <a:pt x="12255" y="6128"/>
                  </a:cubicBezTo>
                  <a:cubicBezTo>
                    <a:pt x="12255" y="2746"/>
                    <a:pt x="9510"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5"/>
            <p:cNvSpPr/>
            <p:nvPr/>
          </p:nvSpPr>
          <p:spPr>
            <a:xfrm>
              <a:off x="2426475" y="1769900"/>
              <a:ext cx="2757250" cy="2751750"/>
            </a:xfrm>
            <a:custGeom>
              <a:avLst/>
              <a:gdLst/>
              <a:ahLst/>
              <a:cxnLst/>
              <a:rect l="l" t="t" r="r" b="b"/>
              <a:pathLst>
                <a:path w="110290" h="110070" extrusionOk="0">
                  <a:moveTo>
                    <a:pt x="79654" y="12255"/>
                  </a:moveTo>
                  <a:cubicBezTo>
                    <a:pt x="89776" y="12255"/>
                    <a:pt x="98035" y="20490"/>
                    <a:pt x="98035" y="30637"/>
                  </a:cubicBezTo>
                  <a:cubicBezTo>
                    <a:pt x="98035" y="40784"/>
                    <a:pt x="89776" y="49018"/>
                    <a:pt x="79654" y="49018"/>
                  </a:cubicBezTo>
                  <a:cubicBezTo>
                    <a:pt x="71664" y="49018"/>
                    <a:pt x="64924" y="43872"/>
                    <a:pt x="62400" y="36764"/>
                  </a:cubicBezTo>
                  <a:lnTo>
                    <a:pt x="47890" y="36764"/>
                  </a:lnTo>
                  <a:cubicBezTo>
                    <a:pt x="45341" y="43872"/>
                    <a:pt x="38602" y="49018"/>
                    <a:pt x="30636" y="49018"/>
                  </a:cubicBezTo>
                  <a:cubicBezTo>
                    <a:pt x="20490" y="49018"/>
                    <a:pt x="12255" y="40784"/>
                    <a:pt x="12255" y="30637"/>
                  </a:cubicBezTo>
                  <a:cubicBezTo>
                    <a:pt x="12255" y="20490"/>
                    <a:pt x="20490" y="12255"/>
                    <a:pt x="30636" y="12255"/>
                  </a:cubicBezTo>
                  <a:cubicBezTo>
                    <a:pt x="38602" y="12255"/>
                    <a:pt x="45341" y="17402"/>
                    <a:pt x="47890" y="24510"/>
                  </a:cubicBezTo>
                  <a:lnTo>
                    <a:pt x="62400" y="24510"/>
                  </a:lnTo>
                  <a:cubicBezTo>
                    <a:pt x="64924" y="17402"/>
                    <a:pt x="71664" y="12255"/>
                    <a:pt x="79654" y="12255"/>
                  </a:cubicBezTo>
                  <a:close/>
                  <a:moveTo>
                    <a:pt x="69924" y="55146"/>
                  </a:moveTo>
                  <a:lnTo>
                    <a:pt x="83967" y="69189"/>
                  </a:lnTo>
                  <a:lnTo>
                    <a:pt x="75316" y="77865"/>
                  </a:lnTo>
                  <a:lnTo>
                    <a:pt x="64850" y="67400"/>
                  </a:lnTo>
                  <a:lnTo>
                    <a:pt x="45415" y="67400"/>
                  </a:lnTo>
                  <a:lnTo>
                    <a:pt x="34950" y="77865"/>
                  </a:lnTo>
                  <a:lnTo>
                    <a:pt x="26298" y="69189"/>
                  </a:lnTo>
                  <a:lnTo>
                    <a:pt x="40342" y="55146"/>
                  </a:lnTo>
                  <a:close/>
                  <a:moveTo>
                    <a:pt x="0" y="1"/>
                  </a:moveTo>
                  <a:lnTo>
                    <a:pt x="0" y="55146"/>
                  </a:lnTo>
                  <a:cubicBezTo>
                    <a:pt x="0" y="83453"/>
                    <a:pt x="21519" y="106982"/>
                    <a:pt x="49018" y="110070"/>
                  </a:cubicBezTo>
                  <a:lnTo>
                    <a:pt x="49018" y="86198"/>
                  </a:lnTo>
                  <a:lnTo>
                    <a:pt x="61272" y="86198"/>
                  </a:lnTo>
                  <a:lnTo>
                    <a:pt x="61272" y="110070"/>
                  </a:lnTo>
                  <a:cubicBezTo>
                    <a:pt x="88771" y="106982"/>
                    <a:pt x="110290" y="83453"/>
                    <a:pt x="110290" y="55146"/>
                  </a:cubicBezTo>
                  <a:lnTo>
                    <a:pt x="110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5"/>
            <p:cNvSpPr/>
            <p:nvPr/>
          </p:nvSpPr>
          <p:spPr>
            <a:xfrm>
              <a:off x="1813750" y="4537575"/>
              <a:ext cx="3982700" cy="928900"/>
            </a:xfrm>
            <a:custGeom>
              <a:avLst/>
              <a:gdLst/>
              <a:ahLst/>
              <a:cxnLst/>
              <a:rect l="l" t="t" r="r" b="b"/>
              <a:pathLst>
                <a:path w="159308" h="37156" extrusionOk="0">
                  <a:moveTo>
                    <a:pt x="30636" y="0"/>
                  </a:moveTo>
                  <a:cubicBezTo>
                    <a:pt x="13701" y="0"/>
                    <a:pt x="0" y="13700"/>
                    <a:pt x="0" y="30636"/>
                  </a:cubicBezTo>
                  <a:lnTo>
                    <a:pt x="0" y="37155"/>
                  </a:lnTo>
                  <a:lnTo>
                    <a:pt x="159307" y="37155"/>
                  </a:lnTo>
                  <a:lnTo>
                    <a:pt x="159307" y="30636"/>
                  </a:lnTo>
                  <a:cubicBezTo>
                    <a:pt x="159307" y="13700"/>
                    <a:pt x="145583" y="0"/>
                    <a:pt x="128671" y="0"/>
                  </a:cubicBezTo>
                  <a:lnTo>
                    <a:pt x="118280" y="0"/>
                  </a:lnTo>
                  <a:cubicBezTo>
                    <a:pt x="108917" y="6568"/>
                    <a:pt x="97766" y="10661"/>
                    <a:pt x="85781" y="11764"/>
                  </a:cubicBezTo>
                  <a:lnTo>
                    <a:pt x="85781" y="24509"/>
                  </a:lnTo>
                  <a:lnTo>
                    <a:pt x="73527" y="24509"/>
                  </a:lnTo>
                  <a:lnTo>
                    <a:pt x="73527" y="11764"/>
                  </a:lnTo>
                  <a:cubicBezTo>
                    <a:pt x="61517" y="10661"/>
                    <a:pt x="50390" y="6568"/>
                    <a:pt x="41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5"/>
            <p:cNvSpPr/>
            <p:nvPr/>
          </p:nvSpPr>
          <p:spPr>
            <a:xfrm>
              <a:off x="5490075" y="2076275"/>
              <a:ext cx="612725" cy="919100"/>
            </a:xfrm>
            <a:custGeom>
              <a:avLst/>
              <a:gdLst/>
              <a:ahLst/>
              <a:cxnLst/>
              <a:rect l="l" t="t" r="r" b="b"/>
              <a:pathLst>
                <a:path w="24509" h="36764" extrusionOk="0">
                  <a:moveTo>
                    <a:pt x="0" y="0"/>
                  </a:moveTo>
                  <a:lnTo>
                    <a:pt x="0" y="36763"/>
                  </a:lnTo>
                  <a:lnTo>
                    <a:pt x="6127" y="36763"/>
                  </a:lnTo>
                  <a:cubicBezTo>
                    <a:pt x="16249" y="36763"/>
                    <a:pt x="24509" y="28529"/>
                    <a:pt x="24509" y="18382"/>
                  </a:cubicBezTo>
                  <a:cubicBezTo>
                    <a:pt x="24509" y="8235"/>
                    <a:pt x="16249"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5"/>
            <p:cNvSpPr/>
            <p:nvPr/>
          </p:nvSpPr>
          <p:spPr>
            <a:xfrm>
              <a:off x="1507400" y="2076275"/>
              <a:ext cx="612725" cy="919100"/>
            </a:xfrm>
            <a:custGeom>
              <a:avLst/>
              <a:gdLst/>
              <a:ahLst/>
              <a:cxnLst/>
              <a:rect l="l" t="t" r="r" b="b"/>
              <a:pathLst>
                <a:path w="24509" h="36764" extrusionOk="0">
                  <a:moveTo>
                    <a:pt x="18382" y="0"/>
                  </a:moveTo>
                  <a:cubicBezTo>
                    <a:pt x="8235" y="0"/>
                    <a:pt x="0" y="8235"/>
                    <a:pt x="0" y="18382"/>
                  </a:cubicBezTo>
                  <a:cubicBezTo>
                    <a:pt x="0" y="28529"/>
                    <a:pt x="8235" y="36763"/>
                    <a:pt x="18382" y="36763"/>
                  </a:cubicBezTo>
                  <a:lnTo>
                    <a:pt x="24509" y="36763"/>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65"/>
          <p:cNvGrpSpPr/>
          <p:nvPr/>
        </p:nvGrpSpPr>
        <p:grpSpPr>
          <a:xfrm>
            <a:off x="1757717" y="4174429"/>
            <a:ext cx="471074" cy="414046"/>
            <a:chOff x="1190625" y="554900"/>
            <a:chExt cx="5228350" cy="4595400"/>
          </a:xfrm>
        </p:grpSpPr>
        <p:sp>
          <p:nvSpPr>
            <p:cNvPr id="1699" name="Google Shape;1699;p65"/>
            <p:cNvSpPr/>
            <p:nvPr/>
          </p:nvSpPr>
          <p:spPr>
            <a:xfrm>
              <a:off x="1190625" y="2699400"/>
              <a:ext cx="3686750" cy="2450900"/>
            </a:xfrm>
            <a:custGeom>
              <a:avLst/>
              <a:gdLst/>
              <a:ahLst/>
              <a:cxnLst/>
              <a:rect l="l" t="t" r="r" b="b"/>
              <a:pathLst>
                <a:path w="147470" h="98036" extrusionOk="0">
                  <a:moveTo>
                    <a:pt x="0" y="1"/>
                  </a:moveTo>
                  <a:lnTo>
                    <a:pt x="0" y="49018"/>
                  </a:lnTo>
                  <a:lnTo>
                    <a:pt x="30562" y="49018"/>
                  </a:lnTo>
                  <a:lnTo>
                    <a:pt x="79629" y="98036"/>
                  </a:lnTo>
                  <a:lnTo>
                    <a:pt x="147469" y="98036"/>
                  </a:lnTo>
                  <a:lnTo>
                    <a:pt x="147469" y="73527"/>
                  </a:lnTo>
                  <a:lnTo>
                    <a:pt x="89776" y="73527"/>
                  </a:lnTo>
                  <a:lnTo>
                    <a:pt x="56909" y="40661"/>
                  </a:lnTo>
                  <a:lnTo>
                    <a:pt x="65585" y="31985"/>
                  </a:lnTo>
                  <a:lnTo>
                    <a:pt x="92325" y="58724"/>
                  </a:lnTo>
                  <a:lnTo>
                    <a:pt x="109652" y="41396"/>
                  </a:lnTo>
                  <a:lnTo>
                    <a:pt x="682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5"/>
            <p:cNvSpPr/>
            <p:nvPr/>
          </p:nvSpPr>
          <p:spPr>
            <a:xfrm>
              <a:off x="2732825" y="554900"/>
              <a:ext cx="3686150" cy="2450900"/>
            </a:xfrm>
            <a:custGeom>
              <a:avLst/>
              <a:gdLst/>
              <a:ahLst/>
              <a:cxnLst/>
              <a:rect l="l" t="t" r="r" b="b"/>
              <a:pathLst>
                <a:path w="147446" h="98036" extrusionOk="0">
                  <a:moveTo>
                    <a:pt x="1" y="0"/>
                  </a:moveTo>
                  <a:lnTo>
                    <a:pt x="1" y="24509"/>
                  </a:lnTo>
                  <a:lnTo>
                    <a:pt x="57670" y="24509"/>
                  </a:lnTo>
                  <a:lnTo>
                    <a:pt x="90536" y="57375"/>
                  </a:lnTo>
                  <a:lnTo>
                    <a:pt x="81884" y="66027"/>
                  </a:lnTo>
                  <a:lnTo>
                    <a:pt x="55145" y="39288"/>
                  </a:lnTo>
                  <a:lnTo>
                    <a:pt x="37818" y="56615"/>
                  </a:lnTo>
                  <a:lnTo>
                    <a:pt x="79188" y="98035"/>
                  </a:lnTo>
                  <a:lnTo>
                    <a:pt x="147445" y="98035"/>
                  </a:lnTo>
                  <a:lnTo>
                    <a:pt x="147445" y="49018"/>
                  </a:lnTo>
                  <a:lnTo>
                    <a:pt x="116883" y="49018"/>
                  </a:lnTo>
                  <a:lnTo>
                    <a:pt x="678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5"/>
            <p:cNvSpPr/>
            <p:nvPr/>
          </p:nvSpPr>
          <p:spPr>
            <a:xfrm>
              <a:off x="2656850" y="2017425"/>
              <a:ext cx="2295875" cy="1672150"/>
            </a:xfrm>
            <a:custGeom>
              <a:avLst/>
              <a:gdLst/>
              <a:ahLst/>
              <a:cxnLst/>
              <a:rect l="l" t="t" r="r" b="b"/>
              <a:pathLst>
                <a:path w="91835" h="66886" extrusionOk="0">
                  <a:moveTo>
                    <a:pt x="17248" y="1"/>
                  </a:moveTo>
                  <a:cubicBezTo>
                    <a:pt x="13339" y="1"/>
                    <a:pt x="8999" y="1015"/>
                    <a:pt x="4755" y="5246"/>
                  </a:cubicBezTo>
                  <a:cubicBezTo>
                    <a:pt x="2010" y="7991"/>
                    <a:pt x="662" y="11447"/>
                    <a:pt x="0" y="15025"/>
                  </a:cubicBezTo>
                  <a:lnTo>
                    <a:pt x="14706" y="15025"/>
                  </a:lnTo>
                  <a:lnTo>
                    <a:pt x="65586" y="65930"/>
                  </a:lnTo>
                  <a:cubicBezTo>
                    <a:pt x="65586" y="65930"/>
                    <a:pt x="70659" y="66886"/>
                    <a:pt x="74164" y="66886"/>
                  </a:cubicBezTo>
                  <a:cubicBezTo>
                    <a:pt x="79066" y="66886"/>
                    <a:pt x="83649" y="64999"/>
                    <a:pt x="87080" y="61568"/>
                  </a:cubicBezTo>
                  <a:cubicBezTo>
                    <a:pt x="89825" y="58798"/>
                    <a:pt x="91198" y="55342"/>
                    <a:pt x="91835" y="51789"/>
                  </a:cubicBezTo>
                  <a:lnTo>
                    <a:pt x="77130" y="51789"/>
                  </a:lnTo>
                  <a:lnTo>
                    <a:pt x="26274" y="859"/>
                  </a:lnTo>
                  <a:cubicBezTo>
                    <a:pt x="23853" y="802"/>
                    <a:pt x="20721" y="1"/>
                    <a:pt x="17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 name="Google Shape;1702;p65"/>
          <p:cNvGrpSpPr/>
          <p:nvPr/>
        </p:nvGrpSpPr>
        <p:grpSpPr>
          <a:xfrm>
            <a:off x="2525537" y="2736996"/>
            <a:ext cx="471074" cy="471074"/>
            <a:chOff x="1190625" y="238125"/>
            <a:chExt cx="5228350" cy="5228350"/>
          </a:xfrm>
        </p:grpSpPr>
        <p:sp>
          <p:nvSpPr>
            <p:cNvPr id="1703" name="Google Shape;1703;p65"/>
            <p:cNvSpPr/>
            <p:nvPr/>
          </p:nvSpPr>
          <p:spPr>
            <a:xfrm>
              <a:off x="3224225" y="3771675"/>
              <a:ext cx="1160525" cy="919100"/>
            </a:xfrm>
            <a:custGeom>
              <a:avLst/>
              <a:gdLst/>
              <a:ahLst/>
              <a:cxnLst/>
              <a:rect l="l" t="t" r="r" b="b"/>
              <a:pathLst>
                <a:path w="46421" h="36764" extrusionOk="0">
                  <a:moveTo>
                    <a:pt x="13015" y="0"/>
                  </a:moveTo>
                  <a:cubicBezTo>
                    <a:pt x="5662" y="5196"/>
                    <a:pt x="1545" y="10465"/>
                    <a:pt x="1030" y="15661"/>
                  </a:cubicBezTo>
                  <a:cubicBezTo>
                    <a:pt x="1" y="26028"/>
                    <a:pt x="11422" y="34214"/>
                    <a:pt x="13505" y="36763"/>
                  </a:cubicBezTo>
                  <a:lnTo>
                    <a:pt x="32940" y="36763"/>
                  </a:lnTo>
                  <a:cubicBezTo>
                    <a:pt x="34656" y="34655"/>
                    <a:pt x="46420" y="25514"/>
                    <a:pt x="45415" y="15661"/>
                  </a:cubicBezTo>
                  <a:cubicBezTo>
                    <a:pt x="44925" y="10465"/>
                    <a:pt x="40783" y="5196"/>
                    <a:pt x="33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5"/>
            <p:cNvSpPr/>
            <p:nvPr/>
          </p:nvSpPr>
          <p:spPr>
            <a:xfrm>
              <a:off x="3651900" y="3158950"/>
              <a:ext cx="306400" cy="306375"/>
            </a:xfrm>
            <a:custGeom>
              <a:avLst/>
              <a:gdLst/>
              <a:ahLst/>
              <a:cxnLst/>
              <a:rect l="l" t="t" r="r" b="b"/>
              <a:pathLst>
                <a:path w="12256" h="12255" extrusionOk="0">
                  <a:moveTo>
                    <a:pt x="1" y="0"/>
                  </a:moveTo>
                  <a:lnTo>
                    <a:pt x="1" y="12255"/>
                  </a:lnTo>
                  <a:lnTo>
                    <a:pt x="12255" y="12255"/>
                  </a:lnTo>
                  <a:lnTo>
                    <a:pt x="122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5"/>
            <p:cNvSpPr/>
            <p:nvPr/>
          </p:nvSpPr>
          <p:spPr>
            <a:xfrm>
              <a:off x="2426475" y="238125"/>
              <a:ext cx="2757250" cy="929500"/>
            </a:xfrm>
            <a:custGeom>
              <a:avLst/>
              <a:gdLst/>
              <a:ahLst/>
              <a:cxnLst/>
              <a:rect l="l" t="t" r="r" b="b"/>
              <a:pathLst>
                <a:path w="110290" h="37180" extrusionOk="0">
                  <a:moveTo>
                    <a:pt x="0" y="0"/>
                  </a:moveTo>
                  <a:lnTo>
                    <a:pt x="0" y="13308"/>
                  </a:lnTo>
                  <a:cubicBezTo>
                    <a:pt x="0" y="21592"/>
                    <a:pt x="2353" y="30048"/>
                    <a:pt x="6421" y="37180"/>
                  </a:cubicBezTo>
                  <a:lnTo>
                    <a:pt x="103844" y="37180"/>
                  </a:lnTo>
                  <a:cubicBezTo>
                    <a:pt x="107912" y="30048"/>
                    <a:pt x="110290" y="21592"/>
                    <a:pt x="110290" y="13308"/>
                  </a:cubicBezTo>
                  <a:lnTo>
                    <a:pt x="1102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5"/>
            <p:cNvSpPr/>
            <p:nvPr/>
          </p:nvSpPr>
          <p:spPr>
            <a:xfrm>
              <a:off x="1190625" y="1473975"/>
              <a:ext cx="5228350" cy="3992500"/>
            </a:xfrm>
            <a:custGeom>
              <a:avLst/>
              <a:gdLst/>
              <a:ahLst/>
              <a:cxnLst/>
              <a:rect l="l" t="t" r="r" b="b"/>
              <a:pathLst>
                <a:path w="209134" h="159700" extrusionOk="0">
                  <a:moveTo>
                    <a:pt x="133499" y="18382"/>
                  </a:moveTo>
                  <a:cubicBezTo>
                    <a:pt x="134406" y="19877"/>
                    <a:pt x="171978" y="56493"/>
                    <a:pt x="171978" y="118329"/>
                  </a:cubicBezTo>
                  <a:lnTo>
                    <a:pt x="171978" y="140926"/>
                  </a:lnTo>
                  <a:lnTo>
                    <a:pt x="37180" y="140926"/>
                  </a:lnTo>
                  <a:lnTo>
                    <a:pt x="37180" y="118329"/>
                  </a:lnTo>
                  <a:cubicBezTo>
                    <a:pt x="37180" y="58944"/>
                    <a:pt x="74874" y="19656"/>
                    <a:pt x="75634" y="18382"/>
                  </a:cubicBezTo>
                  <a:close/>
                  <a:moveTo>
                    <a:pt x="54311" y="0"/>
                  </a:moveTo>
                  <a:cubicBezTo>
                    <a:pt x="27548" y="31322"/>
                    <a:pt x="12671" y="70536"/>
                    <a:pt x="12671" y="112201"/>
                  </a:cubicBezTo>
                  <a:lnTo>
                    <a:pt x="12671" y="123573"/>
                  </a:lnTo>
                  <a:cubicBezTo>
                    <a:pt x="5539" y="126122"/>
                    <a:pt x="0" y="132936"/>
                    <a:pt x="0" y="140926"/>
                  </a:cubicBezTo>
                  <a:lnTo>
                    <a:pt x="0" y="159699"/>
                  </a:lnTo>
                  <a:lnTo>
                    <a:pt x="209133" y="159699"/>
                  </a:lnTo>
                  <a:lnTo>
                    <a:pt x="209133" y="140926"/>
                  </a:lnTo>
                  <a:cubicBezTo>
                    <a:pt x="209133" y="132936"/>
                    <a:pt x="204011" y="126122"/>
                    <a:pt x="196879" y="123573"/>
                  </a:cubicBezTo>
                  <a:lnTo>
                    <a:pt x="196879" y="112201"/>
                  </a:lnTo>
                  <a:cubicBezTo>
                    <a:pt x="196879" y="70536"/>
                    <a:pt x="181610" y="31322"/>
                    <a:pt x="154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5"/>
            <p:cNvSpPr/>
            <p:nvPr/>
          </p:nvSpPr>
          <p:spPr>
            <a:xfrm>
              <a:off x="2426475" y="2239875"/>
              <a:ext cx="2757250" cy="2450900"/>
            </a:xfrm>
            <a:custGeom>
              <a:avLst/>
              <a:gdLst/>
              <a:ahLst/>
              <a:cxnLst/>
              <a:rect l="l" t="t" r="r" b="b"/>
              <a:pathLst>
                <a:path w="110290" h="98036" extrusionOk="0">
                  <a:moveTo>
                    <a:pt x="31813" y="0"/>
                  </a:moveTo>
                  <a:cubicBezTo>
                    <a:pt x="11274" y="24484"/>
                    <a:pt x="0" y="55537"/>
                    <a:pt x="0" y="87693"/>
                  </a:cubicBezTo>
                  <a:lnTo>
                    <a:pt x="0" y="98035"/>
                  </a:lnTo>
                  <a:lnTo>
                    <a:pt x="28773" y="98035"/>
                  </a:lnTo>
                  <a:cubicBezTo>
                    <a:pt x="22842" y="90585"/>
                    <a:pt x="19999" y="83109"/>
                    <a:pt x="20735" y="75732"/>
                  </a:cubicBezTo>
                  <a:cubicBezTo>
                    <a:pt x="21592" y="67179"/>
                    <a:pt x="27131" y="59287"/>
                    <a:pt x="36763" y="52155"/>
                  </a:cubicBezTo>
                  <a:lnTo>
                    <a:pt x="36763" y="36763"/>
                  </a:lnTo>
                  <a:lnTo>
                    <a:pt x="24509" y="36763"/>
                  </a:lnTo>
                  <a:lnTo>
                    <a:pt x="24509" y="24509"/>
                  </a:lnTo>
                  <a:lnTo>
                    <a:pt x="85781" y="24509"/>
                  </a:lnTo>
                  <a:lnTo>
                    <a:pt x="85781" y="36763"/>
                  </a:lnTo>
                  <a:lnTo>
                    <a:pt x="73527" y="36763"/>
                  </a:lnTo>
                  <a:lnTo>
                    <a:pt x="73527" y="52155"/>
                  </a:lnTo>
                  <a:cubicBezTo>
                    <a:pt x="83158" y="59287"/>
                    <a:pt x="88697" y="67179"/>
                    <a:pt x="89531" y="75732"/>
                  </a:cubicBezTo>
                  <a:cubicBezTo>
                    <a:pt x="90266" y="83109"/>
                    <a:pt x="87447" y="90585"/>
                    <a:pt x="81492" y="98035"/>
                  </a:cubicBezTo>
                  <a:lnTo>
                    <a:pt x="110290" y="98035"/>
                  </a:lnTo>
                  <a:lnTo>
                    <a:pt x="110290" y="87693"/>
                  </a:lnTo>
                  <a:cubicBezTo>
                    <a:pt x="110290" y="55537"/>
                    <a:pt x="98991" y="24484"/>
                    <a:pt x="78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65"/>
          <p:cNvGrpSpPr/>
          <p:nvPr/>
        </p:nvGrpSpPr>
        <p:grpSpPr>
          <a:xfrm>
            <a:off x="1813830" y="3442248"/>
            <a:ext cx="358841" cy="471074"/>
            <a:chOff x="1813750" y="238125"/>
            <a:chExt cx="3982700" cy="5228350"/>
          </a:xfrm>
        </p:grpSpPr>
        <p:sp>
          <p:nvSpPr>
            <p:cNvPr id="1709" name="Google Shape;1709;p65"/>
            <p:cNvSpPr/>
            <p:nvPr/>
          </p:nvSpPr>
          <p:spPr>
            <a:xfrm>
              <a:off x="4877350" y="238125"/>
              <a:ext cx="919100" cy="929500"/>
            </a:xfrm>
            <a:custGeom>
              <a:avLst/>
              <a:gdLst/>
              <a:ahLst/>
              <a:cxnLst/>
              <a:rect l="l" t="t" r="r" b="b"/>
              <a:pathLst>
                <a:path w="36764" h="37180" extrusionOk="0">
                  <a:moveTo>
                    <a:pt x="18382" y="0"/>
                  </a:moveTo>
                  <a:cubicBezTo>
                    <a:pt x="8235" y="0"/>
                    <a:pt x="0" y="8652"/>
                    <a:pt x="0" y="18798"/>
                  </a:cubicBezTo>
                  <a:cubicBezTo>
                    <a:pt x="0" y="28920"/>
                    <a:pt x="8235" y="37180"/>
                    <a:pt x="18382" y="37180"/>
                  </a:cubicBezTo>
                  <a:cubicBezTo>
                    <a:pt x="28504" y="37180"/>
                    <a:pt x="36763" y="28920"/>
                    <a:pt x="36763" y="18798"/>
                  </a:cubicBezTo>
                  <a:cubicBezTo>
                    <a:pt x="36763" y="8652"/>
                    <a:pt x="28504" y="0"/>
                    <a:pt x="18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5"/>
            <p:cNvSpPr/>
            <p:nvPr/>
          </p:nvSpPr>
          <p:spPr>
            <a:xfrm>
              <a:off x="1813750" y="1320800"/>
              <a:ext cx="3982700" cy="4145675"/>
            </a:xfrm>
            <a:custGeom>
              <a:avLst/>
              <a:gdLst/>
              <a:ahLst/>
              <a:cxnLst/>
              <a:rect l="l" t="t" r="r" b="b"/>
              <a:pathLst>
                <a:path w="159308" h="165827" extrusionOk="0">
                  <a:moveTo>
                    <a:pt x="49018" y="0"/>
                  </a:moveTo>
                  <a:lnTo>
                    <a:pt x="49018" y="24509"/>
                  </a:lnTo>
                  <a:lnTo>
                    <a:pt x="99629" y="24509"/>
                  </a:lnTo>
                  <a:lnTo>
                    <a:pt x="73233" y="64115"/>
                  </a:lnTo>
                  <a:lnTo>
                    <a:pt x="110290" y="91908"/>
                  </a:lnTo>
                  <a:lnTo>
                    <a:pt x="110290" y="140925"/>
                  </a:lnTo>
                  <a:lnTo>
                    <a:pt x="54532" y="140925"/>
                  </a:lnTo>
                  <a:lnTo>
                    <a:pt x="86051" y="89040"/>
                  </a:lnTo>
                  <a:lnTo>
                    <a:pt x="66419" y="74335"/>
                  </a:lnTo>
                  <a:lnTo>
                    <a:pt x="25955" y="140925"/>
                  </a:lnTo>
                  <a:lnTo>
                    <a:pt x="0" y="140925"/>
                  </a:lnTo>
                  <a:lnTo>
                    <a:pt x="0" y="165826"/>
                  </a:lnTo>
                  <a:lnTo>
                    <a:pt x="159307" y="165826"/>
                  </a:lnTo>
                  <a:lnTo>
                    <a:pt x="159307" y="140925"/>
                  </a:lnTo>
                  <a:lnTo>
                    <a:pt x="134799" y="140925"/>
                  </a:lnTo>
                  <a:lnTo>
                    <a:pt x="134799" y="79654"/>
                  </a:lnTo>
                  <a:lnTo>
                    <a:pt x="106491" y="58404"/>
                  </a:lnTo>
                  <a:lnTo>
                    <a:pt x="132740" y="19043"/>
                  </a:lnTo>
                  <a:cubicBezTo>
                    <a:pt x="138156" y="10906"/>
                    <a:pt x="132323" y="0"/>
                    <a:pt x="122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5"/>
            <p:cNvSpPr/>
            <p:nvPr/>
          </p:nvSpPr>
          <p:spPr>
            <a:xfrm>
              <a:off x="1813750" y="861250"/>
              <a:ext cx="1221175" cy="1531825"/>
            </a:xfrm>
            <a:custGeom>
              <a:avLst/>
              <a:gdLst/>
              <a:ahLst/>
              <a:cxnLst/>
              <a:rect l="l" t="t" r="r" b="b"/>
              <a:pathLst>
                <a:path w="48847" h="61273" extrusionOk="0">
                  <a:moveTo>
                    <a:pt x="30636" y="0"/>
                  </a:moveTo>
                  <a:cubicBezTo>
                    <a:pt x="13701" y="0"/>
                    <a:pt x="0" y="13701"/>
                    <a:pt x="0" y="30636"/>
                  </a:cubicBezTo>
                  <a:cubicBezTo>
                    <a:pt x="0" y="47547"/>
                    <a:pt x="13701" y="61272"/>
                    <a:pt x="30636" y="61272"/>
                  </a:cubicBezTo>
                  <a:cubicBezTo>
                    <a:pt x="37474" y="61272"/>
                    <a:pt x="43749" y="58944"/>
                    <a:pt x="48846" y="55145"/>
                  </a:cubicBezTo>
                  <a:lnTo>
                    <a:pt x="36764" y="55145"/>
                  </a:lnTo>
                  <a:lnTo>
                    <a:pt x="36764" y="6128"/>
                  </a:lnTo>
                  <a:lnTo>
                    <a:pt x="48846" y="6128"/>
                  </a:lnTo>
                  <a:cubicBezTo>
                    <a:pt x="43749" y="2329"/>
                    <a:pt x="37474" y="0"/>
                    <a:pt x="30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65"/>
          <p:cNvGrpSpPr/>
          <p:nvPr/>
        </p:nvGrpSpPr>
        <p:grpSpPr>
          <a:xfrm>
            <a:off x="1795420" y="2736996"/>
            <a:ext cx="471074" cy="471074"/>
            <a:chOff x="1190625" y="238125"/>
            <a:chExt cx="5228350" cy="5228350"/>
          </a:xfrm>
        </p:grpSpPr>
        <p:sp>
          <p:nvSpPr>
            <p:cNvPr id="1713" name="Google Shape;1713;p65"/>
            <p:cNvSpPr/>
            <p:nvPr/>
          </p:nvSpPr>
          <p:spPr>
            <a:xfrm>
              <a:off x="1190625" y="238125"/>
              <a:ext cx="5228350" cy="5228350"/>
            </a:xfrm>
            <a:custGeom>
              <a:avLst/>
              <a:gdLst/>
              <a:ahLst/>
              <a:cxnLst/>
              <a:rect l="l" t="t" r="r" b="b"/>
              <a:pathLst>
                <a:path w="209134" h="209134" extrusionOk="0">
                  <a:moveTo>
                    <a:pt x="114946" y="33945"/>
                  </a:moveTo>
                  <a:lnTo>
                    <a:pt x="142469" y="49434"/>
                  </a:lnTo>
                  <a:lnTo>
                    <a:pt x="66664" y="49434"/>
                  </a:lnTo>
                  <a:lnTo>
                    <a:pt x="94187" y="33945"/>
                  </a:lnTo>
                  <a:cubicBezTo>
                    <a:pt x="97153" y="35979"/>
                    <a:pt x="100707" y="37180"/>
                    <a:pt x="104579" y="37180"/>
                  </a:cubicBezTo>
                  <a:cubicBezTo>
                    <a:pt x="108427" y="37180"/>
                    <a:pt x="112005" y="35979"/>
                    <a:pt x="114946" y="33945"/>
                  </a:cubicBezTo>
                  <a:close/>
                  <a:moveTo>
                    <a:pt x="184232" y="73943"/>
                  </a:moveTo>
                  <a:lnTo>
                    <a:pt x="184232" y="184232"/>
                  </a:lnTo>
                  <a:lnTo>
                    <a:pt x="24925" y="184232"/>
                  </a:lnTo>
                  <a:lnTo>
                    <a:pt x="24925" y="73943"/>
                  </a:lnTo>
                  <a:close/>
                  <a:moveTo>
                    <a:pt x="104579" y="0"/>
                  </a:moveTo>
                  <a:cubicBezTo>
                    <a:pt x="94432" y="0"/>
                    <a:pt x="86197" y="8652"/>
                    <a:pt x="86197" y="18798"/>
                  </a:cubicBezTo>
                  <a:cubicBezTo>
                    <a:pt x="86197" y="20587"/>
                    <a:pt x="86516" y="22278"/>
                    <a:pt x="87006" y="23921"/>
                  </a:cubicBezTo>
                  <a:lnTo>
                    <a:pt x="41689" y="49434"/>
                  </a:lnTo>
                  <a:lnTo>
                    <a:pt x="0" y="49434"/>
                  </a:lnTo>
                  <a:lnTo>
                    <a:pt x="0" y="209133"/>
                  </a:lnTo>
                  <a:lnTo>
                    <a:pt x="209133" y="209133"/>
                  </a:lnTo>
                  <a:lnTo>
                    <a:pt x="209133" y="49434"/>
                  </a:lnTo>
                  <a:lnTo>
                    <a:pt x="167444" y="49434"/>
                  </a:lnTo>
                  <a:lnTo>
                    <a:pt x="122127" y="23921"/>
                  </a:lnTo>
                  <a:cubicBezTo>
                    <a:pt x="122617" y="22278"/>
                    <a:pt x="122961" y="20587"/>
                    <a:pt x="122961" y="18798"/>
                  </a:cubicBezTo>
                  <a:cubicBezTo>
                    <a:pt x="122961" y="8652"/>
                    <a:pt x="114701" y="0"/>
                    <a:pt x="104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5"/>
            <p:cNvSpPr/>
            <p:nvPr/>
          </p:nvSpPr>
          <p:spPr>
            <a:xfrm>
              <a:off x="2120100" y="3084800"/>
              <a:ext cx="3370000" cy="1452800"/>
            </a:xfrm>
            <a:custGeom>
              <a:avLst/>
              <a:gdLst/>
              <a:ahLst/>
              <a:cxnLst/>
              <a:rect l="l" t="t" r="r" b="b"/>
              <a:pathLst>
                <a:path w="134800" h="58112" extrusionOk="0">
                  <a:moveTo>
                    <a:pt x="36764" y="1"/>
                  </a:moveTo>
                  <a:lnTo>
                    <a:pt x="1" y="42033"/>
                  </a:lnTo>
                  <a:lnTo>
                    <a:pt x="1" y="58111"/>
                  </a:lnTo>
                  <a:lnTo>
                    <a:pt x="134799" y="58111"/>
                  </a:lnTo>
                  <a:lnTo>
                    <a:pt x="134799" y="42254"/>
                  </a:lnTo>
                  <a:lnTo>
                    <a:pt x="104163" y="11618"/>
                  </a:lnTo>
                  <a:lnTo>
                    <a:pt x="82326" y="33455"/>
                  </a:lnTo>
                  <a:lnTo>
                    <a:pt x="82424" y="33602"/>
                  </a:lnTo>
                  <a:lnTo>
                    <a:pt x="104163" y="33602"/>
                  </a:lnTo>
                  <a:lnTo>
                    <a:pt x="104163" y="45857"/>
                  </a:lnTo>
                  <a:lnTo>
                    <a:pt x="76860" y="45857"/>
                  </a:lnTo>
                  <a:lnTo>
                    <a:pt x="367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5"/>
            <p:cNvSpPr/>
            <p:nvPr/>
          </p:nvSpPr>
          <p:spPr>
            <a:xfrm>
              <a:off x="2120100" y="2393050"/>
              <a:ext cx="3370000" cy="1314925"/>
            </a:xfrm>
            <a:custGeom>
              <a:avLst/>
              <a:gdLst/>
              <a:ahLst/>
              <a:cxnLst/>
              <a:rect l="l" t="t" r="r" b="b"/>
              <a:pathLst>
                <a:path w="134800" h="52597" extrusionOk="0">
                  <a:moveTo>
                    <a:pt x="1" y="0"/>
                  </a:moveTo>
                  <a:lnTo>
                    <a:pt x="1" y="51077"/>
                  </a:lnTo>
                  <a:lnTo>
                    <a:pt x="36764" y="9069"/>
                  </a:lnTo>
                  <a:lnTo>
                    <a:pt x="74238" y="51885"/>
                  </a:lnTo>
                  <a:lnTo>
                    <a:pt x="104163" y="21960"/>
                  </a:lnTo>
                  <a:lnTo>
                    <a:pt x="134799" y="52596"/>
                  </a:lnTo>
                  <a:lnTo>
                    <a:pt x="134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65"/>
          <p:cNvGrpSpPr/>
          <p:nvPr/>
        </p:nvGrpSpPr>
        <p:grpSpPr>
          <a:xfrm>
            <a:off x="1757717" y="2054394"/>
            <a:ext cx="471074" cy="414046"/>
            <a:chOff x="1190625" y="554900"/>
            <a:chExt cx="5228350" cy="4595400"/>
          </a:xfrm>
        </p:grpSpPr>
        <p:sp>
          <p:nvSpPr>
            <p:cNvPr id="1717" name="Google Shape;1717;p65"/>
            <p:cNvSpPr/>
            <p:nvPr/>
          </p:nvSpPr>
          <p:spPr>
            <a:xfrm>
              <a:off x="2433200" y="2086675"/>
              <a:ext cx="3985775" cy="2144550"/>
            </a:xfrm>
            <a:custGeom>
              <a:avLst/>
              <a:gdLst/>
              <a:ahLst/>
              <a:cxnLst/>
              <a:rect l="l" t="t" r="r" b="b"/>
              <a:pathLst>
                <a:path w="159431" h="85782" extrusionOk="0">
                  <a:moveTo>
                    <a:pt x="42622" y="9706"/>
                  </a:moveTo>
                  <a:lnTo>
                    <a:pt x="51273" y="18383"/>
                  </a:lnTo>
                  <a:lnTo>
                    <a:pt x="42622" y="27034"/>
                  </a:lnTo>
                  <a:lnTo>
                    <a:pt x="33945" y="18383"/>
                  </a:lnTo>
                  <a:lnTo>
                    <a:pt x="42622" y="9706"/>
                  </a:lnTo>
                  <a:close/>
                  <a:moveTo>
                    <a:pt x="91639" y="9706"/>
                  </a:moveTo>
                  <a:lnTo>
                    <a:pt x="100291" y="18383"/>
                  </a:lnTo>
                  <a:lnTo>
                    <a:pt x="91639" y="27034"/>
                  </a:lnTo>
                  <a:lnTo>
                    <a:pt x="82963" y="18383"/>
                  </a:lnTo>
                  <a:lnTo>
                    <a:pt x="91639" y="9706"/>
                  </a:lnTo>
                  <a:close/>
                  <a:moveTo>
                    <a:pt x="67130" y="58724"/>
                  </a:moveTo>
                  <a:lnTo>
                    <a:pt x="75782" y="67400"/>
                  </a:lnTo>
                  <a:lnTo>
                    <a:pt x="67130" y="76052"/>
                  </a:lnTo>
                  <a:lnTo>
                    <a:pt x="58454" y="67400"/>
                  </a:lnTo>
                  <a:lnTo>
                    <a:pt x="67130" y="58724"/>
                  </a:lnTo>
                  <a:close/>
                  <a:moveTo>
                    <a:pt x="16152" y="1"/>
                  </a:moveTo>
                  <a:cubicBezTo>
                    <a:pt x="6324" y="11152"/>
                    <a:pt x="687" y="25073"/>
                    <a:pt x="1" y="39950"/>
                  </a:cubicBezTo>
                  <a:lnTo>
                    <a:pt x="18407" y="21520"/>
                  </a:lnTo>
                  <a:lnTo>
                    <a:pt x="42916" y="46028"/>
                  </a:lnTo>
                  <a:lnTo>
                    <a:pt x="67424" y="21520"/>
                  </a:lnTo>
                  <a:lnTo>
                    <a:pt x="91933" y="46028"/>
                  </a:lnTo>
                  <a:lnTo>
                    <a:pt x="116442" y="21520"/>
                  </a:lnTo>
                  <a:lnTo>
                    <a:pt x="134162" y="39240"/>
                  </a:lnTo>
                  <a:cubicBezTo>
                    <a:pt x="133623" y="29632"/>
                    <a:pt x="130853" y="20539"/>
                    <a:pt x="126368" y="12255"/>
                  </a:cubicBezTo>
                  <a:lnTo>
                    <a:pt x="135510" y="12255"/>
                  </a:lnTo>
                  <a:cubicBezTo>
                    <a:pt x="141735" y="12255"/>
                    <a:pt x="147176" y="17304"/>
                    <a:pt x="147176" y="23505"/>
                  </a:cubicBezTo>
                  <a:cubicBezTo>
                    <a:pt x="147176" y="35833"/>
                    <a:pt x="141269" y="47058"/>
                    <a:pt x="132103" y="54533"/>
                  </a:cubicBezTo>
                  <a:lnTo>
                    <a:pt x="116442" y="38847"/>
                  </a:lnTo>
                  <a:lnTo>
                    <a:pt x="91933" y="63356"/>
                  </a:lnTo>
                  <a:lnTo>
                    <a:pt x="67424" y="38847"/>
                  </a:lnTo>
                  <a:lnTo>
                    <a:pt x="42916" y="63356"/>
                  </a:lnTo>
                  <a:lnTo>
                    <a:pt x="18407" y="38847"/>
                  </a:lnTo>
                  <a:lnTo>
                    <a:pt x="1202" y="56053"/>
                  </a:lnTo>
                  <a:cubicBezTo>
                    <a:pt x="3530" y="67032"/>
                    <a:pt x="8628" y="77204"/>
                    <a:pt x="16152" y="85782"/>
                  </a:cubicBezTo>
                  <a:lnTo>
                    <a:pt x="118084" y="85782"/>
                  </a:lnTo>
                  <a:cubicBezTo>
                    <a:pt x="122005" y="81321"/>
                    <a:pt x="125290" y="76444"/>
                    <a:pt x="127888" y="71248"/>
                  </a:cubicBezTo>
                  <a:cubicBezTo>
                    <a:pt x="146857" y="62841"/>
                    <a:pt x="159430" y="44435"/>
                    <a:pt x="159430" y="23505"/>
                  </a:cubicBezTo>
                  <a:cubicBezTo>
                    <a:pt x="159430" y="10540"/>
                    <a:pt x="148475" y="1"/>
                    <a:pt x="135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5"/>
            <p:cNvSpPr/>
            <p:nvPr/>
          </p:nvSpPr>
          <p:spPr>
            <a:xfrm>
              <a:off x="3039175" y="4537575"/>
              <a:ext cx="2144550" cy="612725"/>
            </a:xfrm>
            <a:custGeom>
              <a:avLst/>
              <a:gdLst/>
              <a:ahLst/>
              <a:cxnLst/>
              <a:rect l="l" t="t" r="r" b="b"/>
              <a:pathLst>
                <a:path w="85782" h="24509" extrusionOk="0">
                  <a:moveTo>
                    <a:pt x="1" y="0"/>
                  </a:moveTo>
                  <a:lnTo>
                    <a:pt x="1" y="24509"/>
                  </a:lnTo>
                  <a:lnTo>
                    <a:pt x="85782" y="24509"/>
                  </a:lnTo>
                  <a:lnTo>
                    <a:pt x="85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5"/>
            <p:cNvSpPr/>
            <p:nvPr/>
          </p:nvSpPr>
          <p:spPr>
            <a:xfrm>
              <a:off x="1190625" y="2086675"/>
              <a:ext cx="1080850" cy="1825325"/>
            </a:xfrm>
            <a:custGeom>
              <a:avLst/>
              <a:gdLst/>
              <a:ahLst/>
              <a:cxnLst/>
              <a:rect l="l" t="t" r="r" b="b"/>
              <a:pathLst>
                <a:path w="43234" h="73013" extrusionOk="0">
                  <a:moveTo>
                    <a:pt x="0" y="1"/>
                  </a:moveTo>
                  <a:lnTo>
                    <a:pt x="0" y="12255"/>
                  </a:lnTo>
                  <a:lnTo>
                    <a:pt x="6544" y="12255"/>
                  </a:lnTo>
                  <a:cubicBezTo>
                    <a:pt x="9975" y="12255"/>
                    <a:pt x="12671" y="14951"/>
                    <a:pt x="12671" y="18383"/>
                  </a:cubicBezTo>
                  <a:lnTo>
                    <a:pt x="12671" y="36764"/>
                  </a:lnTo>
                  <a:cubicBezTo>
                    <a:pt x="12671" y="55587"/>
                    <a:pt x="25832" y="70562"/>
                    <a:pt x="43233" y="73013"/>
                  </a:cubicBezTo>
                  <a:cubicBezTo>
                    <a:pt x="39263" y="63601"/>
                    <a:pt x="37180" y="53406"/>
                    <a:pt x="37180" y="42891"/>
                  </a:cubicBezTo>
                  <a:cubicBezTo>
                    <a:pt x="37180" y="38480"/>
                    <a:pt x="37621" y="34142"/>
                    <a:pt x="38332" y="29877"/>
                  </a:cubicBezTo>
                  <a:cubicBezTo>
                    <a:pt x="37744" y="28284"/>
                    <a:pt x="37278" y="26397"/>
                    <a:pt x="36812" y="24265"/>
                  </a:cubicBezTo>
                  <a:cubicBezTo>
                    <a:pt x="34361" y="13505"/>
                    <a:pt x="31126" y="7893"/>
                    <a:pt x="28528" y="4609"/>
                  </a:cubicBezTo>
                  <a:cubicBezTo>
                    <a:pt x="26175" y="1668"/>
                    <a:pt x="22671" y="1"/>
                    <a:pt x="18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5"/>
            <p:cNvSpPr/>
            <p:nvPr/>
          </p:nvSpPr>
          <p:spPr>
            <a:xfrm>
              <a:off x="3061850" y="554900"/>
              <a:ext cx="2099200" cy="1225450"/>
            </a:xfrm>
            <a:custGeom>
              <a:avLst/>
              <a:gdLst/>
              <a:ahLst/>
              <a:cxnLst/>
              <a:rect l="l" t="t" r="r" b="b"/>
              <a:pathLst>
                <a:path w="83968" h="49018" extrusionOk="0">
                  <a:moveTo>
                    <a:pt x="41984" y="12254"/>
                  </a:moveTo>
                  <a:cubicBezTo>
                    <a:pt x="45367" y="12254"/>
                    <a:pt x="48112" y="14999"/>
                    <a:pt x="48112" y="18382"/>
                  </a:cubicBezTo>
                  <a:cubicBezTo>
                    <a:pt x="48112" y="21764"/>
                    <a:pt x="45367" y="24509"/>
                    <a:pt x="41984" y="24509"/>
                  </a:cubicBezTo>
                  <a:cubicBezTo>
                    <a:pt x="38602" y="24509"/>
                    <a:pt x="35857" y="21764"/>
                    <a:pt x="35857" y="18382"/>
                  </a:cubicBezTo>
                  <a:cubicBezTo>
                    <a:pt x="35857" y="14999"/>
                    <a:pt x="38602" y="12254"/>
                    <a:pt x="41984" y="12254"/>
                  </a:cubicBezTo>
                  <a:close/>
                  <a:moveTo>
                    <a:pt x="41984" y="0"/>
                  </a:moveTo>
                  <a:cubicBezTo>
                    <a:pt x="31838" y="0"/>
                    <a:pt x="23603" y="8235"/>
                    <a:pt x="23603" y="18382"/>
                  </a:cubicBezTo>
                  <a:cubicBezTo>
                    <a:pt x="23603" y="20685"/>
                    <a:pt x="24068" y="22891"/>
                    <a:pt x="24853" y="24925"/>
                  </a:cubicBezTo>
                  <a:cubicBezTo>
                    <a:pt x="12353" y="26960"/>
                    <a:pt x="2525" y="36641"/>
                    <a:pt x="1" y="49018"/>
                  </a:cubicBezTo>
                  <a:lnTo>
                    <a:pt x="83968" y="49018"/>
                  </a:lnTo>
                  <a:cubicBezTo>
                    <a:pt x="81419" y="36641"/>
                    <a:pt x="71591" y="26960"/>
                    <a:pt x="59091" y="24925"/>
                  </a:cubicBezTo>
                  <a:cubicBezTo>
                    <a:pt x="59876" y="22891"/>
                    <a:pt x="60366" y="20685"/>
                    <a:pt x="60366" y="18382"/>
                  </a:cubicBezTo>
                  <a:cubicBezTo>
                    <a:pt x="60366" y="8235"/>
                    <a:pt x="52106" y="0"/>
                    <a:pt x="4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5"/>
          <p:cNvGrpSpPr/>
          <p:nvPr/>
        </p:nvGrpSpPr>
        <p:grpSpPr>
          <a:xfrm>
            <a:off x="1795420" y="1315005"/>
            <a:ext cx="471074" cy="471074"/>
            <a:chOff x="1190625" y="238125"/>
            <a:chExt cx="5228350" cy="5228350"/>
          </a:xfrm>
        </p:grpSpPr>
        <p:sp>
          <p:nvSpPr>
            <p:cNvPr id="1722" name="Google Shape;1722;p65"/>
            <p:cNvSpPr/>
            <p:nvPr/>
          </p:nvSpPr>
          <p:spPr>
            <a:xfrm>
              <a:off x="1190625" y="3005775"/>
              <a:ext cx="5228350" cy="1225450"/>
            </a:xfrm>
            <a:custGeom>
              <a:avLst/>
              <a:gdLst/>
              <a:ahLst/>
              <a:cxnLst/>
              <a:rect l="l" t="t" r="r" b="b"/>
              <a:pathLst>
                <a:path w="209134" h="49018" extrusionOk="0">
                  <a:moveTo>
                    <a:pt x="12254" y="0"/>
                  </a:moveTo>
                  <a:lnTo>
                    <a:pt x="12254" y="12255"/>
                  </a:lnTo>
                  <a:lnTo>
                    <a:pt x="24509" y="12255"/>
                  </a:lnTo>
                  <a:lnTo>
                    <a:pt x="24509" y="24509"/>
                  </a:lnTo>
                  <a:lnTo>
                    <a:pt x="0" y="24509"/>
                  </a:lnTo>
                  <a:lnTo>
                    <a:pt x="0" y="49018"/>
                  </a:lnTo>
                  <a:lnTo>
                    <a:pt x="209133" y="49018"/>
                  </a:lnTo>
                  <a:lnTo>
                    <a:pt x="209133" y="24509"/>
                  </a:lnTo>
                  <a:lnTo>
                    <a:pt x="110706" y="24509"/>
                  </a:lnTo>
                  <a:lnTo>
                    <a:pt x="110706" y="12255"/>
                  </a:lnTo>
                  <a:lnTo>
                    <a:pt x="122961" y="12255"/>
                  </a:lnTo>
                  <a:lnTo>
                    <a:pt x="1229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5"/>
            <p:cNvSpPr/>
            <p:nvPr/>
          </p:nvSpPr>
          <p:spPr>
            <a:xfrm>
              <a:off x="1496975" y="4537575"/>
              <a:ext cx="612750" cy="928900"/>
            </a:xfrm>
            <a:custGeom>
              <a:avLst/>
              <a:gdLst/>
              <a:ahLst/>
              <a:cxnLst/>
              <a:rect l="l" t="t" r="r" b="b"/>
              <a:pathLst>
                <a:path w="24510" h="37156" extrusionOk="0">
                  <a:moveTo>
                    <a:pt x="0" y="0"/>
                  </a:moveTo>
                  <a:lnTo>
                    <a:pt x="0" y="37155"/>
                  </a:lnTo>
                  <a:lnTo>
                    <a:pt x="24509" y="37155"/>
                  </a:lnTo>
                  <a:lnTo>
                    <a:pt x="245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5"/>
            <p:cNvSpPr/>
            <p:nvPr/>
          </p:nvSpPr>
          <p:spPr>
            <a:xfrm>
              <a:off x="2732825" y="4537575"/>
              <a:ext cx="3379775" cy="928900"/>
            </a:xfrm>
            <a:custGeom>
              <a:avLst/>
              <a:gdLst/>
              <a:ahLst/>
              <a:cxnLst/>
              <a:rect l="l" t="t" r="r" b="b"/>
              <a:pathLst>
                <a:path w="135191" h="37156" extrusionOk="0">
                  <a:moveTo>
                    <a:pt x="110682" y="0"/>
                  </a:moveTo>
                  <a:lnTo>
                    <a:pt x="110682" y="12254"/>
                  </a:lnTo>
                  <a:lnTo>
                    <a:pt x="12255" y="12254"/>
                  </a:lnTo>
                  <a:lnTo>
                    <a:pt x="1" y="37155"/>
                  </a:lnTo>
                  <a:lnTo>
                    <a:pt x="73527" y="37155"/>
                  </a:lnTo>
                  <a:lnTo>
                    <a:pt x="67400" y="24509"/>
                  </a:lnTo>
                  <a:lnTo>
                    <a:pt x="110682" y="24509"/>
                  </a:lnTo>
                  <a:lnTo>
                    <a:pt x="110682" y="37155"/>
                  </a:lnTo>
                  <a:lnTo>
                    <a:pt x="135191" y="37155"/>
                  </a:lnTo>
                  <a:lnTo>
                    <a:pt x="135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5"/>
            <p:cNvSpPr/>
            <p:nvPr/>
          </p:nvSpPr>
          <p:spPr>
            <a:xfrm>
              <a:off x="1708350" y="238125"/>
              <a:ext cx="2344300" cy="623150"/>
            </a:xfrm>
            <a:custGeom>
              <a:avLst/>
              <a:gdLst/>
              <a:ahLst/>
              <a:cxnLst/>
              <a:rect l="l" t="t" r="r" b="b"/>
              <a:pathLst>
                <a:path w="93772" h="24926" extrusionOk="0">
                  <a:moveTo>
                    <a:pt x="1" y="0"/>
                  </a:moveTo>
                  <a:lnTo>
                    <a:pt x="12255" y="24925"/>
                  </a:lnTo>
                  <a:lnTo>
                    <a:pt x="81517" y="24925"/>
                  </a:lnTo>
                  <a:lnTo>
                    <a:pt x="937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5"/>
            <p:cNvSpPr/>
            <p:nvPr/>
          </p:nvSpPr>
          <p:spPr>
            <a:xfrm>
              <a:off x="1485950" y="1167600"/>
              <a:ext cx="2789125" cy="1531825"/>
            </a:xfrm>
            <a:custGeom>
              <a:avLst/>
              <a:gdLst/>
              <a:ahLst/>
              <a:cxnLst/>
              <a:rect l="l" t="t" r="r" b="b"/>
              <a:pathLst>
                <a:path w="111565" h="61273" extrusionOk="0">
                  <a:moveTo>
                    <a:pt x="18798" y="1"/>
                  </a:moveTo>
                  <a:cubicBezTo>
                    <a:pt x="0" y="31004"/>
                    <a:pt x="20293" y="57891"/>
                    <a:pt x="21176" y="61273"/>
                  </a:cubicBezTo>
                  <a:lnTo>
                    <a:pt x="90413" y="61273"/>
                  </a:lnTo>
                  <a:cubicBezTo>
                    <a:pt x="91295" y="57915"/>
                    <a:pt x="111564" y="31004"/>
                    <a:pt x="92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66"/>
          <p:cNvSpPr txBox="1">
            <a:spLocks noGrp="1"/>
          </p:cNvSpPr>
          <p:nvPr>
            <p:ph type="title"/>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ALTERNATIVE RESOURCES</a:t>
            </a:r>
            <a:endParaRPr/>
          </a:p>
        </p:txBody>
      </p:sp>
      <p:sp>
        <p:nvSpPr>
          <p:cNvPr id="1732" name="Google Shape;1732;p66"/>
          <p:cNvSpPr txBox="1"/>
          <p:nvPr/>
        </p:nvSpPr>
        <p:spPr>
          <a:xfrm>
            <a:off x="715325" y="1085650"/>
            <a:ext cx="7713000" cy="10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Alice"/>
                <a:ea typeface="Alice"/>
                <a:cs typeface="Alice"/>
                <a:sym typeface="Alice"/>
              </a:rPr>
              <a:t>Here’s an assortment of alternative resources whose style fits the one of this template</a:t>
            </a:r>
            <a:endParaRPr>
              <a:solidFill>
                <a:srgbClr val="595959"/>
              </a:solidFill>
              <a:latin typeface="Anaheim"/>
              <a:ea typeface="Anaheim"/>
              <a:cs typeface="Anaheim"/>
              <a:sym typeface="Anaheim"/>
            </a:endParaRPr>
          </a:p>
          <a:p>
            <a:pPr marL="0" lvl="0" indent="0" algn="l" rtl="0">
              <a:spcBef>
                <a:spcPts val="0"/>
              </a:spcBef>
              <a:spcAft>
                <a:spcPts val="0"/>
              </a:spcAft>
              <a:buNone/>
            </a:pPr>
            <a:endParaRPr>
              <a:solidFill>
                <a:srgbClr val="595959"/>
              </a:solidFill>
              <a:latin typeface="Anaheim"/>
              <a:ea typeface="Anaheim"/>
              <a:cs typeface="Anaheim"/>
              <a:sym typeface="Anaheim"/>
            </a:endParaRPr>
          </a:p>
          <a:p>
            <a:pPr marL="457200" marR="50800" lvl="0" indent="-311150" algn="l" rtl="0">
              <a:lnSpc>
                <a:spcPct val="100000"/>
              </a:lnSpc>
              <a:spcBef>
                <a:spcPts val="0"/>
              </a:spcBef>
              <a:spcAft>
                <a:spcPts val="0"/>
              </a:spcAft>
              <a:buClr>
                <a:schemeClr val="accent2"/>
              </a:buClr>
              <a:buSzPts val="1300"/>
              <a:buFont typeface="Alice"/>
              <a:buChar char="●"/>
            </a:pPr>
            <a:r>
              <a:rPr lang="en" sz="1300">
                <a:solidFill>
                  <a:schemeClr val="hlink"/>
                </a:solidFill>
                <a:uFill>
                  <a:noFill/>
                </a:uFill>
                <a:latin typeface="Alice"/>
                <a:ea typeface="Alice"/>
                <a:cs typeface="Alice"/>
                <a:sym typeface="Alice"/>
                <a:hlinkClick r:id="rId3"/>
              </a:rPr>
              <a:t>Tourists on escorted tour composition</a:t>
            </a:r>
            <a:endParaRPr sz="1300">
              <a:solidFill>
                <a:schemeClr val="dk1"/>
              </a:solidFill>
              <a:latin typeface="Alice"/>
              <a:ea typeface="Alice"/>
              <a:cs typeface="Alice"/>
              <a:sym typeface="Alice"/>
            </a:endParaRPr>
          </a:p>
          <a:p>
            <a:pPr marL="457200" marR="50800" lvl="0" indent="-311150" algn="l" rtl="0">
              <a:lnSpc>
                <a:spcPct val="100000"/>
              </a:lnSpc>
              <a:spcBef>
                <a:spcPts val="0"/>
              </a:spcBef>
              <a:spcAft>
                <a:spcPts val="0"/>
              </a:spcAft>
              <a:buClr>
                <a:schemeClr val="accent2"/>
              </a:buClr>
              <a:buSzPts val="1300"/>
              <a:buFont typeface="Alice"/>
              <a:buChar char="●"/>
            </a:pPr>
            <a:r>
              <a:rPr lang="en" sz="1300">
                <a:solidFill>
                  <a:schemeClr val="hlink"/>
                </a:solidFill>
                <a:uFill>
                  <a:noFill/>
                </a:uFill>
                <a:latin typeface="Alice"/>
                <a:ea typeface="Alice"/>
                <a:cs typeface="Alice"/>
                <a:sym typeface="Alice"/>
                <a:hlinkClick r:id="rId4"/>
              </a:rPr>
              <a:t>Flat artists at work collection</a:t>
            </a:r>
            <a:endParaRPr sz="1300">
              <a:solidFill>
                <a:schemeClr val="dk1"/>
              </a:solidFill>
              <a:latin typeface="Alice"/>
              <a:ea typeface="Alice"/>
              <a:cs typeface="Alice"/>
              <a:sym typeface="Alice"/>
            </a:endParaRPr>
          </a:p>
          <a:p>
            <a:pPr marL="457200" marR="50800" lvl="0" indent="-311150" algn="l" rtl="0">
              <a:lnSpc>
                <a:spcPct val="100000"/>
              </a:lnSpc>
              <a:spcBef>
                <a:spcPts val="0"/>
              </a:spcBef>
              <a:spcAft>
                <a:spcPts val="0"/>
              </a:spcAft>
              <a:buClr>
                <a:schemeClr val="accent2"/>
              </a:buClr>
              <a:buSzPts val="1300"/>
              <a:buFont typeface="Alice"/>
              <a:buChar char="●"/>
            </a:pPr>
            <a:r>
              <a:rPr lang="en" sz="1300">
                <a:solidFill>
                  <a:schemeClr val="hlink"/>
                </a:solidFill>
                <a:uFill>
                  <a:noFill/>
                </a:uFill>
                <a:latin typeface="Alice"/>
                <a:ea typeface="Alice"/>
                <a:cs typeface="Alice"/>
                <a:sym typeface="Alice"/>
                <a:hlinkClick r:id="rId5"/>
              </a:rPr>
              <a:t>Creative profession isometric set with artists</a:t>
            </a:r>
            <a:endParaRPr sz="1500"/>
          </a:p>
        </p:txBody>
      </p:sp>
      <p:grpSp>
        <p:nvGrpSpPr>
          <p:cNvPr id="1733" name="Google Shape;1733;p66"/>
          <p:cNvGrpSpPr/>
          <p:nvPr/>
        </p:nvGrpSpPr>
        <p:grpSpPr>
          <a:xfrm>
            <a:off x="7091086" y="2128754"/>
            <a:ext cx="1362559" cy="2570406"/>
            <a:chOff x="6913007" y="1932175"/>
            <a:chExt cx="1500615" cy="2830844"/>
          </a:xfrm>
        </p:grpSpPr>
        <p:sp>
          <p:nvSpPr>
            <p:cNvPr id="1734" name="Google Shape;1734;p66"/>
            <p:cNvSpPr/>
            <p:nvPr/>
          </p:nvSpPr>
          <p:spPr>
            <a:xfrm rot="-123767" flipH="1">
              <a:off x="6918260" y="4417462"/>
              <a:ext cx="1490109" cy="318843"/>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6"/>
            <p:cNvSpPr/>
            <p:nvPr/>
          </p:nvSpPr>
          <p:spPr>
            <a:xfrm>
              <a:off x="7055112" y="4315821"/>
              <a:ext cx="1247358" cy="318824"/>
            </a:xfrm>
            <a:custGeom>
              <a:avLst/>
              <a:gdLst/>
              <a:ahLst/>
              <a:cxnLst/>
              <a:rect l="l" t="t" r="r" b="b"/>
              <a:pathLst>
                <a:path w="37461" h="9575" extrusionOk="0">
                  <a:moveTo>
                    <a:pt x="11308" y="1"/>
                  </a:moveTo>
                  <a:cubicBezTo>
                    <a:pt x="10107" y="1"/>
                    <a:pt x="8239" y="1235"/>
                    <a:pt x="7172" y="1869"/>
                  </a:cubicBezTo>
                  <a:lnTo>
                    <a:pt x="0" y="4170"/>
                  </a:lnTo>
                  <a:lnTo>
                    <a:pt x="0" y="9441"/>
                  </a:lnTo>
                  <a:cubicBezTo>
                    <a:pt x="0" y="9507"/>
                    <a:pt x="67" y="9574"/>
                    <a:pt x="167" y="9574"/>
                  </a:cubicBezTo>
                  <a:lnTo>
                    <a:pt x="28721" y="9574"/>
                  </a:lnTo>
                  <a:cubicBezTo>
                    <a:pt x="29922" y="9574"/>
                    <a:pt x="31122" y="9241"/>
                    <a:pt x="32157" y="8607"/>
                  </a:cubicBezTo>
                  <a:lnTo>
                    <a:pt x="37360" y="5304"/>
                  </a:lnTo>
                  <a:cubicBezTo>
                    <a:pt x="37427" y="5238"/>
                    <a:pt x="37460" y="5071"/>
                    <a:pt x="37460" y="4971"/>
                  </a:cubicBezTo>
                  <a:cubicBezTo>
                    <a:pt x="37460" y="4904"/>
                    <a:pt x="37460" y="368"/>
                    <a:pt x="37460" y="368"/>
                  </a:cubicBezTo>
                  <a:lnTo>
                    <a:pt x="113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6"/>
            <p:cNvSpPr/>
            <p:nvPr/>
          </p:nvSpPr>
          <p:spPr>
            <a:xfrm>
              <a:off x="7050650" y="4314723"/>
              <a:ext cx="1255149" cy="154401"/>
            </a:xfrm>
            <a:custGeom>
              <a:avLst/>
              <a:gdLst/>
              <a:ahLst/>
              <a:cxnLst/>
              <a:rect l="l" t="t" r="r" b="b"/>
              <a:pathLst>
                <a:path w="37695" h="4637" extrusionOk="0">
                  <a:moveTo>
                    <a:pt x="8840" y="0"/>
                  </a:moveTo>
                  <a:cubicBezTo>
                    <a:pt x="7640" y="0"/>
                    <a:pt x="6439" y="334"/>
                    <a:pt x="5405" y="968"/>
                  </a:cubicBezTo>
                  <a:lnTo>
                    <a:pt x="201" y="4203"/>
                  </a:lnTo>
                  <a:cubicBezTo>
                    <a:pt x="1" y="4303"/>
                    <a:pt x="68" y="4604"/>
                    <a:pt x="301" y="4637"/>
                  </a:cubicBezTo>
                  <a:lnTo>
                    <a:pt x="28855" y="4637"/>
                  </a:lnTo>
                  <a:cubicBezTo>
                    <a:pt x="30056" y="4604"/>
                    <a:pt x="31256" y="4270"/>
                    <a:pt x="32291" y="3636"/>
                  </a:cubicBezTo>
                  <a:lnTo>
                    <a:pt x="37494" y="401"/>
                  </a:lnTo>
                  <a:cubicBezTo>
                    <a:pt x="37694" y="300"/>
                    <a:pt x="37628" y="0"/>
                    <a:pt x="37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6"/>
            <p:cNvSpPr/>
            <p:nvPr/>
          </p:nvSpPr>
          <p:spPr>
            <a:xfrm>
              <a:off x="7253937" y="1932175"/>
              <a:ext cx="953008" cy="2504671"/>
            </a:xfrm>
            <a:custGeom>
              <a:avLst/>
              <a:gdLst/>
              <a:ahLst/>
              <a:cxnLst/>
              <a:rect l="l" t="t" r="r" b="b"/>
              <a:pathLst>
                <a:path w="28621" h="75221" extrusionOk="0">
                  <a:moveTo>
                    <a:pt x="17646" y="0"/>
                  </a:moveTo>
                  <a:lnTo>
                    <a:pt x="10875" y="867"/>
                  </a:lnTo>
                  <a:lnTo>
                    <a:pt x="11875" y="5637"/>
                  </a:lnTo>
                  <a:cubicBezTo>
                    <a:pt x="11875" y="5637"/>
                    <a:pt x="7539" y="6772"/>
                    <a:pt x="7539" y="7706"/>
                  </a:cubicBezTo>
                  <a:cubicBezTo>
                    <a:pt x="7572" y="9407"/>
                    <a:pt x="7739" y="11141"/>
                    <a:pt x="8073" y="12809"/>
                  </a:cubicBezTo>
                  <a:cubicBezTo>
                    <a:pt x="8540" y="15178"/>
                    <a:pt x="11975" y="24484"/>
                    <a:pt x="12809" y="25385"/>
                  </a:cubicBezTo>
                  <a:cubicBezTo>
                    <a:pt x="13610" y="26252"/>
                    <a:pt x="11542" y="29488"/>
                    <a:pt x="11542" y="29488"/>
                  </a:cubicBezTo>
                  <a:cubicBezTo>
                    <a:pt x="11542" y="29488"/>
                    <a:pt x="9740" y="31556"/>
                    <a:pt x="8573" y="32824"/>
                  </a:cubicBezTo>
                  <a:cubicBezTo>
                    <a:pt x="7405" y="34124"/>
                    <a:pt x="3770" y="37260"/>
                    <a:pt x="3770" y="40396"/>
                  </a:cubicBezTo>
                  <a:cubicBezTo>
                    <a:pt x="3770" y="43531"/>
                    <a:pt x="5004" y="45566"/>
                    <a:pt x="5004" y="47667"/>
                  </a:cubicBezTo>
                  <a:cubicBezTo>
                    <a:pt x="5004" y="49769"/>
                    <a:pt x="5437" y="53372"/>
                    <a:pt x="5437" y="55139"/>
                  </a:cubicBezTo>
                  <a:cubicBezTo>
                    <a:pt x="5437" y="56874"/>
                    <a:pt x="1101" y="63812"/>
                    <a:pt x="1101" y="65580"/>
                  </a:cubicBezTo>
                  <a:cubicBezTo>
                    <a:pt x="1101" y="67348"/>
                    <a:pt x="2936" y="70817"/>
                    <a:pt x="2068" y="71751"/>
                  </a:cubicBezTo>
                  <a:cubicBezTo>
                    <a:pt x="1234" y="72685"/>
                    <a:pt x="0" y="73052"/>
                    <a:pt x="1401" y="74553"/>
                  </a:cubicBezTo>
                  <a:cubicBezTo>
                    <a:pt x="1879" y="75054"/>
                    <a:pt x="2587" y="75221"/>
                    <a:pt x="3630" y="75221"/>
                  </a:cubicBezTo>
                  <a:cubicBezTo>
                    <a:pt x="5715" y="75221"/>
                    <a:pt x="9140" y="74553"/>
                    <a:pt x="14744" y="74553"/>
                  </a:cubicBezTo>
                  <a:cubicBezTo>
                    <a:pt x="23117" y="74553"/>
                    <a:pt x="24284" y="74487"/>
                    <a:pt x="26419" y="72252"/>
                  </a:cubicBezTo>
                  <a:cubicBezTo>
                    <a:pt x="28521" y="69983"/>
                    <a:pt x="28621" y="67482"/>
                    <a:pt x="28621" y="65180"/>
                  </a:cubicBezTo>
                  <a:cubicBezTo>
                    <a:pt x="28621" y="62878"/>
                    <a:pt x="26386" y="57308"/>
                    <a:pt x="26386" y="57308"/>
                  </a:cubicBezTo>
                  <a:cubicBezTo>
                    <a:pt x="26386" y="57308"/>
                    <a:pt x="24451" y="29721"/>
                    <a:pt x="24451" y="28354"/>
                  </a:cubicBezTo>
                  <a:cubicBezTo>
                    <a:pt x="24451" y="27019"/>
                    <a:pt x="22450" y="25251"/>
                    <a:pt x="22450" y="23584"/>
                  </a:cubicBezTo>
                  <a:cubicBezTo>
                    <a:pt x="22450" y="21916"/>
                    <a:pt x="22983" y="19080"/>
                    <a:pt x="22983" y="17746"/>
                  </a:cubicBezTo>
                  <a:cubicBezTo>
                    <a:pt x="22983" y="16412"/>
                    <a:pt x="24518" y="14711"/>
                    <a:pt x="24451" y="12809"/>
                  </a:cubicBezTo>
                  <a:cubicBezTo>
                    <a:pt x="24318" y="11108"/>
                    <a:pt x="23617" y="9507"/>
                    <a:pt x="22483" y="8306"/>
                  </a:cubicBezTo>
                  <a:cubicBezTo>
                    <a:pt x="22483" y="8306"/>
                    <a:pt x="21015" y="5437"/>
                    <a:pt x="20348" y="4703"/>
                  </a:cubicBezTo>
                  <a:cubicBezTo>
                    <a:pt x="19433" y="4767"/>
                    <a:pt x="18749" y="4994"/>
                    <a:pt x="18321" y="4994"/>
                  </a:cubicBezTo>
                  <a:cubicBezTo>
                    <a:pt x="18079" y="4994"/>
                    <a:pt x="17919" y="4921"/>
                    <a:pt x="17846" y="4703"/>
                  </a:cubicBezTo>
                  <a:cubicBezTo>
                    <a:pt x="17646" y="4103"/>
                    <a:pt x="17646" y="0"/>
                    <a:pt x="17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6"/>
            <p:cNvSpPr/>
            <p:nvPr/>
          </p:nvSpPr>
          <p:spPr>
            <a:xfrm>
              <a:off x="7253937" y="1957715"/>
              <a:ext cx="946348" cy="2479132"/>
            </a:xfrm>
            <a:custGeom>
              <a:avLst/>
              <a:gdLst/>
              <a:ahLst/>
              <a:cxnLst/>
              <a:rect l="l" t="t" r="r" b="b"/>
              <a:pathLst>
                <a:path w="28421" h="74454" extrusionOk="0">
                  <a:moveTo>
                    <a:pt x="13276" y="0"/>
                  </a:moveTo>
                  <a:cubicBezTo>
                    <a:pt x="12509" y="67"/>
                    <a:pt x="11709" y="134"/>
                    <a:pt x="10941" y="267"/>
                  </a:cubicBezTo>
                  <a:cubicBezTo>
                    <a:pt x="10941" y="267"/>
                    <a:pt x="11675" y="3903"/>
                    <a:pt x="11875" y="4870"/>
                  </a:cubicBezTo>
                  <a:cubicBezTo>
                    <a:pt x="11875" y="4870"/>
                    <a:pt x="7572" y="6005"/>
                    <a:pt x="7572" y="6905"/>
                  </a:cubicBezTo>
                  <a:cubicBezTo>
                    <a:pt x="7572" y="8640"/>
                    <a:pt x="7772" y="10341"/>
                    <a:pt x="8073" y="12042"/>
                  </a:cubicBezTo>
                  <a:cubicBezTo>
                    <a:pt x="8573" y="14411"/>
                    <a:pt x="11975" y="23717"/>
                    <a:pt x="12809" y="24584"/>
                  </a:cubicBezTo>
                  <a:cubicBezTo>
                    <a:pt x="13643" y="25452"/>
                    <a:pt x="11542" y="28721"/>
                    <a:pt x="11542" y="28721"/>
                  </a:cubicBezTo>
                  <a:cubicBezTo>
                    <a:pt x="11542" y="28721"/>
                    <a:pt x="9774" y="30789"/>
                    <a:pt x="8573" y="32057"/>
                  </a:cubicBezTo>
                  <a:cubicBezTo>
                    <a:pt x="7405" y="33324"/>
                    <a:pt x="3803" y="36460"/>
                    <a:pt x="3803" y="39595"/>
                  </a:cubicBezTo>
                  <a:cubicBezTo>
                    <a:pt x="3803" y="42731"/>
                    <a:pt x="5004" y="44799"/>
                    <a:pt x="5004" y="46900"/>
                  </a:cubicBezTo>
                  <a:cubicBezTo>
                    <a:pt x="5004" y="48969"/>
                    <a:pt x="5437" y="52605"/>
                    <a:pt x="5437" y="54339"/>
                  </a:cubicBezTo>
                  <a:cubicBezTo>
                    <a:pt x="5437" y="56107"/>
                    <a:pt x="1101" y="63045"/>
                    <a:pt x="1101" y="64813"/>
                  </a:cubicBezTo>
                  <a:cubicBezTo>
                    <a:pt x="1101" y="66581"/>
                    <a:pt x="2936" y="70050"/>
                    <a:pt x="2068" y="70984"/>
                  </a:cubicBezTo>
                  <a:cubicBezTo>
                    <a:pt x="1234" y="71918"/>
                    <a:pt x="0" y="72285"/>
                    <a:pt x="1401" y="73786"/>
                  </a:cubicBezTo>
                  <a:cubicBezTo>
                    <a:pt x="1879" y="74287"/>
                    <a:pt x="2587" y="74454"/>
                    <a:pt x="3630" y="74454"/>
                  </a:cubicBezTo>
                  <a:cubicBezTo>
                    <a:pt x="5715" y="74454"/>
                    <a:pt x="9140" y="73786"/>
                    <a:pt x="14744" y="73786"/>
                  </a:cubicBezTo>
                  <a:cubicBezTo>
                    <a:pt x="23117" y="73786"/>
                    <a:pt x="24284" y="73720"/>
                    <a:pt x="26419" y="71485"/>
                  </a:cubicBezTo>
                  <a:cubicBezTo>
                    <a:pt x="27453" y="70351"/>
                    <a:pt x="28187" y="68916"/>
                    <a:pt x="28420" y="67382"/>
                  </a:cubicBezTo>
                  <a:lnTo>
                    <a:pt x="28420" y="67382"/>
                  </a:lnTo>
                  <a:cubicBezTo>
                    <a:pt x="27553" y="67815"/>
                    <a:pt x="26786" y="68516"/>
                    <a:pt x="25985" y="69050"/>
                  </a:cubicBezTo>
                  <a:cubicBezTo>
                    <a:pt x="25322" y="69507"/>
                    <a:pt x="24517" y="69871"/>
                    <a:pt x="23743" y="69871"/>
                  </a:cubicBezTo>
                  <a:cubicBezTo>
                    <a:pt x="23389" y="69871"/>
                    <a:pt x="23041" y="69795"/>
                    <a:pt x="22716" y="69617"/>
                  </a:cubicBezTo>
                  <a:cubicBezTo>
                    <a:pt x="23817" y="64713"/>
                    <a:pt x="23784" y="59576"/>
                    <a:pt x="22616" y="54673"/>
                  </a:cubicBezTo>
                  <a:cubicBezTo>
                    <a:pt x="21882" y="59710"/>
                    <a:pt x="20515" y="64613"/>
                    <a:pt x="18580" y="69317"/>
                  </a:cubicBezTo>
                  <a:cubicBezTo>
                    <a:pt x="18447" y="69750"/>
                    <a:pt x="18213" y="70084"/>
                    <a:pt x="17846" y="70351"/>
                  </a:cubicBezTo>
                  <a:cubicBezTo>
                    <a:pt x="17617" y="70455"/>
                    <a:pt x="17362" y="70507"/>
                    <a:pt x="17105" y="70507"/>
                  </a:cubicBezTo>
                  <a:cubicBezTo>
                    <a:pt x="16950" y="70507"/>
                    <a:pt x="16796" y="70488"/>
                    <a:pt x="16645" y="70451"/>
                  </a:cubicBezTo>
                  <a:lnTo>
                    <a:pt x="9240" y="69317"/>
                  </a:lnTo>
                  <a:cubicBezTo>
                    <a:pt x="10641" y="67849"/>
                    <a:pt x="12509" y="66982"/>
                    <a:pt x="13977" y="65614"/>
                  </a:cubicBezTo>
                  <a:cubicBezTo>
                    <a:pt x="16479" y="63246"/>
                    <a:pt x="17646" y="59743"/>
                    <a:pt x="18747" y="56374"/>
                  </a:cubicBezTo>
                  <a:cubicBezTo>
                    <a:pt x="20215" y="51737"/>
                    <a:pt x="21682" y="46934"/>
                    <a:pt x="21149" y="42097"/>
                  </a:cubicBezTo>
                  <a:lnTo>
                    <a:pt x="21149" y="42097"/>
                  </a:lnTo>
                  <a:cubicBezTo>
                    <a:pt x="18080" y="45099"/>
                    <a:pt x="16912" y="49669"/>
                    <a:pt x="15445" y="53872"/>
                  </a:cubicBezTo>
                  <a:cubicBezTo>
                    <a:pt x="13943" y="58042"/>
                    <a:pt x="11575" y="62412"/>
                    <a:pt x="7539" y="63646"/>
                  </a:cubicBezTo>
                  <a:cubicBezTo>
                    <a:pt x="9674" y="59343"/>
                    <a:pt x="10041" y="54372"/>
                    <a:pt x="8573" y="49803"/>
                  </a:cubicBezTo>
                  <a:cubicBezTo>
                    <a:pt x="8306" y="49169"/>
                    <a:pt x="8173" y="48502"/>
                    <a:pt x="8139" y="47801"/>
                  </a:cubicBezTo>
                  <a:cubicBezTo>
                    <a:pt x="8173" y="47201"/>
                    <a:pt x="8306" y="46634"/>
                    <a:pt x="8573" y="46067"/>
                  </a:cubicBezTo>
                  <a:cubicBezTo>
                    <a:pt x="9740" y="43398"/>
                    <a:pt x="11475" y="40996"/>
                    <a:pt x="13710" y="39062"/>
                  </a:cubicBezTo>
                  <a:cubicBezTo>
                    <a:pt x="16278" y="36893"/>
                    <a:pt x="19581" y="35259"/>
                    <a:pt x="20948" y="32023"/>
                  </a:cubicBezTo>
                  <a:lnTo>
                    <a:pt x="20948" y="32023"/>
                  </a:lnTo>
                  <a:cubicBezTo>
                    <a:pt x="18146" y="34959"/>
                    <a:pt x="14310" y="36727"/>
                    <a:pt x="10274" y="36993"/>
                  </a:cubicBezTo>
                  <a:cubicBezTo>
                    <a:pt x="11508" y="34325"/>
                    <a:pt x="14177" y="32857"/>
                    <a:pt x="16645" y="31556"/>
                  </a:cubicBezTo>
                  <a:lnTo>
                    <a:pt x="21349" y="29088"/>
                  </a:lnTo>
                  <a:lnTo>
                    <a:pt x="17112" y="29288"/>
                  </a:lnTo>
                  <a:cubicBezTo>
                    <a:pt x="16993" y="29295"/>
                    <a:pt x="16868" y="29301"/>
                    <a:pt x="16743" y="29301"/>
                  </a:cubicBezTo>
                  <a:cubicBezTo>
                    <a:pt x="16308" y="29301"/>
                    <a:pt x="15863" y="29232"/>
                    <a:pt x="15578" y="28921"/>
                  </a:cubicBezTo>
                  <a:cubicBezTo>
                    <a:pt x="15344" y="28621"/>
                    <a:pt x="15211" y="28254"/>
                    <a:pt x="15144" y="27854"/>
                  </a:cubicBezTo>
                  <a:cubicBezTo>
                    <a:pt x="14677" y="25585"/>
                    <a:pt x="14210" y="23317"/>
                    <a:pt x="13743" y="21015"/>
                  </a:cubicBezTo>
                  <a:cubicBezTo>
                    <a:pt x="13543" y="20415"/>
                    <a:pt x="13510" y="19748"/>
                    <a:pt x="13643" y="19114"/>
                  </a:cubicBezTo>
                  <a:cubicBezTo>
                    <a:pt x="14010" y="17980"/>
                    <a:pt x="15211" y="17479"/>
                    <a:pt x="16245" y="16979"/>
                  </a:cubicBezTo>
                  <a:cubicBezTo>
                    <a:pt x="17279" y="16512"/>
                    <a:pt x="18413" y="15611"/>
                    <a:pt x="18247" y="14411"/>
                  </a:cubicBezTo>
                  <a:lnTo>
                    <a:pt x="18247" y="14411"/>
                  </a:lnTo>
                  <a:cubicBezTo>
                    <a:pt x="17253" y="14715"/>
                    <a:pt x="16123" y="14994"/>
                    <a:pt x="15031" y="14994"/>
                  </a:cubicBezTo>
                  <a:cubicBezTo>
                    <a:pt x="14326" y="14994"/>
                    <a:pt x="13637" y="14878"/>
                    <a:pt x="13009" y="14577"/>
                  </a:cubicBezTo>
                  <a:cubicBezTo>
                    <a:pt x="12176" y="14177"/>
                    <a:pt x="11542" y="13443"/>
                    <a:pt x="11342" y="12543"/>
                  </a:cubicBezTo>
                  <a:cubicBezTo>
                    <a:pt x="11041" y="11375"/>
                    <a:pt x="12042" y="10675"/>
                    <a:pt x="12176" y="9640"/>
                  </a:cubicBezTo>
                  <a:cubicBezTo>
                    <a:pt x="12242" y="9040"/>
                    <a:pt x="11875" y="8406"/>
                    <a:pt x="12009" y="7839"/>
                  </a:cubicBezTo>
                  <a:cubicBezTo>
                    <a:pt x="12142" y="7472"/>
                    <a:pt x="12409" y="7172"/>
                    <a:pt x="12743" y="7039"/>
                  </a:cubicBezTo>
                  <a:cubicBezTo>
                    <a:pt x="13076" y="6905"/>
                    <a:pt x="13443" y="6838"/>
                    <a:pt x="13810" y="6805"/>
                  </a:cubicBezTo>
                  <a:cubicBezTo>
                    <a:pt x="14877" y="6705"/>
                    <a:pt x="15945" y="6638"/>
                    <a:pt x="16979" y="6438"/>
                  </a:cubicBezTo>
                  <a:cubicBezTo>
                    <a:pt x="16979" y="6338"/>
                    <a:pt x="16912" y="6271"/>
                    <a:pt x="16846" y="6238"/>
                  </a:cubicBezTo>
                  <a:cubicBezTo>
                    <a:pt x="16278" y="5804"/>
                    <a:pt x="15545" y="5804"/>
                    <a:pt x="14877" y="5704"/>
                  </a:cubicBezTo>
                  <a:cubicBezTo>
                    <a:pt x="14177" y="5604"/>
                    <a:pt x="13443" y="5204"/>
                    <a:pt x="13310" y="4503"/>
                  </a:cubicBezTo>
                  <a:cubicBezTo>
                    <a:pt x="13243" y="4337"/>
                    <a:pt x="13276" y="4170"/>
                    <a:pt x="13343" y="4036"/>
                  </a:cubicBezTo>
                  <a:cubicBezTo>
                    <a:pt x="13410" y="3936"/>
                    <a:pt x="13476" y="3870"/>
                    <a:pt x="13543" y="3803"/>
                  </a:cubicBezTo>
                  <a:cubicBezTo>
                    <a:pt x="13643" y="3603"/>
                    <a:pt x="13677" y="3369"/>
                    <a:pt x="13677" y="3136"/>
                  </a:cubicBezTo>
                  <a:cubicBezTo>
                    <a:pt x="13710" y="2168"/>
                    <a:pt x="13677" y="1234"/>
                    <a:pt x="13577" y="300"/>
                  </a:cubicBezTo>
                  <a:cubicBezTo>
                    <a:pt x="13577" y="200"/>
                    <a:pt x="13543" y="134"/>
                    <a:pt x="13476" y="67"/>
                  </a:cubicBezTo>
                  <a:cubicBezTo>
                    <a:pt x="13410" y="34"/>
                    <a:pt x="13343" y="0"/>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6"/>
            <p:cNvSpPr/>
            <p:nvPr/>
          </p:nvSpPr>
          <p:spPr>
            <a:xfrm>
              <a:off x="7504941" y="2184312"/>
              <a:ext cx="182204" cy="295615"/>
            </a:xfrm>
            <a:custGeom>
              <a:avLst/>
              <a:gdLst/>
              <a:ahLst/>
              <a:cxnLst/>
              <a:rect l="l" t="t" r="r" b="b"/>
              <a:pathLst>
                <a:path w="5472" h="8878" extrusionOk="0">
                  <a:moveTo>
                    <a:pt x="34" y="0"/>
                  </a:moveTo>
                  <a:cubicBezTo>
                    <a:pt x="34" y="33"/>
                    <a:pt x="1" y="67"/>
                    <a:pt x="1" y="100"/>
                  </a:cubicBezTo>
                  <a:cubicBezTo>
                    <a:pt x="34" y="1835"/>
                    <a:pt x="201" y="3569"/>
                    <a:pt x="535" y="5237"/>
                  </a:cubicBezTo>
                  <a:cubicBezTo>
                    <a:pt x="668" y="5938"/>
                    <a:pt x="1068" y="7272"/>
                    <a:pt x="1602" y="8773"/>
                  </a:cubicBezTo>
                  <a:cubicBezTo>
                    <a:pt x="1924" y="8845"/>
                    <a:pt x="2265" y="8878"/>
                    <a:pt x="2609" y="8878"/>
                  </a:cubicBezTo>
                  <a:cubicBezTo>
                    <a:pt x="2908" y="8878"/>
                    <a:pt x="3209" y="8853"/>
                    <a:pt x="3503" y="8806"/>
                  </a:cubicBezTo>
                  <a:cubicBezTo>
                    <a:pt x="3770" y="8773"/>
                    <a:pt x="4037" y="8706"/>
                    <a:pt x="4237" y="8540"/>
                  </a:cubicBezTo>
                  <a:cubicBezTo>
                    <a:pt x="5471" y="7606"/>
                    <a:pt x="4738" y="5637"/>
                    <a:pt x="4571" y="4370"/>
                  </a:cubicBezTo>
                  <a:cubicBezTo>
                    <a:pt x="4371" y="3136"/>
                    <a:pt x="4304" y="1234"/>
                    <a:pt x="2836" y="801"/>
                  </a:cubicBez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66"/>
          <p:cNvGrpSpPr/>
          <p:nvPr/>
        </p:nvGrpSpPr>
        <p:grpSpPr>
          <a:xfrm>
            <a:off x="936211" y="2716705"/>
            <a:ext cx="1247388" cy="1885030"/>
            <a:chOff x="-532064" y="3039830"/>
            <a:chExt cx="1247388" cy="1885030"/>
          </a:xfrm>
        </p:grpSpPr>
        <p:sp>
          <p:nvSpPr>
            <p:cNvPr id="1741" name="Google Shape;1741;p66"/>
            <p:cNvSpPr/>
            <p:nvPr/>
          </p:nvSpPr>
          <p:spPr>
            <a:xfrm flipH="1">
              <a:off x="-532064" y="4606025"/>
              <a:ext cx="1247388" cy="318835"/>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6"/>
            <p:cNvSpPr/>
            <p:nvPr/>
          </p:nvSpPr>
          <p:spPr>
            <a:xfrm>
              <a:off x="-467492" y="3039830"/>
              <a:ext cx="665535" cy="1459359"/>
            </a:xfrm>
            <a:custGeom>
              <a:avLst/>
              <a:gdLst/>
              <a:ahLst/>
              <a:cxnLst/>
              <a:rect l="l" t="t" r="r" b="b"/>
              <a:pathLst>
                <a:path w="19812" h="43443" extrusionOk="0">
                  <a:moveTo>
                    <a:pt x="18059" y="0"/>
                  </a:moveTo>
                  <a:cubicBezTo>
                    <a:pt x="17270" y="0"/>
                    <a:pt x="16499" y="374"/>
                    <a:pt x="16005" y="1087"/>
                  </a:cubicBezTo>
                  <a:cubicBezTo>
                    <a:pt x="15516" y="375"/>
                    <a:pt x="14742" y="29"/>
                    <a:pt x="13971" y="29"/>
                  </a:cubicBezTo>
                  <a:cubicBezTo>
                    <a:pt x="13052" y="29"/>
                    <a:pt x="12136" y="522"/>
                    <a:pt x="11711" y="1478"/>
                  </a:cubicBezTo>
                  <a:cubicBezTo>
                    <a:pt x="11480" y="631"/>
                    <a:pt x="10703" y="88"/>
                    <a:pt x="9906" y="88"/>
                  </a:cubicBezTo>
                  <a:cubicBezTo>
                    <a:pt x="9692" y="88"/>
                    <a:pt x="9477" y="127"/>
                    <a:pt x="9271" y="209"/>
                  </a:cubicBezTo>
                  <a:cubicBezTo>
                    <a:pt x="8100" y="697"/>
                    <a:pt x="7515" y="2063"/>
                    <a:pt x="8100" y="3234"/>
                  </a:cubicBezTo>
                  <a:cubicBezTo>
                    <a:pt x="8041" y="3231"/>
                    <a:pt x="7982" y="3229"/>
                    <a:pt x="7923" y="3229"/>
                  </a:cubicBezTo>
                  <a:cubicBezTo>
                    <a:pt x="6241" y="3229"/>
                    <a:pt x="4812" y="4556"/>
                    <a:pt x="5661" y="6064"/>
                  </a:cubicBezTo>
                  <a:cubicBezTo>
                    <a:pt x="4294" y="6455"/>
                    <a:pt x="3513" y="7919"/>
                    <a:pt x="4099" y="9187"/>
                  </a:cubicBezTo>
                  <a:cubicBezTo>
                    <a:pt x="2538" y="9383"/>
                    <a:pt x="1074" y="10456"/>
                    <a:pt x="1952" y="12310"/>
                  </a:cubicBezTo>
                  <a:cubicBezTo>
                    <a:pt x="2245" y="12798"/>
                    <a:pt x="2635" y="13091"/>
                    <a:pt x="3221" y="13189"/>
                  </a:cubicBezTo>
                  <a:cubicBezTo>
                    <a:pt x="1854" y="13969"/>
                    <a:pt x="1659" y="15921"/>
                    <a:pt x="2830" y="16897"/>
                  </a:cubicBezTo>
                  <a:cubicBezTo>
                    <a:pt x="1659" y="18361"/>
                    <a:pt x="1562" y="20801"/>
                    <a:pt x="3513" y="21094"/>
                  </a:cubicBezTo>
                  <a:cubicBezTo>
                    <a:pt x="1757" y="22362"/>
                    <a:pt x="2928" y="24802"/>
                    <a:pt x="4197" y="25290"/>
                  </a:cubicBezTo>
                  <a:cubicBezTo>
                    <a:pt x="3806" y="26949"/>
                    <a:pt x="3318" y="29291"/>
                    <a:pt x="2830" y="30950"/>
                  </a:cubicBezTo>
                  <a:cubicBezTo>
                    <a:pt x="2342" y="32707"/>
                    <a:pt x="1659" y="34366"/>
                    <a:pt x="976" y="35928"/>
                  </a:cubicBezTo>
                  <a:cubicBezTo>
                    <a:pt x="0" y="38172"/>
                    <a:pt x="976" y="41197"/>
                    <a:pt x="2147" y="43442"/>
                  </a:cubicBezTo>
                  <a:cubicBezTo>
                    <a:pt x="3416" y="41393"/>
                    <a:pt x="4294" y="39148"/>
                    <a:pt x="4782" y="36708"/>
                  </a:cubicBezTo>
                  <a:cubicBezTo>
                    <a:pt x="5270" y="34464"/>
                    <a:pt x="4001" y="28803"/>
                    <a:pt x="6051" y="27242"/>
                  </a:cubicBezTo>
                  <a:cubicBezTo>
                    <a:pt x="5953" y="27144"/>
                    <a:pt x="5953" y="27047"/>
                    <a:pt x="5856" y="26949"/>
                  </a:cubicBezTo>
                  <a:cubicBezTo>
                    <a:pt x="5661" y="26461"/>
                    <a:pt x="5661" y="25876"/>
                    <a:pt x="5856" y="25388"/>
                  </a:cubicBezTo>
                  <a:cubicBezTo>
                    <a:pt x="5563" y="25095"/>
                    <a:pt x="5465" y="24704"/>
                    <a:pt x="5465" y="24314"/>
                  </a:cubicBezTo>
                  <a:cubicBezTo>
                    <a:pt x="5368" y="23436"/>
                    <a:pt x="5758" y="22557"/>
                    <a:pt x="6441" y="21972"/>
                  </a:cubicBezTo>
                  <a:cubicBezTo>
                    <a:pt x="5758" y="21972"/>
                    <a:pt x="5173" y="21582"/>
                    <a:pt x="5075" y="20898"/>
                  </a:cubicBezTo>
                  <a:cubicBezTo>
                    <a:pt x="4880" y="20118"/>
                    <a:pt x="5368" y="19337"/>
                    <a:pt x="6148" y="19044"/>
                  </a:cubicBezTo>
                  <a:cubicBezTo>
                    <a:pt x="6441" y="18751"/>
                    <a:pt x="6636" y="18459"/>
                    <a:pt x="6929" y="18166"/>
                  </a:cubicBezTo>
                  <a:cubicBezTo>
                    <a:pt x="7124" y="17873"/>
                    <a:pt x="7417" y="17580"/>
                    <a:pt x="7124" y="17288"/>
                  </a:cubicBezTo>
                  <a:cubicBezTo>
                    <a:pt x="6344" y="16897"/>
                    <a:pt x="5953" y="15921"/>
                    <a:pt x="6148" y="15043"/>
                  </a:cubicBezTo>
                  <a:lnTo>
                    <a:pt x="6148" y="14945"/>
                  </a:lnTo>
                  <a:cubicBezTo>
                    <a:pt x="4880" y="14750"/>
                    <a:pt x="4001" y="13579"/>
                    <a:pt x="4197" y="12310"/>
                  </a:cubicBezTo>
                  <a:cubicBezTo>
                    <a:pt x="4343" y="11652"/>
                    <a:pt x="4929" y="11158"/>
                    <a:pt x="5583" y="11158"/>
                  </a:cubicBezTo>
                  <a:cubicBezTo>
                    <a:pt x="5801" y="11158"/>
                    <a:pt x="6026" y="11212"/>
                    <a:pt x="6246" y="11334"/>
                  </a:cubicBezTo>
                  <a:lnTo>
                    <a:pt x="6344" y="11334"/>
                  </a:lnTo>
                  <a:cubicBezTo>
                    <a:pt x="6246" y="10944"/>
                    <a:pt x="6246" y="10456"/>
                    <a:pt x="6344" y="10066"/>
                  </a:cubicBezTo>
                  <a:cubicBezTo>
                    <a:pt x="6441" y="9675"/>
                    <a:pt x="6734" y="9383"/>
                    <a:pt x="7124" y="9187"/>
                  </a:cubicBezTo>
                  <a:cubicBezTo>
                    <a:pt x="7027" y="9090"/>
                    <a:pt x="7027" y="8992"/>
                    <a:pt x="7124" y="8895"/>
                  </a:cubicBezTo>
                  <a:cubicBezTo>
                    <a:pt x="7222" y="8407"/>
                    <a:pt x="7515" y="8016"/>
                    <a:pt x="8003" y="7821"/>
                  </a:cubicBezTo>
                  <a:cubicBezTo>
                    <a:pt x="8247" y="7675"/>
                    <a:pt x="8515" y="7602"/>
                    <a:pt x="8783" y="7602"/>
                  </a:cubicBezTo>
                  <a:cubicBezTo>
                    <a:pt x="9052" y="7602"/>
                    <a:pt x="9320" y="7675"/>
                    <a:pt x="9564" y="7821"/>
                  </a:cubicBezTo>
                  <a:cubicBezTo>
                    <a:pt x="9711" y="7602"/>
                    <a:pt x="9912" y="7492"/>
                    <a:pt x="10127" y="7492"/>
                  </a:cubicBezTo>
                  <a:cubicBezTo>
                    <a:pt x="10199" y="7492"/>
                    <a:pt x="10272" y="7504"/>
                    <a:pt x="10345" y="7528"/>
                  </a:cubicBezTo>
                  <a:cubicBezTo>
                    <a:pt x="10247" y="7040"/>
                    <a:pt x="10247" y="6552"/>
                    <a:pt x="10345" y="6162"/>
                  </a:cubicBezTo>
                  <a:cubicBezTo>
                    <a:pt x="10648" y="5616"/>
                    <a:pt x="11177" y="5297"/>
                    <a:pt x="11722" y="5297"/>
                  </a:cubicBezTo>
                  <a:cubicBezTo>
                    <a:pt x="12054" y="5297"/>
                    <a:pt x="12391" y="5415"/>
                    <a:pt x="12687" y="5674"/>
                  </a:cubicBezTo>
                  <a:lnTo>
                    <a:pt x="12882" y="5674"/>
                  </a:lnTo>
                  <a:cubicBezTo>
                    <a:pt x="13175" y="5674"/>
                    <a:pt x="13370" y="5479"/>
                    <a:pt x="13370" y="5284"/>
                  </a:cubicBezTo>
                  <a:cubicBezTo>
                    <a:pt x="13370" y="4532"/>
                    <a:pt x="13823" y="3327"/>
                    <a:pt x="14729" y="3327"/>
                  </a:cubicBezTo>
                  <a:cubicBezTo>
                    <a:pt x="14763" y="3327"/>
                    <a:pt x="14798" y="3328"/>
                    <a:pt x="14834" y="3332"/>
                  </a:cubicBezTo>
                  <a:cubicBezTo>
                    <a:pt x="15029" y="3429"/>
                    <a:pt x="15225" y="3625"/>
                    <a:pt x="15322" y="3722"/>
                  </a:cubicBezTo>
                  <a:cubicBezTo>
                    <a:pt x="15563" y="3602"/>
                    <a:pt x="15879" y="3518"/>
                    <a:pt x="16177" y="3518"/>
                  </a:cubicBezTo>
                  <a:cubicBezTo>
                    <a:pt x="16362" y="3518"/>
                    <a:pt x="16539" y="3550"/>
                    <a:pt x="16688" y="3625"/>
                  </a:cubicBezTo>
                  <a:lnTo>
                    <a:pt x="16786" y="3625"/>
                  </a:lnTo>
                  <a:cubicBezTo>
                    <a:pt x="16507" y="1668"/>
                    <a:pt x="18006" y="690"/>
                    <a:pt x="19585" y="690"/>
                  </a:cubicBezTo>
                  <a:cubicBezTo>
                    <a:pt x="19661" y="690"/>
                    <a:pt x="19736" y="692"/>
                    <a:pt x="19811" y="697"/>
                  </a:cubicBezTo>
                  <a:cubicBezTo>
                    <a:pt x="19299" y="227"/>
                    <a:pt x="18674" y="0"/>
                    <a:pt x="18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6"/>
            <p:cNvSpPr/>
            <p:nvPr/>
          </p:nvSpPr>
          <p:spPr>
            <a:xfrm>
              <a:off x="-398466" y="3063009"/>
              <a:ext cx="1068779" cy="1796796"/>
            </a:xfrm>
            <a:custGeom>
              <a:avLst/>
              <a:gdLst/>
              <a:ahLst/>
              <a:cxnLst/>
              <a:rect l="l" t="t" r="r" b="b"/>
              <a:pathLst>
                <a:path w="31816" h="53488" extrusionOk="0">
                  <a:moveTo>
                    <a:pt x="17439" y="0"/>
                  </a:moveTo>
                  <a:cubicBezTo>
                    <a:pt x="15859" y="0"/>
                    <a:pt x="14360" y="978"/>
                    <a:pt x="14640" y="2935"/>
                  </a:cubicBezTo>
                  <a:lnTo>
                    <a:pt x="14542" y="2935"/>
                  </a:lnTo>
                  <a:cubicBezTo>
                    <a:pt x="14369" y="2866"/>
                    <a:pt x="14196" y="2833"/>
                    <a:pt x="14028" y="2833"/>
                  </a:cubicBezTo>
                  <a:cubicBezTo>
                    <a:pt x="13721" y="2833"/>
                    <a:pt x="13428" y="2941"/>
                    <a:pt x="13176" y="3130"/>
                  </a:cubicBezTo>
                  <a:cubicBezTo>
                    <a:pt x="13078" y="2935"/>
                    <a:pt x="12883" y="2837"/>
                    <a:pt x="12590" y="2739"/>
                  </a:cubicBezTo>
                  <a:cubicBezTo>
                    <a:pt x="12554" y="2736"/>
                    <a:pt x="12519" y="2734"/>
                    <a:pt x="12485" y="2734"/>
                  </a:cubicBezTo>
                  <a:cubicBezTo>
                    <a:pt x="11586" y="2734"/>
                    <a:pt x="11220" y="3936"/>
                    <a:pt x="11126" y="4594"/>
                  </a:cubicBezTo>
                  <a:cubicBezTo>
                    <a:pt x="11126" y="4789"/>
                    <a:pt x="10931" y="4984"/>
                    <a:pt x="10736" y="4984"/>
                  </a:cubicBezTo>
                  <a:lnTo>
                    <a:pt x="10443" y="4984"/>
                  </a:lnTo>
                  <a:cubicBezTo>
                    <a:pt x="10181" y="4759"/>
                    <a:pt x="9861" y="4649"/>
                    <a:pt x="9538" y="4649"/>
                  </a:cubicBezTo>
                  <a:cubicBezTo>
                    <a:pt x="9021" y="4649"/>
                    <a:pt x="8499" y="4931"/>
                    <a:pt x="8199" y="5472"/>
                  </a:cubicBezTo>
                  <a:cubicBezTo>
                    <a:pt x="8101" y="5960"/>
                    <a:pt x="8101" y="6350"/>
                    <a:pt x="8199" y="6838"/>
                  </a:cubicBezTo>
                  <a:cubicBezTo>
                    <a:pt x="8145" y="6820"/>
                    <a:pt x="8091" y="6812"/>
                    <a:pt x="8038" y="6812"/>
                  </a:cubicBezTo>
                  <a:cubicBezTo>
                    <a:pt x="7802" y="6812"/>
                    <a:pt x="7577" y="6972"/>
                    <a:pt x="7418" y="7131"/>
                  </a:cubicBezTo>
                  <a:cubicBezTo>
                    <a:pt x="7174" y="7034"/>
                    <a:pt x="6905" y="6985"/>
                    <a:pt x="6625" y="6985"/>
                  </a:cubicBezTo>
                  <a:cubicBezTo>
                    <a:pt x="6344" y="6985"/>
                    <a:pt x="6051" y="7034"/>
                    <a:pt x="5759" y="7131"/>
                  </a:cubicBezTo>
                  <a:cubicBezTo>
                    <a:pt x="5368" y="7326"/>
                    <a:pt x="4978" y="7814"/>
                    <a:pt x="4880" y="8302"/>
                  </a:cubicBezTo>
                  <a:cubicBezTo>
                    <a:pt x="4880" y="8400"/>
                    <a:pt x="4880" y="8497"/>
                    <a:pt x="4880" y="8595"/>
                  </a:cubicBezTo>
                  <a:cubicBezTo>
                    <a:pt x="4588" y="8693"/>
                    <a:pt x="4295" y="9083"/>
                    <a:pt x="4197" y="9473"/>
                  </a:cubicBezTo>
                  <a:cubicBezTo>
                    <a:pt x="4100" y="9864"/>
                    <a:pt x="4100" y="10254"/>
                    <a:pt x="4197" y="10644"/>
                  </a:cubicBezTo>
                  <a:lnTo>
                    <a:pt x="4100" y="10644"/>
                  </a:lnTo>
                  <a:cubicBezTo>
                    <a:pt x="3894" y="10553"/>
                    <a:pt x="3677" y="10510"/>
                    <a:pt x="3464" y="10510"/>
                  </a:cubicBezTo>
                  <a:cubicBezTo>
                    <a:pt x="2766" y="10510"/>
                    <a:pt x="2102" y="10971"/>
                    <a:pt x="1953" y="11718"/>
                  </a:cubicBezTo>
                  <a:cubicBezTo>
                    <a:pt x="1855" y="12889"/>
                    <a:pt x="2733" y="14060"/>
                    <a:pt x="3904" y="14353"/>
                  </a:cubicBezTo>
                  <a:lnTo>
                    <a:pt x="3904" y="14450"/>
                  </a:lnTo>
                  <a:cubicBezTo>
                    <a:pt x="3709" y="15329"/>
                    <a:pt x="4100" y="16207"/>
                    <a:pt x="4978" y="16695"/>
                  </a:cubicBezTo>
                  <a:cubicBezTo>
                    <a:pt x="5271" y="16890"/>
                    <a:pt x="5076" y="17378"/>
                    <a:pt x="4685" y="17476"/>
                  </a:cubicBezTo>
                  <a:cubicBezTo>
                    <a:pt x="4392" y="17573"/>
                    <a:pt x="4197" y="18061"/>
                    <a:pt x="4002" y="18354"/>
                  </a:cubicBezTo>
                  <a:cubicBezTo>
                    <a:pt x="3221" y="18647"/>
                    <a:pt x="2733" y="19428"/>
                    <a:pt x="2929" y="20306"/>
                  </a:cubicBezTo>
                  <a:cubicBezTo>
                    <a:pt x="3026" y="20892"/>
                    <a:pt x="3612" y="21282"/>
                    <a:pt x="4197" y="21380"/>
                  </a:cubicBezTo>
                  <a:cubicBezTo>
                    <a:pt x="3612" y="21965"/>
                    <a:pt x="3221" y="22746"/>
                    <a:pt x="3221" y="23624"/>
                  </a:cubicBezTo>
                  <a:cubicBezTo>
                    <a:pt x="3319" y="24014"/>
                    <a:pt x="3417" y="24405"/>
                    <a:pt x="3709" y="24698"/>
                  </a:cubicBezTo>
                  <a:cubicBezTo>
                    <a:pt x="3514" y="25186"/>
                    <a:pt x="3514" y="25771"/>
                    <a:pt x="3709" y="26259"/>
                  </a:cubicBezTo>
                  <a:cubicBezTo>
                    <a:pt x="3709" y="26357"/>
                    <a:pt x="3807" y="26454"/>
                    <a:pt x="3904" y="26552"/>
                  </a:cubicBezTo>
                  <a:cubicBezTo>
                    <a:pt x="1855" y="28211"/>
                    <a:pt x="3026" y="33774"/>
                    <a:pt x="2733" y="36018"/>
                  </a:cubicBezTo>
                  <a:cubicBezTo>
                    <a:pt x="2245" y="38360"/>
                    <a:pt x="1269" y="40703"/>
                    <a:pt x="1" y="42752"/>
                  </a:cubicBezTo>
                  <a:cubicBezTo>
                    <a:pt x="98" y="42947"/>
                    <a:pt x="196" y="43240"/>
                    <a:pt x="391" y="43533"/>
                  </a:cubicBezTo>
                  <a:cubicBezTo>
                    <a:pt x="1562" y="45485"/>
                    <a:pt x="3124" y="47339"/>
                    <a:pt x="4880" y="48900"/>
                  </a:cubicBezTo>
                  <a:cubicBezTo>
                    <a:pt x="8000" y="51942"/>
                    <a:pt x="11182" y="53488"/>
                    <a:pt x="14327" y="53488"/>
                  </a:cubicBezTo>
                  <a:cubicBezTo>
                    <a:pt x="15117" y="53488"/>
                    <a:pt x="15905" y="53390"/>
                    <a:pt x="16689" y="53194"/>
                  </a:cubicBezTo>
                  <a:lnTo>
                    <a:pt x="17470" y="52999"/>
                  </a:lnTo>
                  <a:cubicBezTo>
                    <a:pt x="16494" y="49876"/>
                    <a:pt x="14542" y="44021"/>
                    <a:pt x="13078" y="41679"/>
                  </a:cubicBezTo>
                  <a:cubicBezTo>
                    <a:pt x="10931" y="38653"/>
                    <a:pt x="12005" y="34359"/>
                    <a:pt x="12005" y="34359"/>
                  </a:cubicBezTo>
                  <a:lnTo>
                    <a:pt x="12005" y="34359"/>
                  </a:lnTo>
                  <a:cubicBezTo>
                    <a:pt x="15713" y="39336"/>
                    <a:pt x="27229" y="39532"/>
                    <a:pt x="27229" y="39532"/>
                  </a:cubicBezTo>
                  <a:cubicBezTo>
                    <a:pt x="27912" y="38848"/>
                    <a:pt x="27619" y="38458"/>
                    <a:pt x="29376" y="37385"/>
                  </a:cubicBezTo>
                  <a:cubicBezTo>
                    <a:pt x="30352" y="36897"/>
                    <a:pt x="30645" y="33774"/>
                    <a:pt x="29962" y="30748"/>
                  </a:cubicBezTo>
                  <a:cubicBezTo>
                    <a:pt x="30742" y="27333"/>
                    <a:pt x="30645" y="23722"/>
                    <a:pt x="29864" y="20404"/>
                  </a:cubicBezTo>
                  <a:cubicBezTo>
                    <a:pt x="30840" y="20208"/>
                    <a:pt x="30938" y="19232"/>
                    <a:pt x="30547" y="18354"/>
                  </a:cubicBezTo>
                  <a:cubicBezTo>
                    <a:pt x="31328" y="17671"/>
                    <a:pt x="31133" y="16402"/>
                    <a:pt x="30157" y="16012"/>
                  </a:cubicBezTo>
                  <a:cubicBezTo>
                    <a:pt x="31035" y="15524"/>
                    <a:pt x="31230" y="14353"/>
                    <a:pt x="30645" y="13572"/>
                  </a:cubicBezTo>
                  <a:cubicBezTo>
                    <a:pt x="31621" y="12303"/>
                    <a:pt x="31816" y="10644"/>
                    <a:pt x="31230" y="9181"/>
                  </a:cubicBezTo>
                  <a:cubicBezTo>
                    <a:pt x="30938" y="8497"/>
                    <a:pt x="30450" y="7912"/>
                    <a:pt x="29766" y="7521"/>
                  </a:cubicBezTo>
                  <a:cubicBezTo>
                    <a:pt x="29766" y="6643"/>
                    <a:pt x="29376" y="5765"/>
                    <a:pt x="28595" y="5179"/>
                  </a:cubicBezTo>
                  <a:cubicBezTo>
                    <a:pt x="28056" y="4775"/>
                    <a:pt x="27424" y="4557"/>
                    <a:pt x="26763" y="4557"/>
                  </a:cubicBezTo>
                  <a:cubicBezTo>
                    <a:pt x="26467" y="4557"/>
                    <a:pt x="26165" y="4601"/>
                    <a:pt x="25863" y="4691"/>
                  </a:cubicBezTo>
                  <a:cubicBezTo>
                    <a:pt x="25765" y="3813"/>
                    <a:pt x="25180" y="3130"/>
                    <a:pt x="24301" y="2739"/>
                  </a:cubicBezTo>
                  <a:cubicBezTo>
                    <a:pt x="24074" y="2674"/>
                    <a:pt x="23846" y="2642"/>
                    <a:pt x="23618" y="2642"/>
                  </a:cubicBezTo>
                  <a:cubicBezTo>
                    <a:pt x="23163" y="2642"/>
                    <a:pt x="22707" y="2772"/>
                    <a:pt x="22252" y="3032"/>
                  </a:cubicBezTo>
                  <a:cubicBezTo>
                    <a:pt x="22019" y="2099"/>
                    <a:pt x="21476" y="671"/>
                    <a:pt x="19933" y="671"/>
                  </a:cubicBezTo>
                  <a:cubicBezTo>
                    <a:pt x="19539" y="671"/>
                    <a:pt x="19079" y="764"/>
                    <a:pt x="18543" y="983"/>
                  </a:cubicBezTo>
                  <a:cubicBezTo>
                    <a:pt x="18251" y="592"/>
                    <a:pt x="17958" y="300"/>
                    <a:pt x="17665" y="7"/>
                  </a:cubicBezTo>
                  <a:cubicBezTo>
                    <a:pt x="17590" y="2"/>
                    <a:pt x="17514" y="0"/>
                    <a:pt x="17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6"/>
            <p:cNvSpPr/>
            <p:nvPr/>
          </p:nvSpPr>
          <p:spPr>
            <a:xfrm>
              <a:off x="-31230" y="4213952"/>
              <a:ext cx="547524" cy="626198"/>
            </a:xfrm>
            <a:custGeom>
              <a:avLst/>
              <a:gdLst/>
              <a:ahLst/>
              <a:cxnLst/>
              <a:rect l="l" t="t" r="r" b="b"/>
              <a:pathLst>
                <a:path w="16299" h="18641" extrusionOk="0">
                  <a:moveTo>
                    <a:pt x="1074" y="1"/>
                  </a:moveTo>
                  <a:cubicBezTo>
                    <a:pt x="1074" y="1"/>
                    <a:pt x="0" y="4295"/>
                    <a:pt x="2050" y="7320"/>
                  </a:cubicBezTo>
                  <a:cubicBezTo>
                    <a:pt x="3513" y="9662"/>
                    <a:pt x="5368" y="15518"/>
                    <a:pt x="6441" y="18641"/>
                  </a:cubicBezTo>
                  <a:cubicBezTo>
                    <a:pt x="9564" y="17860"/>
                    <a:pt x="13077" y="16689"/>
                    <a:pt x="14834" y="13566"/>
                  </a:cubicBezTo>
                  <a:cubicBezTo>
                    <a:pt x="15908" y="11614"/>
                    <a:pt x="15810" y="8296"/>
                    <a:pt x="15420" y="5954"/>
                  </a:cubicBezTo>
                  <a:cubicBezTo>
                    <a:pt x="15712" y="5759"/>
                    <a:pt x="16005" y="5563"/>
                    <a:pt x="16298" y="5271"/>
                  </a:cubicBezTo>
                  <a:cubicBezTo>
                    <a:pt x="16298" y="5271"/>
                    <a:pt x="4685" y="5075"/>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6"/>
            <p:cNvSpPr/>
            <p:nvPr/>
          </p:nvSpPr>
          <p:spPr>
            <a:xfrm>
              <a:off x="4790" y="4243447"/>
              <a:ext cx="437777" cy="429010"/>
            </a:xfrm>
            <a:custGeom>
              <a:avLst/>
              <a:gdLst/>
              <a:ahLst/>
              <a:cxnLst/>
              <a:rect l="l" t="t" r="r" b="b"/>
              <a:pathLst>
                <a:path w="13032" h="12771" extrusionOk="0">
                  <a:moveTo>
                    <a:pt x="1" y="1"/>
                  </a:moveTo>
                  <a:cubicBezTo>
                    <a:pt x="1" y="1"/>
                    <a:pt x="1269" y="2441"/>
                    <a:pt x="2831" y="5856"/>
                  </a:cubicBezTo>
                  <a:cubicBezTo>
                    <a:pt x="3709" y="7613"/>
                    <a:pt x="5563" y="9272"/>
                    <a:pt x="7613" y="11614"/>
                  </a:cubicBezTo>
                  <a:cubicBezTo>
                    <a:pt x="8336" y="12428"/>
                    <a:pt x="9033" y="12771"/>
                    <a:pt x="9659" y="12771"/>
                  </a:cubicBezTo>
                  <a:cubicBezTo>
                    <a:pt x="11736" y="12771"/>
                    <a:pt x="13032" y="8999"/>
                    <a:pt x="11907" y="6149"/>
                  </a:cubicBezTo>
                  <a:cubicBezTo>
                    <a:pt x="10541" y="3124"/>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6"/>
            <p:cNvSpPr/>
            <p:nvPr/>
          </p:nvSpPr>
          <p:spPr>
            <a:xfrm>
              <a:off x="-195192" y="3264267"/>
              <a:ext cx="207333" cy="105514"/>
            </a:xfrm>
            <a:custGeom>
              <a:avLst/>
              <a:gdLst/>
              <a:ahLst/>
              <a:cxnLst/>
              <a:rect l="l" t="t" r="r" b="b"/>
              <a:pathLst>
                <a:path w="6172" h="3141" extrusionOk="0">
                  <a:moveTo>
                    <a:pt x="4328" y="0"/>
                  </a:moveTo>
                  <a:cubicBezTo>
                    <a:pt x="3876" y="0"/>
                    <a:pt x="3421" y="149"/>
                    <a:pt x="3026" y="457"/>
                  </a:cubicBezTo>
                  <a:cubicBezTo>
                    <a:pt x="2928" y="555"/>
                    <a:pt x="2928" y="555"/>
                    <a:pt x="2831" y="652"/>
                  </a:cubicBezTo>
                  <a:cubicBezTo>
                    <a:pt x="2603" y="368"/>
                    <a:pt x="2243" y="216"/>
                    <a:pt x="1886" y="216"/>
                  </a:cubicBezTo>
                  <a:cubicBezTo>
                    <a:pt x="1630" y="216"/>
                    <a:pt x="1375" y="294"/>
                    <a:pt x="1172" y="457"/>
                  </a:cubicBezTo>
                  <a:cubicBezTo>
                    <a:pt x="293" y="945"/>
                    <a:pt x="0" y="2018"/>
                    <a:pt x="488" y="2897"/>
                  </a:cubicBezTo>
                  <a:cubicBezTo>
                    <a:pt x="635" y="3092"/>
                    <a:pt x="854" y="3141"/>
                    <a:pt x="1037" y="3141"/>
                  </a:cubicBezTo>
                  <a:cubicBezTo>
                    <a:pt x="1220" y="3141"/>
                    <a:pt x="1367" y="3092"/>
                    <a:pt x="1367" y="3092"/>
                  </a:cubicBezTo>
                  <a:cubicBezTo>
                    <a:pt x="1464" y="1921"/>
                    <a:pt x="1952" y="1530"/>
                    <a:pt x="2635" y="1530"/>
                  </a:cubicBezTo>
                  <a:cubicBezTo>
                    <a:pt x="2538" y="2018"/>
                    <a:pt x="2831" y="2506"/>
                    <a:pt x="3221" y="2799"/>
                  </a:cubicBezTo>
                  <a:cubicBezTo>
                    <a:pt x="3319" y="2799"/>
                    <a:pt x="3416" y="2702"/>
                    <a:pt x="3416" y="2604"/>
                  </a:cubicBezTo>
                  <a:cubicBezTo>
                    <a:pt x="3123" y="2116"/>
                    <a:pt x="3319" y="1433"/>
                    <a:pt x="3709" y="1140"/>
                  </a:cubicBezTo>
                  <a:cubicBezTo>
                    <a:pt x="3858" y="991"/>
                    <a:pt x="4026" y="933"/>
                    <a:pt x="4198" y="933"/>
                  </a:cubicBezTo>
                  <a:cubicBezTo>
                    <a:pt x="4588" y="933"/>
                    <a:pt x="5000" y="1230"/>
                    <a:pt x="5270" y="1433"/>
                  </a:cubicBezTo>
                  <a:cubicBezTo>
                    <a:pt x="5364" y="1507"/>
                    <a:pt x="5457" y="1539"/>
                    <a:pt x="5544" y="1539"/>
                  </a:cubicBezTo>
                  <a:cubicBezTo>
                    <a:pt x="5913" y="1539"/>
                    <a:pt x="6172" y="968"/>
                    <a:pt x="5856" y="652"/>
                  </a:cubicBezTo>
                  <a:cubicBezTo>
                    <a:pt x="5427" y="223"/>
                    <a:pt x="4879" y="0"/>
                    <a:pt x="4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6"/>
            <p:cNvSpPr/>
            <p:nvPr/>
          </p:nvSpPr>
          <p:spPr>
            <a:xfrm>
              <a:off x="-373472" y="3332462"/>
              <a:ext cx="178309" cy="301896"/>
            </a:xfrm>
            <a:custGeom>
              <a:avLst/>
              <a:gdLst/>
              <a:ahLst/>
              <a:cxnLst/>
              <a:rect l="l" t="t" r="r" b="b"/>
              <a:pathLst>
                <a:path w="5308" h="8987" extrusionOk="0">
                  <a:moveTo>
                    <a:pt x="4351" y="1"/>
                  </a:moveTo>
                  <a:cubicBezTo>
                    <a:pt x="3715" y="1"/>
                    <a:pt x="3103" y="454"/>
                    <a:pt x="2868" y="1160"/>
                  </a:cubicBezTo>
                  <a:cubicBezTo>
                    <a:pt x="2868" y="1355"/>
                    <a:pt x="2868" y="1550"/>
                    <a:pt x="2868" y="1843"/>
                  </a:cubicBezTo>
                  <a:cubicBezTo>
                    <a:pt x="2687" y="1813"/>
                    <a:pt x="2492" y="1794"/>
                    <a:pt x="2293" y="1794"/>
                  </a:cubicBezTo>
                  <a:cubicBezTo>
                    <a:pt x="1205" y="1794"/>
                    <a:pt x="0" y="2348"/>
                    <a:pt x="330" y="4575"/>
                  </a:cubicBezTo>
                  <a:cubicBezTo>
                    <a:pt x="525" y="5746"/>
                    <a:pt x="1501" y="6527"/>
                    <a:pt x="2673" y="6527"/>
                  </a:cubicBezTo>
                  <a:cubicBezTo>
                    <a:pt x="2380" y="7503"/>
                    <a:pt x="2868" y="8577"/>
                    <a:pt x="3746" y="8967"/>
                  </a:cubicBezTo>
                  <a:cubicBezTo>
                    <a:pt x="3773" y="8981"/>
                    <a:pt x="3801" y="8987"/>
                    <a:pt x="3827" y="8987"/>
                  </a:cubicBezTo>
                  <a:cubicBezTo>
                    <a:pt x="3992" y="8987"/>
                    <a:pt x="4136" y="8758"/>
                    <a:pt x="4136" y="8674"/>
                  </a:cubicBezTo>
                  <a:cubicBezTo>
                    <a:pt x="3941" y="7893"/>
                    <a:pt x="3258" y="7015"/>
                    <a:pt x="3941" y="6332"/>
                  </a:cubicBezTo>
                  <a:cubicBezTo>
                    <a:pt x="4136" y="6234"/>
                    <a:pt x="5015" y="6039"/>
                    <a:pt x="4917" y="5746"/>
                  </a:cubicBezTo>
                  <a:cubicBezTo>
                    <a:pt x="4917" y="5505"/>
                    <a:pt x="4587" y="5331"/>
                    <a:pt x="4252" y="5331"/>
                  </a:cubicBezTo>
                  <a:cubicBezTo>
                    <a:pt x="4180" y="5331"/>
                    <a:pt x="4108" y="5339"/>
                    <a:pt x="4039" y="5356"/>
                  </a:cubicBezTo>
                  <a:cubicBezTo>
                    <a:pt x="3746" y="5356"/>
                    <a:pt x="3356" y="5551"/>
                    <a:pt x="3160" y="5746"/>
                  </a:cubicBezTo>
                  <a:cubicBezTo>
                    <a:pt x="2477" y="5649"/>
                    <a:pt x="1892" y="5258"/>
                    <a:pt x="1697" y="4575"/>
                  </a:cubicBezTo>
                  <a:cubicBezTo>
                    <a:pt x="1209" y="3307"/>
                    <a:pt x="2477" y="3111"/>
                    <a:pt x="2965" y="2819"/>
                  </a:cubicBezTo>
                  <a:cubicBezTo>
                    <a:pt x="3356" y="3404"/>
                    <a:pt x="4039" y="3795"/>
                    <a:pt x="4722" y="3795"/>
                  </a:cubicBezTo>
                  <a:cubicBezTo>
                    <a:pt x="5210" y="3795"/>
                    <a:pt x="5210" y="3307"/>
                    <a:pt x="5015" y="3307"/>
                  </a:cubicBezTo>
                  <a:cubicBezTo>
                    <a:pt x="3356" y="2819"/>
                    <a:pt x="3356" y="1160"/>
                    <a:pt x="4722" y="867"/>
                  </a:cubicBezTo>
                  <a:cubicBezTo>
                    <a:pt x="5112" y="769"/>
                    <a:pt x="5307" y="281"/>
                    <a:pt x="4917" y="86"/>
                  </a:cubicBezTo>
                  <a:lnTo>
                    <a:pt x="4820" y="86"/>
                  </a:lnTo>
                  <a:cubicBezTo>
                    <a:pt x="4666" y="28"/>
                    <a:pt x="4508" y="1"/>
                    <a:pt x="4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6"/>
            <p:cNvSpPr/>
            <p:nvPr/>
          </p:nvSpPr>
          <p:spPr>
            <a:xfrm>
              <a:off x="-47649" y="3142727"/>
              <a:ext cx="196718" cy="81159"/>
            </a:xfrm>
            <a:custGeom>
              <a:avLst/>
              <a:gdLst/>
              <a:ahLst/>
              <a:cxnLst/>
              <a:rect l="l" t="t" r="r" b="b"/>
              <a:pathLst>
                <a:path w="5856" h="2416" extrusionOk="0">
                  <a:moveTo>
                    <a:pt x="1720" y="1"/>
                  </a:moveTo>
                  <a:cubicBezTo>
                    <a:pt x="1568" y="1"/>
                    <a:pt x="1415" y="25"/>
                    <a:pt x="1269" y="74"/>
                  </a:cubicBezTo>
                  <a:cubicBezTo>
                    <a:pt x="488" y="269"/>
                    <a:pt x="0" y="1245"/>
                    <a:pt x="488" y="2026"/>
                  </a:cubicBezTo>
                  <a:cubicBezTo>
                    <a:pt x="488" y="2066"/>
                    <a:pt x="522" y="2090"/>
                    <a:pt x="561" y="2090"/>
                  </a:cubicBezTo>
                  <a:cubicBezTo>
                    <a:pt x="616" y="2090"/>
                    <a:pt x="683" y="2042"/>
                    <a:pt x="683" y="1928"/>
                  </a:cubicBezTo>
                  <a:cubicBezTo>
                    <a:pt x="683" y="1342"/>
                    <a:pt x="1074" y="854"/>
                    <a:pt x="1562" y="757"/>
                  </a:cubicBezTo>
                  <a:cubicBezTo>
                    <a:pt x="1854" y="757"/>
                    <a:pt x="2050" y="952"/>
                    <a:pt x="2245" y="1050"/>
                  </a:cubicBezTo>
                  <a:cubicBezTo>
                    <a:pt x="2342" y="1147"/>
                    <a:pt x="2440" y="1245"/>
                    <a:pt x="2538" y="1245"/>
                  </a:cubicBezTo>
                  <a:cubicBezTo>
                    <a:pt x="2440" y="1635"/>
                    <a:pt x="2440" y="2026"/>
                    <a:pt x="2635" y="2416"/>
                  </a:cubicBezTo>
                  <a:lnTo>
                    <a:pt x="2830" y="2416"/>
                  </a:lnTo>
                  <a:cubicBezTo>
                    <a:pt x="3123" y="2026"/>
                    <a:pt x="3221" y="1342"/>
                    <a:pt x="3611" y="1050"/>
                  </a:cubicBezTo>
                  <a:cubicBezTo>
                    <a:pt x="3726" y="967"/>
                    <a:pt x="3839" y="932"/>
                    <a:pt x="3949" y="932"/>
                  </a:cubicBezTo>
                  <a:cubicBezTo>
                    <a:pt x="4492" y="932"/>
                    <a:pt x="4979" y="1782"/>
                    <a:pt x="5465" y="2026"/>
                  </a:cubicBezTo>
                  <a:cubicBezTo>
                    <a:pt x="5660" y="2026"/>
                    <a:pt x="5856" y="1928"/>
                    <a:pt x="5856" y="1635"/>
                  </a:cubicBezTo>
                  <a:cubicBezTo>
                    <a:pt x="5698" y="770"/>
                    <a:pt x="4907" y="158"/>
                    <a:pt x="4043" y="158"/>
                  </a:cubicBezTo>
                  <a:cubicBezTo>
                    <a:pt x="3836" y="158"/>
                    <a:pt x="3624" y="193"/>
                    <a:pt x="3416" y="269"/>
                  </a:cubicBezTo>
                  <a:cubicBezTo>
                    <a:pt x="3221" y="366"/>
                    <a:pt x="3026" y="464"/>
                    <a:pt x="2928" y="659"/>
                  </a:cubicBezTo>
                  <a:cubicBezTo>
                    <a:pt x="2635" y="220"/>
                    <a:pt x="2178"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6"/>
            <p:cNvSpPr/>
            <p:nvPr/>
          </p:nvSpPr>
          <p:spPr>
            <a:xfrm>
              <a:off x="191671" y="3217371"/>
              <a:ext cx="226245" cy="106119"/>
            </a:xfrm>
            <a:custGeom>
              <a:avLst/>
              <a:gdLst/>
              <a:ahLst/>
              <a:cxnLst/>
              <a:rect l="l" t="t" r="r" b="b"/>
              <a:pathLst>
                <a:path w="6735" h="3159" extrusionOk="0">
                  <a:moveTo>
                    <a:pt x="4836" y="0"/>
                  </a:moveTo>
                  <a:cubicBezTo>
                    <a:pt x="4147" y="0"/>
                    <a:pt x="3319" y="388"/>
                    <a:pt x="3319" y="1072"/>
                  </a:cubicBezTo>
                  <a:cubicBezTo>
                    <a:pt x="3026" y="975"/>
                    <a:pt x="2831" y="975"/>
                    <a:pt x="2538" y="877"/>
                  </a:cubicBezTo>
                  <a:cubicBezTo>
                    <a:pt x="1464" y="877"/>
                    <a:pt x="0" y="1560"/>
                    <a:pt x="0" y="2829"/>
                  </a:cubicBezTo>
                  <a:cubicBezTo>
                    <a:pt x="0" y="3048"/>
                    <a:pt x="165" y="3158"/>
                    <a:pt x="330" y="3158"/>
                  </a:cubicBezTo>
                  <a:cubicBezTo>
                    <a:pt x="385" y="3158"/>
                    <a:pt x="440" y="3146"/>
                    <a:pt x="488" y="3122"/>
                  </a:cubicBezTo>
                  <a:cubicBezTo>
                    <a:pt x="976" y="2731"/>
                    <a:pt x="1464" y="2439"/>
                    <a:pt x="1952" y="2146"/>
                  </a:cubicBezTo>
                  <a:cubicBezTo>
                    <a:pt x="2193" y="2066"/>
                    <a:pt x="2482" y="2002"/>
                    <a:pt x="2760" y="2002"/>
                  </a:cubicBezTo>
                  <a:cubicBezTo>
                    <a:pt x="3160" y="2002"/>
                    <a:pt x="3536" y="2133"/>
                    <a:pt x="3709" y="2536"/>
                  </a:cubicBezTo>
                  <a:cubicBezTo>
                    <a:pt x="3709" y="2634"/>
                    <a:pt x="3806" y="2634"/>
                    <a:pt x="3904" y="2634"/>
                  </a:cubicBezTo>
                  <a:cubicBezTo>
                    <a:pt x="4197" y="2341"/>
                    <a:pt x="4197" y="1951"/>
                    <a:pt x="4002" y="1658"/>
                  </a:cubicBezTo>
                  <a:cubicBezTo>
                    <a:pt x="4002" y="1560"/>
                    <a:pt x="3904" y="1560"/>
                    <a:pt x="3904" y="1463"/>
                  </a:cubicBezTo>
                  <a:cubicBezTo>
                    <a:pt x="4252" y="1289"/>
                    <a:pt x="4445" y="959"/>
                    <a:pt x="4898" y="959"/>
                  </a:cubicBezTo>
                  <a:cubicBezTo>
                    <a:pt x="4953" y="959"/>
                    <a:pt x="5012" y="964"/>
                    <a:pt x="5075" y="975"/>
                  </a:cubicBezTo>
                  <a:cubicBezTo>
                    <a:pt x="5563" y="1072"/>
                    <a:pt x="5661" y="1755"/>
                    <a:pt x="5758" y="2146"/>
                  </a:cubicBezTo>
                  <a:cubicBezTo>
                    <a:pt x="5758" y="2195"/>
                    <a:pt x="5807" y="2219"/>
                    <a:pt x="5868" y="2219"/>
                  </a:cubicBezTo>
                  <a:cubicBezTo>
                    <a:pt x="5929" y="2219"/>
                    <a:pt x="6002" y="2195"/>
                    <a:pt x="6051" y="2146"/>
                  </a:cubicBezTo>
                  <a:cubicBezTo>
                    <a:pt x="6734" y="1658"/>
                    <a:pt x="6149" y="389"/>
                    <a:pt x="5368" y="96"/>
                  </a:cubicBezTo>
                  <a:cubicBezTo>
                    <a:pt x="5217" y="32"/>
                    <a:pt x="5032" y="0"/>
                    <a:pt x="4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6"/>
            <p:cNvSpPr/>
            <p:nvPr/>
          </p:nvSpPr>
          <p:spPr>
            <a:xfrm>
              <a:off x="427732" y="3301321"/>
              <a:ext cx="131145" cy="99602"/>
            </a:xfrm>
            <a:custGeom>
              <a:avLst/>
              <a:gdLst/>
              <a:ahLst/>
              <a:cxnLst/>
              <a:rect l="l" t="t" r="r" b="b"/>
              <a:pathLst>
                <a:path w="3904" h="2965" extrusionOk="0">
                  <a:moveTo>
                    <a:pt x="1570" y="1"/>
                  </a:moveTo>
                  <a:cubicBezTo>
                    <a:pt x="854" y="1"/>
                    <a:pt x="142" y="524"/>
                    <a:pt x="0" y="1306"/>
                  </a:cubicBezTo>
                  <a:cubicBezTo>
                    <a:pt x="0" y="1306"/>
                    <a:pt x="43" y="1349"/>
                    <a:pt x="72" y="1349"/>
                  </a:cubicBezTo>
                  <a:cubicBezTo>
                    <a:pt x="87" y="1349"/>
                    <a:pt x="98" y="1338"/>
                    <a:pt x="98" y="1306"/>
                  </a:cubicBezTo>
                  <a:cubicBezTo>
                    <a:pt x="393" y="1069"/>
                    <a:pt x="760" y="940"/>
                    <a:pt x="1134" y="940"/>
                  </a:cubicBezTo>
                  <a:cubicBezTo>
                    <a:pt x="1377" y="940"/>
                    <a:pt x="1623" y="995"/>
                    <a:pt x="1854" y="1111"/>
                  </a:cubicBezTo>
                  <a:cubicBezTo>
                    <a:pt x="2440" y="1501"/>
                    <a:pt x="2049" y="2087"/>
                    <a:pt x="2245" y="2672"/>
                  </a:cubicBezTo>
                  <a:cubicBezTo>
                    <a:pt x="2342" y="2867"/>
                    <a:pt x="2537" y="2965"/>
                    <a:pt x="2733" y="2965"/>
                  </a:cubicBezTo>
                  <a:cubicBezTo>
                    <a:pt x="3904" y="2477"/>
                    <a:pt x="3221" y="720"/>
                    <a:pt x="2342" y="232"/>
                  </a:cubicBezTo>
                  <a:cubicBezTo>
                    <a:pt x="2104" y="73"/>
                    <a:pt x="1837" y="1"/>
                    <a:pt x="1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6"/>
            <p:cNvSpPr/>
            <p:nvPr/>
          </p:nvSpPr>
          <p:spPr>
            <a:xfrm>
              <a:off x="-329162" y="3680926"/>
              <a:ext cx="74978" cy="101953"/>
            </a:xfrm>
            <a:custGeom>
              <a:avLst/>
              <a:gdLst/>
              <a:ahLst/>
              <a:cxnLst/>
              <a:rect l="l" t="t" r="r" b="b"/>
              <a:pathLst>
                <a:path w="2232" h="3035" extrusionOk="0">
                  <a:moveTo>
                    <a:pt x="1235" y="0"/>
                  </a:moveTo>
                  <a:cubicBezTo>
                    <a:pt x="573" y="0"/>
                    <a:pt x="0" y="749"/>
                    <a:pt x="85" y="1424"/>
                  </a:cubicBezTo>
                  <a:cubicBezTo>
                    <a:pt x="85" y="2115"/>
                    <a:pt x="772" y="3035"/>
                    <a:pt x="1539" y="3035"/>
                  </a:cubicBezTo>
                  <a:cubicBezTo>
                    <a:pt x="1639" y="3035"/>
                    <a:pt x="1740" y="3019"/>
                    <a:pt x="1841" y="2986"/>
                  </a:cubicBezTo>
                  <a:cubicBezTo>
                    <a:pt x="2134" y="2888"/>
                    <a:pt x="2232" y="2498"/>
                    <a:pt x="1939" y="2302"/>
                  </a:cubicBezTo>
                  <a:cubicBezTo>
                    <a:pt x="1646" y="2010"/>
                    <a:pt x="1158" y="1912"/>
                    <a:pt x="1061" y="1522"/>
                  </a:cubicBezTo>
                  <a:cubicBezTo>
                    <a:pt x="866" y="1034"/>
                    <a:pt x="1061" y="546"/>
                    <a:pt x="1549" y="253"/>
                  </a:cubicBezTo>
                  <a:cubicBezTo>
                    <a:pt x="1646" y="253"/>
                    <a:pt x="1646" y="155"/>
                    <a:pt x="1549" y="58"/>
                  </a:cubicBezTo>
                  <a:cubicBezTo>
                    <a:pt x="1443" y="18"/>
                    <a:pt x="1338" y="0"/>
                    <a:pt x="1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6"/>
            <p:cNvSpPr/>
            <p:nvPr/>
          </p:nvSpPr>
          <p:spPr>
            <a:xfrm>
              <a:off x="27735" y="3977253"/>
              <a:ext cx="173808" cy="170180"/>
            </a:xfrm>
            <a:custGeom>
              <a:avLst/>
              <a:gdLst/>
              <a:ahLst/>
              <a:cxnLst/>
              <a:rect l="l" t="t" r="r" b="b"/>
              <a:pathLst>
                <a:path w="5174" h="5066" extrusionOk="0">
                  <a:moveTo>
                    <a:pt x="1705" y="0"/>
                  </a:moveTo>
                  <a:cubicBezTo>
                    <a:pt x="1689" y="0"/>
                    <a:pt x="1673" y="6"/>
                    <a:pt x="1660" y="20"/>
                  </a:cubicBezTo>
                  <a:cubicBezTo>
                    <a:pt x="586" y="118"/>
                    <a:pt x="1" y="1289"/>
                    <a:pt x="489" y="2167"/>
                  </a:cubicBezTo>
                  <a:cubicBezTo>
                    <a:pt x="810" y="2649"/>
                    <a:pt x="1329" y="2999"/>
                    <a:pt x="1884" y="2999"/>
                  </a:cubicBezTo>
                  <a:cubicBezTo>
                    <a:pt x="2003" y="2999"/>
                    <a:pt x="2124" y="2982"/>
                    <a:pt x="2245" y="2948"/>
                  </a:cubicBezTo>
                  <a:cubicBezTo>
                    <a:pt x="2245" y="3241"/>
                    <a:pt x="2245" y="3533"/>
                    <a:pt x="2343" y="3728"/>
                  </a:cubicBezTo>
                  <a:cubicBezTo>
                    <a:pt x="2551" y="4422"/>
                    <a:pt x="3399" y="5066"/>
                    <a:pt x="4188" y="5066"/>
                  </a:cubicBezTo>
                  <a:cubicBezTo>
                    <a:pt x="4510" y="5066"/>
                    <a:pt x="4821" y="4959"/>
                    <a:pt x="5076" y="4704"/>
                  </a:cubicBezTo>
                  <a:cubicBezTo>
                    <a:pt x="5173" y="4607"/>
                    <a:pt x="5076" y="4314"/>
                    <a:pt x="4880" y="4314"/>
                  </a:cubicBezTo>
                  <a:cubicBezTo>
                    <a:pt x="4295" y="4021"/>
                    <a:pt x="3612" y="4216"/>
                    <a:pt x="3221" y="3533"/>
                  </a:cubicBezTo>
                  <a:cubicBezTo>
                    <a:pt x="2831" y="2948"/>
                    <a:pt x="3319" y="2362"/>
                    <a:pt x="3709" y="1874"/>
                  </a:cubicBezTo>
                  <a:cubicBezTo>
                    <a:pt x="3807" y="1874"/>
                    <a:pt x="3807" y="1777"/>
                    <a:pt x="3709" y="1679"/>
                  </a:cubicBezTo>
                  <a:cubicBezTo>
                    <a:pt x="3617" y="1656"/>
                    <a:pt x="3525" y="1644"/>
                    <a:pt x="3434" y="1644"/>
                  </a:cubicBezTo>
                  <a:cubicBezTo>
                    <a:pt x="3140" y="1644"/>
                    <a:pt x="2859" y="1771"/>
                    <a:pt x="2636" y="2069"/>
                  </a:cubicBezTo>
                  <a:cubicBezTo>
                    <a:pt x="2245" y="2069"/>
                    <a:pt x="1757" y="2069"/>
                    <a:pt x="1465" y="1777"/>
                  </a:cubicBezTo>
                  <a:cubicBezTo>
                    <a:pt x="1074" y="1289"/>
                    <a:pt x="1269" y="606"/>
                    <a:pt x="1757" y="313"/>
                  </a:cubicBezTo>
                  <a:cubicBezTo>
                    <a:pt x="1925" y="229"/>
                    <a:pt x="1804" y="0"/>
                    <a:pt x="1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6"/>
            <p:cNvSpPr/>
            <p:nvPr/>
          </p:nvSpPr>
          <p:spPr>
            <a:xfrm>
              <a:off x="-67310" y="3705785"/>
              <a:ext cx="754051" cy="789928"/>
            </a:xfrm>
            <a:custGeom>
              <a:avLst/>
              <a:gdLst/>
              <a:ahLst/>
              <a:cxnLst/>
              <a:rect l="l" t="t" r="r" b="b"/>
              <a:pathLst>
                <a:path w="22447" h="23515" extrusionOk="0">
                  <a:moveTo>
                    <a:pt x="16591" y="1"/>
                  </a:moveTo>
                  <a:cubicBezTo>
                    <a:pt x="16591" y="1"/>
                    <a:pt x="14737" y="879"/>
                    <a:pt x="15030" y="2441"/>
                  </a:cubicBezTo>
                  <a:cubicBezTo>
                    <a:pt x="15420" y="4002"/>
                    <a:pt x="16201" y="6247"/>
                    <a:pt x="16591" y="7808"/>
                  </a:cubicBezTo>
                  <a:cubicBezTo>
                    <a:pt x="16982" y="9467"/>
                    <a:pt x="17665" y="11712"/>
                    <a:pt x="15811" y="11907"/>
                  </a:cubicBezTo>
                  <a:cubicBezTo>
                    <a:pt x="15419" y="11948"/>
                    <a:pt x="15110" y="11963"/>
                    <a:pt x="14858" y="11963"/>
                  </a:cubicBezTo>
                  <a:cubicBezTo>
                    <a:pt x="14169" y="11963"/>
                    <a:pt x="13906" y="11851"/>
                    <a:pt x="13543" y="11851"/>
                  </a:cubicBezTo>
                  <a:cubicBezTo>
                    <a:pt x="13410" y="11851"/>
                    <a:pt x="13264" y="11866"/>
                    <a:pt x="13078" y="11907"/>
                  </a:cubicBezTo>
                  <a:cubicBezTo>
                    <a:pt x="12102" y="12102"/>
                    <a:pt x="12102" y="12785"/>
                    <a:pt x="12102" y="12785"/>
                  </a:cubicBezTo>
                  <a:cubicBezTo>
                    <a:pt x="12590" y="12981"/>
                    <a:pt x="12980" y="13078"/>
                    <a:pt x="13468" y="13273"/>
                  </a:cubicBezTo>
                  <a:cubicBezTo>
                    <a:pt x="13371" y="13957"/>
                    <a:pt x="12883" y="14542"/>
                    <a:pt x="12200" y="14835"/>
                  </a:cubicBezTo>
                  <a:cubicBezTo>
                    <a:pt x="12096" y="14869"/>
                    <a:pt x="11989" y="14886"/>
                    <a:pt x="11883" y="14886"/>
                  </a:cubicBezTo>
                  <a:cubicBezTo>
                    <a:pt x="11390" y="14886"/>
                    <a:pt x="10914" y="14536"/>
                    <a:pt x="10833" y="14054"/>
                  </a:cubicBezTo>
                  <a:cubicBezTo>
                    <a:pt x="10785" y="13957"/>
                    <a:pt x="10711" y="13908"/>
                    <a:pt x="10638" y="13908"/>
                  </a:cubicBezTo>
                  <a:cubicBezTo>
                    <a:pt x="10565" y="13908"/>
                    <a:pt x="10492" y="13957"/>
                    <a:pt x="10443" y="14054"/>
                  </a:cubicBezTo>
                  <a:cubicBezTo>
                    <a:pt x="10443" y="14249"/>
                    <a:pt x="10443" y="14542"/>
                    <a:pt x="10541" y="14737"/>
                  </a:cubicBezTo>
                  <a:cubicBezTo>
                    <a:pt x="10394" y="14786"/>
                    <a:pt x="10272" y="14835"/>
                    <a:pt x="10150" y="14835"/>
                  </a:cubicBezTo>
                  <a:cubicBezTo>
                    <a:pt x="10028" y="14835"/>
                    <a:pt x="9906" y="14786"/>
                    <a:pt x="9760" y="14640"/>
                  </a:cubicBezTo>
                  <a:cubicBezTo>
                    <a:pt x="9565" y="14444"/>
                    <a:pt x="9662" y="13664"/>
                    <a:pt x="9662" y="13273"/>
                  </a:cubicBezTo>
                  <a:cubicBezTo>
                    <a:pt x="9662" y="13273"/>
                    <a:pt x="9662" y="13230"/>
                    <a:pt x="9633" y="13230"/>
                  </a:cubicBezTo>
                  <a:cubicBezTo>
                    <a:pt x="9619" y="13230"/>
                    <a:pt x="9597" y="13241"/>
                    <a:pt x="9565" y="13273"/>
                  </a:cubicBezTo>
                  <a:cubicBezTo>
                    <a:pt x="8881" y="13664"/>
                    <a:pt x="7710" y="14640"/>
                    <a:pt x="8784" y="15713"/>
                  </a:cubicBezTo>
                  <a:cubicBezTo>
                    <a:pt x="8954" y="15939"/>
                    <a:pt x="9451" y="16100"/>
                    <a:pt x="9916" y="16100"/>
                  </a:cubicBezTo>
                  <a:cubicBezTo>
                    <a:pt x="10253" y="16100"/>
                    <a:pt x="10572" y="16016"/>
                    <a:pt x="10736" y="15811"/>
                  </a:cubicBezTo>
                  <a:cubicBezTo>
                    <a:pt x="11029" y="16006"/>
                    <a:pt x="11419" y="16104"/>
                    <a:pt x="11809" y="16201"/>
                  </a:cubicBezTo>
                  <a:cubicBezTo>
                    <a:pt x="12883" y="16201"/>
                    <a:pt x="13663" y="15420"/>
                    <a:pt x="13663" y="14444"/>
                  </a:cubicBezTo>
                  <a:cubicBezTo>
                    <a:pt x="14042" y="14823"/>
                    <a:pt x="14537" y="14966"/>
                    <a:pt x="15014" y="14966"/>
                  </a:cubicBezTo>
                  <a:cubicBezTo>
                    <a:pt x="15152" y="14966"/>
                    <a:pt x="15289" y="14954"/>
                    <a:pt x="15420" y="14932"/>
                  </a:cubicBezTo>
                  <a:cubicBezTo>
                    <a:pt x="15908" y="14835"/>
                    <a:pt x="16396" y="14542"/>
                    <a:pt x="16786" y="14054"/>
                  </a:cubicBezTo>
                  <a:cubicBezTo>
                    <a:pt x="16982" y="14640"/>
                    <a:pt x="17470" y="15030"/>
                    <a:pt x="18055" y="15128"/>
                  </a:cubicBezTo>
                  <a:lnTo>
                    <a:pt x="18348" y="15128"/>
                  </a:lnTo>
                  <a:cubicBezTo>
                    <a:pt x="18446" y="15420"/>
                    <a:pt x="18446" y="15811"/>
                    <a:pt x="18250" y="16104"/>
                  </a:cubicBezTo>
                  <a:cubicBezTo>
                    <a:pt x="18153" y="16689"/>
                    <a:pt x="17665" y="17079"/>
                    <a:pt x="17079" y="17177"/>
                  </a:cubicBezTo>
                  <a:cubicBezTo>
                    <a:pt x="16884" y="17177"/>
                    <a:pt x="16591" y="17177"/>
                    <a:pt x="16396" y="17079"/>
                  </a:cubicBezTo>
                  <a:cubicBezTo>
                    <a:pt x="16059" y="17484"/>
                    <a:pt x="15583" y="17702"/>
                    <a:pt x="15095" y="17702"/>
                  </a:cubicBezTo>
                  <a:cubicBezTo>
                    <a:pt x="14877" y="17702"/>
                    <a:pt x="14656" y="17658"/>
                    <a:pt x="14444" y="17567"/>
                  </a:cubicBezTo>
                  <a:lnTo>
                    <a:pt x="14151" y="17372"/>
                  </a:lnTo>
                  <a:cubicBezTo>
                    <a:pt x="13907" y="17567"/>
                    <a:pt x="13590" y="17665"/>
                    <a:pt x="13273" y="17665"/>
                  </a:cubicBezTo>
                  <a:cubicBezTo>
                    <a:pt x="12956" y="17665"/>
                    <a:pt x="12639" y="17567"/>
                    <a:pt x="12395" y="17372"/>
                  </a:cubicBezTo>
                  <a:lnTo>
                    <a:pt x="12004" y="17372"/>
                  </a:lnTo>
                  <a:cubicBezTo>
                    <a:pt x="11614" y="17372"/>
                    <a:pt x="11126" y="17177"/>
                    <a:pt x="10833" y="16787"/>
                  </a:cubicBezTo>
                  <a:cubicBezTo>
                    <a:pt x="10638" y="17079"/>
                    <a:pt x="10345" y="17275"/>
                    <a:pt x="10053" y="17372"/>
                  </a:cubicBezTo>
                  <a:cubicBezTo>
                    <a:pt x="9992" y="17382"/>
                    <a:pt x="9931" y="17387"/>
                    <a:pt x="9869" y="17387"/>
                  </a:cubicBezTo>
                  <a:cubicBezTo>
                    <a:pt x="9330" y="17387"/>
                    <a:pt x="8754" y="17019"/>
                    <a:pt x="8491" y="16494"/>
                  </a:cubicBezTo>
                  <a:lnTo>
                    <a:pt x="8491" y="16299"/>
                  </a:lnTo>
                  <a:cubicBezTo>
                    <a:pt x="8296" y="16396"/>
                    <a:pt x="8101" y="16494"/>
                    <a:pt x="7906" y="16494"/>
                  </a:cubicBezTo>
                  <a:cubicBezTo>
                    <a:pt x="7222" y="16494"/>
                    <a:pt x="6637" y="16104"/>
                    <a:pt x="6442" y="15518"/>
                  </a:cubicBezTo>
                  <a:cubicBezTo>
                    <a:pt x="6442" y="15420"/>
                    <a:pt x="6442" y="15323"/>
                    <a:pt x="6442" y="15225"/>
                  </a:cubicBezTo>
                  <a:cubicBezTo>
                    <a:pt x="6246" y="15225"/>
                    <a:pt x="6051" y="15323"/>
                    <a:pt x="5856" y="15323"/>
                  </a:cubicBezTo>
                  <a:cubicBezTo>
                    <a:pt x="5368" y="15323"/>
                    <a:pt x="4783" y="15030"/>
                    <a:pt x="4490" y="14542"/>
                  </a:cubicBezTo>
                  <a:cubicBezTo>
                    <a:pt x="4392" y="14347"/>
                    <a:pt x="4392" y="14152"/>
                    <a:pt x="4295" y="13957"/>
                  </a:cubicBezTo>
                  <a:cubicBezTo>
                    <a:pt x="4099" y="13859"/>
                    <a:pt x="3904" y="13664"/>
                    <a:pt x="3709" y="13371"/>
                  </a:cubicBezTo>
                  <a:cubicBezTo>
                    <a:pt x="3514" y="13078"/>
                    <a:pt x="3514" y="12785"/>
                    <a:pt x="3416" y="12493"/>
                  </a:cubicBezTo>
                  <a:cubicBezTo>
                    <a:pt x="3221" y="12395"/>
                    <a:pt x="2928" y="12297"/>
                    <a:pt x="2636" y="12102"/>
                  </a:cubicBezTo>
                  <a:cubicBezTo>
                    <a:pt x="2148" y="11809"/>
                    <a:pt x="1952" y="11126"/>
                    <a:pt x="2245" y="10541"/>
                  </a:cubicBezTo>
                  <a:cubicBezTo>
                    <a:pt x="2050" y="10443"/>
                    <a:pt x="1952" y="10346"/>
                    <a:pt x="1855" y="10150"/>
                  </a:cubicBezTo>
                  <a:cubicBezTo>
                    <a:pt x="1855" y="10150"/>
                    <a:pt x="1855" y="10053"/>
                    <a:pt x="1855" y="10053"/>
                  </a:cubicBezTo>
                  <a:cubicBezTo>
                    <a:pt x="1754" y="10033"/>
                    <a:pt x="1653" y="10023"/>
                    <a:pt x="1555" y="10023"/>
                  </a:cubicBezTo>
                  <a:cubicBezTo>
                    <a:pt x="706" y="10023"/>
                    <a:pt x="1" y="10750"/>
                    <a:pt x="1" y="11712"/>
                  </a:cubicBezTo>
                  <a:cubicBezTo>
                    <a:pt x="98" y="12590"/>
                    <a:pt x="781" y="13273"/>
                    <a:pt x="1757" y="13371"/>
                  </a:cubicBezTo>
                  <a:cubicBezTo>
                    <a:pt x="977" y="14835"/>
                    <a:pt x="1269" y="16591"/>
                    <a:pt x="2538" y="17665"/>
                  </a:cubicBezTo>
                  <a:cubicBezTo>
                    <a:pt x="2904" y="17885"/>
                    <a:pt x="3380" y="17994"/>
                    <a:pt x="3842" y="17994"/>
                  </a:cubicBezTo>
                  <a:cubicBezTo>
                    <a:pt x="3996" y="17994"/>
                    <a:pt x="4148" y="17982"/>
                    <a:pt x="4295" y="17958"/>
                  </a:cubicBezTo>
                  <a:cubicBezTo>
                    <a:pt x="4295" y="18836"/>
                    <a:pt x="4685" y="19714"/>
                    <a:pt x="5563" y="20202"/>
                  </a:cubicBezTo>
                  <a:cubicBezTo>
                    <a:pt x="5770" y="20271"/>
                    <a:pt x="5977" y="20340"/>
                    <a:pt x="6219" y="20340"/>
                  </a:cubicBezTo>
                  <a:cubicBezTo>
                    <a:pt x="6319" y="20340"/>
                    <a:pt x="6425" y="20329"/>
                    <a:pt x="6539" y="20300"/>
                  </a:cubicBezTo>
                  <a:lnTo>
                    <a:pt x="6539" y="20300"/>
                  </a:lnTo>
                  <a:cubicBezTo>
                    <a:pt x="6442" y="21178"/>
                    <a:pt x="6930" y="21861"/>
                    <a:pt x="7613" y="22252"/>
                  </a:cubicBezTo>
                  <a:cubicBezTo>
                    <a:pt x="7951" y="22402"/>
                    <a:pt x="8304" y="22480"/>
                    <a:pt x="8649" y="22480"/>
                  </a:cubicBezTo>
                  <a:cubicBezTo>
                    <a:pt x="9199" y="22480"/>
                    <a:pt x="9730" y="22281"/>
                    <a:pt x="10150" y="21861"/>
                  </a:cubicBezTo>
                  <a:cubicBezTo>
                    <a:pt x="10248" y="22447"/>
                    <a:pt x="10638" y="23033"/>
                    <a:pt x="11224" y="23325"/>
                  </a:cubicBezTo>
                  <a:cubicBezTo>
                    <a:pt x="11507" y="23454"/>
                    <a:pt x="11811" y="23515"/>
                    <a:pt x="12115" y="23515"/>
                  </a:cubicBezTo>
                  <a:cubicBezTo>
                    <a:pt x="12964" y="23515"/>
                    <a:pt x="13818" y="23042"/>
                    <a:pt x="14249" y="22252"/>
                  </a:cubicBezTo>
                  <a:cubicBezTo>
                    <a:pt x="14685" y="22833"/>
                    <a:pt x="15337" y="23144"/>
                    <a:pt x="16045" y="23144"/>
                  </a:cubicBezTo>
                  <a:cubicBezTo>
                    <a:pt x="16288" y="23144"/>
                    <a:pt x="16537" y="23107"/>
                    <a:pt x="16786" y="23033"/>
                  </a:cubicBezTo>
                  <a:cubicBezTo>
                    <a:pt x="17665" y="22642"/>
                    <a:pt x="18250" y="21861"/>
                    <a:pt x="18250" y="20886"/>
                  </a:cubicBezTo>
                  <a:cubicBezTo>
                    <a:pt x="18478" y="20951"/>
                    <a:pt x="18706" y="20983"/>
                    <a:pt x="18926" y="20983"/>
                  </a:cubicBezTo>
                  <a:cubicBezTo>
                    <a:pt x="19367" y="20983"/>
                    <a:pt x="19779" y="20853"/>
                    <a:pt x="20105" y="20593"/>
                  </a:cubicBezTo>
                  <a:cubicBezTo>
                    <a:pt x="20593" y="20202"/>
                    <a:pt x="20885" y="19617"/>
                    <a:pt x="20885" y="19031"/>
                  </a:cubicBezTo>
                  <a:cubicBezTo>
                    <a:pt x="22154" y="18446"/>
                    <a:pt x="22447" y="16201"/>
                    <a:pt x="21276" y="14932"/>
                  </a:cubicBezTo>
                  <a:cubicBezTo>
                    <a:pt x="20690" y="14249"/>
                    <a:pt x="21081" y="14640"/>
                    <a:pt x="21373" y="13859"/>
                  </a:cubicBezTo>
                  <a:cubicBezTo>
                    <a:pt x="21471" y="13469"/>
                    <a:pt x="21471" y="13078"/>
                    <a:pt x="21373" y="12688"/>
                  </a:cubicBezTo>
                  <a:cubicBezTo>
                    <a:pt x="21178" y="12102"/>
                    <a:pt x="20690" y="11712"/>
                    <a:pt x="20105" y="11614"/>
                  </a:cubicBezTo>
                  <a:lnTo>
                    <a:pt x="20105" y="11614"/>
                  </a:lnTo>
                  <a:cubicBezTo>
                    <a:pt x="20202" y="11809"/>
                    <a:pt x="20202" y="11907"/>
                    <a:pt x="20105" y="12102"/>
                  </a:cubicBezTo>
                  <a:cubicBezTo>
                    <a:pt x="20105" y="12395"/>
                    <a:pt x="19909" y="12590"/>
                    <a:pt x="19714" y="12785"/>
                  </a:cubicBezTo>
                  <a:cubicBezTo>
                    <a:pt x="19519" y="12785"/>
                    <a:pt x="19324" y="12883"/>
                    <a:pt x="19226" y="13176"/>
                  </a:cubicBezTo>
                  <a:cubicBezTo>
                    <a:pt x="19141" y="13601"/>
                    <a:pt x="18686" y="13878"/>
                    <a:pt x="18248" y="13878"/>
                  </a:cubicBezTo>
                  <a:cubicBezTo>
                    <a:pt x="18183" y="13878"/>
                    <a:pt x="18118" y="13872"/>
                    <a:pt x="18055" y="13859"/>
                  </a:cubicBezTo>
                  <a:cubicBezTo>
                    <a:pt x="17665" y="13761"/>
                    <a:pt x="17470" y="13371"/>
                    <a:pt x="17274" y="13078"/>
                  </a:cubicBezTo>
                  <a:cubicBezTo>
                    <a:pt x="18250" y="12688"/>
                    <a:pt x="18836" y="11809"/>
                    <a:pt x="18348" y="9760"/>
                  </a:cubicBezTo>
                  <a:cubicBezTo>
                    <a:pt x="17567" y="6540"/>
                    <a:pt x="16591" y="1"/>
                    <a:pt x="16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6"/>
            <p:cNvSpPr/>
            <p:nvPr/>
          </p:nvSpPr>
          <p:spPr>
            <a:xfrm rot="708299">
              <a:off x="157493" y="3756268"/>
              <a:ext cx="180361" cy="101048"/>
            </a:xfrm>
            <a:custGeom>
              <a:avLst/>
              <a:gdLst/>
              <a:ahLst/>
              <a:cxnLst/>
              <a:rect l="l" t="t" r="r" b="b"/>
              <a:pathLst>
                <a:path w="5369" h="3008" extrusionOk="0">
                  <a:moveTo>
                    <a:pt x="4621" y="1"/>
                  </a:moveTo>
                  <a:cubicBezTo>
                    <a:pt x="3731" y="1"/>
                    <a:pt x="2842" y="190"/>
                    <a:pt x="1953" y="514"/>
                  </a:cubicBezTo>
                  <a:cubicBezTo>
                    <a:pt x="1270" y="904"/>
                    <a:pt x="586" y="1392"/>
                    <a:pt x="1" y="1978"/>
                  </a:cubicBezTo>
                  <a:cubicBezTo>
                    <a:pt x="648" y="2625"/>
                    <a:pt x="1561" y="3007"/>
                    <a:pt x="2504" y="3007"/>
                  </a:cubicBezTo>
                  <a:cubicBezTo>
                    <a:pt x="2840" y="3007"/>
                    <a:pt x="3181" y="2959"/>
                    <a:pt x="3514" y="2856"/>
                  </a:cubicBezTo>
                  <a:cubicBezTo>
                    <a:pt x="4685" y="2368"/>
                    <a:pt x="5368" y="1197"/>
                    <a:pt x="5173" y="26"/>
                  </a:cubicBezTo>
                  <a:cubicBezTo>
                    <a:pt x="4989" y="9"/>
                    <a:pt x="4805" y="1"/>
                    <a:pt x="4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6"/>
            <p:cNvSpPr/>
            <p:nvPr/>
          </p:nvSpPr>
          <p:spPr>
            <a:xfrm>
              <a:off x="494926" y="3721678"/>
              <a:ext cx="104224" cy="61194"/>
            </a:xfrm>
            <a:custGeom>
              <a:avLst/>
              <a:gdLst/>
              <a:ahLst/>
              <a:cxnLst/>
              <a:rect l="l" t="t" r="r" b="b"/>
              <a:pathLst>
                <a:path w="3905" h="2293" extrusionOk="0">
                  <a:moveTo>
                    <a:pt x="2148" y="0"/>
                  </a:moveTo>
                  <a:cubicBezTo>
                    <a:pt x="1367" y="0"/>
                    <a:pt x="684" y="488"/>
                    <a:pt x="488" y="1269"/>
                  </a:cubicBezTo>
                  <a:cubicBezTo>
                    <a:pt x="488" y="1269"/>
                    <a:pt x="1" y="1952"/>
                    <a:pt x="1562" y="2245"/>
                  </a:cubicBezTo>
                  <a:cubicBezTo>
                    <a:pt x="1692" y="2277"/>
                    <a:pt x="1817" y="2292"/>
                    <a:pt x="1936" y="2292"/>
                  </a:cubicBezTo>
                  <a:cubicBezTo>
                    <a:pt x="3248" y="2292"/>
                    <a:pt x="3904" y="488"/>
                    <a:pt x="3904" y="488"/>
                  </a:cubicBezTo>
                  <a:cubicBezTo>
                    <a:pt x="3416" y="98"/>
                    <a:pt x="2733"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6"/>
            <p:cNvSpPr/>
            <p:nvPr/>
          </p:nvSpPr>
          <p:spPr>
            <a:xfrm>
              <a:off x="103152" y="3666447"/>
              <a:ext cx="255740" cy="101684"/>
            </a:xfrm>
            <a:custGeom>
              <a:avLst/>
              <a:gdLst/>
              <a:ahLst/>
              <a:cxnLst/>
              <a:rect l="l" t="t" r="r" b="b"/>
              <a:pathLst>
                <a:path w="7613" h="3027" extrusionOk="0">
                  <a:moveTo>
                    <a:pt x="7613" y="1"/>
                  </a:moveTo>
                  <a:lnTo>
                    <a:pt x="7613" y="1"/>
                  </a:lnTo>
                  <a:cubicBezTo>
                    <a:pt x="6246" y="98"/>
                    <a:pt x="4880" y="196"/>
                    <a:pt x="3611" y="391"/>
                  </a:cubicBezTo>
                  <a:cubicBezTo>
                    <a:pt x="1757" y="684"/>
                    <a:pt x="0" y="3026"/>
                    <a:pt x="0" y="3026"/>
                  </a:cubicBezTo>
                  <a:cubicBezTo>
                    <a:pt x="1562" y="3026"/>
                    <a:pt x="4197" y="1465"/>
                    <a:pt x="5856" y="1269"/>
                  </a:cubicBezTo>
                  <a:cubicBezTo>
                    <a:pt x="7515" y="977"/>
                    <a:pt x="7613" y="1"/>
                    <a:pt x="7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6"/>
            <p:cNvSpPr/>
            <p:nvPr/>
          </p:nvSpPr>
          <p:spPr>
            <a:xfrm>
              <a:off x="437541" y="3620559"/>
              <a:ext cx="164200" cy="45921"/>
            </a:xfrm>
            <a:custGeom>
              <a:avLst/>
              <a:gdLst/>
              <a:ahLst/>
              <a:cxnLst/>
              <a:rect l="l" t="t" r="r" b="b"/>
              <a:pathLst>
                <a:path w="4888" h="1367" extrusionOk="0">
                  <a:moveTo>
                    <a:pt x="3107" y="1"/>
                  </a:moveTo>
                  <a:cubicBezTo>
                    <a:pt x="2414" y="1"/>
                    <a:pt x="1422" y="207"/>
                    <a:pt x="1" y="781"/>
                  </a:cubicBezTo>
                  <a:cubicBezTo>
                    <a:pt x="879" y="1172"/>
                    <a:pt x="1953" y="1367"/>
                    <a:pt x="2929" y="1367"/>
                  </a:cubicBezTo>
                  <a:cubicBezTo>
                    <a:pt x="3221" y="1318"/>
                    <a:pt x="3514" y="1294"/>
                    <a:pt x="3807" y="1294"/>
                  </a:cubicBezTo>
                  <a:cubicBezTo>
                    <a:pt x="4100" y="1294"/>
                    <a:pt x="4392" y="1318"/>
                    <a:pt x="4685" y="1367"/>
                  </a:cubicBezTo>
                  <a:cubicBezTo>
                    <a:pt x="4685" y="1367"/>
                    <a:pt x="4888" y="1"/>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6"/>
            <p:cNvSpPr/>
            <p:nvPr/>
          </p:nvSpPr>
          <p:spPr>
            <a:xfrm>
              <a:off x="-138419" y="3416882"/>
              <a:ext cx="494011" cy="467507"/>
            </a:xfrm>
            <a:custGeom>
              <a:avLst/>
              <a:gdLst/>
              <a:ahLst/>
              <a:cxnLst/>
              <a:rect l="l" t="t" r="r" b="b"/>
              <a:pathLst>
                <a:path w="14706" h="13917" extrusionOk="0">
                  <a:moveTo>
                    <a:pt x="13512" y="0"/>
                  </a:moveTo>
                  <a:cubicBezTo>
                    <a:pt x="13457" y="0"/>
                    <a:pt x="13399" y="4"/>
                    <a:pt x="13340" y="13"/>
                  </a:cubicBezTo>
                  <a:cubicBezTo>
                    <a:pt x="12657" y="208"/>
                    <a:pt x="12169" y="696"/>
                    <a:pt x="12071" y="1379"/>
                  </a:cubicBezTo>
                  <a:cubicBezTo>
                    <a:pt x="11973" y="1282"/>
                    <a:pt x="11778" y="1184"/>
                    <a:pt x="11583" y="1086"/>
                  </a:cubicBezTo>
                  <a:cubicBezTo>
                    <a:pt x="11384" y="388"/>
                    <a:pt x="10929" y="98"/>
                    <a:pt x="10442" y="98"/>
                  </a:cubicBezTo>
                  <a:cubicBezTo>
                    <a:pt x="9975" y="98"/>
                    <a:pt x="9477" y="364"/>
                    <a:pt x="9143" y="794"/>
                  </a:cubicBezTo>
                  <a:cubicBezTo>
                    <a:pt x="8749" y="471"/>
                    <a:pt x="8277" y="320"/>
                    <a:pt x="7812" y="320"/>
                  </a:cubicBezTo>
                  <a:cubicBezTo>
                    <a:pt x="7010" y="320"/>
                    <a:pt x="6232" y="771"/>
                    <a:pt x="5923" y="1574"/>
                  </a:cubicBezTo>
                  <a:cubicBezTo>
                    <a:pt x="5702" y="1509"/>
                    <a:pt x="5483" y="1479"/>
                    <a:pt x="5270" y="1479"/>
                  </a:cubicBezTo>
                  <a:cubicBezTo>
                    <a:pt x="3883" y="1479"/>
                    <a:pt x="2754" y="2771"/>
                    <a:pt x="3093" y="4209"/>
                  </a:cubicBezTo>
                  <a:cubicBezTo>
                    <a:pt x="2507" y="4209"/>
                    <a:pt x="2019" y="4502"/>
                    <a:pt x="1726" y="4990"/>
                  </a:cubicBezTo>
                  <a:cubicBezTo>
                    <a:pt x="1336" y="5576"/>
                    <a:pt x="1629" y="6064"/>
                    <a:pt x="1824" y="6649"/>
                  </a:cubicBezTo>
                  <a:cubicBezTo>
                    <a:pt x="165" y="6844"/>
                    <a:pt x="165" y="9284"/>
                    <a:pt x="1824" y="9577"/>
                  </a:cubicBezTo>
                  <a:cubicBezTo>
                    <a:pt x="1629" y="9870"/>
                    <a:pt x="1531" y="10260"/>
                    <a:pt x="1531" y="10553"/>
                  </a:cubicBezTo>
                  <a:cubicBezTo>
                    <a:pt x="848" y="10650"/>
                    <a:pt x="360" y="11138"/>
                    <a:pt x="262" y="11821"/>
                  </a:cubicBezTo>
                  <a:cubicBezTo>
                    <a:pt x="0" y="12869"/>
                    <a:pt x="910" y="13916"/>
                    <a:pt x="1943" y="13916"/>
                  </a:cubicBezTo>
                  <a:cubicBezTo>
                    <a:pt x="2064" y="13916"/>
                    <a:pt x="2188" y="13902"/>
                    <a:pt x="2312" y="13871"/>
                  </a:cubicBezTo>
                  <a:cubicBezTo>
                    <a:pt x="1824" y="13480"/>
                    <a:pt x="1433" y="12895"/>
                    <a:pt x="1433" y="12309"/>
                  </a:cubicBezTo>
                  <a:cubicBezTo>
                    <a:pt x="1433" y="12212"/>
                    <a:pt x="1433" y="12212"/>
                    <a:pt x="1433" y="12212"/>
                  </a:cubicBezTo>
                  <a:cubicBezTo>
                    <a:pt x="1433" y="12114"/>
                    <a:pt x="1531" y="12017"/>
                    <a:pt x="1531" y="11919"/>
                  </a:cubicBezTo>
                  <a:cubicBezTo>
                    <a:pt x="1629" y="11529"/>
                    <a:pt x="2019" y="11236"/>
                    <a:pt x="2409" y="11236"/>
                  </a:cubicBezTo>
                  <a:cubicBezTo>
                    <a:pt x="2312" y="10358"/>
                    <a:pt x="2800" y="9577"/>
                    <a:pt x="3580" y="9382"/>
                  </a:cubicBezTo>
                  <a:cubicBezTo>
                    <a:pt x="3678" y="9284"/>
                    <a:pt x="3678" y="9186"/>
                    <a:pt x="3678" y="9089"/>
                  </a:cubicBezTo>
                  <a:cubicBezTo>
                    <a:pt x="3776" y="8894"/>
                    <a:pt x="3873" y="8698"/>
                    <a:pt x="4068" y="8601"/>
                  </a:cubicBezTo>
                  <a:cubicBezTo>
                    <a:pt x="3580" y="8015"/>
                    <a:pt x="3483" y="7235"/>
                    <a:pt x="4264" y="6747"/>
                  </a:cubicBezTo>
                  <a:cubicBezTo>
                    <a:pt x="4549" y="6604"/>
                    <a:pt x="4835" y="6513"/>
                    <a:pt x="5159" y="6513"/>
                  </a:cubicBezTo>
                  <a:cubicBezTo>
                    <a:pt x="5278" y="6513"/>
                    <a:pt x="5402" y="6525"/>
                    <a:pt x="5532" y="6551"/>
                  </a:cubicBezTo>
                  <a:cubicBezTo>
                    <a:pt x="5532" y="6259"/>
                    <a:pt x="5630" y="5868"/>
                    <a:pt x="5923" y="5673"/>
                  </a:cubicBezTo>
                  <a:cubicBezTo>
                    <a:pt x="6084" y="5350"/>
                    <a:pt x="6447" y="5160"/>
                    <a:pt x="6844" y="5160"/>
                  </a:cubicBezTo>
                  <a:cubicBezTo>
                    <a:pt x="6926" y="5160"/>
                    <a:pt x="7010" y="5168"/>
                    <a:pt x="7094" y="5185"/>
                  </a:cubicBezTo>
                  <a:cubicBezTo>
                    <a:pt x="7191" y="4990"/>
                    <a:pt x="7387" y="4892"/>
                    <a:pt x="7582" y="4795"/>
                  </a:cubicBezTo>
                  <a:cubicBezTo>
                    <a:pt x="7484" y="4307"/>
                    <a:pt x="7484" y="3721"/>
                    <a:pt x="7679" y="3331"/>
                  </a:cubicBezTo>
                  <a:cubicBezTo>
                    <a:pt x="8016" y="2927"/>
                    <a:pt x="8493" y="2708"/>
                    <a:pt x="8980" y="2708"/>
                  </a:cubicBezTo>
                  <a:cubicBezTo>
                    <a:pt x="9199" y="2708"/>
                    <a:pt x="9420" y="2752"/>
                    <a:pt x="9631" y="2843"/>
                  </a:cubicBezTo>
                  <a:cubicBezTo>
                    <a:pt x="9729" y="2843"/>
                    <a:pt x="9826" y="2941"/>
                    <a:pt x="9924" y="3038"/>
                  </a:cubicBezTo>
                  <a:cubicBezTo>
                    <a:pt x="10022" y="2745"/>
                    <a:pt x="10217" y="2550"/>
                    <a:pt x="10412" y="2453"/>
                  </a:cubicBezTo>
                  <a:cubicBezTo>
                    <a:pt x="10412" y="2257"/>
                    <a:pt x="10510" y="2257"/>
                    <a:pt x="10802" y="2257"/>
                  </a:cubicBezTo>
                  <a:cubicBezTo>
                    <a:pt x="10978" y="2170"/>
                    <a:pt x="11173" y="2121"/>
                    <a:pt x="11370" y="2121"/>
                  </a:cubicBezTo>
                  <a:cubicBezTo>
                    <a:pt x="11612" y="2121"/>
                    <a:pt x="11856" y="2194"/>
                    <a:pt x="12071" y="2355"/>
                  </a:cubicBezTo>
                  <a:cubicBezTo>
                    <a:pt x="12266" y="2160"/>
                    <a:pt x="12559" y="2160"/>
                    <a:pt x="12754" y="2160"/>
                  </a:cubicBezTo>
                  <a:cubicBezTo>
                    <a:pt x="12852" y="1379"/>
                    <a:pt x="13437" y="891"/>
                    <a:pt x="14120" y="891"/>
                  </a:cubicBezTo>
                  <a:lnTo>
                    <a:pt x="14706" y="891"/>
                  </a:lnTo>
                  <a:cubicBezTo>
                    <a:pt x="14439" y="446"/>
                    <a:pt x="14090" y="0"/>
                    <a:pt x="13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6"/>
            <p:cNvSpPr/>
            <p:nvPr/>
          </p:nvSpPr>
          <p:spPr>
            <a:xfrm>
              <a:off x="-231246" y="4063151"/>
              <a:ext cx="186909" cy="629456"/>
            </a:xfrm>
            <a:custGeom>
              <a:avLst/>
              <a:gdLst/>
              <a:ahLst/>
              <a:cxnLst/>
              <a:rect l="l" t="t" r="r" b="b"/>
              <a:pathLst>
                <a:path w="5564" h="18738" extrusionOk="0">
                  <a:moveTo>
                    <a:pt x="879" y="0"/>
                  </a:moveTo>
                  <a:cubicBezTo>
                    <a:pt x="1" y="2245"/>
                    <a:pt x="1" y="4685"/>
                    <a:pt x="879" y="7027"/>
                  </a:cubicBezTo>
                  <a:cubicBezTo>
                    <a:pt x="2246" y="10931"/>
                    <a:pt x="4685" y="18738"/>
                    <a:pt x="4685" y="18738"/>
                  </a:cubicBezTo>
                  <a:cubicBezTo>
                    <a:pt x="5564" y="15713"/>
                    <a:pt x="5369" y="12492"/>
                    <a:pt x="4197" y="9662"/>
                  </a:cubicBezTo>
                  <a:cubicBezTo>
                    <a:pt x="2246" y="4685"/>
                    <a:pt x="879" y="0"/>
                    <a:pt x="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0" name="Google Shape;1760;p66"/>
          <p:cNvGrpSpPr/>
          <p:nvPr/>
        </p:nvGrpSpPr>
        <p:grpSpPr>
          <a:xfrm>
            <a:off x="4006982" y="2011432"/>
            <a:ext cx="1539866" cy="2703749"/>
            <a:chOff x="1056950" y="2571738"/>
            <a:chExt cx="1695888" cy="2977697"/>
          </a:xfrm>
        </p:grpSpPr>
        <p:sp>
          <p:nvSpPr>
            <p:cNvPr id="1761" name="Google Shape;1761;p66"/>
            <p:cNvSpPr/>
            <p:nvPr/>
          </p:nvSpPr>
          <p:spPr>
            <a:xfrm flipH="1">
              <a:off x="1384886" y="5230599"/>
              <a:ext cx="1367951" cy="318835"/>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6"/>
            <p:cNvSpPr/>
            <p:nvPr/>
          </p:nvSpPr>
          <p:spPr>
            <a:xfrm>
              <a:off x="1581552" y="4164727"/>
              <a:ext cx="912854" cy="1201430"/>
            </a:xfrm>
            <a:custGeom>
              <a:avLst/>
              <a:gdLst/>
              <a:ahLst/>
              <a:cxnLst/>
              <a:rect l="l" t="t" r="r" b="b"/>
              <a:pathLst>
                <a:path w="46162" h="60755" extrusionOk="0">
                  <a:moveTo>
                    <a:pt x="34888" y="0"/>
                  </a:moveTo>
                  <a:cubicBezTo>
                    <a:pt x="32755" y="0"/>
                    <a:pt x="30356" y="336"/>
                    <a:pt x="28205" y="1430"/>
                  </a:cubicBezTo>
                  <a:cubicBezTo>
                    <a:pt x="22544" y="4358"/>
                    <a:pt x="16298" y="31488"/>
                    <a:pt x="16298" y="31488"/>
                  </a:cubicBezTo>
                  <a:cubicBezTo>
                    <a:pt x="13175" y="34416"/>
                    <a:pt x="10443" y="37734"/>
                    <a:pt x="8198" y="41443"/>
                  </a:cubicBezTo>
                  <a:cubicBezTo>
                    <a:pt x="5368" y="46420"/>
                    <a:pt x="684" y="48957"/>
                    <a:pt x="0" y="53934"/>
                  </a:cubicBezTo>
                  <a:cubicBezTo>
                    <a:pt x="2831" y="57740"/>
                    <a:pt x="7125" y="60180"/>
                    <a:pt x="11907" y="60473"/>
                  </a:cubicBezTo>
                  <a:cubicBezTo>
                    <a:pt x="13658" y="60656"/>
                    <a:pt x="15652" y="60755"/>
                    <a:pt x="17757" y="60755"/>
                  </a:cubicBezTo>
                  <a:cubicBezTo>
                    <a:pt x="25741" y="60755"/>
                    <a:pt x="35335" y="59341"/>
                    <a:pt x="39428" y="55789"/>
                  </a:cubicBezTo>
                  <a:cubicBezTo>
                    <a:pt x="44698" y="51299"/>
                    <a:pt x="46162" y="46908"/>
                    <a:pt x="44112" y="44175"/>
                  </a:cubicBezTo>
                  <a:cubicBezTo>
                    <a:pt x="42063" y="41443"/>
                    <a:pt x="40794" y="37637"/>
                    <a:pt x="41672" y="35197"/>
                  </a:cubicBezTo>
                  <a:cubicBezTo>
                    <a:pt x="42551" y="33147"/>
                    <a:pt x="43722" y="31195"/>
                    <a:pt x="44990" y="29439"/>
                  </a:cubicBezTo>
                  <a:cubicBezTo>
                    <a:pt x="45381" y="25730"/>
                    <a:pt x="45478" y="20558"/>
                    <a:pt x="44600" y="18704"/>
                  </a:cubicBezTo>
                  <a:cubicBezTo>
                    <a:pt x="43624" y="16264"/>
                    <a:pt x="42258" y="14507"/>
                    <a:pt x="42063" y="11677"/>
                  </a:cubicBezTo>
                  <a:cubicBezTo>
                    <a:pt x="41770" y="8847"/>
                    <a:pt x="40989" y="844"/>
                    <a:pt x="40989" y="844"/>
                  </a:cubicBezTo>
                  <a:cubicBezTo>
                    <a:pt x="40989" y="844"/>
                    <a:pt x="38272" y="0"/>
                    <a:pt x="3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6"/>
            <p:cNvSpPr/>
            <p:nvPr/>
          </p:nvSpPr>
          <p:spPr>
            <a:xfrm>
              <a:off x="1579614" y="4746876"/>
              <a:ext cx="978487" cy="719672"/>
            </a:xfrm>
            <a:custGeom>
              <a:avLst/>
              <a:gdLst/>
              <a:ahLst/>
              <a:cxnLst/>
              <a:rect l="l" t="t" r="r" b="b"/>
              <a:pathLst>
                <a:path w="49481" h="36393" extrusionOk="0">
                  <a:moveTo>
                    <a:pt x="45088" y="1"/>
                  </a:moveTo>
                  <a:cubicBezTo>
                    <a:pt x="43820" y="1757"/>
                    <a:pt x="42746" y="3709"/>
                    <a:pt x="41770" y="5759"/>
                  </a:cubicBezTo>
                  <a:cubicBezTo>
                    <a:pt x="40892" y="8199"/>
                    <a:pt x="42063" y="12005"/>
                    <a:pt x="44210" y="14737"/>
                  </a:cubicBezTo>
                  <a:cubicBezTo>
                    <a:pt x="46357" y="17470"/>
                    <a:pt x="44796" y="21861"/>
                    <a:pt x="39623" y="26351"/>
                  </a:cubicBezTo>
                  <a:cubicBezTo>
                    <a:pt x="35453" y="29903"/>
                    <a:pt x="25844" y="31317"/>
                    <a:pt x="17856" y="31317"/>
                  </a:cubicBezTo>
                  <a:cubicBezTo>
                    <a:pt x="15750" y="31317"/>
                    <a:pt x="13756" y="31218"/>
                    <a:pt x="12005" y="31035"/>
                  </a:cubicBezTo>
                  <a:cubicBezTo>
                    <a:pt x="7320" y="30742"/>
                    <a:pt x="2929" y="28302"/>
                    <a:pt x="196" y="24496"/>
                  </a:cubicBezTo>
                  <a:cubicBezTo>
                    <a:pt x="98" y="24887"/>
                    <a:pt x="98" y="25277"/>
                    <a:pt x="98" y="25667"/>
                  </a:cubicBezTo>
                  <a:cubicBezTo>
                    <a:pt x="1" y="30547"/>
                    <a:pt x="4197" y="34841"/>
                    <a:pt x="16396" y="36110"/>
                  </a:cubicBezTo>
                  <a:cubicBezTo>
                    <a:pt x="18224" y="36301"/>
                    <a:pt x="20076" y="36393"/>
                    <a:pt x="21917" y="36393"/>
                  </a:cubicBezTo>
                  <a:cubicBezTo>
                    <a:pt x="32266" y="36393"/>
                    <a:pt x="42262" y="33504"/>
                    <a:pt x="45576" y="29278"/>
                  </a:cubicBezTo>
                  <a:cubicBezTo>
                    <a:pt x="49480" y="24301"/>
                    <a:pt x="47821" y="15908"/>
                    <a:pt x="46650" y="12981"/>
                  </a:cubicBezTo>
                  <a:cubicBezTo>
                    <a:pt x="45381" y="10150"/>
                    <a:pt x="44210" y="5856"/>
                    <a:pt x="44796" y="2538"/>
                  </a:cubicBezTo>
                  <a:cubicBezTo>
                    <a:pt x="44893" y="1855"/>
                    <a:pt x="44991" y="977"/>
                    <a:pt x="45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6"/>
            <p:cNvSpPr/>
            <p:nvPr/>
          </p:nvSpPr>
          <p:spPr>
            <a:xfrm>
              <a:off x="1386626" y="3702793"/>
              <a:ext cx="208448" cy="872058"/>
            </a:xfrm>
            <a:custGeom>
              <a:avLst/>
              <a:gdLst/>
              <a:ahLst/>
              <a:cxnLst/>
              <a:rect l="l" t="t" r="r" b="b"/>
              <a:pathLst>
                <a:path w="10541" h="44099" extrusionOk="0">
                  <a:moveTo>
                    <a:pt x="5368" y="1"/>
                  </a:moveTo>
                  <a:lnTo>
                    <a:pt x="196" y="2343"/>
                  </a:lnTo>
                  <a:cubicBezTo>
                    <a:pt x="293" y="2928"/>
                    <a:pt x="1" y="9857"/>
                    <a:pt x="196" y="17860"/>
                  </a:cubicBezTo>
                  <a:cubicBezTo>
                    <a:pt x="489" y="25863"/>
                    <a:pt x="586" y="37866"/>
                    <a:pt x="684" y="39818"/>
                  </a:cubicBezTo>
                  <a:cubicBezTo>
                    <a:pt x="1389" y="40406"/>
                    <a:pt x="2236" y="40711"/>
                    <a:pt x="3097" y="40711"/>
                  </a:cubicBezTo>
                  <a:cubicBezTo>
                    <a:pt x="3665" y="40711"/>
                    <a:pt x="4239" y="40578"/>
                    <a:pt x="4783" y="40306"/>
                  </a:cubicBezTo>
                  <a:lnTo>
                    <a:pt x="4783" y="40306"/>
                  </a:lnTo>
                  <a:cubicBezTo>
                    <a:pt x="4587" y="42063"/>
                    <a:pt x="4587" y="42063"/>
                    <a:pt x="4783" y="42648"/>
                  </a:cubicBezTo>
                  <a:cubicBezTo>
                    <a:pt x="5105" y="43670"/>
                    <a:pt x="5635" y="44099"/>
                    <a:pt x="6323" y="44099"/>
                  </a:cubicBezTo>
                  <a:cubicBezTo>
                    <a:pt x="6884" y="44099"/>
                    <a:pt x="7551" y="43814"/>
                    <a:pt x="8296" y="43331"/>
                  </a:cubicBezTo>
                  <a:cubicBezTo>
                    <a:pt x="9955" y="42258"/>
                    <a:pt x="10541" y="39428"/>
                    <a:pt x="10541" y="39428"/>
                  </a:cubicBezTo>
                  <a:cubicBezTo>
                    <a:pt x="10541" y="39428"/>
                    <a:pt x="8882" y="11029"/>
                    <a:pt x="7808" y="6247"/>
                  </a:cubicBezTo>
                  <a:cubicBezTo>
                    <a:pt x="6734" y="1465"/>
                    <a:pt x="5368" y="1"/>
                    <a:pt x="5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6"/>
            <p:cNvSpPr/>
            <p:nvPr/>
          </p:nvSpPr>
          <p:spPr>
            <a:xfrm>
              <a:off x="2154743" y="3037963"/>
              <a:ext cx="303012" cy="1216776"/>
            </a:xfrm>
            <a:custGeom>
              <a:avLst/>
              <a:gdLst/>
              <a:ahLst/>
              <a:cxnLst/>
              <a:rect l="l" t="t" r="r" b="b"/>
              <a:pathLst>
                <a:path w="15323" h="61531" extrusionOk="0">
                  <a:moveTo>
                    <a:pt x="3636" y="0"/>
                  </a:moveTo>
                  <a:cubicBezTo>
                    <a:pt x="2838" y="0"/>
                    <a:pt x="2036" y="144"/>
                    <a:pt x="1269" y="439"/>
                  </a:cubicBezTo>
                  <a:cubicBezTo>
                    <a:pt x="1269" y="439"/>
                    <a:pt x="0" y="20640"/>
                    <a:pt x="196" y="27276"/>
                  </a:cubicBezTo>
                  <a:cubicBezTo>
                    <a:pt x="488" y="33912"/>
                    <a:pt x="9955" y="61531"/>
                    <a:pt x="9955" y="61531"/>
                  </a:cubicBezTo>
                  <a:cubicBezTo>
                    <a:pt x="9955" y="61531"/>
                    <a:pt x="14932" y="54114"/>
                    <a:pt x="15127" y="47380"/>
                  </a:cubicBezTo>
                  <a:cubicBezTo>
                    <a:pt x="15322" y="40549"/>
                    <a:pt x="12297" y="26398"/>
                    <a:pt x="11223" y="20445"/>
                  </a:cubicBezTo>
                  <a:cubicBezTo>
                    <a:pt x="10052" y="14589"/>
                    <a:pt x="10248" y="4049"/>
                    <a:pt x="8588" y="2195"/>
                  </a:cubicBezTo>
                  <a:cubicBezTo>
                    <a:pt x="7295" y="765"/>
                    <a:pt x="5478"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6"/>
            <p:cNvSpPr/>
            <p:nvPr/>
          </p:nvSpPr>
          <p:spPr>
            <a:xfrm>
              <a:off x="1056950" y="2885751"/>
              <a:ext cx="1367975" cy="2291863"/>
            </a:xfrm>
            <a:custGeom>
              <a:avLst/>
              <a:gdLst/>
              <a:ahLst/>
              <a:cxnLst/>
              <a:rect l="l" t="t" r="r" b="b"/>
              <a:pathLst>
                <a:path w="69177" h="115897" extrusionOk="0">
                  <a:moveTo>
                    <a:pt x="54067" y="1"/>
                  </a:moveTo>
                  <a:cubicBezTo>
                    <a:pt x="53051" y="1"/>
                    <a:pt x="49853" y="4037"/>
                    <a:pt x="49853" y="4037"/>
                  </a:cubicBezTo>
                  <a:cubicBezTo>
                    <a:pt x="49853" y="4037"/>
                    <a:pt x="50146" y="7843"/>
                    <a:pt x="48389" y="9990"/>
                  </a:cubicBezTo>
                  <a:cubicBezTo>
                    <a:pt x="46632" y="12039"/>
                    <a:pt x="43022" y="11356"/>
                    <a:pt x="40387" y="14284"/>
                  </a:cubicBezTo>
                  <a:cubicBezTo>
                    <a:pt x="39703" y="14967"/>
                    <a:pt x="29944" y="28825"/>
                    <a:pt x="28675" y="30289"/>
                  </a:cubicBezTo>
                  <a:cubicBezTo>
                    <a:pt x="26040" y="33509"/>
                    <a:pt x="19502" y="39072"/>
                    <a:pt x="15305" y="42878"/>
                  </a:cubicBezTo>
                  <a:cubicBezTo>
                    <a:pt x="15013" y="43171"/>
                    <a:pt x="14720" y="43366"/>
                    <a:pt x="14427" y="43464"/>
                  </a:cubicBezTo>
                  <a:cubicBezTo>
                    <a:pt x="14232" y="43171"/>
                    <a:pt x="13939" y="42781"/>
                    <a:pt x="13451" y="42097"/>
                  </a:cubicBezTo>
                  <a:cubicBezTo>
                    <a:pt x="12475" y="40731"/>
                    <a:pt x="11402" y="39462"/>
                    <a:pt x="11304" y="38584"/>
                  </a:cubicBezTo>
                  <a:cubicBezTo>
                    <a:pt x="11304" y="38015"/>
                    <a:pt x="11099" y="37651"/>
                    <a:pt x="10849" y="37651"/>
                  </a:cubicBezTo>
                  <a:cubicBezTo>
                    <a:pt x="10713" y="37651"/>
                    <a:pt x="10563" y="37758"/>
                    <a:pt x="10426" y="37999"/>
                  </a:cubicBezTo>
                  <a:cubicBezTo>
                    <a:pt x="9840" y="39072"/>
                    <a:pt x="9840" y="40341"/>
                    <a:pt x="10426" y="41317"/>
                  </a:cubicBezTo>
                  <a:cubicBezTo>
                    <a:pt x="10621" y="41902"/>
                    <a:pt x="10816" y="42488"/>
                    <a:pt x="10914" y="43073"/>
                  </a:cubicBezTo>
                  <a:cubicBezTo>
                    <a:pt x="8962" y="42390"/>
                    <a:pt x="7010" y="40829"/>
                    <a:pt x="4570" y="39853"/>
                  </a:cubicBezTo>
                  <a:cubicBezTo>
                    <a:pt x="3417" y="39381"/>
                    <a:pt x="2510" y="39170"/>
                    <a:pt x="1844" y="39170"/>
                  </a:cubicBezTo>
                  <a:cubicBezTo>
                    <a:pt x="30" y="39170"/>
                    <a:pt x="1" y="40737"/>
                    <a:pt x="1642" y="42878"/>
                  </a:cubicBezTo>
                  <a:cubicBezTo>
                    <a:pt x="3594" y="45220"/>
                    <a:pt x="6132" y="46977"/>
                    <a:pt x="8962" y="48051"/>
                  </a:cubicBezTo>
                  <a:cubicBezTo>
                    <a:pt x="9757" y="48362"/>
                    <a:pt x="10784" y="48526"/>
                    <a:pt x="11845" y="48526"/>
                  </a:cubicBezTo>
                  <a:cubicBezTo>
                    <a:pt x="13779" y="48526"/>
                    <a:pt x="15824" y="47980"/>
                    <a:pt x="16769" y="46782"/>
                  </a:cubicBezTo>
                  <a:cubicBezTo>
                    <a:pt x="18331" y="44928"/>
                    <a:pt x="28968" y="39560"/>
                    <a:pt x="33067" y="35852"/>
                  </a:cubicBezTo>
                  <a:cubicBezTo>
                    <a:pt x="34238" y="34778"/>
                    <a:pt x="42924" y="26190"/>
                    <a:pt x="43314" y="25507"/>
                  </a:cubicBezTo>
                  <a:cubicBezTo>
                    <a:pt x="43705" y="26190"/>
                    <a:pt x="47511" y="33021"/>
                    <a:pt x="46925" y="38779"/>
                  </a:cubicBezTo>
                  <a:cubicBezTo>
                    <a:pt x="46828" y="39755"/>
                    <a:pt x="47218" y="46684"/>
                    <a:pt x="47120" y="53906"/>
                  </a:cubicBezTo>
                  <a:cubicBezTo>
                    <a:pt x="46925" y="61030"/>
                    <a:pt x="48487" y="90601"/>
                    <a:pt x="45559" y="102507"/>
                  </a:cubicBezTo>
                  <a:cubicBezTo>
                    <a:pt x="44583" y="106703"/>
                    <a:pt x="43119" y="110704"/>
                    <a:pt x="41362" y="114510"/>
                  </a:cubicBezTo>
                  <a:cubicBezTo>
                    <a:pt x="41558" y="114413"/>
                    <a:pt x="41777" y="114364"/>
                    <a:pt x="42009" y="114364"/>
                  </a:cubicBezTo>
                  <a:cubicBezTo>
                    <a:pt x="42241" y="114364"/>
                    <a:pt x="42485" y="114413"/>
                    <a:pt x="42729" y="114510"/>
                  </a:cubicBezTo>
                  <a:cubicBezTo>
                    <a:pt x="43509" y="114706"/>
                    <a:pt x="43900" y="115682"/>
                    <a:pt x="44876" y="115877"/>
                  </a:cubicBezTo>
                  <a:cubicBezTo>
                    <a:pt x="44942" y="115890"/>
                    <a:pt x="45006" y="115896"/>
                    <a:pt x="45068" y="115896"/>
                  </a:cubicBezTo>
                  <a:cubicBezTo>
                    <a:pt x="46203" y="115896"/>
                    <a:pt x="46831" y="113833"/>
                    <a:pt x="49632" y="113833"/>
                  </a:cubicBezTo>
                  <a:cubicBezTo>
                    <a:pt x="50097" y="113833"/>
                    <a:pt x="50622" y="113890"/>
                    <a:pt x="51219" y="114023"/>
                  </a:cubicBezTo>
                  <a:cubicBezTo>
                    <a:pt x="51677" y="114119"/>
                    <a:pt x="52098" y="114174"/>
                    <a:pt x="52487" y="114174"/>
                  </a:cubicBezTo>
                  <a:cubicBezTo>
                    <a:pt x="53676" y="114174"/>
                    <a:pt x="54559" y="113663"/>
                    <a:pt x="55221" y="112266"/>
                  </a:cubicBezTo>
                  <a:cubicBezTo>
                    <a:pt x="56001" y="110314"/>
                    <a:pt x="55416" y="108069"/>
                    <a:pt x="56977" y="106801"/>
                  </a:cubicBezTo>
                  <a:cubicBezTo>
                    <a:pt x="57534" y="106348"/>
                    <a:pt x="57830" y="106206"/>
                    <a:pt x="58052" y="106206"/>
                  </a:cubicBezTo>
                  <a:cubicBezTo>
                    <a:pt x="58426" y="106206"/>
                    <a:pt x="58587" y="106611"/>
                    <a:pt x="59431" y="106611"/>
                  </a:cubicBezTo>
                  <a:cubicBezTo>
                    <a:pt x="59488" y="106611"/>
                    <a:pt x="59548" y="106610"/>
                    <a:pt x="59612" y="106606"/>
                  </a:cubicBezTo>
                  <a:cubicBezTo>
                    <a:pt x="61662" y="106410"/>
                    <a:pt x="58344" y="90503"/>
                    <a:pt x="57856" y="87966"/>
                  </a:cubicBezTo>
                  <a:cubicBezTo>
                    <a:pt x="56587" y="82208"/>
                    <a:pt x="59417" y="76645"/>
                    <a:pt x="58344" y="69813"/>
                  </a:cubicBezTo>
                  <a:lnTo>
                    <a:pt x="58344" y="69813"/>
                  </a:lnTo>
                  <a:cubicBezTo>
                    <a:pt x="60588" y="76157"/>
                    <a:pt x="62638" y="84940"/>
                    <a:pt x="62638" y="84940"/>
                  </a:cubicBezTo>
                  <a:cubicBezTo>
                    <a:pt x="62638" y="84940"/>
                    <a:pt x="69176" y="69618"/>
                    <a:pt x="68103" y="54199"/>
                  </a:cubicBezTo>
                  <a:cubicBezTo>
                    <a:pt x="67908" y="50490"/>
                    <a:pt x="65077" y="45220"/>
                    <a:pt x="64101" y="41609"/>
                  </a:cubicBezTo>
                  <a:cubicBezTo>
                    <a:pt x="63126" y="36925"/>
                    <a:pt x="65175" y="30484"/>
                    <a:pt x="67127" y="27166"/>
                  </a:cubicBezTo>
                  <a:cubicBezTo>
                    <a:pt x="68786" y="24531"/>
                    <a:pt x="68200" y="21408"/>
                    <a:pt x="66151" y="18285"/>
                  </a:cubicBezTo>
                  <a:cubicBezTo>
                    <a:pt x="64492" y="15845"/>
                    <a:pt x="58148" y="11746"/>
                    <a:pt x="56782" y="8136"/>
                  </a:cubicBezTo>
                  <a:cubicBezTo>
                    <a:pt x="54635" y="2963"/>
                    <a:pt x="55221" y="2866"/>
                    <a:pt x="54342" y="231"/>
                  </a:cubicBezTo>
                  <a:cubicBezTo>
                    <a:pt x="54297" y="71"/>
                    <a:pt x="54201" y="1"/>
                    <a:pt x="54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6"/>
            <p:cNvSpPr/>
            <p:nvPr/>
          </p:nvSpPr>
          <p:spPr>
            <a:xfrm>
              <a:off x="1708926" y="3673841"/>
              <a:ext cx="306868" cy="1547414"/>
            </a:xfrm>
            <a:custGeom>
              <a:avLst/>
              <a:gdLst/>
              <a:ahLst/>
              <a:cxnLst/>
              <a:rect l="l" t="t" r="r" b="b"/>
              <a:pathLst>
                <a:path w="15518" h="78251" extrusionOk="0">
                  <a:moveTo>
                    <a:pt x="14835" y="1"/>
                  </a:moveTo>
                  <a:lnTo>
                    <a:pt x="14835" y="1"/>
                  </a:lnTo>
                  <a:cubicBezTo>
                    <a:pt x="14834" y="1"/>
                    <a:pt x="14639" y="392"/>
                    <a:pt x="12785" y="3026"/>
                  </a:cubicBezTo>
                  <a:cubicBezTo>
                    <a:pt x="11126" y="7223"/>
                    <a:pt x="8393" y="13468"/>
                    <a:pt x="8784" y="20495"/>
                  </a:cubicBezTo>
                  <a:cubicBezTo>
                    <a:pt x="9077" y="28010"/>
                    <a:pt x="8979" y="39135"/>
                    <a:pt x="8881" y="46650"/>
                  </a:cubicBezTo>
                  <a:cubicBezTo>
                    <a:pt x="7320" y="54945"/>
                    <a:pt x="4978" y="62655"/>
                    <a:pt x="293" y="69974"/>
                  </a:cubicBezTo>
                  <a:cubicBezTo>
                    <a:pt x="1" y="70560"/>
                    <a:pt x="293" y="71145"/>
                    <a:pt x="879" y="71340"/>
                  </a:cubicBezTo>
                  <a:cubicBezTo>
                    <a:pt x="976" y="71340"/>
                    <a:pt x="1074" y="71438"/>
                    <a:pt x="1172" y="71438"/>
                  </a:cubicBezTo>
                  <a:cubicBezTo>
                    <a:pt x="976" y="73585"/>
                    <a:pt x="1660" y="75732"/>
                    <a:pt x="2928" y="77489"/>
                  </a:cubicBezTo>
                  <a:cubicBezTo>
                    <a:pt x="3325" y="78029"/>
                    <a:pt x="3854" y="78250"/>
                    <a:pt x="4414" y="78250"/>
                  </a:cubicBezTo>
                  <a:cubicBezTo>
                    <a:pt x="5369" y="78250"/>
                    <a:pt x="6412" y="77606"/>
                    <a:pt x="7027" y="76805"/>
                  </a:cubicBezTo>
                  <a:cubicBezTo>
                    <a:pt x="7515" y="76122"/>
                    <a:pt x="7808" y="75244"/>
                    <a:pt x="8393" y="74854"/>
                  </a:cubicBezTo>
                  <a:cubicBezTo>
                    <a:pt x="10150" y="71048"/>
                    <a:pt x="11614" y="67046"/>
                    <a:pt x="12590" y="62850"/>
                  </a:cubicBezTo>
                  <a:cubicBezTo>
                    <a:pt x="15518" y="50944"/>
                    <a:pt x="13956" y="21373"/>
                    <a:pt x="14054" y="14249"/>
                  </a:cubicBezTo>
                  <a:cubicBezTo>
                    <a:pt x="14249" y="7028"/>
                    <a:pt x="14834" y="2"/>
                    <a:pt x="14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6"/>
            <p:cNvSpPr/>
            <p:nvPr/>
          </p:nvSpPr>
          <p:spPr>
            <a:xfrm>
              <a:off x="1985228" y="2660074"/>
              <a:ext cx="285314" cy="369199"/>
            </a:xfrm>
            <a:custGeom>
              <a:avLst/>
              <a:gdLst/>
              <a:ahLst/>
              <a:cxnLst/>
              <a:rect l="l" t="t" r="r" b="b"/>
              <a:pathLst>
                <a:path w="14428" h="18670" extrusionOk="0">
                  <a:moveTo>
                    <a:pt x="8245" y="0"/>
                  </a:moveTo>
                  <a:cubicBezTo>
                    <a:pt x="4956" y="0"/>
                    <a:pt x="1610" y="2702"/>
                    <a:pt x="2131" y="6177"/>
                  </a:cubicBezTo>
                  <a:cubicBezTo>
                    <a:pt x="2131" y="6463"/>
                    <a:pt x="0" y="8231"/>
                    <a:pt x="72" y="8231"/>
                  </a:cubicBezTo>
                  <a:cubicBezTo>
                    <a:pt x="73" y="8231"/>
                    <a:pt x="77" y="8229"/>
                    <a:pt x="82" y="8227"/>
                  </a:cubicBezTo>
                  <a:cubicBezTo>
                    <a:pt x="82" y="8617"/>
                    <a:pt x="82" y="9008"/>
                    <a:pt x="179" y="9398"/>
                  </a:cubicBezTo>
                  <a:lnTo>
                    <a:pt x="1838" y="8812"/>
                  </a:lnTo>
                  <a:cubicBezTo>
                    <a:pt x="1838" y="8812"/>
                    <a:pt x="2229" y="17498"/>
                    <a:pt x="7792" y="18279"/>
                  </a:cubicBezTo>
                  <a:cubicBezTo>
                    <a:pt x="8865" y="18474"/>
                    <a:pt x="9841" y="18572"/>
                    <a:pt x="10817" y="18669"/>
                  </a:cubicBezTo>
                  <a:cubicBezTo>
                    <a:pt x="12476" y="17108"/>
                    <a:pt x="13257" y="13985"/>
                    <a:pt x="13745" y="10862"/>
                  </a:cubicBezTo>
                  <a:cubicBezTo>
                    <a:pt x="14428" y="5982"/>
                    <a:pt x="14037" y="1103"/>
                    <a:pt x="9451" y="127"/>
                  </a:cubicBezTo>
                  <a:cubicBezTo>
                    <a:pt x="9055" y="41"/>
                    <a:pt x="8650" y="0"/>
                    <a:pt x="8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6"/>
            <p:cNvSpPr/>
            <p:nvPr/>
          </p:nvSpPr>
          <p:spPr>
            <a:xfrm>
              <a:off x="1988768" y="2832397"/>
              <a:ext cx="210366" cy="215033"/>
            </a:xfrm>
            <a:custGeom>
              <a:avLst/>
              <a:gdLst/>
              <a:ahLst/>
              <a:cxnLst/>
              <a:rect l="l" t="t" r="r" b="b"/>
              <a:pathLst>
                <a:path w="10638" h="10874" extrusionOk="0">
                  <a:moveTo>
                    <a:pt x="1757" y="1"/>
                  </a:moveTo>
                  <a:lnTo>
                    <a:pt x="0" y="684"/>
                  </a:lnTo>
                  <a:cubicBezTo>
                    <a:pt x="293" y="4295"/>
                    <a:pt x="1464" y="9272"/>
                    <a:pt x="6832" y="10638"/>
                  </a:cubicBezTo>
                  <a:cubicBezTo>
                    <a:pt x="7245" y="10797"/>
                    <a:pt x="7679" y="10873"/>
                    <a:pt x="8114" y="10873"/>
                  </a:cubicBezTo>
                  <a:cubicBezTo>
                    <a:pt x="9013" y="10873"/>
                    <a:pt x="9914" y="10547"/>
                    <a:pt x="10638" y="9955"/>
                  </a:cubicBezTo>
                  <a:cubicBezTo>
                    <a:pt x="9662" y="9955"/>
                    <a:pt x="8686" y="9760"/>
                    <a:pt x="7613" y="9565"/>
                  </a:cubicBezTo>
                  <a:cubicBezTo>
                    <a:pt x="2050" y="8687"/>
                    <a:pt x="1757" y="1"/>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6"/>
            <p:cNvSpPr/>
            <p:nvPr/>
          </p:nvSpPr>
          <p:spPr>
            <a:xfrm>
              <a:off x="1685769" y="3324528"/>
              <a:ext cx="337757" cy="1821831"/>
            </a:xfrm>
            <a:custGeom>
              <a:avLst/>
              <a:gdLst/>
              <a:ahLst/>
              <a:cxnLst/>
              <a:rect l="l" t="t" r="r" b="b"/>
              <a:pathLst>
                <a:path w="17080" h="92128" extrusionOk="0">
                  <a:moveTo>
                    <a:pt x="13566" y="1"/>
                  </a:moveTo>
                  <a:lnTo>
                    <a:pt x="11516" y="3514"/>
                  </a:lnTo>
                  <a:cubicBezTo>
                    <a:pt x="12687" y="5954"/>
                    <a:pt x="13566" y="8589"/>
                    <a:pt x="14249" y="11224"/>
                  </a:cubicBezTo>
                  <a:cubicBezTo>
                    <a:pt x="14834" y="13468"/>
                    <a:pt x="14834" y="15811"/>
                    <a:pt x="14346" y="18153"/>
                  </a:cubicBezTo>
                  <a:cubicBezTo>
                    <a:pt x="13273" y="22252"/>
                    <a:pt x="9077" y="28107"/>
                    <a:pt x="8101" y="34353"/>
                  </a:cubicBezTo>
                  <a:cubicBezTo>
                    <a:pt x="7222" y="40306"/>
                    <a:pt x="9564" y="58653"/>
                    <a:pt x="8589" y="68022"/>
                  </a:cubicBezTo>
                  <a:cubicBezTo>
                    <a:pt x="7710" y="77293"/>
                    <a:pt x="0" y="89297"/>
                    <a:pt x="0" y="89297"/>
                  </a:cubicBezTo>
                  <a:cubicBezTo>
                    <a:pt x="0" y="89297"/>
                    <a:pt x="1074" y="89492"/>
                    <a:pt x="2733" y="92127"/>
                  </a:cubicBezTo>
                  <a:cubicBezTo>
                    <a:pt x="5856" y="89687"/>
                    <a:pt x="5466" y="88224"/>
                    <a:pt x="9955" y="77879"/>
                  </a:cubicBezTo>
                  <a:cubicBezTo>
                    <a:pt x="14444" y="67534"/>
                    <a:pt x="12980" y="48016"/>
                    <a:pt x="12785" y="42746"/>
                  </a:cubicBezTo>
                  <a:cubicBezTo>
                    <a:pt x="12590" y="37476"/>
                    <a:pt x="12590" y="32889"/>
                    <a:pt x="14346" y="28888"/>
                  </a:cubicBezTo>
                  <a:cubicBezTo>
                    <a:pt x="16006" y="24887"/>
                    <a:pt x="17079" y="17762"/>
                    <a:pt x="17079" y="12688"/>
                  </a:cubicBezTo>
                  <a:cubicBezTo>
                    <a:pt x="17079" y="7710"/>
                    <a:pt x="13566" y="1"/>
                    <a:pt x="13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6"/>
            <p:cNvSpPr/>
            <p:nvPr/>
          </p:nvSpPr>
          <p:spPr>
            <a:xfrm>
              <a:off x="1913503" y="3042768"/>
              <a:ext cx="395638" cy="352687"/>
            </a:xfrm>
            <a:custGeom>
              <a:avLst/>
              <a:gdLst/>
              <a:ahLst/>
              <a:cxnLst/>
              <a:rect l="l" t="t" r="r" b="b"/>
              <a:pathLst>
                <a:path w="20007" h="17835" extrusionOk="0">
                  <a:moveTo>
                    <a:pt x="14249" y="0"/>
                  </a:moveTo>
                  <a:lnTo>
                    <a:pt x="13370" y="196"/>
                  </a:lnTo>
                  <a:cubicBezTo>
                    <a:pt x="13370" y="196"/>
                    <a:pt x="15420" y="4782"/>
                    <a:pt x="16396" y="7515"/>
                  </a:cubicBezTo>
                  <a:cubicBezTo>
                    <a:pt x="17567" y="11028"/>
                    <a:pt x="17079" y="13273"/>
                    <a:pt x="14932" y="13663"/>
                  </a:cubicBezTo>
                  <a:cubicBezTo>
                    <a:pt x="14792" y="13683"/>
                    <a:pt x="14651" y="13693"/>
                    <a:pt x="14509" y="13693"/>
                  </a:cubicBezTo>
                  <a:cubicBezTo>
                    <a:pt x="9801" y="13693"/>
                    <a:pt x="4099" y="3026"/>
                    <a:pt x="4099" y="3026"/>
                  </a:cubicBezTo>
                  <a:lnTo>
                    <a:pt x="2733" y="3514"/>
                  </a:lnTo>
                  <a:cubicBezTo>
                    <a:pt x="4002" y="5856"/>
                    <a:pt x="4197" y="8686"/>
                    <a:pt x="3318" y="11223"/>
                  </a:cubicBezTo>
                  <a:cubicBezTo>
                    <a:pt x="2538" y="13566"/>
                    <a:pt x="1367" y="15713"/>
                    <a:pt x="0" y="17762"/>
                  </a:cubicBezTo>
                  <a:cubicBezTo>
                    <a:pt x="0" y="17762"/>
                    <a:pt x="450" y="17835"/>
                    <a:pt x="1079" y="17835"/>
                  </a:cubicBezTo>
                  <a:cubicBezTo>
                    <a:pt x="2233" y="17835"/>
                    <a:pt x="3990" y="17590"/>
                    <a:pt x="4685" y="16201"/>
                  </a:cubicBezTo>
                  <a:cubicBezTo>
                    <a:pt x="5661" y="14054"/>
                    <a:pt x="5563" y="9272"/>
                    <a:pt x="5563" y="9272"/>
                  </a:cubicBezTo>
                  <a:lnTo>
                    <a:pt x="5563" y="9272"/>
                  </a:lnTo>
                  <a:cubicBezTo>
                    <a:pt x="5563" y="9272"/>
                    <a:pt x="7808" y="16396"/>
                    <a:pt x="12882" y="17274"/>
                  </a:cubicBezTo>
                  <a:cubicBezTo>
                    <a:pt x="13200" y="17330"/>
                    <a:pt x="13511" y="17356"/>
                    <a:pt x="13814" y="17356"/>
                  </a:cubicBezTo>
                  <a:cubicBezTo>
                    <a:pt x="17244" y="17356"/>
                    <a:pt x="19730" y="13971"/>
                    <a:pt x="19909" y="10833"/>
                  </a:cubicBezTo>
                  <a:cubicBezTo>
                    <a:pt x="20007" y="7417"/>
                    <a:pt x="17762" y="5466"/>
                    <a:pt x="16981" y="4002"/>
                  </a:cubicBezTo>
                  <a:cubicBezTo>
                    <a:pt x="16201" y="2635"/>
                    <a:pt x="15225" y="1269"/>
                    <a:pt x="14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6"/>
            <p:cNvSpPr/>
            <p:nvPr/>
          </p:nvSpPr>
          <p:spPr>
            <a:xfrm>
              <a:off x="2050526" y="3984573"/>
              <a:ext cx="88790" cy="1080743"/>
            </a:xfrm>
            <a:custGeom>
              <a:avLst/>
              <a:gdLst/>
              <a:ahLst/>
              <a:cxnLst/>
              <a:rect l="l" t="t" r="r" b="b"/>
              <a:pathLst>
                <a:path w="4490" h="54652" extrusionOk="0">
                  <a:moveTo>
                    <a:pt x="976" y="0"/>
                  </a:moveTo>
                  <a:cubicBezTo>
                    <a:pt x="976" y="0"/>
                    <a:pt x="0" y="6148"/>
                    <a:pt x="976" y="17469"/>
                  </a:cubicBezTo>
                  <a:cubicBezTo>
                    <a:pt x="2050" y="28790"/>
                    <a:pt x="586" y="54651"/>
                    <a:pt x="586" y="54651"/>
                  </a:cubicBezTo>
                  <a:cubicBezTo>
                    <a:pt x="3221" y="48015"/>
                    <a:pt x="4490" y="40989"/>
                    <a:pt x="4490" y="33864"/>
                  </a:cubicBezTo>
                  <a:cubicBezTo>
                    <a:pt x="4294" y="22641"/>
                    <a:pt x="976"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6"/>
            <p:cNvSpPr/>
            <p:nvPr/>
          </p:nvSpPr>
          <p:spPr>
            <a:xfrm>
              <a:off x="2199119" y="3864912"/>
              <a:ext cx="131266" cy="702487"/>
            </a:xfrm>
            <a:custGeom>
              <a:avLst/>
              <a:gdLst/>
              <a:ahLst/>
              <a:cxnLst/>
              <a:rect l="l" t="t" r="r" b="b"/>
              <a:pathLst>
                <a:path w="6638" h="35524" extrusionOk="0">
                  <a:moveTo>
                    <a:pt x="1367" y="0"/>
                  </a:moveTo>
                  <a:cubicBezTo>
                    <a:pt x="1367" y="0"/>
                    <a:pt x="1" y="15420"/>
                    <a:pt x="587" y="20495"/>
                  </a:cubicBezTo>
                  <a:cubicBezTo>
                    <a:pt x="977" y="24398"/>
                    <a:pt x="4881" y="35524"/>
                    <a:pt x="4881" y="35524"/>
                  </a:cubicBezTo>
                  <a:cubicBezTo>
                    <a:pt x="4881" y="35524"/>
                    <a:pt x="6637" y="22739"/>
                    <a:pt x="4881" y="13370"/>
                  </a:cubicBezTo>
                  <a:cubicBezTo>
                    <a:pt x="4100" y="8881"/>
                    <a:pt x="2929" y="4392"/>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6"/>
            <p:cNvSpPr/>
            <p:nvPr/>
          </p:nvSpPr>
          <p:spPr>
            <a:xfrm>
              <a:off x="2052445" y="3376637"/>
              <a:ext cx="308806" cy="79337"/>
            </a:xfrm>
            <a:custGeom>
              <a:avLst/>
              <a:gdLst/>
              <a:ahLst/>
              <a:cxnLst/>
              <a:rect l="l" t="t" r="r" b="b"/>
              <a:pathLst>
                <a:path w="15616" h="4012" extrusionOk="0">
                  <a:moveTo>
                    <a:pt x="1" y="1"/>
                  </a:moveTo>
                  <a:cubicBezTo>
                    <a:pt x="2050" y="2538"/>
                    <a:pt x="5173" y="4002"/>
                    <a:pt x="8491" y="4002"/>
                  </a:cubicBezTo>
                  <a:cubicBezTo>
                    <a:pt x="8690" y="4009"/>
                    <a:pt x="8883" y="4012"/>
                    <a:pt x="9072" y="4012"/>
                  </a:cubicBezTo>
                  <a:cubicBezTo>
                    <a:pt x="14342" y="4012"/>
                    <a:pt x="15616" y="1465"/>
                    <a:pt x="15616" y="1465"/>
                  </a:cubicBezTo>
                  <a:lnTo>
                    <a:pt x="15616" y="1465"/>
                  </a:lnTo>
                  <a:cubicBezTo>
                    <a:pt x="13686" y="2166"/>
                    <a:pt x="11677" y="2553"/>
                    <a:pt x="9589" y="2553"/>
                  </a:cubicBezTo>
                  <a:cubicBezTo>
                    <a:pt x="9354" y="2553"/>
                    <a:pt x="9118" y="2548"/>
                    <a:pt x="8882" y="2538"/>
                  </a:cubicBezTo>
                  <a:cubicBezTo>
                    <a:pt x="5369" y="2245"/>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6"/>
            <p:cNvSpPr/>
            <p:nvPr/>
          </p:nvSpPr>
          <p:spPr>
            <a:xfrm>
              <a:off x="2260878" y="3467347"/>
              <a:ext cx="71427" cy="299156"/>
            </a:xfrm>
            <a:custGeom>
              <a:avLst/>
              <a:gdLst/>
              <a:ahLst/>
              <a:cxnLst/>
              <a:rect l="l" t="t" r="r" b="b"/>
              <a:pathLst>
                <a:path w="3612" h="15128" extrusionOk="0">
                  <a:moveTo>
                    <a:pt x="3612" y="1"/>
                  </a:moveTo>
                  <a:lnTo>
                    <a:pt x="3612" y="1"/>
                  </a:lnTo>
                  <a:cubicBezTo>
                    <a:pt x="3611" y="1"/>
                    <a:pt x="1" y="4197"/>
                    <a:pt x="1" y="8003"/>
                  </a:cubicBezTo>
                  <a:cubicBezTo>
                    <a:pt x="98" y="10443"/>
                    <a:pt x="489" y="12785"/>
                    <a:pt x="1172" y="15127"/>
                  </a:cubicBezTo>
                  <a:cubicBezTo>
                    <a:pt x="1172" y="12687"/>
                    <a:pt x="1270" y="10345"/>
                    <a:pt x="1562" y="7905"/>
                  </a:cubicBezTo>
                  <a:cubicBezTo>
                    <a:pt x="2050" y="5270"/>
                    <a:pt x="2733" y="2538"/>
                    <a:pt x="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6"/>
            <p:cNvSpPr/>
            <p:nvPr/>
          </p:nvSpPr>
          <p:spPr>
            <a:xfrm>
              <a:off x="2058239" y="3478935"/>
              <a:ext cx="221955" cy="318437"/>
            </a:xfrm>
            <a:custGeom>
              <a:avLst/>
              <a:gdLst/>
              <a:ahLst/>
              <a:cxnLst/>
              <a:rect l="l" t="t" r="r" b="b"/>
              <a:pathLst>
                <a:path w="11224" h="16103" extrusionOk="0">
                  <a:moveTo>
                    <a:pt x="11224" y="0"/>
                  </a:moveTo>
                  <a:cubicBezTo>
                    <a:pt x="10833" y="488"/>
                    <a:pt x="6442" y="3709"/>
                    <a:pt x="3904" y="7807"/>
                  </a:cubicBezTo>
                  <a:cubicBezTo>
                    <a:pt x="2343" y="10442"/>
                    <a:pt x="977" y="13175"/>
                    <a:pt x="1" y="16103"/>
                  </a:cubicBezTo>
                  <a:cubicBezTo>
                    <a:pt x="2343" y="13761"/>
                    <a:pt x="4490" y="11223"/>
                    <a:pt x="6344" y="8491"/>
                  </a:cubicBezTo>
                  <a:cubicBezTo>
                    <a:pt x="8589" y="5173"/>
                    <a:pt x="11223" y="1"/>
                    <a:pt x="11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6"/>
            <p:cNvSpPr/>
            <p:nvPr/>
          </p:nvSpPr>
          <p:spPr>
            <a:xfrm>
              <a:off x="1890346" y="2571738"/>
              <a:ext cx="414939" cy="261030"/>
            </a:xfrm>
            <a:custGeom>
              <a:avLst/>
              <a:gdLst/>
              <a:ahLst/>
              <a:cxnLst/>
              <a:rect l="l" t="t" r="r" b="b"/>
              <a:pathLst>
                <a:path w="20983" h="13200" extrusionOk="0">
                  <a:moveTo>
                    <a:pt x="10337" y="0"/>
                  </a:moveTo>
                  <a:cubicBezTo>
                    <a:pt x="6109" y="0"/>
                    <a:pt x="3227" y="4005"/>
                    <a:pt x="3514" y="8010"/>
                  </a:cubicBezTo>
                  <a:cubicBezTo>
                    <a:pt x="2635" y="8010"/>
                    <a:pt x="1854" y="8205"/>
                    <a:pt x="1171" y="8400"/>
                  </a:cubicBezTo>
                  <a:cubicBezTo>
                    <a:pt x="0" y="9961"/>
                    <a:pt x="1074" y="12206"/>
                    <a:pt x="3026" y="12304"/>
                  </a:cubicBezTo>
                  <a:cubicBezTo>
                    <a:pt x="3413" y="12400"/>
                    <a:pt x="3804" y="12447"/>
                    <a:pt x="4191" y="12447"/>
                  </a:cubicBezTo>
                  <a:cubicBezTo>
                    <a:pt x="5756" y="12447"/>
                    <a:pt x="7259" y="11682"/>
                    <a:pt x="8198" y="10352"/>
                  </a:cubicBezTo>
                  <a:cubicBezTo>
                    <a:pt x="8198" y="10352"/>
                    <a:pt x="9302" y="13199"/>
                    <a:pt x="12631" y="13199"/>
                  </a:cubicBezTo>
                  <a:cubicBezTo>
                    <a:pt x="13617" y="13199"/>
                    <a:pt x="14797" y="12950"/>
                    <a:pt x="16201" y="12304"/>
                  </a:cubicBezTo>
                  <a:cubicBezTo>
                    <a:pt x="20690" y="10157"/>
                    <a:pt x="20983" y="6936"/>
                    <a:pt x="20787" y="5375"/>
                  </a:cubicBezTo>
                  <a:cubicBezTo>
                    <a:pt x="20007" y="4594"/>
                    <a:pt x="19031" y="4203"/>
                    <a:pt x="17957" y="4203"/>
                  </a:cubicBezTo>
                  <a:cubicBezTo>
                    <a:pt x="17860" y="2154"/>
                    <a:pt x="12102" y="7"/>
                    <a:pt x="10638" y="7"/>
                  </a:cubicBezTo>
                  <a:cubicBezTo>
                    <a:pt x="10537" y="3"/>
                    <a:pt x="10437" y="0"/>
                    <a:pt x="10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6"/>
            <p:cNvSpPr/>
            <p:nvPr/>
          </p:nvSpPr>
          <p:spPr>
            <a:xfrm>
              <a:off x="1836299" y="2679949"/>
              <a:ext cx="497935" cy="221104"/>
            </a:xfrm>
            <a:custGeom>
              <a:avLst/>
              <a:gdLst/>
              <a:ahLst/>
              <a:cxnLst/>
              <a:rect l="l" t="t" r="r" b="b"/>
              <a:pathLst>
                <a:path w="25180" h="11181" extrusionOk="0">
                  <a:moveTo>
                    <a:pt x="23520" y="0"/>
                  </a:moveTo>
                  <a:cubicBezTo>
                    <a:pt x="23716" y="1562"/>
                    <a:pt x="23520" y="4782"/>
                    <a:pt x="18934" y="6832"/>
                  </a:cubicBezTo>
                  <a:cubicBezTo>
                    <a:pt x="17507" y="7488"/>
                    <a:pt x="16312" y="7740"/>
                    <a:pt x="15317" y="7740"/>
                  </a:cubicBezTo>
                  <a:cubicBezTo>
                    <a:pt x="12025" y="7740"/>
                    <a:pt x="10931" y="4977"/>
                    <a:pt x="10931" y="4977"/>
                  </a:cubicBezTo>
                  <a:cubicBezTo>
                    <a:pt x="10008" y="6285"/>
                    <a:pt x="8540" y="6986"/>
                    <a:pt x="7004" y="6986"/>
                  </a:cubicBezTo>
                  <a:cubicBezTo>
                    <a:pt x="6591" y="6986"/>
                    <a:pt x="6173" y="6935"/>
                    <a:pt x="5759" y="6832"/>
                  </a:cubicBezTo>
                  <a:cubicBezTo>
                    <a:pt x="3807" y="6734"/>
                    <a:pt x="2831" y="4587"/>
                    <a:pt x="3904" y="3025"/>
                  </a:cubicBezTo>
                  <a:lnTo>
                    <a:pt x="3904" y="3025"/>
                  </a:lnTo>
                  <a:cubicBezTo>
                    <a:pt x="1562" y="3806"/>
                    <a:pt x="1" y="5953"/>
                    <a:pt x="1562" y="8686"/>
                  </a:cubicBezTo>
                  <a:cubicBezTo>
                    <a:pt x="2585" y="10306"/>
                    <a:pt x="4353" y="11181"/>
                    <a:pt x="6216" y="11181"/>
                  </a:cubicBezTo>
                  <a:cubicBezTo>
                    <a:pt x="6485" y="11181"/>
                    <a:pt x="6756" y="11163"/>
                    <a:pt x="7027" y="11126"/>
                  </a:cubicBezTo>
                  <a:cubicBezTo>
                    <a:pt x="8394" y="10930"/>
                    <a:pt x="9272" y="9857"/>
                    <a:pt x="10443" y="9662"/>
                  </a:cubicBezTo>
                  <a:cubicBezTo>
                    <a:pt x="10667" y="9606"/>
                    <a:pt x="10873" y="9582"/>
                    <a:pt x="11067" y="9582"/>
                  </a:cubicBezTo>
                  <a:cubicBezTo>
                    <a:pt x="11889" y="9582"/>
                    <a:pt x="12502" y="10010"/>
                    <a:pt x="13371" y="10247"/>
                  </a:cubicBezTo>
                  <a:cubicBezTo>
                    <a:pt x="14157" y="10475"/>
                    <a:pt x="15019" y="10586"/>
                    <a:pt x="15908" y="10586"/>
                  </a:cubicBezTo>
                  <a:cubicBezTo>
                    <a:pt x="19978" y="10586"/>
                    <a:pt x="24601" y="8247"/>
                    <a:pt x="25082" y="4001"/>
                  </a:cubicBezTo>
                  <a:cubicBezTo>
                    <a:pt x="25179" y="2440"/>
                    <a:pt x="24594" y="976"/>
                    <a:pt x="2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6"/>
            <p:cNvSpPr/>
            <p:nvPr/>
          </p:nvSpPr>
          <p:spPr>
            <a:xfrm>
              <a:off x="1390482" y="3566243"/>
              <a:ext cx="610158" cy="641857"/>
            </a:xfrm>
            <a:custGeom>
              <a:avLst/>
              <a:gdLst/>
              <a:ahLst/>
              <a:cxnLst/>
              <a:rect l="l" t="t" r="r" b="b"/>
              <a:pathLst>
                <a:path w="30855" h="32458" extrusionOk="0">
                  <a:moveTo>
                    <a:pt x="29824" y="0"/>
                  </a:moveTo>
                  <a:cubicBezTo>
                    <a:pt x="29704" y="0"/>
                    <a:pt x="29582" y="310"/>
                    <a:pt x="29474" y="1050"/>
                  </a:cubicBezTo>
                  <a:cubicBezTo>
                    <a:pt x="28828" y="4832"/>
                    <a:pt x="19554" y="10182"/>
                    <a:pt x="14994" y="10182"/>
                  </a:cubicBezTo>
                  <a:cubicBezTo>
                    <a:pt x="14729" y="10182"/>
                    <a:pt x="14480" y="10164"/>
                    <a:pt x="14249" y="10126"/>
                  </a:cubicBezTo>
                  <a:cubicBezTo>
                    <a:pt x="10053" y="9541"/>
                    <a:pt x="7125" y="4173"/>
                    <a:pt x="3905" y="3588"/>
                  </a:cubicBezTo>
                  <a:cubicBezTo>
                    <a:pt x="3719" y="3560"/>
                    <a:pt x="3543" y="3546"/>
                    <a:pt x="3374" y="3546"/>
                  </a:cubicBezTo>
                  <a:cubicBezTo>
                    <a:pt x="608" y="3546"/>
                    <a:pt x="1" y="7101"/>
                    <a:pt x="1" y="7101"/>
                  </a:cubicBezTo>
                  <a:cubicBezTo>
                    <a:pt x="553" y="6988"/>
                    <a:pt x="1032" y="6937"/>
                    <a:pt x="1450" y="6937"/>
                  </a:cubicBezTo>
                  <a:cubicBezTo>
                    <a:pt x="4649" y="6937"/>
                    <a:pt x="4224" y="9961"/>
                    <a:pt x="5173" y="11688"/>
                  </a:cubicBezTo>
                  <a:cubicBezTo>
                    <a:pt x="6247" y="13640"/>
                    <a:pt x="7711" y="27498"/>
                    <a:pt x="11029" y="30718"/>
                  </a:cubicBezTo>
                  <a:cubicBezTo>
                    <a:pt x="12249" y="31938"/>
                    <a:pt x="13889" y="32458"/>
                    <a:pt x="15588" y="32458"/>
                  </a:cubicBezTo>
                  <a:cubicBezTo>
                    <a:pt x="18375" y="32458"/>
                    <a:pt x="21322" y="31060"/>
                    <a:pt x="22837" y="29059"/>
                  </a:cubicBezTo>
                  <a:cubicBezTo>
                    <a:pt x="25277" y="25838"/>
                    <a:pt x="29181" y="9541"/>
                    <a:pt x="30059" y="7589"/>
                  </a:cubicBezTo>
                  <a:cubicBezTo>
                    <a:pt x="30855" y="5998"/>
                    <a:pt x="30354" y="0"/>
                    <a:pt x="298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6"/>
            <p:cNvSpPr/>
            <p:nvPr/>
          </p:nvSpPr>
          <p:spPr>
            <a:xfrm>
              <a:off x="1471542" y="3895781"/>
              <a:ext cx="104234" cy="679865"/>
            </a:xfrm>
            <a:custGeom>
              <a:avLst/>
              <a:gdLst/>
              <a:ahLst/>
              <a:cxnLst/>
              <a:rect l="l" t="t" r="r" b="b"/>
              <a:pathLst>
                <a:path w="5271" h="34380" extrusionOk="0">
                  <a:moveTo>
                    <a:pt x="1" y="1"/>
                  </a:moveTo>
                  <a:cubicBezTo>
                    <a:pt x="1" y="2"/>
                    <a:pt x="1" y="12395"/>
                    <a:pt x="196" y="19422"/>
                  </a:cubicBezTo>
                  <a:cubicBezTo>
                    <a:pt x="293" y="25277"/>
                    <a:pt x="196" y="34060"/>
                    <a:pt x="196" y="34060"/>
                  </a:cubicBezTo>
                  <a:cubicBezTo>
                    <a:pt x="196" y="34060"/>
                    <a:pt x="1056" y="34379"/>
                    <a:pt x="2012" y="34379"/>
                  </a:cubicBezTo>
                  <a:cubicBezTo>
                    <a:pt x="2729" y="34379"/>
                    <a:pt x="3500" y="34200"/>
                    <a:pt x="4002" y="33572"/>
                  </a:cubicBezTo>
                  <a:lnTo>
                    <a:pt x="5271" y="32206"/>
                  </a:lnTo>
                  <a:cubicBezTo>
                    <a:pt x="5271" y="32206"/>
                    <a:pt x="4685" y="24887"/>
                    <a:pt x="4295" y="18153"/>
                  </a:cubicBezTo>
                  <a:cubicBezTo>
                    <a:pt x="3807" y="11517"/>
                    <a:pt x="2440" y="351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6"/>
            <p:cNvSpPr/>
            <p:nvPr/>
          </p:nvSpPr>
          <p:spPr>
            <a:xfrm>
              <a:off x="1492781" y="3689286"/>
              <a:ext cx="384070" cy="220135"/>
            </a:xfrm>
            <a:custGeom>
              <a:avLst/>
              <a:gdLst/>
              <a:ahLst/>
              <a:cxnLst/>
              <a:rect l="l" t="t" r="r" b="b"/>
              <a:pathLst>
                <a:path w="19422" h="11132" extrusionOk="0">
                  <a:moveTo>
                    <a:pt x="0" y="1"/>
                  </a:moveTo>
                  <a:cubicBezTo>
                    <a:pt x="879" y="1952"/>
                    <a:pt x="1854" y="3611"/>
                    <a:pt x="3318" y="6442"/>
                  </a:cubicBezTo>
                  <a:cubicBezTo>
                    <a:pt x="4782" y="9272"/>
                    <a:pt x="6636" y="11028"/>
                    <a:pt x="10052" y="11126"/>
                  </a:cubicBezTo>
                  <a:cubicBezTo>
                    <a:pt x="10150" y="11130"/>
                    <a:pt x="10248" y="11131"/>
                    <a:pt x="10346" y="11131"/>
                  </a:cubicBezTo>
                  <a:cubicBezTo>
                    <a:pt x="12966" y="11131"/>
                    <a:pt x="15375" y="9874"/>
                    <a:pt x="16786" y="7710"/>
                  </a:cubicBezTo>
                  <a:cubicBezTo>
                    <a:pt x="17372" y="6539"/>
                    <a:pt x="19421" y="3319"/>
                    <a:pt x="19421" y="3319"/>
                  </a:cubicBezTo>
                  <a:lnTo>
                    <a:pt x="19421" y="3319"/>
                  </a:lnTo>
                  <a:cubicBezTo>
                    <a:pt x="19420" y="3319"/>
                    <a:pt x="13089" y="7723"/>
                    <a:pt x="9413" y="7723"/>
                  </a:cubicBezTo>
                  <a:cubicBezTo>
                    <a:pt x="9298" y="7723"/>
                    <a:pt x="9186" y="7719"/>
                    <a:pt x="9076" y="7710"/>
                  </a:cubicBezTo>
                  <a:cubicBezTo>
                    <a:pt x="5466" y="7320"/>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6"/>
            <p:cNvSpPr/>
            <p:nvPr/>
          </p:nvSpPr>
          <p:spPr>
            <a:xfrm>
              <a:off x="1560314" y="3882274"/>
              <a:ext cx="243193" cy="244083"/>
            </a:xfrm>
            <a:custGeom>
              <a:avLst/>
              <a:gdLst/>
              <a:ahLst/>
              <a:cxnLst/>
              <a:rect l="l" t="t" r="r" b="b"/>
              <a:pathLst>
                <a:path w="12298" h="12343" extrusionOk="0">
                  <a:moveTo>
                    <a:pt x="1" y="1"/>
                  </a:moveTo>
                  <a:cubicBezTo>
                    <a:pt x="684" y="3026"/>
                    <a:pt x="1660" y="5954"/>
                    <a:pt x="2831" y="8784"/>
                  </a:cubicBezTo>
                  <a:cubicBezTo>
                    <a:pt x="3961" y="11310"/>
                    <a:pt x="5997" y="12342"/>
                    <a:pt x="7705" y="12342"/>
                  </a:cubicBezTo>
                  <a:cubicBezTo>
                    <a:pt x="8504" y="12342"/>
                    <a:pt x="9231" y="12116"/>
                    <a:pt x="9760" y="11712"/>
                  </a:cubicBezTo>
                  <a:cubicBezTo>
                    <a:pt x="10736" y="10931"/>
                    <a:pt x="11614" y="9955"/>
                    <a:pt x="12298" y="8784"/>
                  </a:cubicBezTo>
                  <a:lnTo>
                    <a:pt x="12298" y="8784"/>
                  </a:lnTo>
                  <a:cubicBezTo>
                    <a:pt x="11367" y="9449"/>
                    <a:pt x="10300" y="9797"/>
                    <a:pt x="9191" y="9797"/>
                  </a:cubicBezTo>
                  <a:cubicBezTo>
                    <a:pt x="8671" y="9797"/>
                    <a:pt x="8142" y="9720"/>
                    <a:pt x="7613" y="9565"/>
                  </a:cubicBezTo>
                  <a:cubicBezTo>
                    <a:pt x="5076" y="8589"/>
                    <a:pt x="2538" y="97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66"/>
            <p:cNvGrpSpPr/>
            <p:nvPr/>
          </p:nvGrpSpPr>
          <p:grpSpPr>
            <a:xfrm rot="-455184" flipH="1">
              <a:off x="2084192" y="2867525"/>
              <a:ext cx="154809" cy="119979"/>
              <a:chOff x="3087400" y="1144750"/>
              <a:chExt cx="674525" cy="522540"/>
            </a:xfrm>
          </p:grpSpPr>
          <p:sp>
            <p:nvSpPr>
              <p:cNvPr id="1784" name="Google Shape;1784;p66"/>
              <p:cNvSpPr/>
              <p:nvPr/>
            </p:nvSpPr>
            <p:spPr>
              <a:xfrm>
                <a:off x="3087400" y="1225650"/>
                <a:ext cx="193050" cy="75825"/>
              </a:xfrm>
              <a:custGeom>
                <a:avLst/>
                <a:gdLst/>
                <a:ahLst/>
                <a:cxnLst/>
                <a:rect l="l" t="t" r="r" b="b"/>
                <a:pathLst>
                  <a:path w="7722" h="3033" extrusionOk="0">
                    <a:moveTo>
                      <a:pt x="3847" y="0"/>
                    </a:moveTo>
                    <a:lnTo>
                      <a:pt x="3201" y="28"/>
                    </a:lnTo>
                    <a:lnTo>
                      <a:pt x="2724" y="169"/>
                    </a:lnTo>
                    <a:lnTo>
                      <a:pt x="2106" y="477"/>
                    </a:lnTo>
                    <a:lnTo>
                      <a:pt x="1180" y="1095"/>
                    </a:lnTo>
                    <a:lnTo>
                      <a:pt x="1" y="1993"/>
                    </a:lnTo>
                    <a:lnTo>
                      <a:pt x="282" y="2274"/>
                    </a:lnTo>
                    <a:lnTo>
                      <a:pt x="703" y="2583"/>
                    </a:lnTo>
                    <a:lnTo>
                      <a:pt x="1292" y="2808"/>
                    </a:lnTo>
                    <a:lnTo>
                      <a:pt x="1882" y="2948"/>
                    </a:lnTo>
                    <a:lnTo>
                      <a:pt x="2612" y="3032"/>
                    </a:lnTo>
                    <a:lnTo>
                      <a:pt x="3482" y="3032"/>
                    </a:lnTo>
                    <a:lnTo>
                      <a:pt x="4352" y="2948"/>
                    </a:lnTo>
                    <a:lnTo>
                      <a:pt x="5138" y="2808"/>
                    </a:lnTo>
                    <a:lnTo>
                      <a:pt x="5756" y="2583"/>
                    </a:lnTo>
                    <a:lnTo>
                      <a:pt x="6374" y="2246"/>
                    </a:lnTo>
                    <a:lnTo>
                      <a:pt x="6879" y="1881"/>
                    </a:lnTo>
                    <a:lnTo>
                      <a:pt x="7412" y="1348"/>
                    </a:lnTo>
                    <a:lnTo>
                      <a:pt x="7609" y="983"/>
                    </a:lnTo>
                    <a:lnTo>
                      <a:pt x="7721" y="618"/>
                    </a:lnTo>
                    <a:lnTo>
                      <a:pt x="6177" y="281"/>
                    </a:lnTo>
                    <a:lnTo>
                      <a:pt x="5279" y="141"/>
                    </a:lnTo>
                    <a:lnTo>
                      <a:pt x="4549" y="56"/>
                    </a:lnTo>
                    <a:lnTo>
                      <a:pt x="38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6"/>
              <p:cNvSpPr/>
              <p:nvPr/>
            </p:nvSpPr>
            <p:spPr>
              <a:xfrm>
                <a:off x="3522550" y="1144750"/>
                <a:ext cx="239375" cy="85125"/>
              </a:xfrm>
              <a:custGeom>
                <a:avLst/>
                <a:gdLst/>
                <a:ahLst/>
                <a:cxnLst/>
                <a:rect l="l" t="t" r="r" b="b"/>
                <a:pathLst>
                  <a:path w="9575" h="3405" extrusionOk="0">
                    <a:moveTo>
                      <a:pt x="5331" y="0"/>
                    </a:moveTo>
                    <a:cubicBezTo>
                      <a:pt x="2009" y="0"/>
                      <a:pt x="1" y="1889"/>
                      <a:pt x="1" y="1889"/>
                    </a:cubicBezTo>
                    <a:lnTo>
                      <a:pt x="226" y="1945"/>
                    </a:lnTo>
                    <a:lnTo>
                      <a:pt x="506" y="2057"/>
                    </a:lnTo>
                    <a:lnTo>
                      <a:pt x="759" y="2254"/>
                    </a:lnTo>
                    <a:lnTo>
                      <a:pt x="1012" y="2422"/>
                    </a:lnTo>
                    <a:lnTo>
                      <a:pt x="1461" y="2619"/>
                    </a:lnTo>
                    <a:lnTo>
                      <a:pt x="2022" y="2871"/>
                    </a:lnTo>
                    <a:lnTo>
                      <a:pt x="2696" y="3096"/>
                    </a:lnTo>
                    <a:lnTo>
                      <a:pt x="3510" y="3264"/>
                    </a:lnTo>
                    <a:lnTo>
                      <a:pt x="4268" y="3348"/>
                    </a:lnTo>
                    <a:lnTo>
                      <a:pt x="4942" y="3405"/>
                    </a:lnTo>
                    <a:lnTo>
                      <a:pt x="5644" y="3320"/>
                    </a:lnTo>
                    <a:lnTo>
                      <a:pt x="5897" y="3264"/>
                    </a:lnTo>
                    <a:lnTo>
                      <a:pt x="6234" y="3264"/>
                    </a:lnTo>
                    <a:lnTo>
                      <a:pt x="7104" y="2955"/>
                    </a:lnTo>
                    <a:lnTo>
                      <a:pt x="7974" y="2394"/>
                    </a:lnTo>
                    <a:lnTo>
                      <a:pt x="8704" y="1804"/>
                    </a:lnTo>
                    <a:lnTo>
                      <a:pt x="9406" y="1187"/>
                    </a:lnTo>
                    <a:lnTo>
                      <a:pt x="9574" y="990"/>
                    </a:lnTo>
                    <a:cubicBezTo>
                      <a:pt x="8000" y="264"/>
                      <a:pt x="6574" y="0"/>
                      <a:pt x="5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6"/>
              <p:cNvSpPr/>
              <p:nvPr/>
            </p:nvSpPr>
            <p:spPr>
              <a:xfrm>
                <a:off x="3348547" y="1527690"/>
                <a:ext cx="237631" cy="98502"/>
              </a:xfrm>
              <a:custGeom>
                <a:avLst/>
                <a:gdLst/>
                <a:ahLst/>
                <a:cxnLst/>
                <a:rect l="l" t="t" r="r" b="b"/>
                <a:pathLst>
                  <a:path w="12064" h="5002" extrusionOk="0">
                    <a:moveTo>
                      <a:pt x="7174" y="0"/>
                    </a:moveTo>
                    <a:cubicBezTo>
                      <a:pt x="7080" y="0"/>
                      <a:pt x="7038" y="27"/>
                      <a:pt x="7038" y="27"/>
                    </a:cubicBezTo>
                    <a:cubicBezTo>
                      <a:pt x="6702" y="55"/>
                      <a:pt x="6028" y="729"/>
                      <a:pt x="6028" y="729"/>
                    </a:cubicBezTo>
                    <a:cubicBezTo>
                      <a:pt x="5775" y="1066"/>
                      <a:pt x="5382" y="1318"/>
                      <a:pt x="4961" y="1431"/>
                    </a:cubicBezTo>
                    <a:cubicBezTo>
                      <a:pt x="4596" y="1431"/>
                      <a:pt x="4203" y="1346"/>
                      <a:pt x="3894" y="1122"/>
                    </a:cubicBezTo>
                    <a:cubicBezTo>
                      <a:pt x="3747" y="988"/>
                      <a:pt x="3569" y="925"/>
                      <a:pt x="3392" y="925"/>
                    </a:cubicBezTo>
                    <a:cubicBezTo>
                      <a:pt x="3197" y="925"/>
                      <a:pt x="3003" y="1002"/>
                      <a:pt x="2855" y="1150"/>
                    </a:cubicBezTo>
                    <a:cubicBezTo>
                      <a:pt x="2603" y="1431"/>
                      <a:pt x="2406" y="1739"/>
                      <a:pt x="2210" y="2048"/>
                    </a:cubicBezTo>
                    <a:cubicBezTo>
                      <a:pt x="2013" y="2329"/>
                      <a:pt x="1424" y="3171"/>
                      <a:pt x="1424" y="3171"/>
                    </a:cubicBezTo>
                    <a:cubicBezTo>
                      <a:pt x="1283" y="3340"/>
                      <a:pt x="666" y="4070"/>
                      <a:pt x="666" y="4070"/>
                    </a:cubicBezTo>
                    <a:cubicBezTo>
                      <a:pt x="413" y="4266"/>
                      <a:pt x="188" y="4519"/>
                      <a:pt x="20" y="4799"/>
                    </a:cubicBezTo>
                    <a:cubicBezTo>
                      <a:pt x="0" y="4974"/>
                      <a:pt x="196" y="5001"/>
                      <a:pt x="319" y="5001"/>
                    </a:cubicBezTo>
                    <a:cubicBezTo>
                      <a:pt x="373" y="5001"/>
                      <a:pt x="413" y="4996"/>
                      <a:pt x="413" y="4996"/>
                    </a:cubicBezTo>
                    <a:cubicBezTo>
                      <a:pt x="974" y="4912"/>
                      <a:pt x="1508" y="4771"/>
                      <a:pt x="2041" y="4547"/>
                    </a:cubicBezTo>
                    <a:cubicBezTo>
                      <a:pt x="2518" y="4350"/>
                      <a:pt x="2968" y="4070"/>
                      <a:pt x="3389" y="3789"/>
                    </a:cubicBezTo>
                    <a:cubicBezTo>
                      <a:pt x="3518" y="3633"/>
                      <a:pt x="3648" y="3591"/>
                      <a:pt x="3750" y="3591"/>
                    </a:cubicBezTo>
                    <a:cubicBezTo>
                      <a:pt x="3869" y="3591"/>
                      <a:pt x="3950" y="3648"/>
                      <a:pt x="3950" y="3648"/>
                    </a:cubicBezTo>
                    <a:lnTo>
                      <a:pt x="4624" y="3985"/>
                    </a:lnTo>
                    <a:cubicBezTo>
                      <a:pt x="4820" y="4116"/>
                      <a:pt x="5039" y="4179"/>
                      <a:pt x="5258" y="4179"/>
                    </a:cubicBezTo>
                    <a:cubicBezTo>
                      <a:pt x="5510" y="4179"/>
                      <a:pt x="5761" y="4095"/>
                      <a:pt x="5972" y="3929"/>
                    </a:cubicBezTo>
                    <a:cubicBezTo>
                      <a:pt x="6252" y="3733"/>
                      <a:pt x="6477" y="3480"/>
                      <a:pt x="6617" y="3199"/>
                    </a:cubicBezTo>
                    <a:cubicBezTo>
                      <a:pt x="6699" y="3069"/>
                      <a:pt x="6838" y="2995"/>
                      <a:pt x="6978" y="2995"/>
                    </a:cubicBezTo>
                    <a:cubicBezTo>
                      <a:pt x="7079" y="2995"/>
                      <a:pt x="7181" y="3033"/>
                      <a:pt x="7263" y="3115"/>
                    </a:cubicBezTo>
                    <a:lnTo>
                      <a:pt x="7656" y="3312"/>
                    </a:lnTo>
                    <a:cubicBezTo>
                      <a:pt x="8330" y="3733"/>
                      <a:pt x="10014" y="3789"/>
                      <a:pt x="10014" y="3789"/>
                    </a:cubicBezTo>
                    <a:lnTo>
                      <a:pt x="10576" y="3789"/>
                    </a:lnTo>
                    <a:lnTo>
                      <a:pt x="11081" y="3676"/>
                    </a:lnTo>
                    <a:lnTo>
                      <a:pt x="11418" y="3564"/>
                    </a:lnTo>
                    <a:lnTo>
                      <a:pt x="11699" y="3396"/>
                    </a:lnTo>
                    <a:lnTo>
                      <a:pt x="11923" y="3227"/>
                    </a:lnTo>
                    <a:lnTo>
                      <a:pt x="12064" y="3115"/>
                    </a:lnTo>
                    <a:lnTo>
                      <a:pt x="12064" y="2975"/>
                    </a:lnTo>
                    <a:lnTo>
                      <a:pt x="11643" y="2778"/>
                    </a:lnTo>
                    <a:lnTo>
                      <a:pt x="11222" y="2666"/>
                    </a:lnTo>
                    <a:cubicBezTo>
                      <a:pt x="11165" y="2638"/>
                      <a:pt x="10716" y="2441"/>
                      <a:pt x="10716" y="2441"/>
                    </a:cubicBezTo>
                    <a:lnTo>
                      <a:pt x="10211" y="2160"/>
                    </a:lnTo>
                    <a:lnTo>
                      <a:pt x="9341" y="1487"/>
                    </a:lnTo>
                    <a:lnTo>
                      <a:pt x="8161" y="504"/>
                    </a:lnTo>
                    <a:cubicBezTo>
                      <a:pt x="7647" y="78"/>
                      <a:pt x="7335" y="0"/>
                      <a:pt x="7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6"/>
              <p:cNvSpPr/>
              <p:nvPr/>
            </p:nvSpPr>
            <p:spPr>
              <a:xfrm>
                <a:off x="3379886" y="1579264"/>
                <a:ext cx="174224" cy="88025"/>
              </a:xfrm>
              <a:custGeom>
                <a:avLst/>
                <a:gdLst/>
                <a:ahLst/>
                <a:cxnLst/>
                <a:rect l="l" t="t" r="r" b="b"/>
                <a:pathLst>
                  <a:path w="8845" h="4470" extrusionOk="0">
                    <a:moveTo>
                      <a:pt x="5070" y="0"/>
                    </a:moveTo>
                    <a:cubicBezTo>
                      <a:pt x="4381" y="0"/>
                      <a:pt x="3983" y="329"/>
                      <a:pt x="3911" y="329"/>
                    </a:cubicBezTo>
                    <a:cubicBezTo>
                      <a:pt x="3908" y="329"/>
                      <a:pt x="3905" y="329"/>
                      <a:pt x="3903" y="328"/>
                    </a:cubicBezTo>
                    <a:cubicBezTo>
                      <a:pt x="3552" y="129"/>
                      <a:pt x="3234" y="48"/>
                      <a:pt x="2948" y="48"/>
                    </a:cubicBezTo>
                    <a:cubicBezTo>
                      <a:pt x="1661" y="48"/>
                      <a:pt x="1040" y="1703"/>
                      <a:pt x="1040" y="1703"/>
                    </a:cubicBezTo>
                    <a:cubicBezTo>
                      <a:pt x="703" y="1844"/>
                      <a:pt x="338" y="1984"/>
                      <a:pt x="1" y="2068"/>
                    </a:cubicBezTo>
                    <a:cubicBezTo>
                      <a:pt x="1" y="2742"/>
                      <a:pt x="759" y="3584"/>
                      <a:pt x="759" y="3584"/>
                    </a:cubicBezTo>
                    <a:cubicBezTo>
                      <a:pt x="1489" y="4090"/>
                      <a:pt x="2331" y="4370"/>
                      <a:pt x="3201" y="4455"/>
                    </a:cubicBezTo>
                    <a:cubicBezTo>
                      <a:pt x="3361" y="4464"/>
                      <a:pt x="3521" y="4469"/>
                      <a:pt x="3681" y="4469"/>
                    </a:cubicBezTo>
                    <a:cubicBezTo>
                      <a:pt x="4901" y="4469"/>
                      <a:pt x="6127" y="4186"/>
                      <a:pt x="7244" y="3640"/>
                    </a:cubicBezTo>
                    <a:cubicBezTo>
                      <a:pt x="8620" y="2882"/>
                      <a:pt x="8844" y="1226"/>
                      <a:pt x="8844" y="1226"/>
                    </a:cubicBezTo>
                    <a:lnTo>
                      <a:pt x="8620" y="1198"/>
                    </a:lnTo>
                    <a:lnTo>
                      <a:pt x="8058" y="1170"/>
                    </a:lnTo>
                    <a:lnTo>
                      <a:pt x="7469" y="1142"/>
                    </a:lnTo>
                    <a:cubicBezTo>
                      <a:pt x="6468" y="242"/>
                      <a:pt x="5662" y="0"/>
                      <a:pt x="5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8" name="Google Shape;1788;p66"/>
          <p:cNvGrpSpPr/>
          <p:nvPr/>
        </p:nvGrpSpPr>
        <p:grpSpPr>
          <a:xfrm>
            <a:off x="5774823" y="2078148"/>
            <a:ext cx="1087801" cy="2570304"/>
            <a:chOff x="5332029" y="1869624"/>
            <a:chExt cx="1264297" cy="2987336"/>
          </a:xfrm>
        </p:grpSpPr>
        <p:sp>
          <p:nvSpPr>
            <p:cNvPr id="1789" name="Google Shape;1789;p66"/>
            <p:cNvSpPr/>
            <p:nvPr/>
          </p:nvSpPr>
          <p:spPr>
            <a:xfrm flipH="1">
              <a:off x="5332029" y="4538125"/>
              <a:ext cx="1264297" cy="318835"/>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0" name="Google Shape;1790;p66"/>
            <p:cNvGrpSpPr/>
            <p:nvPr/>
          </p:nvGrpSpPr>
          <p:grpSpPr>
            <a:xfrm>
              <a:off x="5435753" y="1869624"/>
              <a:ext cx="1160568" cy="2894805"/>
              <a:chOff x="3668150" y="237550"/>
              <a:chExt cx="1708225" cy="4260825"/>
            </a:xfrm>
          </p:grpSpPr>
          <p:sp>
            <p:nvSpPr>
              <p:cNvPr id="1791" name="Google Shape;1791;p66"/>
              <p:cNvSpPr/>
              <p:nvPr/>
            </p:nvSpPr>
            <p:spPr>
              <a:xfrm>
                <a:off x="4791650" y="536025"/>
                <a:ext cx="369225" cy="727350"/>
              </a:xfrm>
              <a:custGeom>
                <a:avLst/>
                <a:gdLst/>
                <a:ahLst/>
                <a:cxnLst/>
                <a:rect l="l" t="t" r="r" b="b"/>
                <a:pathLst>
                  <a:path w="14769" h="29094" extrusionOk="0">
                    <a:moveTo>
                      <a:pt x="10459" y="0"/>
                    </a:moveTo>
                    <a:cubicBezTo>
                      <a:pt x="10522" y="1014"/>
                      <a:pt x="10522" y="1965"/>
                      <a:pt x="10268" y="2916"/>
                    </a:cubicBezTo>
                    <a:cubicBezTo>
                      <a:pt x="9951" y="4754"/>
                      <a:pt x="9508" y="6719"/>
                      <a:pt x="8177" y="7987"/>
                    </a:cubicBezTo>
                    <a:cubicBezTo>
                      <a:pt x="7163" y="8938"/>
                      <a:pt x="5832" y="9318"/>
                      <a:pt x="4691" y="10079"/>
                    </a:cubicBezTo>
                    <a:cubicBezTo>
                      <a:pt x="2916" y="11346"/>
                      <a:pt x="1965" y="13501"/>
                      <a:pt x="1141" y="15530"/>
                    </a:cubicBezTo>
                    <a:cubicBezTo>
                      <a:pt x="317" y="16987"/>
                      <a:pt x="0" y="18699"/>
                      <a:pt x="317" y="20347"/>
                    </a:cubicBezTo>
                    <a:cubicBezTo>
                      <a:pt x="380" y="21488"/>
                      <a:pt x="507" y="22629"/>
                      <a:pt x="634" y="23770"/>
                    </a:cubicBezTo>
                    <a:cubicBezTo>
                      <a:pt x="761" y="25101"/>
                      <a:pt x="1902" y="25925"/>
                      <a:pt x="2916" y="26685"/>
                    </a:cubicBezTo>
                    <a:cubicBezTo>
                      <a:pt x="3803" y="27319"/>
                      <a:pt x="4691" y="27890"/>
                      <a:pt x="5641" y="28460"/>
                    </a:cubicBezTo>
                    <a:cubicBezTo>
                      <a:pt x="5765" y="28522"/>
                      <a:pt x="6615" y="28947"/>
                      <a:pt x="6654" y="29085"/>
                    </a:cubicBezTo>
                    <a:lnTo>
                      <a:pt x="6654" y="29085"/>
                    </a:lnTo>
                    <a:cubicBezTo>
                      <a:pt x="6612" y="28807"/>
                      <a:pt x="5663" y="22370"/>
                      <a:pt x="6655" y="19269"/>
                    </a:cubicBezTo>
                    <a:cubicBezTo>
                      <a:pt x="7733" y="16037"/>
                      <a:pt x="12297" y="9318"/>
                      <a:pt x="14388" y="4881"/>
                    </a:cubicBezTo>
                    <a:cubicBezTo>
                      <a:pt x="14769" y="4057"/>
                      <a:pt x="13501" y="2029"/>
                      <a:pt x="13057" y="1395"/>
                    </a:cubicBezTo>
                    <a:cubicBezTo>
                      <a:pt x="12487" y="507"/>
                      <a:pt x="11473" y="0"/>
                      <a:pt x="10459" y="0"/>
                    </a:cubicBezTo>
                    <a:close/>
                    <a:moveTo>
                      <a:pt x="6654" y="29085"/>
                    </a:moveTo>
                    <a:cubicBezTo>
                      <a:pt x="6655" y="29091"/>
                      <a:pt x="6655" y="29094"/>
                      <a:pt x="6655" y="29094"/>
                    </a:cubicBezTo>
                    <a:cubicBezTo>
                      <a:pt x="6655" y="29091"/>
                      <a:pt x="6655" y="29088"/>
                      <a:pt x="6654" y="29085"/>
                    </a:cubicBezTo>
                    <a:close/>
                  </a:path>
                </a:pathLst>
              </a:custGeom>
              <a:solidFill>
                <a:srgbClr val="EAE5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a:off x="4639525" y="482550"/>
                <a:ext cx="511850" cy="780825"/>
              </a:xfrm>
              <a:custGeom>
                <a:avLst/>
                <a:gdLst/>
                <a:ahLst/>
                <a:cxnLst/>
                <a:rect l="l" t="t" r="r" b="b"/>
                <a:pathLst>
                  <a:path w="20474" h="31233" extrusionOk="0">
                    <a:moveTo>
                      <a:pt x="15274" y="0"/>
                    </a:moveTo>
                    <a:cubicBezTo>
                      <a:pt x="14755" y="0"/>
                      <a:pt x="14206" y="147"/>
                      <a:pt x="13628" y="491"/>
                    </a:cubicBezTo>
                    <a:cubicBezTo>
                      <a:pt x="12487" y="1189"/>
                      <a:pt x="11790" y="2900"/>
                      <a:pt x="10902" y="3914"/>
                    </a:cubicBezTo>
                    <a:cubicBezTo>
                      <a:pt x="9635" y="5309"/>
                      <a:pt x="8113" y="6449"/>
                      <a:pt x="6465" y="7274"/>
                    </a:cubicBezTo>
                    <a:cubicBezTo>
                      <a:pt x="317" y="10506"/>
                      <a:pt x="0" y="18936"/>
                      <a:pt x="2789" y="23056"/>
                    </a:cubicBezTo>
                    <a:cubicBezTo>
                      <a:pt x="5641" y="27176"/>
                      <a:pt x="12740" y="31233"/>
                      <a:pt x="12740" y="31233"/>
                    </a:cubicBezTo>
                    <a:cubicBezTo>
                      <a:pt x="12740" y="31233"/>
                      <a:pt x="11726" y="24578"/>
                      <a:pt x="12740" y="21408"/>
                    </a:cubicBezTo>
                    <a:cubicBezTo>
                      <a:pt x="13818" y="18176"/>
                      <a:pt x="18382" y="11457"/>
                      <a:pt x="20473" y="7020"/>
                    </a:cubicBezTo>
                    <a:cubicBezTo>
                      <a:pt x="20347" y="5752"/>
                      <a:pt x="20093" y="4548"/>
                      <a:pt x="19713" y="3344"/>
                    </a:cubicBezTo>
                    <a:cubicBezTo>
                      <a:pt x="18621" y="1905"/>
                      <a:pt x="17142" y="0"/>
                      <a:pt x="15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a:off x="3769575" y="1091650"/>
                <a:ext cx="652875" cy="491825"/>
              </a:xfrm>
              <a:custGeom>
                <a:avLst/>
                <a:gdLst/>
                <a:ahLst/>
                <a:cxnLst/>
                <a:rect l="l" t="t" r="r" b="b"/>
                <a:pathLst>
                  <a:path w="26115" h="19673" extrusionOk="0">
                    <a:moveTo>
                      <a:pt x="16796" y="1"/>
                    </a:moveTo>
                    <a:cubicBezTo>
                      <a:pt x="15762" y="1"/>
                      <a:pt x="14708" y="83"/>
                      <a:pt x="13691" y="277"/>
                    </a:cubicBezTo>
                    <a:cubicBezTo>
                      <a:pt x="9635" y="1038"/>
                      <a:pt x="3613" y="4397"/>
                      <a:pt x="0" y="6045"/>
                    </a:cubicBezTo>
                    <a:cubicBezTo>
                      <a:pt x="5008" y="7693"/>
                      <a:pt x="5705" y="14729"/>
                      <a:pt x="2029" y="17961"/>
                    </a:cubicBezTo>
                    <a:cubicBezTo>
                      <a:pt x="6388" y="17148"/>
                      <a:pt x="12400" y="15641"/>
                      <a:pt x="13856" y="15641"/>
                    </a:cubicBezTo>
                    <a:cubicBezTo>
                      <a:pt x="13988" y="15641"/>
                      <a:pt x="14082" y="15653"/>
                      <a:pt x="14135" y="15679"/>
                    </a:cubicBezTo>
                    <a:cubicBezTo>
                      <a:pt x="15403" y="16757"/>
                      <a:pt x="16607" y="17898"/>
                      <a:pt x="17748" y="19102"/>
                    </a:cubicBezTo>
                    <a:cubicBezTo>
                      <a:pt x="18065" y="19419"/>
                      <a:pt x="18255" y="19673"/>
                      <a:pt x="18255" y="19673"/>
                    </a:cubicBezTo>
                    <a:cubicBezTo>
                      <a:pt x="18635" y="19483"/>
                      <a:pt x="19016" y="19292"/>
                      <a:pt x="19332" y="19102"/>
                    </a:cubicBezTo>
                    <a:cubicBezTo>
                      <a:pt x="20980" y="18088"/>
                      <a:pt x="22438" y="16820"/>
                      <a:pt x="23643" y="15299"/>
                    </a:cubicBezTo>
                    <a:lnTo>
                      <a:pt x="23706" y="15236"/>
                    </a:lnTo>
                    <a:cubicBezTo>
                      <a:pt x="23769" y="15172"/>
                      <a:pt x="23896" y="15046"/>
                      <a:pt x="23960" y="14919"/>
                    </a:cubicBezTo>
                    <a:cubicBezTo>
                      <a:pt x="26115" y="11623"/>
                      <a:pt x="25544" y="4460"/>
                      <a:pt x="21551" y="847"/>
                    </a:cubicBezTo>
                    <a:cubicBezTo>
                      <a:pt x="20347" y="340"/>
                      <a:pt x="19079" y="23"/>
                      <a:pt x="17748" y="23"/>
                    </a:cubicBezTo>
                    <a:cubicBezTo>
                      <a:pt x="17434" y="8"/>
                      <a:pt x="17116" y="1"/>
                      <a:pt x="16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6"/>
              <p:cNvSpPr/>
              <p:nvPr/>
            </p:nvSpPr>
            <p:spPr>
              <a:xfrm>
                <a:off x="4172050" y="928200"/>
                <a:ext cx="915950" cy="1502125"/>
              </a:xfrm>
              <a:custGeom>
                <a:avLst/>
                <a:gdLst/>
                <a:ahLst/>
                <a:cxnLst/>
                <a:rect l="l" t="t" r="r" b="b"/>
                <a:pathLst>
                  <a:path w="36638" h="60085" extrusionOk="0">
                    <a:moveTo>
                      <a:pt x="12191" y="0"/>
                    </a:moveTo>
                    <a:cubicBezTo>
                      <a:pt x="11589" y="0"/>
                      <a:pt x="11134" y="85"/>
                      <a:pt x="10903" y="286"/>
                    </a:cubicBezTo>
                    <a:cubicBezTo>
                      <a:pt x="9382" y="1617"/>
                      <a:pt x="3931" y="4406"/>
                      <a:pt x="3931" y="4406"/>
                    </a:cubicBezTo>
                    <a:lnTo>
                      <a:pt x="1649" y="6561"/>
                    </a:lnTo>
                    <a:lnTo>
                      <a:pt x="1" y="8083"/>
                    </a:lnTo>
                    <a:lnTo>
                      <a:pt x="761" y="15816"/>
                    </a:lnTo>
                    <a:lnTo>
                      <a:pt x="1205" y="20633"/>
                    </a:lnTo>
                    <a:lnTo>
                      <a:pt x="1522" y="23992"/>
                    </a:lnTo>
                    <a:lnTo>
                      <a:pt x="1712" y="25640"/>
                    </a:lnTo>
                    <a:cubicBezTo>
                      <a:pt x="3297" y="27542"/>
                      <a:pt x="4755" y="29570"/>
                      <a:pt x="6086" y="31725"/>
                    </a:cubicBezTo>
                    <a:cubicBezTo>
                      <a:pt x="7670" y="34007"/>
                      <a:pt x="8811" y="36606"/>
                      <a:pt x="9572" y="39331"/>
                    </a:cubicBezTo>
                    <a:cubicBezTo>
                      <a:pt x="10903" y="45226"/>
                      <a:pt x="9889" y="47128"/>
                      <a:pt x="9762" y="49790"/>
                    </a:cubicBezTo>
                    <a:cubicBezTo>
                      <a:pt x="9635" y="52389"/>
                      <a:pt x="12234" y="56382"/>
                      <a:pt x="19650" y="59298"/>
                    </a:cubicBezTo>
                    <a:cubicBezTo>
                      <a:pt x="21059" y="59853"/>
                      <a:pt x="22482" y="60084"/>
                      <a:pt x="23866" y="60084"/>
                    </a:cubicBezTo>
                    <a:cubicBezTo>
                      <a:pt x="26593" y="60084"/>
                      <a:pt x="29168" y="59186"/>
                      <a:pt x="31186" y="58093"/>
                    </a:cubicBezTo>
                    <a:cubicBezTo>
                      <a:pt x="33468" y="56889"/>
                      <a:pt x="35052" y="55368"/>
                      <a:pt x="35179" y="54670"/>
                    </a:cubicBezTo>
                    <a:cubicBezTo>
                      <a:pt x="36003" y="49409"/>
                      <a:pt x="36447" y="44022"/>
                      <a:pt x="36574" y="38697"/>
                    </a:cubicBezTo>
                    <a:cubicBezTo>
                      <a:pt x="36637" y="31979"/>
                      <a:pt x="35750" y="29697"/>
                      <a:pt x="35750" y="29697"/>
                    </a:cubicBezTo>
                    <a:cubicBezTo>
                      <a:pt x="35750" y="29697"/>
                      <a:pt x="35750" y="29570"/>
                      <a:pt x="35686" y="29380"/>
                    </a:cubicBezTo>
                    <a:cubicBezTo>
                      <a:pt x="35433" y="27288"/>
                      <a:pt x="33848" y="16386"/>
                      <a:pt x="33404" y="15245"/>
                    </a:cubicBezTo>
                    <a:cubicBezTo>
                      <a:pt x="32897" y="13977"/>
                      <a:pt x="29221" y="8273"/>
                      <a:pt x="29221" y="8273"/>
                    </a:cubicBezTo>
                    <a:lnTo>
                      <a:pt x="22692" y="2378"/>
                    </a:lnTo>
                    <a:cubicBezTo>
                      <a:pt x="22692" y="2378"/>
                      <a:pt x="15380" y="0"/>
                      <a:pt x="12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6"/>
              <p:cNvSpPr/>
              <p:nvPr/>
            </p:nvSpPr>
            <p:spPr>
              <a:xfrm>
                <a:off x="4333700" y="707150"/>
                <a:ext cx="453200" cy="484175"/>
              </a:xfrm>
              <a:custGeom>
                <a:avLst/>
                <a:gdLst/>
                <a:ahLst/>
                <a:cxnLst/>
                <a:rect l="l" t="t" r="r" b="b"/>
                <a:pathLst>
                  <a:path w="18128" h="19367" extrusionOk="0">
                    <a:moveTo>
                      <a:pt x="2028" y="1"/>
                    </a:moveTo>
                    <a:lnTo>
                      <a:pt x="2028" y="1"/>
                    </a:lnTo>
                    <a:cubicBezTo>
                      <a:pt x="2028" y="1"/>
                      <a:pt x="2155" y="381"/>
                      <a:pt x="2662" y="3931"/>
                    </a:cubicBezTo>
                    <a:cubicBezTo>
                      <a:pt x="3233" y="7544"/>
                      <a:pt x="2535" y="7987"/>
                      <a:pt x="2282" y="9826"/>
                    </a:cubicBezTo>
                    <a:cubicBezTo>
                      <a:pt x="1965" y="11664"/>
                      <a:pt x="0" y="13375"/>
                      <a:pt x="1268" y="14389"/>
                    </a:cubicBezTo>
                    <a:cubicBezTo>
                      <a:pt x="2599" y="15403"/>
                      <a:pt x="7860" y="17305"/>
                      <a:pt x="9127" y="18319"/>
                    </a:cubicBezTo>
                    <a:cubicBezTo>
                      <a:pt x="10181" y="19009"/>
                      <a:pt x="11422" y="19367"/>
                      <a:pt x="12672" y="19367"/>
                    </a:cubicBezTo>
                    <a:cubicBezTo>
                      <a:pt x="13602" y="19367"/>
                      <a:pt x="14537" y="19169"/>
                      <a:pt x="15402" y="18763"/>
                    </a:cubicBezTo>
                    <a:cubicBezTo>
                      <a:pt x="17684" y="17622"/>
                      <a:pt x="18001" y="16798"/>
                      <a:pt x="17558" y="14326"/>
                    </a:cubicBezTo>
                    <a:cubicBezTo>
                      <a:pt x="17114" y="11854"/>
                      <a:pt x="18128" y="5896"/>
                      <a:pt x="18128" y="5896"/>
                    </a:cubicBezTo>
                    <a:lnTo>
                      <a:pt x="2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6"/>
              <p:cNvSpPr/>
              <p:nvPr/>
            </p:nvSpPr>
            <p:spPr>
              <a:xfrm>
                <a:off x="4463625" y="1950050"/>
                <a:ext cx="288425" cy="273625"/>
              </a:xfrm>
              <a:custGeom>
                <a:avLst/>
                <a:gdLst/>
                <a:ahLst/>
                <a:cxnLst/>
                <a:rect l="l" t="t" r="r" b="b"/>
                <a:pathLst>
                  <a:path w="11537" h="10945" extrusionOk="0">
                    <a:moveTo>
                      <a:pt x="2468" y="0"/>
                    </a:moveTo>
                    <a:cubicBezTo>
                      <a:pt x="1585" y="0"/>
                      <a:pt x="722" y="81"/>
                      <a:pt x="64" y="105"/>
                    </a:cubicBezTo>
                    <a:cubicBezTo>
                      <a:pt x="1" y="1817"/>
                      <a:pt x="127" y="3465"/>
                      <a:pt x="444" y="5113"/>
                    </a:cubicBezTo>
                    <a:cubicBezTo>
                      <a:pt x="571" y="6444"/>
                      <a:pt x="1141" y="7711"/>
                      <a:pt x="2029" y="8726"/>
                    </a:cubicBezTo>
                    <a:cubicBezTo>
                      <a:pt x="3106" y="9550"/>
                      <a:pt x="4374" y="10120"/>
                      <a:pt x="5769" y="10310"/>
                    </a:cubicBezTo>
                    <a:cubicBezTo>
                      <a:pt x="7290" y="10691"/>
                      <a:pt x="8811" y="10881"/>
                      <a:pt x="10396" y="10944"/>
                    </a:cubicBezTo>
                    <a:cubicBezTo>
                      <a:pt x="10776" y="10944"/>
                      <a:pt x="11283" y="10881"/>
                      <a:pt x="11410" y="10374"/>
                    </a:cubicBezTo>
                    <a:cubicBezTo>
                      <a:pt x="11537" y="9930"/>
                      <a:pt x="11029" y="9613"/>
                      <a:pt x="10649" y="9423"/>
                    </a:cubicBezTo>
                    <a:cubicBezTo>
                      <a:pt x="9065" y="8472"/>
                      <a:pt x="7860" y="7014"/>
                      <a:pt x="7226" y="5366"/>
                    </a:cubicBezTo>
                    <a:cubicBezTo>
                      <a:pt x="6719" y="4035"/>
                      <a:pt x="6909" y="2387"/>
                      <a:pt x="6085" y="1183"/>
                    </a:cubicBezTo>
                    <a:cubicBezTo>
                      <a:pt x="5344" y="207"/>
                      <a:pt x="3882" y="0"/>
                      <a:pt x="2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6"/>
              <p:cNvSpPr/>
              <p:nvPr/>
            </p:nvSpPr>
            <p:spPr>
              <a:xfrm>
                <a:off x="4861375" y="1662675"/>
                <a:ext cx="226625" cy="719450"/>
              </a:xfrm>
              <a:custGeom>
                <a:avLst/>
                <a:gdLst/>
                <a:ahLst/>
                <a:cxnLst/>
                <a:rect l="l" t="t" r="r" b="b"/>
                <a:pathLst>
                  <a:path w="9065" h="28778" extrusionOk="0">
                    <a:moveTo>
                      <a:pt x="8113" y="1"/>
                    </a:moveTo>
                    <a:cubicBezTo>
                      <a:pt x="7986" y="445"/>
                      <a:pt x="7923" y="888"/>
                      <a:pt x="7923" y="1332"/>
                    </a:cubicBezTo>
                    <a:cubicBezTo>
                      <a:pt x="7923" y="2283"/>
                      <a:pt x="8113" y="3234"/>
                      <a:pt x="8177" y="4184"/>
                    </a:cubicBezTo>
                    <a:cubicBezTo>
                      <a:pt x="8367" y="8051"/>
                      <a:pt x="6148" y="11917"/>
                      <a:pt x="6846" y="15720"/>
                    </a:cubicBezTo>
                    <a:cubicBezTo>
                      <a:pt x="5451" y="13248"/>
                      <a:pt x="5071" y="10396"/>
                      <a:pt x="5768" y="7670"/>
                    </a:cubicBezTo>
                    <a:cubicBezTo>
                      <a:pt x="6085" y="6656"/>
                      <a:pt x="6338" y="5642"/>
                      <a:pt x="6529" y="4628"/>
                    </a:cubicBezTo>
                    <a:cubicBezTo>
                      <a:pt x="6719" y="3550"/>
                      <a:pt x="6338" y="2473"/>
                      <a:pt x="5514" y="1712"/>
                    </a:cubicBezTo>
                    <a:cubicBezTo>
                      <a:pt x="5212" y="1480"/>
                      <a:pt x="4842" y="1367"/>
                      <a:pt x="4469" y="1367"/>
                    </a:cubicBezTo>
                    <a:cubicBezTo>
                      <a:pt x="3825" y="1367"/>
                      <a:pt x="3173" y="1704"/>
                      <a:pt x="2852" y="2346"/>
                    </a:cubicBezTo>
                    <a:cubicBezTo>
                      <a:pt x="3486" y="4374"/>
                      <a:pt x="4120" y="6720"/>
                      <a:pt x="3993" y="8875"/>
                    </a:cubicBezTo>
                    <a:cubicBezTo>
                      <a:pt x="3803" y="10206"/>
                      <a:pt x="3423" y="11537"/>
                      <a:pt x="2916" y="12741"/>
                    </a:cubicBezTo>
                    <a:cubicBezTo>
                      <a:pt x="2155" y="14516"/>
                      <a:pt x="1268" y="16227"/>
                      <a:pt x="317" y="17875"/>
                    </a:cubicBezTo>
                    <a:cubicBezTo>
                      <a:pt x="1902" y="17749"/>
                      <a:pt x="2979" y="16354"/>
                      <a:pt x="3866" y="15086"/>
                    </a:cubicBezTo>
                    <a:lnTo>
                      <a:pt x="3866" y="15086"/>
                    </a:lnTo>
                    <a:cubicBezTo>
                      <a:pt x="4120" y="16734"/>
                      <a:pt x="3866" y="18446"/>
                      <a:pt x="2979" y="19904"/>
                    </a:cubicBezTo>
                    <a:cubicBezTo>
                      <a:pt x="2219" y="21425"/>
                      <a:pt x="1268" y="22756"/>
                      <a:pt x="571" y="24277"/>
                    </a:cubicBezTo>
                    <a:cubicBezTo>
                      <a:pt x="127" y="24974"/>
                      <a:pt x="0" y="25798"/>
                      <a:pt x="254" y="26559"/>
                    </a:cubicBezTo>
                    <a:cubicBezTo>
                      <a:pt x="444" y="27066"/>
                      <a:pt x="761" y="27446"/>
                      <a:pt x="1204" y="27700"/>
                    </a:cubicBezTo>
                    <a:cubicBezTo>
                      <a:pt x="1965" y="28207"/>
                      <a:pt x="2726" y="28587"/>
                      <a:pt x="3613" y="28778"/>
                    </a:cubicBezTo>
                    <a:cubicBezTo>
                      <a:pt x="5895" y="27510"/>
                      <a:pt x="7479" y="25989"/>
                      <a:pt x="7606" y="25355"/>
                    </a:cubicBezTo>
                    <a:cubicBezTo>
                      <a:pt x="8430" y="20030"/>
                      <a:pt x="8937" y="14706"/>
                      <a:pt x="9001" y="9382"/>
                    </a:cubicBezTo>
                    <a:cubicBezTo>
                      <a:pt x="9064" y="2600"/>
                      <a:pt x="8177" y="318"/>
                      <a:pt x="8177" y="318"/>
                    </a:cubicBezTo>
                    <a:cubicBezTo>
                      <a:pt x="8177" y="318"/>
                      <a:pt x="8177" y="254"/>
                      <a:pt x="8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6"/>
              <p:cNvSpPr/>
              <p:nvPr/>
            </p:nvSpPr>
            <p:spPr>
              <a:xfrm>
                <a:off x="4466800" y="1506850"/>
                <a:ext cx="396175" cy="265875"/>
              </a:xfrm>
              <a:custGeom>
                <a:avLst/>
                <a:gdLst/>
                <a:ahLst/>
                <a:cxnLst/>
                <a:rect l="l" t="t" r="r" b="b"/>
                <a:pathLst>
                  <a:path w="15847" h="10635" extrusionOk="0">
                    <a:moveTo>
                      <a:pt x="14192" y="0"/>
                    </a:moveTo>
                    <a:cubicBezTo>
                      <a:pt x="13870" y="0"/>
                      <a:pt x="13598" y="384"/>
                      <a:pt x="13374" y="719"/>
                    </a:cubicBezTo>
                    <a:cubicBezTo>
                      <a:pt x="12043" y="3255"/>
                      <a:pt x="10332" y="5727"/>
                      <a:pt x="7923" y="7248"/>
                    </a:cubicBezTo>
                    <a:cubicBezTo>
                      <a:pt x="6656" y="8072"/>
                      <a:pt x="5134" y="8579"/>
                      <a:pt x="3550" y="8643"/>
                    </a:cubicBezTo>
                    <a:cubicBezTo>
                      <a:pt x="2853" y="8643"/>
                      <a:pt x="2155" y="8579"/>
                      <a:pt x="1522" y="8326"/>
                    </a:cubicBezTo>
                    <a:cubicBezTo>
                      <a:pt x="1060" y="8172"/>
                      <a:pt x="806" y="7893"/>
                      <a:pt x="390" y="7893"/>
                    </a:cubicBezTo>
                    <a:cubicBezTo>
                      <a:pt x="292" y="7893"/>
                      <a:pt x="185" y="7909"/>
                      <a:pt x="64" y="7945"/>
                    </a:cubicBezTo>
                    <a:cubicBezTo>
                      <a:pt x="0" y="8072"/>
                      <a:pt x="64" y="8199"/>
                      <a:pt x="190" y="8326"/>
                    </a:cubicBezTo>
                    <a:cubicBezTo>
                      <a:pt x="2084" y="9818"/>
                      <a:pt x="4394" y="10634"/>
                      <a:pt x="6743" y="10634"/>
                    </a:cubicBezTo>
                    <a:cubicBezTo>
                      <a:pt x="6988" y="10634"/>
                      <a:pt x="7234" y="10625"/>
                      <a:pt x="7480" y="10607"/>
                    </a:cubicBezTo>
                    <a:cubicBezTo>
                      <a:pt x="9952" y="10481"/>
                      <a:pt x="12297" y="9340"/>
                      <a:pt x="13882" y="7438"/>
                    </a:cubicBezTo>
                    <a:cubicBezTo>
                      <a:pt x="15466" y="5473"/>
                      <a:pt x="15846" y="2875"/>
                      <a:pt x="14832" y="529"/>
                    </a:cubicBezTo>
                    <a:cubicBezTo>
                      <a:pt x="14769" y="339"/>
                      <a:pt x="14579" y="86"/>
                      <a:pt x="14325" y="22"/>
                    </a:cubicBezTo>
                    <a:cubicBezTo>
                      <a:pt x="14280" y="7"/>
                      <a:pt x="14236" y="0"/>
                      <a:pt x="14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6"/>
              <p:cNvSpPr/>
              <p:nvPr/>
            </p:nvSpPr>
            <p:spPr>
              <a:xfrm>
                <a:off x="4910475" y="1146100"/>
                <a:ext cx="199700" cy="622775"/>
              </a:xfrm>
              <a:custGeom>
                <a:avLst/>
                <a:gdLst/>
                <a:ahLst/>
                <a:cxnLst/>
                <a:rect l="l" t="t" r="r" b="b"/>
                <a:pathLst>
                  <a:path w="7988" h="24911" extrusionOk="0">
                    <a:moveTo>
                      <a:pt x="1" y="0"/>
                    </a:moveTo>
                    <a:lnTo>
                      <a:pt x="1" y="0"/>
                    </a:lnTo>
                    <a:cubicBezTo>
                      <a:pt x="64" y="64"/>
                      <a:pt x="128" y="191"/>
                      <a:pt x="191" y="254"/>
                    </a:cubicBezTo>
                    <a:cubicBezTo>
                      <a:pt x="571" y="951"/>
                      <a:pt x="888" y="1775"/>
                      <a:pt x="1395" y="2472"/>
                    </a:cubicBezTo>
                    <a:cubicBezTo>
                      <a:pt x="4058" y="6592"/>
                      <a:pt x="5452" y="11283"/>
                      <a:pt x="4501" y="16164"/>
                    </a:cubicBezTo>
                    <a:cubicBezTo>
                      <a:pt x="4501" y="16724"/>
                      <a:pt x="4055" y="17136"/>
                      <a:pt x="3513" y="17136"/>
                    </a:cubicBezTo>
                    <a:cubicBezTo>
                      <a:pt x="3443" y="17136"/>
                      <a:pt x="3370" y="17129"/>
                      <a:pt x="3297" y="17114"/>
                    </a:cubicBezTo>
                    <a:cubicBezTo>
                      <a:pt x="3124" y="17125"/>
                      <a:pt x="2944" y="17132"/>
                      <a:pt x="2762" y="17132"/>
                    </a:cubicBezTo>
                    <a:cubicBezTo>
                      <a:pt x="1873" y="17132"/>
                      <a:pt x="929" y="16963"/>
                      <a:pt x="508" y="16227"/>
                    </a:cubicBezTo>
                    <a:lnTo>
                      <a:pt x="508" y="16227"/>
                    </a:lnTo>
                    <a:cubicBezTo>
                      <a:pt x="508" y="17495"/>
                      <a:pt x="1142" y="18699"/>
                      <a:pt x="2283" y="19333"/>
                    </a:cubicBezTo>
                    <a:cubicBezTo>
                      <a:pt x="2663" y="19460"/>
                      <a:pt x="2980" y="19650"/>
                      <a:pt x="3297" y="19967"/>
                    </a:cubicBezTo>
                    <a:cubicBezTo>
                      <a:pt x="3487" y="20220"/>
                      <a:pt x="3614" y="20537"/>
                      <a:pt x="3614" y="20917"/>
                    </a:cubicBezTo>
                    <a:cubicBezTo>
                      <a:pt x="3931" y="22249"/>
                      <a:pt x="4184" y="23580"/>
                      <a:pt x="4501" y="24911"/>
                    </a:cubicBezTo>
                    <a:cubicBezTo>
                      <a:pt x="5452" y="24340"/>
                      <a:pt x="6276" y="23643"/>
                      <a:pt x="7037" y="22882"/>
                    </a:cubicBezTo>
                    <a:cubicBezTo>
                      <a:pt x="7290" y="22439"/>
                      <a:pt x="6339" y="20093"/>
                      <a:pt x="6339" y="19206"/>
                    </a:cubicBezTo>
                    <a:cubicBezTo>
                      <a:pt x="6339" y="18319"/>
                      <a:pt x="7987" y="13311"/>
                      <a:pt x="7100" y="10776"/>
                    </a:cubicBezTo>
                    <a:cubicBezTo>
                      <a:pt x="6213" y="8177"/>
                      <a:pt x="2156" y="202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6"/>
              <p:cNvSpPr/>
              <p:nvPr/>
            </p:nvSpPr>
            <p:spPr>
              <a:xfrm>
                <a:off x="4908900" y="1146100"/>
                <a:ext cx="196525" cy="594250"/>
              </a:xfrm>
              <a:custGeom>
                <a:avLst/>
                <a:gdLst/>
                <a:ahLst/>
                <a:cxnLst/>
                <a:rect l="l" t="t" r="r" b="b"/>
                <a:pathLst>
                  <a:path w="7861" h="23770" extrusionOk="0">
                    <a:moveTo>
                      <a:pt x="1" y="0"/>
                    </a:moveTo>
                    <a:cubicBezTo>
                      <a:pt x="71" y="67"/>
                      <a:pt x="144" y="138"/>
                      <a:pt x="218" y="213"/>
                    </a:cubicBezTo>
                    <a:lnTo>
                      <a:pt x="218" y="213"/>
                    </a:lnTo>
                    <a:cubicBezTo>
                      <a:pt x="165" y="145"/>
                      <a:pt x="104" y="52"/>
                      <a:pt x="1" y="0"/>
                    </a:cubicBezTo>
                    <a:close/>
                    <a:moveTo>
                      <a:pt x="218" y="213"/>
                    </a:moveTo>
                    <a:cubicBezTo>
                      <a:pt x="230" y="228"/>
                      <a:pt x="242" y="242"/>
                      <a:pt x="254" y="254"/>
                    </a:cubicBezTo>
                    <a:cubicBezTo>
                      <a:pt x="634" y="951"/>
                      <a:pt x="951" y="1775"/>
                      <a:pt x="1458" y="2472"/>
                    </a:cubicBezTo>
                    <a:cubicBezTo>
                      <a:pt x="4121" y="6592"/>
                      <a:pt x="5515" y="11283"/>
                      <a:pt x="4564" y="16164"/>
                    </a:cubicBezTo>
                    <a:cubicBezTo>
                      <a:pt x="4564" y="16724"/>
                      <a:pt x="4118" y="17136"/>
                      <a:pt x="3576" y="17136"/>
                    </a:cubicBezTo>
                    <a:cubicBezTo>
                      <a:pt x="3506" y="17136"/>
                      <a:pt x="3433" y="17129"/>
                      <a:pt x="3360" y="17114"/>
                    </a:cubicBezTo>
                    <a:cubicBezTo>
                      <a:pt x="3187" y="17125"/>
                      <a:pt x="3007" y="17132"/>
                      <a:pt x="2825" y="17132"/>
                    </a:cubicBezTo>
                    <a:cubicBezTo>
                      <a:pt x="1936" y="17132"/>
                      <a:pt x="992" y="16963"/>
                      <a:pt x="571" y="16227"/>
                    </a:cubicBezTo>
                    <a:lnTo>
                      <a:pt x="571" y="16227"/>
                    </a:lnTo>
                    <a:cubicBezTo>
                      <a:pt x="571" y="17495"/>
                      <a:pt x="1205" y="18699"/>
                      <a:pt x="2346" y="19333"/>
                    </a:cubicBezTo>
                    <a:cubicBezTo>
                      <a:pt x="3233" y="19840"/>
                      <a:pt x="4057" y="20474"/>
                      <a:pt x="4754" y="21171"/>
                    </a:cubicBezTo>
                    <a:cubicBezTo>
                      <a:pt x="5198" y="21615"/>
                      <a:pt x="5515" y="22122"/>
                      <a:pt x="5705" y="22692"/>
                    </a:cubicBezTo>
                    <a:cubicBezTo>
                      <a:pt x="5895" y="23136"/>
                      <a:pt x="6149" y="23706"/>
                      <a:pt x="6719" y="23770"/>
                    </a:cubicBezTo>
                    <a:cubicBezTo>
                      <a:pt x="6719" y="23326"/>
                      <a:pt x="6656" y="22819"/>
                      <a:pt x="6529" y="22375"/>
                    </a:cubicBezTo>
                    <a:cubicBezTo>
                      <a:pt x="6339" y="20664"/>
                      <a:pt x="6402" y="18953"/>
                      <a:pt x="6783" y="17241"/>
                    </a:cubicBezTo>
                    <a:cubicBezTo>
                      <a:pt x="7226" y="15213"/>
                      <a:pt x="7860" y="12804"/>
                      <a:pt x="7163" y="10776"/>
                    </a:cubicBezTo>
                    <a:cubicBezTo>
                      <a:pt x="6305" y="8323"/>
                      <a:pt x="2422" y="2431"/>
                      <a:pt x="218"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6"/>
              <p:cNvSpPr/>
              <p:nvPr/>
            </p:nvSpPr>
            <p:spPr>
              <a:xfrm>
                <a:off x="4238600" y="1493125"/>
                <a:ext cx="175925" cy="136925"/>
              </a:xfrm>
              <a:custGeom>
                <a:avLst/>
                <a:gdLst/>
                <a:ahLst/>
                <a:cxnLst/>
                <a:rect l="l" t="t" r="r" b="b"/>
                <a:pathLst>
                  <a:path w="7037" h="5477" extrusionOk="0">
                    <a:moveTo>
                      <a:pt x="3487" y="1"/>
                    </a:moveTo>
                    <a:cubicBezTo>
                      <a:pt x="2980" y="1"/>
                      <a:pt x="2410" y="127"/>
                      <a:pt x="1966" y="508"/>
                    </a:cubicBezTo>
                    <a:cubicBezTo>
                      <a:pt x="1332" y="888"/>
                      <a:pt x="698" y="1459"/>
                      <a:pt x="191" y="1839"/>
                    </a:cubicBezTo>
                    <a:cubicBezTo>
                      <a:pt x="128" y="1839"/>
                      <a:pt x="64" y="1902"/>
                      <a:pt x="64" y="1966"/>
                    </a:cubicBezTo>
                    <a:cubicBezTo>
                      <a:pt x="1" y="2029"/>
                      <a:pt x="1" y="2092"/>
                      <a:pt x="64" y="2219"/>
                    </a:cubicBezTo>
                    <a:cubicBezTo>
                      <a:pt x="255" y="3043"/>
                      <a:pt x="635" y="3804"/>
                      <a:pt x="1142" y="4438"/>
                    </a:cubicBezTo>
                    <a:cubicBezTo>
                      <a:pt x="2029" y="5452"/>
                      <a:pt x="3804" y="5452"/>
                      <a:pt x="5008" y="5452"/>
                    </a:cubicBezTo>
                    <a:cubicBezTo>
                      <a:pt x="5110" y="5469"/>
                      <a:pt x="5217" y="5477"/>
                      <a:pt x="5325" y="5477"/>
                    </a:cubicBezTo>
                    <a:cubicBezTo>
                      <a:pt x="5622" y="5477"/>
                      <a:pt x="5934" y="5418"/>
                      <a:pt x="6213" y="5325"/>
                    </a:cubicBezTo>
                    <a:cubicBezTo>
                      <a:pt x="6720" y="5008"/>
                      <a:pt x="7037" y="4438"/>
                      <a:pt x="6973" y="3867"/>
                    </a:cubicBezTo>
                    <a:cubicBezTo>
                      <a:pt x="6973" y="3297"/>
                      <a:pt x="6720" y="2726"/>
                      <a:pt x="6403" y="2283"/>
                    </a:cubicBezTo>
                    <a:cubicBezTo>
                      <a:pt x="5832" y="1395"/>
                      <a:pt x="4628" y="127"/>
                      <a:pt x="3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6"/>
              <p:cNvSpPr/>
              <p:nvPr/>
            </p:nvSpPr>
            <p:spPr>
              <a:xfrm>
                <a:off x="4149875" y="1093775"/>
                <a:ext cx="247225" cy="175950"/>
              </a:xfrm>
              <a:custGeom>
                <a:avLst/>
                <a:gdLst/>
                <a:ahLst/>
                <a:cxnLst/>
                <a:rect l="l" t="t" r="r" b="b"/>
                <a:pathLst>
                  <a:path w="9889" h="7038" extrusionOk="0">
                    <a:moveTo>
                      <a:pt x="3583" y="1"/>
                    </a:moveTo>
                    <a:cubicBezTo>
                      <a:pt x="2239" y="1"/>
                      <a:pt x="880" y="164"/>
                      <a:pt x="0" y="255"/>
                    </a:cubicBezTo>
                    <a:cubicBezTo>
                      <a:pt x="1332" y="889"/>
                      <a:pt x="2663" y="1586"/>
                      <a:pt x="3930" y="2347"/>
                    </a:cubicBezTo>
                    <a:cubicBezTo>
                      <a:pt x="5452" y="3361"/>
                      <a:pt x="6909" y="4439"/>
                      <a:pt x="8304" y="5453"/>
                    </a:cubicBezTo>
                    <a:cubicBezTo>
                      <a:pt x="8938" y="5833"/>
                      <a:pt x="9508" y="6404"/>
                      <a:pt x="9888" y="7037"/>
                    </a:cubicBezTo>
                    <a:cubicBezTo>
                      <a:pt x="9381" y="6023"/>
                      <a:pt x="9318" y="4629"/>
                      <a:pt x="8811" y="3551"/>
                    </a:cubicBezTo>
                    <a:cubicBezTo>
                      <a:pt x="8431" y="2601"/>
                      <a:pt x="7924" y="1650"/>
                      <a:pt x="7290" y="889"/>
                    </a:cubicBezTo>
                    <a:cubicBezTo>
                      <a:pt x="6496" y="195"/>
                      <a:pt x="5048" y="1"/>
                      <a:pt x="35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6"/>
              <p:cNvSpPr/>
              <p:nvPr/>
            </p:nvSpPr>
            <p:spPr>
              <a:xfrm>
                <a:off x="3798100" y="1128575"/>
                <a:ext cx="476975" cy="250500"/>
              </a:xfrm>
              <a:custGeom>
                <a:avLst/>
                <a:gdLst/>
                <a:ahLst/>
                <a:cxnLst/>
                <a:rect l="l" t="t" r="r" b="b"/>
                <a:pathLst>
                  <a:path w="19079" h="10020" extrusionOk="0">
                    <a:moveTo>
                      <a:pt x="12545" y="0"/>
                    </a:moveTo>
                    <a:cubicBezTo>
                      <a:pt x="11064" y="0"/>
                      <a:pt x="9505" y="624"/>
                      <a:pt x="8177" y="1082"/>
                    </a:cubicBezTo>
                    <a:cubicBezTo>
                      <a:pt x="5388" y="2159"/>
                      <a:pt x="2599" y="3490"/>
                      <a:pt x="0" y="5075"/>
                    </a:cubicBezTo>
                    <a:cubicBezTo>
                      <a:pt x="1775" y="6153"/>
                      <a:pt x="2979" y="7991"/>
                      <a:pt x="3169" y="10019"/>
                    </a:cubicBezTo>
                    <a:cubicBezTo>
                      <a:pt x="3613" y="9892"/>
                      <a:pt x="4057" y="9765"/>
                      <a:pt x="4437" y="9512"/>
                    </a:cubicBezTo>
                    <a:cubicBezTo>
                      <a:pt x="6991" y="8417"/>
                      <a:pt x="9311" y="6331"/>
                      <a:pt x="12014" y="6331"/>
                    </a:cubicBezTo>
                    <a:cubicBezTo>
                      <a:pt x="12129" y="6331"/>
                      <a:pt x="12244" y="6335"/>
                      <a:pt x="12360" y="6343"/>
                    </a:cubicBezTo>
                    <a:cubicBezTo>
                      <a:pt x="13984" y="6459"/>
                      <a:pt x="15501" y="7317"/>
                      <a:pt x="17058" y="7317"/>
                    </a:cubicBezTo>
                    <a:cubicBezTo>
                      <a:pt x="17203" y="7317"/>
                      <a:pt x="17348" y="7310"/>
                      <a:pt x="17494" y="7293"/>
                    </a:cubicBezTo>
                    <a:cubicBezTo>
                      <a:pt x="17875" y="7293"/>
                      <a:pt x="18191" y="7103"/>
                      <a:pt x="18508" y="6850"/>
                    </a:cubicBezTo>
                    <a:cubicBezTo>
                      <a:pt x="19079" y="6216"/>
                      <a:pt x="18635" y="5202"/>
                      <a:pt x="18128" y="4505"/>
                    </a:cubicBezTo>
                    <a:cubicBezTo>
                      <a:pt x="17431" y="3490"/>
                      <a:pt x="16670" y="2540"/>
                      <a:pt x="15910" y="1652"/>
                    </a:cubicBezTo>
                    <a:cubicBezTo>
                      <a:pt x="15466" y="1082"/>
                      <a:pt x="14895" y="638"/>
                      <a:pt x="14198" y="321"/>
                    </a:cubicBezTo>
                    <a:cubicBezTo>
                      <a:pt x="13670" y="92"/>
                      <a:pt x="13113" y="0"/>
                      <a:pt x="12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6"/>
              <p:cNvSpPr/>
              <p:nvPr/>
            </p:nvSpPr>
            <p:spPr>
              <a:xfrm>
                <a:off x="4791650" y="1105600"/>
                <a:ext cx="122025" cy="319925"/>
              </a:xfrm>
              <a:custGeom>
                <a:avLst/>
                <a:gdLst/>
                <a:ahLst/>
                <a:cxnLst/>
                <a:rect l="l" t="t" r="r" b="b"/>
                <a:pathLst>
                  <a:path w="4881" h="12797" extrusionOk="0">
                    <a:moveTo>
                      <a:pt x="1676" y="0"/>
                    </a:moveTo>
                    <a:cubicBezTo>
                      <a:pt x="1422" y="0"/>
                      <a:pt x="1472" y="386"/>
                      <a:pt x="1521" y="733"/>
                    </a:cubicBezTo>
                    <a:cubicBezTo>
                      <a:pt x="1838" y="1747"/>
                      <a:pt x="2028" y="2825"/>
                      <a:pt x="2219" y="3966"/>
                    </a:cubicBezTo>
                    <a:cubicBezTo>
                      <a:pt x="2345" y="5297"/>
                      <a:pt x="1712" y="6691"/>
                      <a:pt x="634" y="7452"/>
                    </a:cubicBezTo>
                    <a:cubicBezTo>
                      <a:pt x="380" y="7579"/>
                      <a:pt x="127" y="7705"/>
                      <a:pt x="64" y="7959"/>
                    </a:cubicBezTo>
                    <a:cubicBezTo>
                      <a:pt x="0" y="8212"/>
                      <a:pt x="64" y="8403"/>
                      <a:pt x="190" y="8656"/>
                    </a:cubicBezTo>
                    <a:lnTo>
                      <a:pt x="1585" y="11445"/>
                    </a:lnTo>
                    <a:cubicBezTo>
                      <a:pt x="1712" y="11699"/>
                      <a:pt x="1965" y="12586"/>
                      <a:pt x="2282" y="12776"/>
                    </a:cubicBezTo>
                    <a:cubicBezTo>
                      <a:pt x="2316" y="12790"/>
                      <a:pt x="2351" y="12796"/>
                      <a:pt x="2387" y="12796"/>
                    </a:cubicBezTo>
                    <a:cubicBezTo>
                      <a:pt x="2679" y="12796"/>
                      <a:pt x="3000" y="12368"/>
                      <a:pt x="3169" y="12142"/>
                    </a:cubicBezTo>
                    <a:cubicBezTo>
                      <a:pt x="4247" y="10748"/>
                      <a:pt x="4817" y="9036"/>
                      <a:pt x="4881" y="7262"/>
                    </a:cubicBezTo>
                    <a:cubicBezTo>
                      <a:pt x="4817" y="6248"/>
                      <a:pt x="4627" y="5297"/>
                      <a:pt x="4310" y="4409"/>
                    </a:cubicBezTo>
                    <a:cubicBezTo>
                      <a:pt x="3930" y="3395"/>
                      <a:pt x="3423" y="2381"/>
                      <a:pt x="2852" y="1430"/>
                    </a:cubicBezTo>
                    <a:cubicBezTo>
                      <a:pt x="2599" y="1050"/>
                      <a:pt x="2345" y="353"/>
                      <a:pt x="1965" y="99"/>
                    </a:cubicBezTo>
                    <a:cubicBezTo>
                      <a:pt x="1841" y="30"/>
                      <a:pt x="1747"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6"/>
              <p:cNvSpPr/>
              <p:nvPr/>
            </p:nvSpPr>
            <p:spPr>
              <a:xfrm>
                <a:off x="4688650" y="1066075"/>
                <a:ext cx="58650" cy="198900"/>
              </a:xfrm>
              <a:custGeom>
                <a:avLst/>
                <a:gdLst/>
                <a:ahLst/>
                <a:cxnLst/>
                <a:rect l="l" t="t" r="r" b="b"/>
                <a:pathLst>
                  <a:path w="2346" h="7956" extrusionOk="0">
                    <a:moveTo>
                      <a:pt x="919" y="1"/>
                    </a:moveTo>
                    <a:cubicBezTo>
                      <a:pt x="840" y="1"/>
                      <a:pt x="761" y="32"/>
                      <a:pt x="697" y="96"/>
                    </a:cubicBezTo>
                    <a:cubicBezTo>
                      <a:pt x="634" y="222"/>
                      <a:pt x="571" y="413"/>
                      <a:pt x="571" y="539"/>
                    </a:cubicBezTo>
                    <a:cubicBezTo>
                      <a:pt x="507" y="1173"/>
                      <a:pt x="444" y="1807"/>
                      <a:pt x="317" y="2441"/>
                    </a:cubicBezTo>
                    <a:cubicBezTo>
                      <a:pt x="127" y="2948"/>
                      <a:pt x="64" y="3455"/>
                      <a:pt x="0" y="3962"/>
                    </a:cubicBezTo>
                    <a:cubicBezTo>
                      <a:pt x="64" y="4279"/>
                      <a:pt x="190" y="4659"/>
                      <a:pt x="380" y="4976"/>
                    </a:cubicBezTo>
                    <a:cubicBezTo>
                      <a:pt x="761" y="5737"/>
                      <a:pt x="1141" y="6561"/>
                      <a:pt x="1521" y="7321"/>
                    </a:cubicBezTo>
                    <a:cubicBezTo>
                      <a:pt x="1585" y="7575"/>
                      <a:pt x="1775" y="7829"/>
                      <a:pt x="2028" y="7955"/>
                    </a:cubicBezTo>
                    <a:cubicBezTo>
                      <a:pt x="2345" y="6878"/>
                      <a:pt x="2219" y="5737"/>
                      <a:pt x="1775" y="4723"/>
                    </a:cubicBezTo>
                    <a:cubicBezTo>
                      <a:pt x="1585" y="4342"/>
                      <a:pt x="1458" y="3962"/>
                      <a:pt x="1268" y="3582"/>
                    </a:cubicBezTo>
                    <a:cubicBezTo>
                      <a:pt x="1014" y="2568"/>
                      <a:pt x="1268" y="1363"/>
                      <a:pt x="1204" y="286"/>
                    </a:cubicBezTo>
                    <a:cubicBezTo>
                      <a:pt x="1204" y="222"/>
                      <a:pt x="1204" y="159"/>
                      <a:pt x="1141" y="96"/>
                    </a:cubicBezTo>
                    <a:cubicBezTo>
                      <a:pt x="1078" y="32"/>
                      <a:pt x="998"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4408175" y="787575"/>
                <a:ext cx="453225" cy="483725"/>
              </a:xfrm>
              <a:custGeom>
                <a:avLst/>
                <a:gdLst/>
                <a:ahLst/>
                <a:cxnLst/>
                <a:rect l="l" t="t" r="r" b="b"/>
                <a:pathLst>
                  <a:path w="18129" h="19349" extrusionOk="0">
                    <a:moveTo>
                      <a:pt x="3099" y="0"/>
                    </a:moveTo>
                    <a:cubicBezTo>
                      <a:pt x="2806" y="0"/>
                      <a:pt x="2512" y="6"/>
                      <a:pt x="2219" y="17"/>
                    </a:cubicBezTo>
                    <a:cubicBezTo>
                      <a:pt x="444" y="143"/>
                      <a:pt x="0" y="1348"/>
                      <a:pt x="380" y="2996"/>
                    </a:cubicBezTo>
                    <a:cubicBezTo>
                      <a:pt x="571" y="3566"/>
                      <a:pt x="887" y="4137"/>
                      <a:pt x="1268" y="4644"/>
                    </a:cubicBezTo>
                    <a:cubicBezTo>
                      <a:pt x="1711" y="5404"/>
                      <a:pt x="2219" y="6101"/>
                      <a:pt x="2852" y="6672"/>
                    </a:cubicBezTo>
                    <a:cubicBezTo>
                      <a:pt x="3233" y="6925"/>
                      <a:pt x="3676" y="7179"/>
                      <a:pt x="4057" y="7496"/>
                    </a:cubicBezTo>
                    <a:cubicBezTo>
                      <a:pt x="4944" y="8003"/>
                      <a:pt x="5705" y="8700"/>
                      <a:pt x="6275" y="9588"/>
                    </a:cubicBezTo>
                    <a:cubicBezTo>
                      <a:pt x="6655" y="10348"/>
                      <a:pt x="7163" y="11045"/>
                      <a:pt x="7733" y="11679"/>
                    </a:cubicBezTo>
                    <a:cubicBezTo>
                      <a:pt x="8050" y="12060"/>
                      <a:pt x="8303" y="12440"/>
                      <a:pt x="8557" y="12820"/>
                    </a:cubicBezTo>
                    <a:lnTo>
                      <a:pt x="9888" y="14912"/>
                    </a:lnTo>
                    <a:cubicBezTo>
                      <a:pt x="10205" y="15292"/>
                      <a:pt x="10395" y="15736"/>
                      <a:pt x="10585" y="16243"/>
                    </a:cubicBezTo>
                    <a:cubicBezTo>
                      <a:pt x="10902" y="17194"/>
                      <a:pt x="10902" y="18525"/>
                      <a:pt x="11536" y="19349"/>
                    </a:cubicBezTo>
                    <a:cubicBezTo>
                      <a:pt x="11473" y="19095"/>
                      <a:pt x="11409" y="18778"/>
                      <a:pt x="11409" y="18525"/>
                    </a:cubicBezTo>
                    <a:cubicBezTo>
                      <a:pt x="11409" y="18398"/>
                      <a:pt x="11663" y="18208"/>
                      <a:pt x="11726" y="18081"/>
                    </a:cubicBezTo>
                    <a:cubicBezTo>
                      <a:pt x="11853" y="17637"/>
                      <a:pt x="11853" y="17194"/>
                      <a:pt x="11663" y="16750"/>
                    </a:cubicBezTo>
                    <a:cubicBezTo>
                      <a:pt x="11219" y="15736"/>
                      <a:pt x="10395" y="14785"/>
                      <a:pt x="10332" y="13644"/>
                    </a:cubicBezTo>
                    <a:cubicBezTo>
                      <a:pt x="10332" y="12884"/>
                      <a:pt x="10459" y="12123"/>
                      <a:pt x="10775" y="11362"/>
                    </a:cubicBezTo>
                    <a:cubicBezTo>
                      <a:pt x="10966" y="10855"/>
                      <a:pt x="11283" y="10221"/>
                      <a:pt x="11853" y="10221"/>
                    </a:cubicBezTo>
                    <a:cubicBezTo>
                      <a:pt x="12423" y="10221"/>
                      <a:pt x="12804" y="10919"/>
                      <a:pt x="12867" y="11489"/>
                    </a:cubicBezTo>
                    <a:cubicBezTo>
                      <a:pt x="12931" y="12377"/>
                      <a:pt x="13057" y="13201"/>
                      <a:pt x="13374" y="14025"/>
                    </a:cubicBezTo>
                    <a:cubicBezTo>
                      <a:pt x="13438" y="14088"/>
                      <a:pt x="13438" y="14151"/>
                      <a:pt x="13628" y="14215"/>
                    </a:cubicBezTo>
                    <a:cubicBezTo>
                      <a:pt x="13641" y="14221"/>
                      <a:pt x="13656" y="14225"/>
                      <a:pt x="13670" y="14225"/>
                    </a:cubicBezTo>
                    <a:cubicBezTo>
                      <a:pt x="13794" y="14225"/>
                      <a:pt x="13951" y="14004"/>
                      <a:pt x="14008" y="13834"/>
                    </a:cubicBezTo>
                    <a:cubicBezTo>
                      <a:pt x="14325" y="13137"/>
                      <a:pt x="14705" y="12440"/>
                      <a:pt x="15212" y="11806"/>
                    </a:cubicBezTo>
                    <a:cubicBezTo>
                      <a:pt x="15529" y="11489"/>
                      <a:pt x="15910" y="11172"/>
                      <a:pt x="16227" y="10855"/>
                    </a:cubicBezTo>
                    <a:cubicBezTo>
                      <a:pt x="16543" y="10538"/>
                      <a:pt x="16860" y="10158"/>
                      <a:pt x="17177" y="9714"/>
                    </a:cubicBezTo>
                    <a:cubicBezTo>
                      <a:pt x="17621" y="9207"/>
                      <a:pt x="17938" y="8637"/>
                      <a:pt x="18065" y="8003"/>
                    </a:cubicBezTo>
                    <a:cubicBezTo>
                      <a:pt x="18128" y="7433"/>
                      <a:pt x="18001" y="6862"/>
                      <a:pt x="17748" y="6355"/>
                    </a:cubicBezTo>
                    <a:cubicBezTo>
                      <a:pt x="17241" y="5087"/>
                      <a:pt x="16417" y="4010"/>
                      <a:pt x="15339" y="3186"/>
                    </a:cubicBezTo>
                    <a:cubicBezTo>
                      <a:pt x="13121" y="1284"/>
                      <a:pt x="10142" y="714"/>
                      <a:pt x="7289" y="333"/>
                    </a:cubicBezTo>
                    <a:cubicBezTo>
                      <a:pt x="5924" y="123"/>
                      <a:pt x="4515" y="0"/>
                      <a:pt x="3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4263975" y="364450"/>
                <a:ext cx="597425" cy="653200"/>
              </a:xfrm>
              <a:custGeom>
                <a:avLst/>
                <a:gdLst/>
                <a:ahLst/>
                <a:cxnLst/>
                <a:rect l="l" t="t" r="r" b="b"/>
                <a:pathLst>
                  <a:path w="23897" h="26128" extrusionOk="0">
                    <a:moveTo>
                      <a:pt x="14621" y="0"/>
                    </a:moveTo>
                    <a:cubicBezTo>
                      <a:pt x="14191" y="0"/>
                      <a:pt x="13729" y="5"/>
                      <a:pt x="13247" y="18"/>
                    </a:cubicBezTo>
                    <a:cubicBezTo>
                      <a:pt x="10459" y="81"/>
                      <a:pt x="6909" y="398"/>
                      <a:pt x="4500" y="1666"/>
                    </a:cubicBezTo>
                    <a:cubicBezTo>
                      <a:pt x="64" y="4011"/>
                      <a:pt x="0" y="8765"/>
                      <a:pt x="444" y="10540"/>
                    </a:cubicBezTo>
                    <a:cubicBezTo>
                      <a:pt x="888" y="12314"/>
                      <a:pt x="5451" y="19477"/>
                      <a:pt x="7860" y="21886"/>
                    </a:cubicBezTo>
                    <a:cubicBezTo>
                      <a:pt x="9318" y="23343"/>
                      <a:pt x="12740" y="24865"/>
                      <a:pt x="15656" y="25625"/>
                    </a:cubicBezTo>
                    <a:cubicBezTo>
                      <a:pt x="16859" y="25936"/>
                      <a:pt x="17968" y="26127"/>
                      <a:pt x="18821" y="26127"/>
                    </a:cubicBezTo>
                    <a:cubicBezTo>
                      <a:pt x="19361" y="26127"/>
                      <a:pt x="19798" y="26051"/>
                      <a:pt x="20093" y="25879"/>
                    </a:cubicBezTo>
                    <a:cubicBezTo>
                      <a:pt x="22121" y="24801"/>
                      <a:pt x="21995" y="23850"/>
                      <a:pt x="22945" y="19414"/>
                    </a:cubicBezTo>
                    <a:cubicBezTo>
                      <a:pt x="23896" y="14977"/>
                      <a:pt x="23579" y="13772"/>
                      <a:pt x="23135" y="12631"/>
                    </a:cubicBezTo>
                    <a:cubicBezTo>
                      <a:pt x="22692" y="11934"/>
                      <a:pt x="22628" y="11047"/>
                      <a:pt x="22945" y="10286"/>
                    </a:cubicBezTo>
                    <a:cubicBezTo>
                      <a:pt x="23199" y="9525"/>
                      <a:pt x="22819" y="8448"/>
                      <a:pt x="21551" y="4328"/>
                    </a:cubicBezTo>
                    <a:cubicBezTo>
                      <a:pt x="20283" y="271"/>
                      <a:pt x="17558" y="81"/>
                      <a:pt x="17558" y="81"/>
                    </a:cubicBezTo>
                    <a:cubicBezTo>
                      <a:pt x="17558" y="81"/>
                      <a:pt x="16341" y="0"/>
                      <a:pt x="1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4595150" y="364450"/>
                <a:ext cx="264650" cy="652500"/>
              </a:xfrm>
              <a:custGeom>
                <a:avLst/>
                <a:gdLst/>
                <a:ahLst/>
                <a:cxnLst/>
                <a:rect l="l" t="t" r="r" b="b"/>
                <a:pathLst>
                  <a:path w="10586" h="26100" extrusionOk="0">
                    <a:moveTo>
                      <a:pt x="1374" y="0"/>
                    </a:moveTo>
                    <a:cubicBezTo>
                      <a:pt x="944" y="0"/>
                      <a:pt x="482" y="5"/>
                      <a:pt x="0" y="18"/>
                    </a:cubicBezTo>
                    <a:cubicBezTo>
                      <a:pt x="761" y="905"/>
                      <a:pt x="1648" y="1602"/>
                      <a:pt x="2409" y="2426"/>
                    </a:cubicBezTo>
                    <a:cubicBezTo>
                      <a:pt x="2916" y="3124"/>
                      <a:pt x="3296" y="3821"/>
                      <a:pt x="3613" y="4581"/>
                    </a:cubicBezTo>
                    <a:cubicBezTo>
                      <a:pt x="4437" y="6356"/>
                      <a:pt x="5135" y="8194"/>
                      <a:pt x="5642" y="10033"/>
                    </a:cubicBezTo>
                    <a:cubicBezTo>
                      <a:pt x="6276" y="12124"/>
                      <a:pt x="6719" y="14343"/>
                      <a:pt x="7860" y="16181"/>
                    </a:cubicBezTo>
                    <a:cubicBezTo>
                      <a:pt x="8240" y="16815"/>
                      <a:pt x="8748" y="17575"/>
                      <a:pt x="8431" y="18273"/>
                    </a:cubicBezTo>
                    <a:cubicBezTo>
                      <a:pt x="8050" y="18906"/>
                      <a:pt x="6719" y="18780"/>
                      <a:pt x="5959" y="19223"/>
                    </a:cubicBezTo>
                    <a:cubicBezTo>
                      <a:pt x="6719" y="19350"/>
                      <a:pt x="7670" y="19667"/>
                      <a:pt x="7797" y="20428"/>
                    </a:cubicBezTo>
                    <a:cubicBezTo>
                      <a:pt x="7860" y="20935"/>
                      <a:pt x="7607" y="21632"/>
                      <a:pt x="8114" y="21822"/>
                    </a:cubicBezTo>
                    <a:cubicBezTo>
                      <a:pt x="7480" y="22266"/>
                      <a:pt x="7543" y="23153"/>
                      <a:pt x="7226" y="23850"/>
                    </a:cubicBezTo>
                    <a:cubicBezTo>
                      <a:pt x="6719" y="24801"/>
                      <a:pt x="5768" y="25372"/>
                      <a:pt x="4691" y="25435"/>
                    </a:cubicBezTo>
                    <a:cubicBezTo>
                      <a:pt x="3930" y="25562"/>
                      <a:pt x="3170" y="25562"/>
                      <a:pt x="2409" y="25625"/>
                    </a:cubicBezTo>
                    <a:cubicBezTo>
                      <a:pt x="3561" y="25932"/>
                      <a:pt x="4642" y="26100"/>
                      <a:pt x="5500" y="26100"/>
                    </a:cubicBezTo>
                    <a:cubicBezTo>
                      <a:pt x="6058" y="26100"/>
                      <a:pt x="6521" y="26029"/>
                      <a:pt x="6846" y="25879"/>
                    </a:cubicBezTo>
                    <a:cubicBezTo>
                      <a:pt x="8874" y="24801"/>
                      <a:pt x="8748" y="23850"/>
                      <a:pt x="9698" y="19414"/>
                    </a:cubicBezTo>
                    <a:cubicBezTo>
                      <a:pt x="10586" y="14977"/>
                      <a:pt x="10332" y="13772"/>
                      <a:pt x="9825" y="12631"/>
                    </a:cubicBezTo>
                    <a:cubicBezTo>
                      <a:pt x="9381" y="11934"/>
                      <a:pt x="9381" y="11047"/>
                      <a:pt x="9698" y="10286"/>
                    </a:cubicBezTo>
                    <a:cubicBezTo>
                      <a:pt x="9952" y="9525"/>
                      <a:pt x="9572" y="8448"/>
                      <a:pt x="8304" y="4328"/>
                    </a:cubicBezTo>
                    <a:cubicBezTo>
                      <a:pt x="7036" y="208"/>
                      <a:pt x="4311" y="81"/>
                      <a:pt x="4311" y="81"/>
                    </a:cubicBezTo>
                    <a:cubicBezTo>
                      <a:pt x="4311" y="81"/>
                      <a:pt x="3094" y="0"/>
                      <a:pt x="1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4560300" y="4266225"/>
                <a:ext cx="472225" cy="232150"/>
              </a:xfrm>
              <a:custGeom>
                <a:avLst/>
                <a:gdLst/>
                <a:ahLst/>
                <a:cxnLst/>
                <a:rect l="l" t="t" r="r" b="b"/>
                <a:pathLst>
                  <a:path w="18889" h="9286" extrusionOk="0">
                    <a:moveTo>
                      <a:pt x="1521" y="0"/>
                    </a:moveTo>
                    <a:cubicBezTo>
                      <a:pt x="1204" y="571"/>
                      <a:pt x="1078" y="1268"/>
                      <a:pt x="1141" y="1902"/>
                    </a:cubicBezTo>
                    <a:cubicBezTo>
                      <a:pt x="1331" y="2979"/>
                      <a:pt x="0" y="4881"/>
                      <a:pt x="380" y="6148"/>
                    </a:cubicBezTo>
                    <a:cubicBezTo>
                      <a:pt x="761" y="7353"/>
                      <a:pt x="1965" y="8050"/>
                      <a:pt x="3740" y="8050"/>
                    </a:cubicBezTo>
                    <a:cubicBezTo>
                      <a:pt x="5027" y="8050"/>
                      <a:pt x="6098" y="7402"/>
                      <a:pt x="7352" y="7402"/>
                    </a:cubicBezTo>
                    <a:cubicBezTo>
                      <a:pt x="7456" y="7402"/>
                      <a:pt x="7562" y="7406"/>
                      <a:pt x="7670" y="7416"/>
                    </a:cubicBezTo>
                    <a:cubicBezTo>
                      <a:pt x="9127" y="7543"/>
                      <a:pt x="10142" y="8620"/>
                      <a:pt x="11473" y="9001"/>
                    </a:cubicBezTo>
                    <a:cubicBezTo>
                      <a:pt x="12265" y="9191"/>
                      <a:pt x="13057" y="9286"/>
                      <a:pt x="13850" y="9286"/>
                    </a:cubicBezTo>
                    <a:cubicBezTo>
                      <a:pt x="14642" y="9286"/>
                      <a:pt x="15434" y="9191"/>
                      <a:pt x="16226" y="9001"/>
                    </a:cubicBezTo>
                    <a:cubicBezTo>
                      <a:pt x="18889" y="8430"/>
                      <a:pt x="18318" y="6719"/>
                      <a:pt x="17241" y="4754"/>
                    </a:cubicBezTo>
                    <a:cubicBezTo>
                      <a:pt x="16163" y="2599"/>
                      <a:pt x="14705" y="2092"/>
                      <a:pt x="12487" y="1585"/>
                    </a:cubicBezTo>
                    <a:cubicBezTo>
                      <a:pt x="11726" y="1395"/>
                      <a:pt x="11092" y="1204"/>
                      <a:pt x="10839" y="380"/>
                    </a:cubicBezTo>
                    <a:cubicBezTo>
                      <a:pt x="10704" y="604"/>
                      <a:pt x="10443" y="829"/>
                      <a:pt x="10190" y="829"/>
                    </a:cubicBezTo>
                    <a:cubicBezTo>
                      <a:pt x="10085" y="829"/>
                      <a:pt x="9981" y="790"/>
                      <a:pt x="9888" y="697"/>
                    </a:cubicBezTo>
                    <a:cubicBezTo>
                      <a:pt x="9620" y="430"/>
                      <a:pt x="8736" y="268"/>
                      <a:pt x="7866" y="268"/>
                    </a:cubicBezTo>
                    <a:cubicBezTo>
                      <a:pt x="7087" y="268"/>
                      <a:pt x="6321" y="398"/>
                      <a:pt x="6022" y="697"/>
                    </a:cubicBezTo>
                    <a:cubicBezTo>
                      <a:pt x="5789" y="887"/>
                      <a:pt x="5374" y="951"/>
                      <a:pt x="4923" y="951"/>
                    </a:cubicBezTo>
                    <a:cubicBezTo>
                      <a:pt x="4021" y="951"/>
                      <a:pt x="2979" y="697"/>
                      <a:pt x="2979" y="697"/>
                    </a:cubicBezTo>
                    <a:lnTo>
                      <a:pt x="1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6"/>
              <p:cNvSpPr/>
              <p:nvPr/>
            </p:nvSpPr>
            <p:spPr>
              <a:xfrm>
                <a:off x="4405000" y="2985850"/>
                <a:ext cx="429450" cy="1377050"/>
              </a:xfrm>
              <a:custGeom>
                <a:avLst/>
                <a:gdLst/>
                <a:ahLst/>
                <a:cxnLst/>
                <a:rect l="l" t="t" r="r" b="b"/>
                <a:pathLst>
                  <a:path w="17178" h="55082" extrusionOk="0">
                    <a:moveTo>
                      <a:pt x="16227" y="0"/>
                    </a:moveTo>
                    <a:lnTo>
                      <a:pt x="1585" y="1078"/>
                    </a:lnTo>
                    <a:lnTo>
                      <a:pt x="1205" y="7353"/>
                    </a:lnTo>
                    <a:cubicBezTo>
                      <a:pt x="1205" y="7353"/>
                      <a:pt x="1205" y="9064"/>
                      <a:pt x="1078" y="11536"/>
                    </a:cubicBezTo>
                    <a:cubicBezTo>
                      <a:pt x="888" y="16670"/>
                      <a:pt x="571" y="24910"/>
                      <a:pt x="317" y="26812"/>
                    </a:cubicBezTo>
                    <a:cubicBezTo>
                      <a:pt x="0" y="28713"/>
                      <a:pt x="444" y="32580"/>
                      <a:pt x="1522" y="36193"/>
                    </a:cubicBezTo>
                    <a:cubicBezTo>
                      <a:pt x="2029" y="38031"/>
                      <a:pt x="2789" y="39806"/>
                      <a:pt x="3740" y="41454"/>
                    </a:cubicBezTo>
                    <a:cubicBezTo>
                      <a:pt x="5705" y="44750"/>
                      <a:pt x="7099" y="48363"/>
                      <a:pt x="7923" y="52102"/>
                    </a:cubicBezTo>
                    <a:cubicBezTo>
                      <a:pt x="8747" y="55082"/>
                      <a:pt x="9508" y="54574"/>
                      <a:pt x="13248" y="54891"/>
                    </a:cubicBezTo>
                    <a:cubicBezTo>
                      <a:pt x="13449" y="54910"/>
                      <a:pt x="13641" y="54918"/>
                      <a:pt x="13823" y="54918"/>
                    </a:cubicBezTo>
                    <a:cubicBezTo>
                      <a:pt x="16170" y="54918"/>
                      <a:pt x="16997" y="53478"/>
                      <a:pt x="17114" y="52419"/>
                    </a:cubicBezTo>
                    <a:cubicBezTo>
                      <a:pt x="17178" y="52102"/>
                      <a:pt x="17178" y="51786"/>
                      <a:pt x="17051" y="51532"/>
                    </a:cubicBezTo>
                    <a:cubicBezTo>
                      <a:pt x="16734" y="50771"/>
                      <a:pt x="15466" y="48616"/>
                      <a:pt x="14579" y="46271"/>
                    </a:cubicBezTo>
                    <a:cubicBezTo>
                      <a:pt x="13691" y="43989"/>
                      <a:pt x="12297" y="40123"/>
                      <a:pt x="12234" y="32833"/>
                    </a:cubicBezTo>
                    <a:cubicBezTo>
                      <a:pt x="12297" y="29537"/>
                      <a:pt x="12550" y="26178"/>
                      <a:pt x="12994" y="22945"/>
                    </a:cubicBezTo>
                    <a:cubicBezTo>
                      <a:pt x="14135" y="12867"/>
                      <a:pt x="16227" y="0"/>
                      <a:pt x="16227" y="0"/>
                    </a:cubicBezTo>
                    <a:close/>
                  </a:path>
                </a:pathLst>
              </a:custGeom>
              <a:solidFill>
                <a:srgbClr val="D5D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6"/>
              <p:cNvSpPr/>
              <p:nvPr/>
            </p:nvSpPr>
            <p:spPr>
              <a:xfrm>
                <a:off x="4406575" y="3267300"/>
                <a:ext cx="427875" cy="1040150"/>
              </a:xfrm>
              <a:custGeom>
                <a:avLst/>
                <a:gdLst/>
                <a:ahLst/>
                <a:cxnLst/>
                <a:rect l="l" t="t" r="r" b="b"/>
                <a:pathLst>
                  <a:path w="17115" h="41606" extrusionOk="0">
                    <a:moveTo>
                      <a:pt x="3423" y="1"/>
                    </a:moveTo>
                    <a:cubicBezTo>
                      <a:pt x="2646" y="1"/>
                      <a:pt x="1847" y="124"/>
                      <a:pt x="1078" y="278"/>
                    </a:cubicBezTo>
                    <a:cubicBezTo>
                      <a:pt x="888" y="5412"/>
                      <a:pt x="571" y="13716"/>
                      <a:pt x="254" y="15617"/>
                    </a:cubicBezTo>
                    <a:cubicBezTo>
                      <a:pt x="1" y="17519"/>
                      <a:pt x="381" y="21322"/>
                      <a:pt x="1459" y="24935"/>
                    </a:cubicBezTo>
                    <a:cubicBezTo>
                      <a:pt x="1522" y="24681"/>
                      <a:pt x="1585" y="24491"/>
                      <a:pt x="1712" y="24364"/>
                    </a:cubicBezTo>
                    <a:cubicBezTo>
                      <a:pt x="2029" y="23857"/>
                      <a:pt x="2473" y="23350"/>
                      <a:pt x="2980" y="22970"/>
                    </a:cubicBezTo>
                    <a:cubicBezTo>
                      <a:pt x="4311" y="21956"/>
                      <a:pt x="5832" y="21068"/>
                      <a:pt x="7353" y="20371"/>
                    </a:cubicBezTo>
                    <a:cubicBezTo>
                      <a:pt x="7734" y="20181"/>
                      <a:pt x="8114" y="20118"/>
                      <a:pt x="8494" y="20118"/>
                    </a:cubicBezTo>
                    <a:cubicBezTo>
                      <a:pt x="8875" y="20244"/>
                      <a:pt x="9255" y="20498"/>
                      <a:pt x="9508" y="20878"/>
                    </a:cubicBezTo>
                    <a:cubicBezTo>
                      <a:pt x="11220" y="23033"/>
                      <a:pt x="10776" y="26139"/>
                      <a:pt x="10649" y="28928"/>
                    </a:cubicBezTo>
                    <a:cubicBezTo>
                      <a:pt x="10523" y="33175"/>
                      <a:pt x="11473" y="37485"/>
                      <a:pt x="12487" y="41605"/>
                    </a:cubicBezTo>
                    <a:cubicBezTo>
                      <a:pt x="12551" y="38563"/>
                      <a:pt x="12297" y="35457"/>
                      <a:pt x="11790" y="32478"/>
                    </a:cubicBezTo>
                    <a:lnTo>
                      <a:pt x="11790" y="32478"/>
                    </a:lnTo>
                    <a:cubicBezTo>
                      <a:pt x="14389" y="34633"/>
                      <a:pt x="15530" y="38056"/>
                      <a:pt x="17051" y="41161"/>
                    </a:cubicBezTo>
                    <a:cubicBezTo>
                      <a:pt x="17115" y="40844"/>
                      <a:pt x="17115" y="40591"/>
                      <a:pt x="16988" y="40274"/>
                    </a:cubicBezTo>
                    <a:cubicBezTo>
                      <a:pt x="16671" y="39513"/>
                      <a:pt x="15403" y="37358"/>
                      <a:pt x="14516" y="35076"/>
                    </a:cubicBezTo>
                    <a:cubicBezTo>
                      <a:pt x="13628" y="32731"/>
                      <a:pt x="12234" y="28865"/>
                      <a:pt x="12171" y="21575"/>
                    </a:cubicBezTo>
                    <a:cubicBezTo>
                      <a:pt x="12234" y="18279"/>
                      <a:pt x="12487" y="14983"/>
                      <a:pt x="12931" y="11687"/>
                    </a:cubicBezTo>
                    <a:cubicBezTo>
                      <a:pt x="12614" y="10483"/>
                      <a:pt x="12171" y="9342"/>
                      <a:pt x="11663" y="8201"/>
                    </a:cubicBezTo>
                    <a:cubicBezTo>
                      <a:pt x="10649" y="6046"/>
                      <a:pt x="9382" y="4145"/>
                      <a:pt x="7797" y="2370"/>
                    </a:cubicBezTo>
                    <a:cubicBezTo>
                      <a:pt x="7227" y="1609"/>
                      <a:pt x="6529" y="1039"/>
                      <a:pt x="5769" y="532"/>
                    </a:cubicBezTo>
                    <a:cubicBezTo>
                      <a:pt x="5051" y="140"/>
                      <a:pt x="4249" y="1"/>
                      <a:pt x="3423" y="1"/>
                    </a:cubicBezTo>
                    <a:close/>
                  </a:path>
                </a:pathLst>
              </a:custGeom>
              <a:solidFill>
                <a:srgbClr val="F4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6"/>
              <p:cNvSpPr/>
              <p:nvPr/>
            </p:nvSpPr>
            <p:spPr>
              <a:xfrm>
                <a:off x="4471550" y="3791225"/>
                <a:ext cx="171150" cy="470250"/>
              </a:xfrm>
              <a:custGeom>
                <a:avLst/>
                <a:gdLst/>
                <a:ahLst/>
                <a:cxnLst/>
                <a:rect l="l" t="t" r="r" b="b"/>
                <a:pathLst>
                  <a:path w="6846" h="18810" extrusionOk="0">
                    <a:moveTo>
                      <a:pt x="5294" y="0"/>
                    </a:moveTo>
                    <a:cubicBezTo>
                      <a:pt x="4632" y="0"/>
                      <a:pt x="3978" y="143"/>
                      <a:pt x="3360" y="428"/>
                    </a:cubicBezTo>
                    <a:cubicBezTo>
                      <a:pt x="1965" y="872"/>
                      <a:pt x="824" y="1950"/>
                      <a:pt x="381" y="3281"/>
                    </a:cubicBezTo>
                    <a:cubicBezTo>
                      <a:pt x="0" y="4992"/>
                      <a:pt x="317" y="6070"/>
                      <a:pt x="1078" y="7591"/>
                    </a:cubicBezTo>
                    <a:cubicBezTo>
                      <a:pt x="2663" y="10760"/>
                      <a:pt x="4247" y="13739"/>
                      <a:pt x="5135" y="17162"/>
                    </a:cubicBezTo>
                    <a:cubicBezTo>
                      <a:pt x="5325" y="17859"/>
                      <a:pt x="5578" y="18620"/>
                      <a:pt x="6276" y="18810"/>
                    </a:cubicBezTo>
                    <a:lnTo>
                      <a:pt x="6085" y="15387"/>
                    </a:lnTo>
                    <a:cubicBezTo>
                      <a:pt x="5768" y="11838"/>
                      <a:pt x="5832" y="8351"/>
                      <a:pt x="6149" y="4802"/>
                    </a:cubicBezTo>
                    <a:cubicBezTo>
                      <a:pt x="6276" y="3724"/>
                      <a:pt x="6466" y="2647"/>
                      <a:pt x="6719" y="1569"/>
                    </a:cubicBezTo>
                    <a:cubicBezTo>
                      <a:pt x="6846" y="1126"/>
                      <a:pt x="6846" y="682"/>
                      <a:pt x="6592" y="302"/>
                    </a:cubicBezTo>
                    <a:cubicBezTo>
                      <a:pt x="6402" y="111"/>
                      <a:pt x="6149" y="48"/>
                      <a:pt x="5959" y="48"/>
                    </a:cubicBezTo>
                    <a:cubicBezTo>
                      <a:pt x="5737" y="16"/>
                      <a:pt x="5515" y="0"/>
                      <a:pt x="5294" y="0"/>
                    </a:cubicBezTo>
                    <a:close/>
                  </a:path>
                </a:pathLst>
              </a:custGeom>
              <a:solidFill>
                <a:srgbClr val="E6E1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6"/>
              <p:cNvSpPr/>
              <p:nvPr/>
            </p:nvSpPr>
            <p:spPr>
              <a:xfrm>
                <a:off x="4038950" y="2933550"/>
                <a:ext cx="1308925" cy="874975"/>
              </a:xfrm>
              <a:custGeom>
                <a:avLst/>
                <a:gdLst/>
                <a:ahLst/>
                <a:cxnLst/>
                <a:rect l="l" t="t" r="r" b="b"/>
                <a:pathLst>
                  <a:path w="52357" h="34999" extrusionOk="0">
                    <a:moveTo>
                      <a:pt x="34799" y="0"/>
                    </a:moveTo>
                    <a:lnTo>
                      <a:pt x="25228" y="15403"/>
                    </a:lnTo>
                    <a:cubicBezTo>
                      <a:pt x="25228" y="15403"/>
                      <a:pt x="21488" y="17558"/>
                      <a:pt x="18065" y="19460"/>
                    </a:cubicBezTo>
                    <a:cubicBezTo>
                      <a:pt x="16290" y="20410"/>
                      <a:pt x="14579" y="21298"/>
                      <a:pt x="13628" y="21741"/>
                    </a:cubicBezTo>
                    <a:cubicBezTo>
                      <a:pt x="10776" y="23009"/>
                      <a:pt x="5832" y="25608"/>
                      <a:pt x="5832" y="25608"/>
                    </a:cubicBezTo>
                    <a:cubicBezTo>
                      <a:pt x="5452" y="26178"/>
                      <a:pt x="5198" y="26749"/>
                      <a:pt x="5008" y="27383"/>
                    </a:cubicBezTo>
                    <a:cubicBezTo>
                      <a:pt x="4818" y="28207"/>
                      <a:pt x="3106" y="29918"/>
                      <a:pt x="1965" y="31122"/>
                    </a:cubicBezTo>
                    <a:cubicBezTo>
                      <a:pt x="888" y="32327"/>
                      <a:pt x="1" y="34609"/>
                      <a:pt x="1458" y="34925"/>
                    </a:cubicBezTo>
                    <a:cubicBezTo>
                      <a:pt x="1662" y="34976"/>
                      <a:pt x="1858" y="34999"/>
                      <a:pt x="2049" y="34999"/>
                    </a:cubicBezTo>
                    <a:cubicBezTo>
                      <a:pt x="3288" y="34999"/>
                      <a:pt x="4298" y="34051"/>
                      <a:pt x="5452" y="33721"/>
                    </a:cubicBezTo>
                    <a:cubicBezTo>
                      <a:pt x="5642" y="33658"/>
                      <a:pt x="5832" y="33594"/>
                      <a:pt x="6022" y="33531"/>
                    </a:cubicBezTo>
                    <a:cubicBezTo>
                      <a:pt x="8431" y="32770"/>
                      <a:pt x="15720" y="30235"/>
                      <a:pt x="20727" y="29157"/>
                    </a:cubicBezTo>
                    <a:cubicBezTo>
                      <a:pt x="26368" y="27953"/>
                      <a:pt x="40440" y="24277"/>
                      <a:pt x="44433" y="22439"/>
                    </a:cubicBezTo>
                    <a:cubicBezTo>
                      <a:pt x="48490" y="20601"/>
                      <a:pt x="52356" y="16544"/>
                      <a:pt x="51912" y="12551"/>
                    </a:cubicBezTo>
                    <a:cubicBezTo>
                      <a:pt x="51405" y="8494"/>
                      <a:pt x="45764" y="0"/>
                      <a:pt x="45764" y="0"/>
                    </a:cubicBezTo>
                    <a:close/>
                  </a:path>
                </a:pathLst>
              </a:custGeom>
              <a:solidFill>
                <a:srgbClr val="F1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6"/>
              <p:cNvSpPr/>
              <p:nvPr/>
            </p:nvSpPr>
            <p:spPr>
              <a:xfrm>
                <a:off x="3741050" y="3494500"/>
                <a:ext cx="486500" cy="427875"/>
              </a:xfrm>
              <a:custGeom>
                <a:avLst/>
                <a:gdLst/>
                <a:ahLst/>
                <a:cxnLst/>
                <a:rect l="l" t="t" r="r" b="b"/>
                <a:pathLst>
                  <a:path w="19460" h="17115" extrusionOk="0">
                    <a:moveTo>
                      <a:pt x="16163" y="1"/>
                    </a:moveTo>
                    <a:cubicBezTo>
                      <a:pt x="16163" y="1"/>
                      <a:pt x="13565" y="698"/>
                      <a:pt x="12614" y="1585"/>
                    </a:cubicBezTo>
                    <a:cubicBezTo>
                      <a:pt x="11663" y="2536"/>
                      <a:pt x="9381" y="9635"/>
                      <a:pt x="7353" y="10396"/>
                    </a:cubicBezTo>
                    <a:cubicBezTo>
                      <a:pt x="5388" y="11156"/>
                      <a:pt x="0" y="15467"/>
                      <a:pt x="0" y="15467"/>
                    </a:cubicBezTo>
                    <a:lnTo>
                      <a:pt x="4247" y="17115"/>
                    </a:lnTo>
                    <a:cubicBezTo>
                      <a:pt x="4564" y="16481"/>
                      <a:pt x="5008" y="15974"/>
                      <a:pt x="5515" y="15593"/>
                    </a:cubicBezTo>
                    <a:cubicBezTo>
                      <a:pt x="6656" y="14959"/>
                      <a:pt x="7797" y="14452"/>
                      <a:pt x="9001" y="14009"/>
                    </a:cubicBezTo>
                    <a:lnTo>
                      <a:pt x="13755" y="12741"/>
                    </a:lnTo>
                    <a:lnTo>
                      <a:pt x="16480" y="10966"/>
                    </a:lnTo>
                    <a:lnTo>
                      <a:pt x="19459" y="2219"/>
                    </a:lnTo>
                    <a:cubicBezTo>
                      <a:pt x="19459" y="2219"/>
                      <a:pt x="17685" y="1142"/>
                      <a:pt x="17177" y="761"/>
                    </a:cubicBezTo>
                    <a:cubicBezTo>
                      <a:pt x="16670" y="381"/>
                      <a:pt x="16163" y="1"/>
                      <a:pt x="16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6"/>
              <p:cNvSpPr/>
              <p:nvPr/>
            </p:nvSpPr>
            <p:spPr>
              <a:xfrm>
                <a:off x="4189500" y="2933550"/>
                <a:ext cx="1158375" cy="838275"/>
              </a:xfrm>
              <a:custGeom>
                <a:avLst/>
                <a:gdLst/>
                <a:ahLst/>
                <a:cxnLst/>
                <a:rect l="l" t="t" r="r" b="b"/>
                <a:pathLst>
                  <a:path w="46335" h="33531" extrusionOk="0">
                    <a:moveTo>
                      <a:pt x="28777" y="0"/>
                    </a:moveTo>
                    <a:lnTo>
                      <a:pt x="19206" y="15403"/>
                    </a:lnTo>
                    <a:cubicBezTo>
                      <a:pt x="19206" y="15403"/>
                      <a:pt x="15466" y="17558"/>
                      <a:pt x="12043" y="19460"/>
                    </a:cubicBezTo>
                    <a:cubicBezTo>
                      <a:pt x="12360" y="20220"/>
                      <a:pt x="12867" y="20917"/>
                      <a:pt x="13501" y="21425"/>
                    </a:cubicBezTo>
                    <a:cubicBezTo>
                      <a:pt x="14960" y="22626"/>
                      <a:pt x="16768" y="23247"/>
                      <a:pt x="18590" y="23247"/>
                    </a:cubicBezTo>
                    <a:cubicBezTo>
                      <a:pt x="19459" y="23247"/>
                      <a:pt x="20331" y="23106"/>
                      <a:pt x="21170" y="22819"/>
                    </a:cubicBezTo>
                    <a:cubicBezTo>
                      <a:pt x="23199" y="22122"/>
                      <a:pt x="24910" y="20791"/>
                      <a:pt x="26875" y="20220"/>
                    </a:cubicBezTo>
                    <a:cubicBezTo>
                      <a:pt x="27607" y="20033"/>
                      <a:pt x="28344" y="19956"/>
                      <a:pt x="29082" y="19956"/>
                    </a:cubicBezTo>
                    <a:cubicBezTo>
                      <a:pt x="30837" y="19956"/>
                      <a:pt x="32595" y="20389"/>
                      <a:pt x="34291" y="20791"/>
                    </a:cubicBezTo>
                    <a:cubicBezTo>
                      <a:pt x="32199" y="23136"/>
                      <a:pt x="29410" y="24784"/>
                      <a:pt x="26368" y="25481"/>
                    </a:cubicBezTo>
                    <a:cubicBezTo>
                      <a:pt x="24974" y="25798"/>
                      <a:pt x="23516" y="25988"/>
                      <a:pt x="22121" y="26178"/>
                    </a:cubicBezTo>
                    <a:cubicBezTo>
                      <a:pt x="15846" y="27129"/>
                      <a:pt x="9951" y="29284"/>
                      <a:pt x="3993" y="31439"/>
                    </a:cubicBezTo>
                    <a:cubicBezTo>
                      <a:pt x="3043" y="31820"/>
                      <a:pt x="2092" y="32137"/>
                      <a:pt x="1141" y="32517"/>
                    </a:cubicBezTo>
                    <a:cubicBezTo>
                      <a:pt x="824" y="32580"/>
                      <a:pt x="571" y="32707"/>
                      <a:pt x="317" y="32961"/>
                    </a:cubicBezTo>
                    <a:cubicBezTo>
                      <a:pt x="127" y="33151"/>
                      <a:pt x="63" y="33341"/>
                      <a:pt x="0" y="33531"/>
                    </a:cubicBezTo>
                    <a:cubicBezTo>
                      <a:pt x="2409" y="32770"/>
                      <a:pt x="9698" y="30235"/>
                      <a:pt x="14769" y="29157"/>
                    </a:cubicBezTo>
                    <a:cubicBezTo>
                      <a:pt x="20346" y="27953"/>
                      <a:pt x="34418" y="24277"/>
                      <a:pt x="38411" y="22439"/>
                    </a:cubicBezTo>
                    <a:cubicBezTo>
                      <a:pt x="42468" y="20601"/>
                      <a:pt x="46334" y="16544"/>
                      <a:pt x="45890" y="12551"/>
                    </a:cubicBezTo>
                    <a:cubicBezTo>
                      <a:pt x="45383" y="8494"/>
                      <a:pt x="39742" y="0"/>
                      <a:pt x="39742" y="0"/>
                    </a:cubicBezTo>
                    <a:close/>
                  </a:path>
                </a:pathLst>
              </a:custGeom>
              <a:solidFill>
                <a:srgbClr val="F4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6"/>
              <p:cNvSpPr/>
              <p:nvPr/>
            </p:nvSpPr>
            <p:spPr>
              <a:xfrm>
                <a:off x="4256250" y="3456475"/>
                <a:ext cx="334175" cy="153575"/>
              </a:xfrm>
              <a:custGeom>
                <a:avLst/>
                <a:gdLst/>
                <a:ahLst/>
                <a:cxnLst/>
                <a:rect l="l" t="t" r="r" b="b"/>
                <a:pathLst>
                  <a:path w="13367" h="6143" extrusionOk="0">
                    <a:moveTo>
                      <a:pt x="8472" y="0"/>
                    </a:moveTo>
                    <a:cubicBezTo>
                      <a:pt x="8162" y="0"/>
                      <a:pt x="7852" y="85"/>
                      <a:pt x="7598" y="254"/>
                    </a:cubicBezTo>
                    <a:cubicBezTo>
                      <a:pt x="6204" y="951"/>
                      <a:pt x="4809" y="1522"/>
                      <a:pt x="3415" y="2219"/>
                    </a:cubicBezTo>
                    <a:cubicBezTo>
                      <a:pt x="2401" y="2726"/>
                      <a:pt x="816" y="3804"/>
                      <a:pt x="373" y="4944"/>
                    </a:cubicBezTo>
                    <a:cubicBezTo>
                      <a:pt x="1" y="5860"/>
                      <a:pt x="480" y="6142"/>
                      <a:pt x="1200" y="6142"/>
                    </a:cubicBezTo>
                    <a:cubicBezTo>
                      <a:pt x="2076" y="6142"/>
                      <a:pt x="3308" y="5724"/>
                      <a:pt x="3795" y="5515"/>
                    </a:cubicBezTo>
                    <a:cubicBezTo>
                      <a:pt x="6838" y="4120"/>
                      <a:pt x="10070" y="3170"/>
                      <a:pt x="13366" y="2599"/>
                    </a:cubicBezTo>
                    <a:cubicBezTo>
                      <a:pt x="12416" y="1458"/>
                      <a:pt x="10577" y="1585"/>
                      <a:pt x="9563" y="571"/>
                    </a:cubicBezTo>
                    <a:cubicBezTo>
                      <a:pt x="9373" y="381"/>
                      <a:pt x="9183" y="191"/>
                      <a:pt x="8929" y="64"/>
                    </a:cubicBezTo>
                    <a:cubicBezTo>
                      <a:pt x="8782" y="22"/>
                      <a:pt x="8627" y="0"/>
                      <a:pt x="8472" y="0"/>
                    </a:cubicBezTo>
                    <a:close/>
                  </a:path>
                </a:pathLst>
              </a:custGeom>
              <a:solidFill>
                <a:srgbClr val="FAF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4549200" y="3453300"/>
                <a:ext cx="497600" cy="136300"/>
              </a:xfrm>
              <a:custGeom>
                <a:avLst/>
                <a:gdLst/>
                <a:ahLst/>
                <a:cxnLst/>
                <a:rect l="l" t="t" r="r" b="b"/>
                <a:pathLst>
                  <a:path w="19904" h="5452" extrusionOk="0">
                    <a:moveTo>
                      <a:pt x="19903" y="1"/>
                    </a:moveTo>
                    <a:lnTo>
                      <a:pt x="19903" y="1"/>
                    </a:lnTo>
                    <a:cubicBezTo>
                      <a:pt x="16290" y="1268"/>
                      <a:pt x="12614" y="2283"/>
                      <a:pt x="8874" y="2916"/>
                    </a:cubicBezTo>
                    <a:cubicBezTo>
                      <a:pt x="5832" y="3297"/>
                      <a:pt x="2789" y="4184"/>
                      <a:pt x="0" y="5452"/>
                    </a:cubicBezTo>
                    <a:cubicBezTo>
                      <a:pt x="0" y="5452"/>
                      <a:pt x="6973" y="3867"/>
                      <a:pt x="8621" y="3867"/>
                    </a:cubicBezTo>
                    <a:cubicBezTo>
                      <a:pt x="10269" y="3867"/>
                      <a:pt x="19206" y="2536"/>
                      <a:pt x="19903" y="1"/>
                    </a:cubicBezTo>
                    <a:close/>
                  </a:path>
                </a:pathLst>
              </a:custGeom>
              <a:solidFill>
                <a:srgbClr val="F1E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5007150" y="3321775"/>
                <a:ext cx="114125" cy="88775"/>
              </a:xfrm>
              <a:custGeom>
                <a:avLst/>
                <a:gdLst/>
                <a:ahLst/>
                <a:cxnLst/>
                <a:rect l="l" t="t" r="r" b="b"/>
                <a:pathLst>
                  <a:path w="4565" h="3551" extrusionOk="0">
                    <a:moveTo>
                      <a:pt x="1585" y="1"/>
                    </a:moveTo>
                    <a:cubicBezTo>
                      <a:pt x="1585" y="1"/>
                      <a:pt x="0" y="64"/>
                      <a:pt x="317" y="635"/>
                    </a:cubicBezTo>
                    <a:cubicBezTo>
                      <a:pt x="634" y="1142"/>
                      <a:pt x="4564" y="3550"/>
                      <a:pt x="4564" y="3550"/>
                    </a:cubicBezTo>
                    <a:cubicBezTo>
                      <a:pt x="4564" y="3233"/>
                      <a:pt x="4564" y="2916"/>
                      <a:pt x="4564" y="2600"/>
                    </a:cubicBezTo>
                    <a:cubicBezTo>
                      <a:pt x="4501" y="2092"/>
                      <a:pt x="1585" y="1"/>
                      <a:pt x="1585" y="1"/>
                    </a:cubicBezTo>
                    <a:close/>
                  </a:path>
                </a:pathLst>
              </a:custGeom>
              <a:solidFill>
                <a:srgbClr val="F4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3668150" y="3485000"/>
                <a:ext cx="492850" cy="471750"/>
              </a:xfrm>
              <a:custGeom>
                <a:avLst/>
                <a:gdLst/>
                <a:ahLst/>
                <a:cxnLst/>
                <a:rect l="l" t="t" r="r" b="b"/>
                <a:pathLst>
                  <a:path w="19714" h="18870" extrusionOk="0">
                    <a:moveTo>
                      <a:pt x="17495" y="0"/>
                    </a:moveTo>
                    <a:cubicBezTo>
                      <a:pt x="16861" y="0"/>
                      <a:pt x="16164" y="127"/>
                      <a:pt x="15530" y="254"/>
                    </a:cubicBezTo>
                    <a:cubicBezTo>
                      <a:pt x="13945" y="1331"/>
                      <a:pt x="12931" y="2979"/>
                      <a:pt x="12741" y="4881"/>
                    </a:cubicBezTo>
                    <a:cubicBezTo>
                      <a:pt x="12361" y="6973"/>
                      <a:pt x="11663" y="7163"/>
                      <a:pt x="10586" y="7797"/>
                    </a:cubicBezTo>
                    <a:cubicBezTo>
                      <a:pt x="9508" y="8431"/>
                      <a:pt x="7163" y="8177"/>
                      <a:pt x="5452" y="9128"/>
                    </a:cubicBezTo>
                    <a:cubicBezTo>
                      <a:pt x="3677" y="10079"/>
                      <a:pt x="2726" y="11917"/>
                      <a:pt x="2029" y="12931"/>
                    </a:cubicBezTo>
                    <a:cubicBezTo>
                      <a:pt x="1332" y="13945"/>
                      <a:pt x="1" y="15910"/>
                      <a:pt x="1268" y="17558"/>
                    </a:cubicBezTo>
                    <a:cubicBezTo>
                      <a:pt x="1964" y="18510"/>
                      <a:pt x="2807" y="18869"/>
                      <a:pt x="3762" y="18869"/>
                    </a:cubicBezTo>
                    <a:cubicBezTo>
                      <a:pt x="4460" y="18869"/>
                      <a:pt x="5219" y="18677"/>
                      <a:pt x="6022" y="18382"/>
                    </a:cubicBezTo>
                    <a:cubicBezTo>
                      <a:pt x="7860" y="17685"/>
                      <a:pt x="7417" y="16227"/>
                      <a:pt x="7543" y="15213"/>
                    </a:cubicBezTo>
                    <a:cubicBezTo>
                      <a:pt x="7607" y="14199"/>
                      <a:pt x="9318" y="13121"/>
                      <a:pt x="12297" y="11600"/>
                    </a:cubicBezTo>
                    <a:cubicBezTo>
                      <a:pt x="15213" y="10142"/>
                      <a:pt x="15276" y="6973"/>
                      <a:pt x="15530" y="5959"/>
                    </a:cubicBezTo>
                    <a:cubicBezTo>
                      <a:pt x="15783" y="4944"/>
                      <a:pt x="18953" y="2853"/>
                      <a:pt x="19333" y="1458"/>
                    </a:cubicBezTo>
                    <a:cubicBezTo>
                      <a:pt x="19713" y="0"/>
                      <a:pt x="17875" y="127"/>
                      <a:pt x="17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3826625" y="3269825"/>
                <a:ext cx="747950" cy="961075"/>
              </a:xfrm>
              <a:custGeom>
                <a:avLst/>
                <a:gdLst/>
                <a:ahLst/>
                <a:cxnLst/>
                <a:rect l="l" t="t" r="r" b="b"/>
                <a:pathLst>
                  <a:path w="29918" h="38443" extrusionOk="0">
                    <a:moveTo>
                      <a:pt x="18241" y="1"/>
                    </a:moveTo>
                    <a:cubicBezTo>
                      <a:pt x="17340" y="1"/>
                      <a:pt x="16403" y="227"/>
                      <a:pt x="15529" y="684"/>
                    </a:cubicBezTo>
                    <a:cubicBezTo>
                      <a:pt x="14198" y="1508"/>
                      <a:pt x="13057" y="2586"/>
                      <a:pt x="12170" y="3854"/>
                    </a:cubicBezTo>
                    <a:cubicBezTo>
                      <a:pt x="11663" y="4551"/>
                      <a:pt x="11219" y="5311"/>
                      <a:pt x="10902" y="6072"/>
                    </a:cubicBezTo>
                    <a:cubicBezTo>
                      <a:pt x="10649" y="6579"/>
                      <a:pt x="10395" y="7023"/>
                      <a:pt x="10142" y="7466"/>
                    </a:cubicBezTo>
                    <a:cubicBezTo>
                      <a:pt x="9825" y="7847"/>
                      <a:pt x="9571" y="8290"/>
                      <a:pt x="9381" y="8798"/>
                    </a:cubicBezTo>
                    <a:cubicBezTo>
                      <a:pt x="9509" y="8775"/>
                      <a:pt x="9639" y="8764"/>
                      <a:pt x="9768" y="8764"/>
                    </a:cubicBezTo>
                    <a:cubicBezTo>
                      <a:pt x="10720" y="8764"/>
                      <a:pt x="11645" y="9362"/>
                      <a:pt x="11980" y="10255"/>
                    </a:cubicBezTo>
                    <a:cubicBezTo>
                      <a:pt x="12297" y="11333"/>
                      <a:pt x="11029" y="12410"/>
                      <a:pt x="10712" y="13361"/>
                    </a:cubicBezTo>
                    <a:lnTo>
                      <a:pt x="9254" y="17164"/>
                    </a:lnTo>
                    <a:cubicBezTo>
                      <a:pt x="8747" y="18432"/>
                      <a:pt x="8620" y="19636"/>
                      <a:pt x="8177" y="20904"/>
                    </a:cubicBezTo>
                    <a:cubicBezTo>
                      <a:pt x="7606" y="22679"/>
                      <a:pt x="6909" y="24390"/>
                      <a:pt x="5958" y="26038"/>
                    </a:cubicBezTo>
                    <a:cubicBezTo>
                      <a:pt x="4690" y="28193"/>
                      <a:pt x="1902" y="30158"/>
                      <a:pt x="0" y="31743"/>
                    </a:cubicBezTo>
                    <a:cubicBezTo>
                      <a:pt x="317" y="32820"/>
                      <a:pt x="1775" y="33011"/>
                      <a:pt x="2852" y="33264"/>
                    </a:cubicBezTo>
                    <a:cubicBezTo>
                      <a:pt x="5514" y="33961"/>
                      <a:pt x="7416" y="36307"/>
                      <a:pt x="9888" y="37447"/>
                    </a:cubicBezTo>
                    <a:cubicBezTo>
                      <a:pt x="11092" y="37891"/>
                      <a:pt x="12360" y="38208"/>
                      <a:pt x="13628" y="38335"/>
                    </a:cubicBezTo>
                    <a:cubicBezTo>
                      <a:pt x="14409" y="38406"/>
                      <a:pt x="15190" y="38442"/>
                      <a:pt x="15969" y="38442"/>
                    </a:cubicBezTo>
                    <a:cubicBezTo>
                      <a:pt x="17969" y="38442"/>
                      <a:pt x="19951" y="38203"/>
                      <a:pt x="21868" y="37701"/>
                    </a:cubicBezTo>
                    <a:cubicBezTo>
                      <a:pt x="23693" y="37295"/>
                      <a:pt x="25519" y="36606"/>
                      <a:pt x="27344" y="36606"/>
                    </a:cubicBezTo>
                    <a:cubicBezTo>
                      <a:pt x="27800" y="36606"/>
                      <a:pt x="28257" y="36649"/>
                      <a:pt x="28713" y="36750"/>
                    </a:cubicBezTo>
                    <a:cubicBezTo>
                      <a:pt x="28878" y="36805"/>
                      <a:pt x="29091" y="36848"/>
                      <a:pt x="29295" y="36848"/>
                    </a:cubicBezTo>
                    <a:cubicBezTo>
                      <a:pt x="29560" y="36848"/>
                      <a:pt x="29810" y="36775"/>
                      <a:pt x="29917" y="36560"/>
                    </a:cubicBezTo>
                    <a:cubicBezTo>
                      <a:pt x="29917" y="36307"/>
                      <a:pt x="29917" y="36053"/>
                      <a:pt x="29791" y="35863"/>
                    </a:cubicBezTo>
                    <a:cubicBezTo>
                      <a:pt x="28650" y="32884"/>
                      <a:pt x="26178" y="30348"/>
                      <a:pt x="25227" y="27179"/>
                    </a:cubicBezTo>
                    <a:cubicBezTo>
                      <a:pt x="24276" y="24073"/>
                      <a:pt x="23452" y="20777"/>
                      <a:pt x="22502" y="17608"/>
                    </a:cubicBezTo>
                    <a:cubicBezTo>
                      <a:pt x="21931" y="15390"/>
                      <a:pt x="22311" y="14566"/>
                      <a:pt x="22692" y="12410"/>
                    </a:cubicBezTo>
                    <a:cubicBezTo>
                      <a:pt x="23262" y="9495"/>
                      <a:pt x="23452" y="6072"/>
                      <a:pt x="22628" y="3220"/>
                    </a:cubicBezTo>
                    <a:cubicBezTo>
                      <a:pt x="22019" y="1087"/>
                      <a:pt x="20215" y="1"/>
                      <a:pt x="18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4019925" y="2060425"/>
                <a:ext cx="1093425" cy="2373100"/>
              </a:xfrm>
              <a:custGeom>
                <a:avLst/>
                <a:gdLst/>
                <a:ahLst/>
                <a:cxnLst/>
                <a:rect l="l" t="t" r="r" b="b"/>
                <a:pathLst>
                  <a:path w="43737" h="94924" extrusionOk="0">
                    <a:moveTo>
                      <a:pt x="16861" y="0"/>
                    </a:moveTo>
                    <a:cubicBezTo>
                      <a:pt x="15910" y="3170"/>
                      <a:pt x="15023" y="6339"/>
                      <a:pt x="14072" y="9572"/>
                    </a:cubicBezTo>
                    <a:cubicBezTo>
                      <a:pt x="12044" y="16734"/>
                      <a:pt x="11790" y="23770"/>
                      <a:pt x="10269" y="30996"/>
                    </a:cubicBezTo>
                    <a:cubicBezTo>
                      <a:pt x="9889" y="32834"/>
                      <a:pt x="9509" y="34609"/>
                      <a:pt x="9128" y="36383"/>
                    </a:cubicBezTo>
                    <a:cubicBezTo>
                      <a:pt x="7987" y="41771"/>
                      <a:pt x="6973" y="47095"/>
                      <a:pt x="7100" y="52610"/>
                    </a:cubicBezTo>
                    <a:cubicBezTo>
                      <a:pt x="7227" y="56666"/>
                      <a:pt x="8051" y="60723"/>
                      <a:pt x="7987" y="64843"/>
                    </a:cubicBezTo>
                    <a:cubicBezTo>
                      <a:pt x="7924" y="73020"/>
                      <a:pt x="4374" y="80879"/>
                      <a:pt x="1" y="87852"/>
                    </a:cubicBezTo>
                    <a:cubicBezTo>
                      <a:pt x="277" y="87823"/>
                      <a:pt x="548" y="87810"/>
                      <a:pt x="815" y="87810"/>
                    </a:cubicBezTo>
                    <a:cubicBezTo>
                      <a:pt x="5317" y="87810"/>
                      <a:pt x="8485" y="91662"/>
                      <a:pt x="12614" y="92859"/>
                    </a:cubicBezTo>
                    <a:cubicBezTo>
                      <a:pt x="13139" y="93023"/>
                      <a:pt x="13595" y="93085"/>
                      <a:pt x="14018" y="93085"/>
                    </a:cubicBezTo>
                    <a:cubicBezTo>
                      <a:pt x="15230" y="93085"/>
                      <a:pt x="16165" y="92573"/>
                      <a:pt x="17622" y="92479"/>
                    </a:cubicBezTo>
                    <a:cubicBezTo>
                      <a:pt x="17702" y="92475"/>
                      <a:pt x="17780" y="92473"/>
                      <a:pt x="17858" y="92473"/>
                    </a:cubicBezTo>
                    <a:cubicBezTo>
                      <a:pt x="20120" y="92473"/>
                      <a:pt x="21433" y="94209"/>
                      <a:pt x="23517" y="94761"/>
                    </a:cubicBezTo>
                    <a:cubicBezTo>
                      <a:pt x="23919" y="94872"/>
                      <a:pt x="24321" y="94923"/>
                      <a:pt x="24720" y="94923"/>
                    </a:cubicBezTo>
                    <a:cubicBezTo>
                      <a:pt x="26583" y="94923"/>
                      <a:pt x="28371" y="93818"/>
                      <a:pt x="29728" y="92669"/>
                    </a:cubicBezTo>
                    <a:cubicBezTo>
                      <a:pt x="31059" y="91655"/>
                      <a:pt x="32517" y="90894"/>
                      <a:pt x="34102" y="90387"/>
                    </a:cubicBezTo>
                    <a:cubicBezTo>
                      <a:pt x="34736" y="90197"/>
                      <a:pt x="35877" y="90197"/>
                      <a:pt x="36384" y="89817"/>
                    </a:cubicBezTo>
                    <a:cubicBezTo>
                      <a:pt x="37081" y="89246"/>
                      <a:pt x="36891" y="88866"/>
                      <a:pt x="37271" y="88232"/>
                    </a:cubicBezTo>
                    <a:cubicBezTo>
                      <a:pt x="39236" y="85126"/>
                      <a:pt x="42025" y="83098"/>
                      <a:pt x="42342" y="79168"/>
                    </a:cubicBezTo>
                    <a:cubicBezTo>
                      <a:pt x="42405" y="78090"/>
                      <a:pt x="42342" y="77076"/>
                      <a:pt x="42215" y="75999"/>
                    </a:cubicBezTo>
                    <a:cubicBezTo>
                      <a:pt x="41961" y="72703"/>
                      <a:pt x="42215" y="69343"/>
                      <a:pt x="43039" y="66111"/>
                    </a:cubicBezTo>
                    <a:cubicBezTo>
                      <a:pt x="43736" y="63005"/>
                      <a:pt x="43483" y="59836"/>
                      <a:pt x="43483" y="56666"/>
                    </a:cubicBezTo>
                    <a:cubicBezTo>
                      <a:pt x="43483" y="51849"/>
                      <a:pt x="43609" y="46969"/>
                      <a:pt x="43419" y="42151"/>
                    </a:cubicBezTo>
                    <a:cubicBezTo>
                      <a:pt x="43292" y="38729"/>
                      <a:pt x="42912" y="35369"/>
                      <a:pt x="42342" y="32010"/>
                    </a:cubicBezTo>
                    <a:cubicBezTo>
                      <a:pt x="41835" y="29221"/>
                      <a:pt x="41581" y="25988"/>
                      <a:pt x="39299" y="24150"/>
                    </a:cubicBezTo>
                    <a:cubicBezTo>
                      <a:pt x="39616" y="23199"/>
                      <a:pt x="39870" y="22185"/>
                      <a:pt x="40060" y="21171"/>
                    </a:cubicBezTo>
                    <a:cubicBezTo>
                      <a:pt x="40187" y="19967"/>
                      <a:pt x="40694" y="20157"/>
                      <a:pt x="41391" y="15149"/>
                    </a:cubicBezTo>
                    <a:cubicBezTo>
                      <a:pt x="41898" y="11156"/>
                      <a:pt x="42405" y="5452"/>
                      <a:pt x="42152" y="3487"/>
                    </a:cubicBezTo>
                    <a:lnTo>
                      <a:pt x="42152" y="3487"/>
                    </a:lnTo>
                    <a:cubicBezTo>
                      <a:pt x="42025" y="6846"/>
                      <a:pt x="37651" y="8494"/>
                      <a:pt x="34355" y="9635"/>
                    </a:cubicBezTo>
                    <a:cubicBezTo>
                      <a:pt x="32709" y="10077"/>
                      <a:pt x="31038" y="10289"/>
                      <a:pt x="29373" y="10289"/>
                    </a:cubicBezTo>
                    <a:cubicBezTo>
                      <a:pt x="28410" y="10289"/>
                      <a:pt x="27448" y="10218"/>
                      <a:pt x="26496" y="10079"/>
                    </a:cubicBezTo>
                    <a:cubicBezTo>
                      <a:pt x="24024" y="9762"/>
                      <a:pt x="21678" y="8811"/>
                      <a:pt x="19713" y="7290"/>
                    </a:cubicBezTo>
                    <a:cubicBezTo>
                      <a:pt x="18636" y="6402"/>
                      <a:pt x="17812" y="5261"/>
                      <a:pt x="17241" y="3994"/>
                    </a:cubicBezTo>
                    <a:cubicBezTo>
                      <a:pt x="16734" y="2663"/>
                      <a:pt x="16988" y="1395"/>
                      <a:pt x="16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4122925" y="237550"/>
                <a:ext cx="678250" cy="583775"/>
              </a:xfrm>
              <a:custGeom>
                <a:avLst/>
                <a:gdLst/>
                <a:ahLst/>
                <a:cxnLst/>
                <a:rect l="l" t="t" r="r" b="b"/>
                <a:pathLst>
                  <a:path w="27130" h="23351" extrusionOk="0">
                    <a:moveTo>
                      <a:pt x="11696" y="0"/>
                    </a:moveTo>
                    <a:cubicBezTo>
                      <a:pt x="11366" y="0"/>
                      <a:pt x="11053" y="100"/>
                      <a:pt x="10776" y="340"/>
                    </a:cubicBezTo>
                    <a:cubicBezTo>
                      <a:pt x="10586" y="593"/>
                      <a:pt x="10396" y="847"/>
                      <a:pt x="10206" y="1037"/>
                    </a:cubicBezTo>
                    <a:cubicBezTo>
                      <a:pt x="9895" y="1309"/>
                      <a:pt x="9489" y="1343"/>
                      <a:pt x="9075" y="1343"/>
                    </a:cubicBezTo>
                    <a:cubicBezTo>
                      <a:pt x="8938" y="1343"/>
                      <a:pt x="8801" y="1339"/>
                      <a:pt x="8666" y="1339"/>
                    </a:cubicBezTo>
                    <a:cubicBezTo>
                      <a:pt x="8543" y="1339"/>
                      <a:pt x="8421" y="1342"/>
                      <a:pt x="8304" y="1354"/>
                    </a:cubicBezTo>
                    <a:cubicBezTo>
                      <a:pt x="7670" y="1354"/>
                      <a:pt x="6846" y="1925"/>
                      <a:pt x="7163" y="2558"/>
                    </a:cubicBezTo>
                    <a:cubicBezTo>
                      <a:pt x="6983" y="2318"/>
                      <a:pt x="6740" y="2217"/>
                      <a:pt x="6479" y="2217"/>
                    </a:cubicBezTo>
                    <a:cubicBezTo>
                      <a:pt x="5914" y="2217"/>
                      <a:pt x="5269" y="2692"/>
                      <a:pt x="5008" y="3256"/>
                    </a:cubicBezTo>
                    <a:cubicBezTo>
                      <a:pt x="4628" y="4016"/>
                      <a:pt x="4628" y="4967"/>
                      <a:pt x="3994" y="5728"/>
                    </a:cubicBezTo>
                    <a:cubicBezTo>
                      <a:pt x="3297" y="6552"/>
                      <a:pt x="2156" y="6615"/>
                      <a:pt x="1522" y="7629"/>
                    </a:cubicBezTo>
                    <a:cubicBezTo>
                      <a:pt x="952" y="8643"/>
                      <a:pt x="1459" y="9911"/>
                      <a:pt x="1205" y="10989"/>
                    </a:cubicBezTo>
                    <a:cubicBezTo>
                      <a:pt x="888" y="12573"/>
                      <a:pt x="1" y="13587"/>
                      <a:pt x="1332" y="15045"/>
                    </a:cubicBezTo>
                    <a:cubicBezTo>
                      <a:pt x="1966" y="15616"/>
                      <a:pt x="2536" y="16313"/>
                      <a:pt x="3043" y="17010"/>
                    </a:cubicBezTo>
                    <a:cubicBezTo>
                      <a:pt x="3297" y="17707"/>
                      <a:pt x="3487" y="18405"/>
                      <a:pt x="3550" y="19165"/>
                    </a:cubicBezTo>
                    <a:cubicBezTo>
                      <a:pt x="3677" y="19862"/>
                      <a:pt x="4248" y="20496"/>
                      <a:pt x="4945" y="20686"/>
                    </a:cubicBezTo>
                    <a:cubicBezTo>
                      <a:pt x="5122" y="20686"/>
                      <a:pt x="5320" y="20666"/>
                      <a:pt x="5506" y="20666"/>
                    </a:cubicBezTo>
                    <a:cubicBezTo>
                      <a:pt x="5784" y="20666"/>
                      <a:pt x="6035" y="20712"/>
                      <a:pt x="6149" y="20940"/>
                    </a:cubicBezTo>
                    <a:cubicBezTo>
                      <a:pt x="6276" y="21130"/>
                      <a:pt x="6149" y="21384"/>
                      <a:pt x="6339" y="21637"/>
                    </a:cubicBezTo>
                    <a:cubicBezTo>
                      <a:pt x="6530" y="21891"/>
                      <a:pt x="6846" y="21827"/>
                      <a:pt x="7100" y="21891"/>
                    </a:cubicBezTo>
                    <a:cubicBezTo>
                      <a:pt x="7842" y="22138"/>
                      <a:pt x="7920" y="23351"/>
                      <a:pt x="8630" y="23351"/>
                    </a:cubicBezTo>
                    <a:cubicBezTo>
                      <a:pt x="8648" y="23351"/>
                      <a:pt x="8666" y="23350"/>
                      <a:pt x="8685" y="23349"/>
                    </a:cubicBezTo>
                    <a:cubicBezTo>
                      <a:pt x="8811" y="23349"/>
                      <a:pt x="8938" y="23285"/>
                      <a:pt x="9065" y="23222"/>
                    </a:cubicBezTo>
                    <a:cubicBezTo>
                      <a:pt x="10396" y="22651"/>
                      <a:pt x="12741" y="22081"/>
                      <a:pt x="13565" y="21067"/>
                    </a:cubicBezTo>
                    <a:cubicBezTo>
                      <a:pt x="14389" y="19989"/>
                      <a:pt x="14199" y="18405"/>
                      <a:pt x="15023" y="17327"/>
                    </a:cubicBezTo>
                    <a:cubicBezTo>
                      <a:pt x="15150" y="17137"/>
                      <a:pt x="15277" y="16947"/>
                      <a:pt x="15340" y="16820"/>
                    </a:cubicBezTo>
                    <a:cubicBezTo>
                      <a:pt x="15403" y="16630"/>
                      <a:pt x="15467" y="16503"/>
                      <a:pt x="15530" y="16313"/>
                    </a:cubicBezTo>
                    <a:cubicBezTo>
                      <a:pt x="15720" y="15869"/>
                      <a:pt x="15974" y="15552"/>
                      <a:pt x="16291" y="15235"/>
                    </a:cubicBezTo>
                    <a:lnTo>
                      <a:pt x="17241" y="14285"/>
                    </a:lnTo>
                    <a:cubicBezTo>
                      <a:pt x="17939" y="13587"/>
                      <a:pt x="18826" y="12320"/>
                      <a:pt x="19777" y="11876"/>
                    </a:cubicBezTo>
                    <a:cubicBezTo>
                      <a:pt x="20474" y="11496"/>
                      <a:pt x="21552" y="11622"/>
                      <a:pt x="22312" y="11432"/>
                    </a:cubicBezTo>
                    <a:cubicBezTo>
                      <a:pt x="25418" y="10735"/>
                      <a:pt x="24404" y="10355"/>
                      <a:pt x="24657" y="10165"/>
                    </a:cubicBezTo>
                    <a:cubicBezTo>
                      <a:pt x="24695" y="10139"/>
                      <a:pt x="24746" y="10128"/>
                      <a:pt x="24807" y="10128"/>
                    </a:cubicBezTo>
                    <a:cubicBezTo>
                      <a:pt x="25364" y="10128"/>
                      <a:pt x="26787" y="11071"/>
                      <a:pt x="27129" y="11242"/>
                    </a:cubicBezTo>
                    <a:cubicBezTo>
                      <a:pt x="26432" y="10101"/>
                      <a:pt x="26305" y="8707"/>
                      <a:pt x="26813" y="7502"/>
                    </a:cubicBezTo>
                    <a:cubicBezTo>
                      <a:pt x="26052" y="7439"/>
                      <a:pt x="25735" y="6552"/>
                      <a:pt x="25481" y="5854"/>
                    </a:cubicBezTo>
                    <a:cubicBezTo>
                      <a:pt x="24531" y="3763"/>
                      <a:pt x="22249" y="2812"/>
                      <a:pt x="20094" y="2051"/>
                    </a:cubicBezTo>
                    <a:lnTo>
                      <a:pt x="17368" y="974"/>
                    </a:lnTo>
                    <a:cubicBezTo>
                      <a:pt x="17097" y="838"/>
                      <a:pt x="16788" y="775"/>
                      <a:pt x="16483" y="775"/>
                    </a:cubicBezTo>
                    <a:cubicBezTo>
                      <a:pt x="16218" y="775"/>
                      <a:pt x="15956" y="822"/>
                      <a:pt x="15720" y="910"/>
                    </a:cubicBezTo>
                    <a:cubicBezTo>
                      <a:pt x="15362" y="1089"/>
                      <a:pt x="15060" y="1550"/>
                      <a:pt x="14656" y="1550"/>
                    </a:cubicBezTo>
                    <a:cubicBezTo>
                      <a:pt x="14631" y="1550"/>
                      <a:pt x="14605" y="1548"/>
                      <a:pt x="14579" y="1544"/>
                    </a:cubicBezTo>
                    <a:cubicBezTo>
                      <a:pt x="14389" y="1481"/>
                      <a:pt x="14199" y="1354"/>
                      <a:pt x="14072" y="1227"/>
                    </a:cubicBezTo>
                    <a:cubicBezTo>
                      <a:pt x="13398" y="598"/>
                      <a:pt x="12500" y="0"/>
                      <a:pt x="11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4368550" y="2415375"/>
                <a:ext cx="988825" cy="1325975"/>
              </a:xfrm>
              <a:custGeom>
                <a:avLst/>
                <a:gdLst/>
                <a:ahLst/>
                <a:cxnLst/>
                <a:rect l="l" t="t" r="r" b="b"/>
                <a:pathLst>
                  <a:path w="39553" h="53039" extrusionOk="0">
                    <a:moveTo>
                      <a:pt x="23896" y="1"/>
                    </a:moveTo>
                    <a:cubicBezTo>
                      <a:pt x="23579" y="1459"/>
                      <a:pt x="22058" y="2219"/>
                      <a:pt x="20727" y="2853"/>
                    </a:cubicBezTo>
                    <a:lnTo>
                      <a:pt x="20600" y="2853"/>
                    </a:lnTo>
                    <a:cubicBezTo>
                      <a:pt x="20474" y="2980"/>
                      <a:pt x="20284" y="3043"/>
                      <a:pt x="20093" y="3043"/>
                    </a:cubicBezTo>
                    <a:cubicBezTo>
                      <a:pt x="19713" y="3043"/>
                      <a:pt x="19333" y="2916"/>
                      <a:pt x="18952" y="2663"/>
                    </a:cubicBezTo>
                    <a:cubicBezTo>
                      <a:pt x="16164" y="1205"/>
                      <a:pt x="13058" y="318"/>
                      <a:pt x="9888" y="191"/>
                    </a:cubicBezTo>
                    <a:lnTo>
                      <a:pt x="9888" y="191"/>
                    </a:lnTo>
                    <a:cubicBezTo>
                      <a:pt x="11283" y="8875"/>
                      <a:pt x="17938" y="15657"/>
                      <a:pt x="22312" y="23263"/>
                    </a:cubicBezTo>
                    <a:cubicBezTo>
                      <a:pt x="23960" y="26305"/>
                      <a:pt x="25418" y="29475"/>
                      <a:pt x="26685" y="32707"/>
                    </a:cubicBezTo>
                    <a:cubicBezTo>
                      <a:pt x="27446" y="34799"/>
                      <a:pt x="28650" y="36574"/>
                      <a:pt x="26875" y="38539"/>
                    </a:cubicBezTo>
                    <a:cubicBezTo>
                      <a:pt x="26178" y="39172"/>
                      <a:pt x="25481" y="39743"/>
                      <a:pt x="24657" y="40123"/>
                    </a:cubicBezTo>
                    <a:cubicBezTo>
                      <a:pt x="21108" y="42152"/>
                      <a:pt x="17431" y="44053"/>
                      <a:pt x="13438" y="44940"/>
                    </a:cubicBezTo>
                    <a:cubicBezTo>
                      <a:pt x="11029" y="45448"/>
                      <a:pt x="8621" y="45638"/>
                      <a:pt x="6276" y="46208"/>
                    </a:cubicBezTo>
                    <a:cubicBezTo>
                      <a:pt x="4754" y="46715"/>
                      <a:pt x="3296" y="47222"/>
                      <a:pt x="1902" y="47856"/>
                    </a:cubicBezTo>
                    <a:cubicBezTo>
                      <a:pt x="1205" y="48110"/>
                      <a:pt x="634" y="48427"/>
                      <a:pt x="1" y="48744"/>
                    </a:cubicBezTo>
                    <a:cubicBezTo>
                      <a:pt x="951" y="49694"/>
                      <a:pt x="2219" y="50392"/>
                      <a:pt x="3550" y="50708"/>
                    </a:cubicBezTo>
                    <a:cubicBezTo>
                      <a:pt x="5452" y="51342"/>
                      <a:pt x="7416" y="51913"/>
                      <a:pt x="9381" y="52293"/>
                    </a:cubicBezTo>
                    <a:cubicBezTo>
                      <a:pt x="10712" y="52483"/>
                      <a:pt x="11980" y="52610"/>
                      <a:pt x="13375" y="52673"/>
                    </a:cubicBezTo>
                    <a:cubicBezTo>
                      <a:pt x="14368" y="52768"/>
                      <a:pt x="15431" y="53039"/>
                      <a:pt x="16460" y="53039"/>
                    </a:cubicBezTo>
                    <a:cubicBezTo>
                      <a:pt x="16810" y="53039"/>
                      <a:pt x="17156" y="53007"/>
                      <a:pt x="17495" y="52927"/>
                    </a:cubicBezTo>
                    <a:cubicBezTo>
                      <a:pt x="18952" y="52547"/>
                      <a:pt x="20347" y="51532"/>
                      <a:pt x="21678" y="50899"/>
                    </a:cubicBezTo>
                    <a:cubicBezTo>
                      <a:pt x="24594" y="49631"/>
                      <a:pt x="27826" y="49060"/>
                      <a:pt x="30742" y="47856"/>
                    </a:cubicBezTo>
                    <a:cubicBezTo>
                      <a:pt x="32834" y="47096"/>
                      <a:pt x="34608" y="45828"/>
                      <a:pt x="36003" y="44116"/>
                    </a:cubicBezTo>
                    <a:cubicBezTo>
                      <a:pt x="37271" y="42468"/>
                      <a:pt x="37587" y="40123"/>
                      <a:pt x="38095" y="38158"/>
                    </a:cubicBezTo>
                    <a:cubicBezTo>
                      <a:pt x="39552" y="32897"/>
                      <a:pt x="37587" y="28397"/>
                      <a:pt x="35559" y="23580"/>
                    </a:cubicBezTo>
                    <a:cubicBezTo>
                      <a:pt x="33848" y="19333"/>
                      <a:pt x="31883" y="15213"/>
                      <a:pt x="29601" y="11220"/>
                    </a:cubicBezTo>
                    <a:cubicBezTo>
                      <a:pt x="28587" y="9572"/>
                      <a:pt x="27002" y="7987"/>
                      <a:pt x="26242" y="6212"/>
                    </a:cubicBezTo>
                    <a:cubicBezTo>
                      <a:pt x="25418" y="4121"/>
                      <a:pt x="24974" y="2029"/>
                      <a:pt x="23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6"/>
              <p:cNvSpPr/>
              <p:nvPr/>
            </p:nvSpPr>
            <p:spPr>
              <a:xfrm>
                <a:off x="3733125" y="1239725"/>
                <a:ext cx="172750" cy="304150"/>
              </a:xfrm>
              <a:custGeom>
                <a:avLst/>
                <a:gdLst/>
                <a:ahLst/>
                <a:cxnLst/>
                <a:rect l="l" t="t" r="r" b="b"/>
                <a:pathLst>
                  <a:path w="6910" h="12166" extrusionOk="0">
                    <a:moveTo>
                      <a:pt x="1758" y="0"/>
                    </a:moveTo>
                    <a:cubicBezTo>
                      <a:pt x="1167" y="0"/>
                      <a:pt x="686" y="585"/>
                      <a:pt x="444" y="2087"/>
                    </a:cubicBezTo>
                    <a:cubicBezTo>
                      <a:pt x="0" y="4749"/>
                      <a:pt x="1648" y="11024"/>
                      <a:pt x="4374" y="12038"/>
                    </a:cubicBezTo>
                    <a:cubicBezTo>
                      <a:pt x="4564" y="12165"/>
                      <a:pt x="4818" y="12165"/>
                      <a:pt x="5008" y="12165"/>
                    </a:cubicBezTo>
                    <a:cubicBezTo>
                      <a:pt x="5261" y="12038"/>
                      <a:pt x="5451" y="11912"/>
                      <a:pt x="5578" y="11658"/>
                    </a:cubicBezTo>
                    <a:cubicBezTo>
                      <a:pt x="6592" y="10200"/>
                      <a:pt x="6909" y="8362"/>
                      <a:pt x="6529" y="6651"/>
                    </a:cubicBezTo>
                    <a:cubicBezTo>
                      <a:pt x="6151" y="4997"/>
                      <a:pt x="3485" y="0"/>
                      <a:pt x="1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6"/>
              <p:cNvSpPr/>
              <p:nvPr/>
            </p:nvSpPr>
            <p:spPr>
              <a:xfrm>
                <a:off x="4079650" y="2718050"/>
                <a:ext cx="949700" cy="1069650"/>
              </a:xfrm>
              <a:custGeom>
                <a:avLst/>
                <a:gdLst/>
                <a:ahLst/>
                <a:cxnLst/>
                <a:rect l="l" t="t" r="r" b="b"/>
                <a:pathLst>
                  <a:path w="37988" h="42786" extrusionOk="0">
                    <a:moveTo>
                      <a:pt x="23156" y="0"/>
                    </a:moveTo>
                    <a:cubicBezTo>
                      <a:pt x="24994" y="5641"/>
                      <a:pt x="26008" y="11536"/>
                      <a:pt x="26135" y="17494"/>
                    </a:cubicBezTo>
                    <a:cubicBezTo>
                      <a:pt x="26198" y="18825"/>
                      <a:pt x="26072" y="20156"/>
                      <a:pt x="25755" y="21424"/>
                    </a:cubicBezTo>
                    <a:cubicBezTo>
                      <a:pt x="25374" y="22692"/>
                      <a:pt x="24550" y="23769"/>
                      <a:pt x="23346" y="24403"/>
                    </a:cubicBezTo>
                    <a:cubicBezTo>
                      <a:pt x="21686" y="25217"/>
                      <a:pt x="19518" y="25468"/>
                      <a:pt x="17356" y="25468"/>
                    </a:cubicBezTo>
                    <a:cubicBezTo>
                      <a:pt x="15475" y="25468"/>
                      <a:pt x="13597" y="25278"/>
                      <a:pt x="12064" y="25101"/>
                    </a:cubicBezTo>
                    <a:cubicBezTo>
                      <a:pt x="11078" y="25018"/>
                      <a:pt x="8888" y="24676"/>
                      <a:pt x="6757" y="24676"/>
                    </a:cubicBezTo>
                    <a:cubicBezTo>
                      <a:pt x="3954" y="24676"/>
                      <a:pt x="1254" y="25269"/>
                      <a:pt x="1542" y="27826"/>
                    </a:cubicBezTo>
                    <a:cubicBezTo>
                      <a:pt x="1605" y="28777"/>
                      <a:pt x="2366" y="29474"/>
                      <a:pt x="2683" y="30425"/>
                    </a:cubicBezTo>
                    <a:cubicBezTo>
                      <a:pt x="3502" y="32567"/>
                      <a:pt x="0" y="42786"/>
                      <a:pt x="4065" y="42786"/>
                    </a:cubicBezTo>
                    <a:cubicBezTo>
                      <a:pt x="4090" y="42786"/>
                      <a:pt x="4115" y="42786"/>
                      <a:pt x="4141" y="42785"/>
                    </a:cubicBezTo>
                    <a:lnTo>
                      <a:pt x="22459" y="41961"/>
                    </a:lnTo>
                    <a:cubicBezTo>
                      <a:pt x="24550" y="41961"/>
                      <a:pt x="26642" y="41707"/>
                      <a:pt x="28670" y="41200"/>
                    </a:cubicBezTo>
                    <a:cubicBezTo>
                      <a:pt x="23726" y="37461"/>
                      <a:pt x="17388" y="39109"/>
                      <a:pt x="11873" y="37207"/>
                    </a:cubicBezTo>
                    <a:cubicBezTo>
                      <a:pt x="13014" y="35939"/>
                      <a:pt x="14219" y="34735"/>
                      <a:pt x="15486" y="33657"/>
                    </a:cubicBezTo>
                    <a:cubicBezTo>
                      <a:pt x="17261" y="32390"/>
                      <a:pt x="19987" y="32390"/>
                      <a:pt x="22015" y="31819"/>
                    </a:cubicBezTo>
                    <a:cubicBezTo>
                      <a:pt x="26896" y="30361"/>
                      <a:pt x="32093" y="29284"/>
                      <a:pt x="36213" y="26178"/>
                    </a:cubicBezTo>
                    <a:cubicBezTo>
                      <a:pt x="37607" y="25164"/>
                      <a:pt x="37988" y="23453"/>
                      <a:pt x="35959" y="23389"/>
                    </a:cubicBezTo>
                    <a:cubicBezTo>
                      <a:pt x="35807" y="23379"/>
                      <a:pt x="35656" y="23374"/>
                      <a:pt x="35506" y="23374"/>
                    </a:cubicBezTo>
                    <a:cubicBezTo>
                      <a:pt x="34729" y="23374"/>
                      <a:pt x="33985" y="23492"/>
                      <a:pt x="33265" y="23492"/>
                    </a:cubicBezTo>
                    <a:cubicBezTo>
                      <a:pt x="32448" y="23492"/>
                      <a:pt x="31661" y="23340"/>
                      <a:pt x="30889" y="22692"/>
                    </a:cubicBezTo>
                    <a:cubicBezTo>
                      <a:pt x="29368" y="21551"/>
                      <a:pt x="29177" y="19396"/>
                      <a:pt x="28987" y="17494"/>
                    </a:cubicBezTo>
                    <a:cubicBezTo>
                      <a:pt x="28290" y="11283"/>
                      <a:pt x="26325" y="5324"/>
                      <a:pt x="23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6"/>
              <p:cNvSpPr/>
              <p:nvPr/>
            </p:nvSpPr>
            <p:spPr>
              <a:xfrm>
                <a:off x="4786875" y="3118950"/>
                <a:ext cx="589500" cy="656050"/>
              </a:xfrm>
              <a:custGeom>
                <a:avLst/>
                <a:gdLst/>
                <a:ahLst/>
                <a:cxnLst/>
                <a:rect l="l" t="t" r="r" b="b"/>
                <a:pathLst>
                  <a:path w="23580" h="26242" extrusionOk="0">
                    <a:moveTo>
                      <a:pt x="20347" y="0"/>
                    </a:moveTo>
                    <a:lnTo>
                      <a:pt x="20347" y="0"/>
                    </a:lnTo>
                    <a:cubicBezTo>
                      <a:pt x="20918" y="1458"/>
                      <a:pt x="21362" y="3043"/>
                      <a:pt x="21678" y="4628"/>
                    </a:cubicBezTo>
                    <a:cubicBezTo>
                      <a:pt x="21742" y="4944"/>
                      <a:pt x="21805" y="5325"/>
                      <a:pt x="21805" y="5705"/>
                    </a:cubicBezTo>
                    <a:cubicBezTo>
                      <a:pt x="21742" y="6846"/>
                      <a:pt x="21362" y="7987"/>
                      <a:pt x="20791" y="9065"/>
                    </a:cubicBezTo>
                    <a:cubicBezTo>
                      <a:pt x="19904" y="11029"/>
                      <a:pt x="18890" y="12931"/>
                      <a:pt x="17685" y="14706"/>
                    </a:cubicBezTo>
                    <a:cubicBezTo>
                      <a:pt x="16608" y="16164"/>
                      <a:pt x="15403" y="17495"/>
                      <a:pt x="14072" y="18826"/>
                    </a:cubicBezTo>
                    <a:cubicBezTo>
                      <a:pt x="13882" y="19016"/>
                      <a:pt x="13692" y="19206"/>
                      <a:pt x="13438" y="19396"/>
                    </a:cubicBezTo>
                    <a:cubicBezTo>
                      <a:pt x="13122" y="19523"/>
                      <a:pt x="12805" y="19586"/>
                      <a:pt x="12488" y="19713"/>
                    </a:cubicBezTo>
                    <a:cubicBezTo>
                      <a:pt x="12044" y="19903"/>
                      <a:pt x="11600" y="20157"/>
                      <a:pt x="11283" y="20474"/>
                    </a:cubicBezTo>
                    <a:cubicBezTo>
                      <a:pt x="7924" y="23136"/>
                      <a:pt x="4121" y="25101"/>
                      <a:pt x="1" y="26242"/>
                    </a:cubicBezTo>
                    <a:cubicBezTo>
                      <a:pt x="438" y="26202"/>
                      <a:pt x="867" y="26190"/>
                      <a:pt x="1290" y="26190"/>
                    </a:cubicBezTo>
                    <a:cubicBezTo>
                      <a:pt x="1944" y="26190"/>
                      <a:pt x="2585" y="26219"/>
                      <a:pt x="3224" y="26219"/>
                    </a:cubicBezTo>
                    <a:cubicBezTo>
                      <a:pt x="4151" y="26219"/>
                      <a:pt x="5073" y="26158"/>
                      <a:pt x="6023" y="25861"/>
                    </a:cubicBezTo>
                    <a:cubicBezTo>
                      <a:pt x="7861" y="25291"/>
                      <a:pt x="9635" y="24657"/>
                      <a:pt x="11347" y="23833"/>
                    </a:cubicBezTo>
                    <a:cubicBezTo>
                      <a:pt x="14706" y="22058"/>
                      <a:pt x="17558" y="19586"/>
                      <a:pt x="19840" y="16607"/>
                    </a:cubicBezTo>
                    <a:cubicBezTo>
                      <a:pt x="21552" y="14389"/>
                      <a:pt x="23200" y="11790"/>
                      <a:pt x="23390" y="8938"/>
                    </a:cubicBezTo>
                    <a:cubicBezTo>
                      <a:pt x="23580" y="5515"/>
                      <a:pt x="21805" y="2916"/>
                      <a:pt x="20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6"/>
              <p:cNvSpPr/>
              <p:nvPr/>
            </p:nvSpPr>
            <p:spPr>
              <a:xfrm>
                <a:off x="4170475" y="3737625"/>
                <a:ext cx="919100" cy="661725"/>
              </a:xfrm>
              <a:custGeom>
                <a:avLst/>
                <a:gdLst/>
                <a:ahLst/>
                <a:cxnLst/>
                <a:rect l="l" t="t" r="r" b="b"/>
                <a:pathLst>
                  <a:path w="36764" h="26469" extrusionOk="0">
                    <a:moveTo>
                      <a:pt x="36120" y="1"/>
                    </a:moveTo>
                    <a:cubicBezTo>
                      <a:pt x="35347" y="1"/>
                      <a:pt x="34540" y="374"/>
                      <a:pt x="33848" y="671"/>
                    </a:cubicBezTo>
                    <a:cubicBezTo>
                      <a:pt x="32020" y="1391"/>
                      <a:pt x="30095" y="1772"/>
                      <a:pt x="28157" y="1772"/>
                    </a:cubicBezTo>
                    <a:cubicBezTo>
                      <a:pt x="27878" y="1772"/>
                      <a:pt x="27599" y="1764"/>
                      <a:pt x="27319" y="1748"/>
                    </a:cubicBezTo>
                    <a:cubicBezTo>
                      <a:pt x="25481" y="1748"/>
                      <a:pt x="23579" y="1875"/>
                      <a:pt x="21741" y="2065"/>
                    </a:cubicBezTo>
                    <a:cubicBezTo>
                      <a:pt x="16544" y="2382"/>
                      <a:pt x="11346" y="2572"/>
                      <a:pt x="6149" y="2826"/>
                    </a:cubicBezTo>
                    <a:cubicBezTo>
                      <a:pt x="6072" y="2819"/>
                      <a:pt x="5996" y="2816"/>
                      <a:pt x="5920" y="2816"/>
                    </a:cubicBezTo>
                    <a:cubicBezTo>
                      <a:pt x="5249" y="2816"/>
                      <a:pt x="4633" y="3067"/>
                      <a:pt x="4120" y="3523"/>
                    </a:cubicBezTo>
                    <a:cubicBezTo>
                      <a:pt x="3804" y="4157"/>
                      <a:pt x="3677" y="4854"/>
                      <a:pt x="3867" y="5551"/>
                    </a:cubicBezTo>
                    <a:cubicBezTo>
                      <a:pt x="4120" y="8594"/>
                      <a:pt x="3613" y="11700"/>
                      <a:pt x="2409" y="14552"/>
                    </a:cubicBezTo>
                    <a:cubicBezTo>
                      <a:pt x="1458" y="16771"/>
                      <a:pt x="0" y="18989"/>
                      <a:pt x="127" y="21461"/>
                    </a:cubicBezTo>
                    <a:cubicBezTo>
                      <a:pt x="888" y="21334"/>
                      <a:pt x="1585" y="20764"/>
                      <a:pt x="1902" y="20067"/>
                    </a:cubicBezTo>
                    <a:cubicBezTo>
                      <a:pt x="2219" y="19306"/>
                      <a:pt x="2536" y="18609"/>
                      <a:pt x="2980" y="17975"/>
                    </a:cubicBezTo>
                    <a:cubicBezTo>
                      <a:pt x="3360" y="17468"/>
                      <a:pt x="3867" y="17024"/>
                      <a:pt x="4311" y="16580"/>
                    </a:cubicBezTo>
                    <a:cubicBezTo>
                      <a:pt x="5325" y="15566"/>
                      <a:pt x="6212" y="14425"/>
                      <a:pt x="6973" y="13158"/>
                    </a:cubicBezTo>
                    <a:lnTo>
                      <a:pt x="10839" y="7073"/>
                    </a:lnTo>
                    <a:cubicBezTo>
                      <a:pt x="11029" y="6756"/>
                      <a:pt x="11283" y="6439"/>
                      <a:pt x="11663" y="6312"/>
                    </a:cubicBezTo>
                    <a:cubicBezTo>
                      <a:pt x="11794" y="6256"/>
                      <a:pt x="11923" y="6230"/>
                      <a:pt x="12047" y="6230"/>
                    </a:cubicBezTo>
                    <a:cubicBezTo>
                      <a:pt x="12767" y="6230"/>
                      <a:pt x="13367" y="7086"/>
                      <a:pt x="13691" y="7897"/>
                    </a:cubicBezTo>
                    <a:cubicBezTo>
                      <a:pt x="15530" y="12967"/>
                      <a:pt x="15086" y="18672"/>
                      <a:pt x="12424" y="23489"/>
                    </a:cubicBezTo>
                    <a:cubicBezTo>
                      <a:pt x="13945" y="24060"/>
                      <a:pt x="15530" y="24947"/>
                      <a:pt x="15530" y="26468"/>
                    </a:cubicBezTo>
                    <a:cubicBezTo>
                      <a:pt x="17051" y="25835"/>
                      <a:pt x="17495" y="23933"/>
                      <a:pt x="17811" y="22348"/>
                    </a:cubicBezTo>
                    <a:cubicBezTo>
                      <a:pt x="18192" y="20700"/>
                      <a:pt x="18445" y="19052"/>
                      <a:pt x="18572" y="17341"/>
                    </a:cubicBezTo>
                    <a:cubicBezTo>
                      <a:pt x="18635" y="14679"/>
                      <a:pt x="18128" y="12017"/>
                      <a:pt x="18128" y="9354"/>
                    </a:cubicBezTo>
                    <a:cubicBezTo>
                      <a:pt x="18002" y="7897"/>
                      <a:pt x="18382" y="6439"/>
                      <a:pt x="19206" y="5234"/>
                    </a:cubicBezTo>
                    <a:cubicBezTo>
                      <a:pt x="20234" y="3929"/>
                      <a:pt x="21929" y="3315"/>
                      <a:pt x="23598" y="3315"/>
                    </a:cubicBezTo>
                    <a:cubicBezTo>
                      <a:pt x="24602" y="3315"/>
                      <a:pt x="25598" y="3538"/>
                      <a:pt x="26432" y="3967"/>
                    </a:cubicBezTo>
                    <a:cubicBezTo>
                      <a:pt x="27509" y="4601"/>
                      <a:pt x="28270" y="5551"/>
                      <a:pt x="28714" y="6756"/>
                    </a:cubicBezTo>
                    <a:cubicBezTo>
                      <a:pt x="30171" y="10432"/>
                      <a:pt x="29157" y="14615"/>
                      <a:pt x="29221" y="18609"/>
                    </a:cubicBezTo>
                    <a:cubicBezTo>
                      <a:pt x="29284" y="20003"/>
                      <a:pt x="29538" y="21524"/>
                      <a:pt x="30615" y="22412"/>
                    </a:cubicBezTo>
                    <a:cubicBezTo>
                      <a:pt x="30615" y="21207"/>
                      <a:pt x="30742" y="20003"/>
                      <a:pt x="30995" y="18799"/>
                    </a:cubicBezTo>
                    <a:cubicBezTo>
                      <a:pt x="31756" y="15123"/>
                      <a:pt x="34482" y="11763"/>
                      <a:pt x="34355" y="7960"/>
                    </a:cubicBezTo>
                    <a:cubicBezTo>
                      <a:pt x="34355" y="6249"/>
                      <a:pt x="33784" y="4537"/>
                      <a:pt x="34355" y="2953"/>
                    </a:cubicBezTo>
                    <a:cubicBezTo>
                      <a:pt x="34925" y="1812"/>
                      <a:pt x="35749" y="861"/>
                      <a:pt x="36763" y="100"/>
                    </a:cubicBezTo>
                    <a:cubicBezTo>
                      <a:pt x="36554" y="30"/>
                      <a:pt x="36338" y="1"/>
                      <a:pt x="36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6"/>
              <p:cNvSpPr/>
              <p:nvPr/>
            </p:nvSpPr>
            <p:spPr>
              <a:xfrm>
                <a:off x="4273475" y="2245825"/>
                <a:ext cx="180675" cy="1033200"/>
              </a:xfrm>
              <a:custGeom>
                <a:avLst/>
                <a:gdLst/>
                <a:ahLst/>
                <a:cxnLst/>
                <a:rect l="l" t="t" r="r" b="b"/>
                <a:pathLst>
                  <a:path w="7227" h="41328" extrusionOk="0">
                    <a:moveTo>
                      <a:pt x="7226" y="0"/>
                    </a:moveTo>
                    <a:lnTo>
                      <a:pt x="7226" y="0"/>
                    </a:lnTo>
                    <a:cubicBezTo>
                      <a:pt x="4881" y="2282"/>
                      <a:pt x="4374" y="7226"/>
                      <a:pt x="4184" y="10332"/>
                    </a:cubicBezTo>
                    <a:cubicBezTo>
                      <a:pt x="3994" y="13248"/>
                      <a:pt x="4184" y="16100"/>
                      <a:pt x="3994" y="19016"/>
                    </a:cubicBezTo>
                    <a:cubicBezTo>
                      <a:pt x="3867" y="20664"/>
                      <a:pt x="3740" y="22375"/>
                      <a:pt x="3487" y="24023"/>
                    </a:cubicBezTo>
                    <a:cubicBezTo>
                      <a:pt x="2599" y="29791"/>
                      <a:pt x="1395" y="35623"/>
                      <a:pt x="0" y="41327"/>
                    </a:cubicBezTo>
                    <a:cubicBezTo>
                      <a:pt x="1902" y="37651"/>
                      <a:pt x="3360" y="33785"/>
                      <a:pt x="4374" y="29728"/>
                    </a:cubicBezTo>
                    <a:cubicBezTo>
                      <a:pt x="5261" y="27066"/>
                      <a:pt x="5768" y="24277"/>
                      <a:pt x="5959" y="21488"/>
                    </a:cubicBezTo>
                    <a:cubicBezTo>
                      <a:pt x="6149" y="14325"/>
                      <a:pt x="5642" y="6973"/>
                      <a:pt x="7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6"/>
              <p:cNvSpPr/>
              <p:nvPr/>
            </p:nvSpPr>
            <p:spPr>
              <a:xfrm>
                <a:off x="4463625" y="2336150"/>
                <a:ext cx="128375" cy="874725"/>
              </a:xfrm>
              <a:custGeom>
                <a:avLst/>
                <a:gdLst/>
                <a:ahLst/>
                <a:cxnLst/>
                <a:rect l="l" t="t" r="r" b="b"/>
                <a:pathLst>
                  <a:path w="5135" h="34989" extrusionOk="0">
                    <a:moveTo>
                      <a:pt x="2282" y="0"/>
                    </a:moveTo>
                    <a:cubicBezTo>
                      <a:pt x="2284" y="6"/>
                      <a:pt x="2286" y="12"/>
                      <a:pt x="2287" y="18"/>
                    </a:cubicBezTo>
                    <a:lnTo>
                      <a:pt x="2287" y="18"/>
                    </a:lnTo>
                    <a:cubicBezTo>
                      <a:pt x="2286" y="12"/>
                      <a:pt x="2284" y="6"/>
                      <a:pt x="2282" y="0"/>
                    </a:cubicBezTo>
                    <a:close/>
                    <a:moveTo>
                      <a:pt x="2029" y="127"/>
                    </a:moveTo>
                    <a:lnTo>
                      <a:pt x="2029" y="127"/>
                    </a:lnTo>
                    <a:cubicBezTo>
                      <a:pt x="2029" y="136"/>
                      <a:pt x="2030" y="143"/>
                      <a:pt x="2033" y="150"/>
                    </a:cubicBezTo>
                    <a:lnTo>
                      <a:pt x="2033" y="150"/>
                    </a:lnTo>
                    <a:cubicBezTo>
                      <a:pt x="2032" y="143"/>
                      <a:pt x="2030" y="135"/>
                      <a:pt x="2029" y="127"/>
                    </a:cubicBezTo>
                    <a:close/>
                    <a:moveTo>
                      <a:pt x="2287" y="18"/>
                    </a:moveTo>
                    <a:lnTo>
                      <a:pt x="2287" y="18"/>
                    </a:lnTo>
                    <a:cubicBezTo>
                      <a:pt x="2312" y="130"/>
                      <a:pt x="2201" y="193"/>
                      <a:pt x="2117" y="193"/>
                    </a:cubicBezTo>
                    <a:cubicBezTo>
                      <a:pt x="2078" y="193"/>
                      <a:pt x="2044" y="179"/>
                      <a:pt x="2033" y="150"/>
                    </a:cubicBezTo>
                    <a:lnTo>
                      <a:pt x="2033" y="150"/>
                    </a:lnTo>
                    <a:cubicBezTo>
                      <a:pt x="3359" y="7623"/>
                      <a:pt x="3043" y="15601"/>
                      <a:pt x="2853" y="23199"/>
                    </a:cubicBezTo>
                    <a:cubicBezTo>
                      <a:pt x="2916" y="24784"/>
                      <a:pt x="2726" y="26432"/>
                      <a:pt x="2346" y="27953"/>
                    </a:cubicBezTo>
                    <a:cubicBezTo>
                      <a:pt x="1649" y="30362"/>
                      <a:pt x="127" y="32517"/>
                      <a:pt x="1" y="34989"/>
                    </a:cubicBezTo>
                    <a:cubicBezTo>
                      <a:pt x="761" y="33658"/>
                      <a:pt x="1332" y="32200"/>
                      <a:pt x="1775" y="30742"/>
                    </a:cubicBezTo>
                    <a:cubicBezTo>
                      <a:pt x="3043" y="27256"/>
                      <a:pt x="3994" y="23643"/>
                      <a:pt x="4628" y="19967"/>
                    </a:cubicBezTo>
                    <a:cubicBezTo>
                      <a:pt x="4818" y="18445"/>
                      <a:pt x="4881" y="16924"/>
                      <a:pt x="4945" y="15340"/>
                    </a:cubicBezTo>
                    <a:cubicBezTo>
                      <a:pt x="5135" y="12931"/>
                      <a:pt x="5008" y="10522"/>
                      <a:pt x="4501" y="8114"/>
                    </a:cubicBezTo>
                    <a:cubicBezTo>
                      <a:pt x="3742" y="5457"/>
                      <a:pt x="3046" y="2737"/>
                      <a:pt x="228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6"/>
              <p:cNvSpPr/>
              <p:nvPr/>
            </p:nvSpPr>
            <p:spPr>
              <a:xfrm>
                <a:off x="4495325" y="2293375"/>
                <a:ext cx="548300" cy="385075"/>
              </a:xfrm>
              <a:custGeom>
                <a:avLst/>
                <a:gdLst/>
                <a:ahLst/>
                <a:cxnLst/>
                <a:rect l="l" t="t" r="r" b="b"/>
                <a:pathLst>
                  <a:path w="21932" h="15403" extrusionOk="0">
                    <a:moveTo>
                      <a:pt x="0" y="570"/>
                    </a:moveTo>
                    <a:cubicBezTo>
                      <a:pt x="155" y="736"/>
                      <a:pt x="325" y="884"/>
                      <a:pt x="507" y="1018"/>
                    </a:cubicBezTo>
                    <a:lnTo>
                      <a:pt x="507" y="1018"/>
                    </a:lnTo>
                    <a:cubicBezTo>
                      <a:pt x="337" y="870"/>
                      <a:pt x="168" y="721"/>
                      <a:pt x="0" y="570"/>
                    </a:cubicBezTo>
                    <a:close/>
                    <a:moveTo>
                      <a:pt x="21931" y="0"/>
                    </a:moveTo>
                    <a:lnTo>
                      <a:pt x="21931" y="0"/>
                    </a:lnTo>
                    <a:cubicBezTo>
                      <a:pt x="18802" y="2244"/>
                      <a:pt x="15068" y="3442"/>
                      <a:pt x="11241" y="3442"/>
                    </a:cubicBezTo>
                    <a:cubicBezTo>
                      <a:pt x="10959" y="3442"/>
                      <a:pt x="10678" y="3436"/>
                      <a:pt x="10395" y="3423"/>
                    </a:cubicBezTo>
                    <a:cubicBezTo>
                      <a:pt x="8177" y="3233"/>
                      <a:pt x="5958" y="2852"/>
                      <a:pt x="3803" y="2282"/>
                    </a:cubicBezTo>
                    <a:cubicBezTo>
                      <a:pt x="2689" y="2017"/>
                      <a:pt x="1441" y="1707"/>
                      <a:pt x="507" y="1018"/>
                    </a:cubicBezTo>
                    <a:lnTo>
                      <a:pt x="507" y="1018"/>
                    </a:lnTo>
                    <a:cubicBezTo>
                      <a:pt x="2272" y="2548"/>
                      <a:pt x="4194" y="3915"/>
                      <a:pt x="6275" y="5071"/>
                    </a:cubicBezTo>
                    <a:cubicBezTo>
                      <a:pt x="5991" y="5315"/>
                      <a:pt x="5654" y="5428"/>
                      <a:pt x="5299" y="5428"/>
                    </a:cubicBezTo>
                    <a:cubicBezTo>
                      <a:pt x="5100" y="5428"/>
                      <a:pt x="4895" y="5393"/>
                      <a:pt x="4691" y="5324"/>
                    </a:cubicBezTo>
                    <a:cubicBezTo>
                      <a:pt x="4353" y="5155"/>
                      <a:pt x="3986" y="5071"/>
                      <a:pt x="3611" y="5071"/>
                    </a:cubicBezTo>
                    <a:cubicBezTo>
                      <a:pt x="3423" y="5071"/>
                      <a:pt x="3233" y="5092"/>
                      <a:pt x="3043" y="5134"/>
                    </a:cubicBezTo>
                    <a:cubicBezTo>
                      <a:pt x="4310" y="6339"/>
                      <a:pt x="5705" y="7416"/>
                      <a:pt x="7163" y="8303"/>
                    </a:cubicBezTo>
                    <a:lnTo>
                      <a:pt x="6022" y="8937"/>
                    </a:lnTo>
                    <a:cubicBezTo>
                      <a:pt x="5895" y="9001"/>
                      <a:pt x="5768" y="9064"/>
                      <a:pt x="5705" y="9191"/>
                    </a:cubicBezTo>
                    <a:cubicBezTo>
                      <a:pt x="5705" y="9318"/>
                      <a:pt x="5768" y="9444"/>
                      <a:pt x="5832" y="9508"/>
                    </a:cubicBezTo>
                    <a:cubicBezTo>
                      <a:pt x="6275" y="10395"/>
                      <a:pt x="6909" y="11219"/>
                      <a:pt x="7606" y="11916"/>
                    </a:cubicBezTo>
                    <a:cubicBezTo>
                      <a:pt x="8684" y="12931"/>
                      <a:pt x="10142" y="13945"/>
                      <a:pt x="10585" y="15403"/>
                    </a:cubicBezTo>
                    <a:cubicBezTo>
                      <a:pt x="10142" y="13881"/>
                      <a:pt x="10078" y="12233"/>
                      <a:pt x="10459" y="10649"/>
                    </a:cubicBezTo>
                    <a:cubicBezTo>
                      <a:pt x="10459" y="10459"/>
                      <a:pt x="10522" y="10332"/>
                      <a:pt x="10712" y="10205"/>
                    </a:cubicBezTo>
                    <a:cubicBezTo>
                      <a:pt x="10839" y="10078"/>
                      <a:pt x="11029" y="10015"/>
                      <a:pt x="11219" y="10015"/>
                    </a:cubicBezTo>
                    <a:cubicBezTo>
                      <a:pt x="12297" y="10078"/>
                      <a:pt x="13121" y="11029"/>
                      <a:pt x="14072" y="11473"/>
                    </a:cubicBezTo>
                    <a:cubicBezTo>
                      <a:pt x="14230" y="11536"/>
                      <a:pt x="14404" y="11568"/>
                      <a:pt x="14579" y="11568"/>
                    </a:cubicBezTo>
                    <a:cubicBezTo>
                      <a:pt x="14753" y="11568"/>
                      <a:pt x="14927" y="11536"/>
                      <a:pt x="15086" y="11473"/>
                    </a:cubicBezTo>
                    <a:cubicBezTo>
                      <a:pt x="15213" y="11283"/>
                      <a:pt x="15339" y="11092"/>
                      <a:pt x="15403" y="10902"/>
                    </a:cubicBezTo>
                    <a:cubicBezTo>
                      <a:pt x="15846" y="9951"/>
                      <a:pt x="16861" y="9127"/>
                      <a:pt x="16607" y="8113"/>
                    </a:cubicBezTo>
                    <a:cubicBezTo>
                      <a:pt x="16744" y="8103"/>
                      <a:pt x="16882" y="8097"/>
                      <a:pt x="17019" y="8097"/>
                    </a:cubicBezTo>
                    <a:cubicBezTo>
                      <a:pt x="17704" y="8097"/>
                      <a:pt x="18382" y="8229"/>
                      <a:pt x="19016" y="8494"/>
                    </a:cubicBezTo>
                    <a:cubicBezTo>
                      <a:pt x="19649" y="9001"/>
                      <a:pt x="20283" y="9635"/>
                      <a:pt x="20790" y="10268"/>
                    </a:cubicBezTo>
                    <a:cubicBezTo>
                      <a:pt x="20917" y="9318"/>
                      <a:pt x="21234" y="8557"/>
                      <a:pt x="21424" y="7670"/>
                    </a:cubicBezTo>
                    <a:cubicBezTo>
                      <a:pt x="21741" y="6592"/>
                      <a:pt x="21931" y="5831"/>
                      <a:pt x="20917" y="5388"/>
                    </a:cubicBezTo>
                    <a:cubicBezTo>
                      <a:pt x="20414" y="5181"/>
                      <a:pt x="19732" y="5125"/>
                      <a:pt x="19038" y="5125"/>
                    </a:cubicBezTo>
                    <a:cubicBezTo>
                      <a:pt x="18244" y="5125"/>
                      <a:pt x="17435" y="5198"/>
                      <a:pt x="16861" y="5198"/>
                    </a:cubicBezTo>
                    <a:cubicBezTo>
                      <a:pt x="16489" y="5179"/>
                      <a:pt x="16118" y="5171"/>
                      <a:pt x="15748" y="5171"/>
                    </a:cubicBezTo>
                    <a:cubicBezTo>
                      <a:pt x="14856" y="5171"/>
                      <a:pt x="13972" y="5216"/>
                      <a:pt x="13121" y="5261"/>
                    </a:cubicBezTo>
                    <a:lnTo>
                      <a:pt x="17938" y="3803"/>
                    </a:lnTo>
                    <a:cubicBezTo>
                      <a:pt x="19016" y="3550"/>
                      <a:pt x="19966" y="3106"/>
                      <a:pt x="20854" y="2472"/>
                    </a:cubicBezTo>
                    <a:cubicBezTo>
                      <a:pt x="21234" y="2155"/>
                      <a:pt x="21614" y="1775"/>
                      <a:pt x="21804" y="1331"/>
                    </a:cubicBezTo>
                    <a:cubicBezTo>
                      <a:pt x="21931" y="1141"/>
                      <a:pt x="21868" y="63"/>
                      <a:pt x="219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6"/>
              <p:cNvSpPr/>
              <p:nvPr/>
            </p:nvSpPr>
            <p:spPr>
              <a:xfrm>
                <a:off x="4194250" y="268400"/>
                <a:ext cx="537100" cy="267350"/>
              </a:xfrm>
              <a:custGeom>
                <a:avLst/>
                <a:gdLst/>
                <a:ahLst/>
                <a:cxnLst/>
                <a:rect l="l" t="t" r="r" b="b"/>
                <a:pathLst>
                  <a:path w="21484" h="10694" extrusionOk="0">
                    <a:moveTo>
                      <a:pt x="13959" y="0"/>
                    </a:moveTo>
                    <a:cubicBezTo>
                      <a:pt x="13094" y="0"/>
                      <a:pt x="12118" y="472"/>
                      <a:pt x="11346" y="944"/>
                    </a:cubicBezTo>
                    <a:cubicBezTo>
                      <a:pt x="10928" y="374"/>
                      <a:pt x="10281" y="54"/>
                      <a:pt x="9612" y="54"/>
                    </a:cubicBezTo>
                    <a:cubicBezTo>
                      <a:pt x="9166" y="54"/>
                      <a:pt x="8709" y="196"/>
                      <a:pt x="8304" y="500"/>
                    </a:cubicBezTo>
                    <a:cubicBezTo>
                      <a:pt x="8050" y="754"/>
                      <a:pt x="7733" y="1071"/>
                      <a:pt x="7353" y="1134"/>
                    </a:cubicBezTo>
                    <a:cubicBezTo>
                      <a:pt x="7163" y="1134"/>
                      <a:pt x="6909" y="1134"/>
                      <a:pt x="6719" y="1071"/>
                    </a:cubicBezTo>
                    <a:cubicBezTo>
                      <a:pt x="6587" y="1049"/>
                      <a:pt x="6457" y="1038"/>
                      <a:pt x="6328" y="1038"/>
                    </a:cubicBezTo>
                    <a:cubicBezTo>
                      <a:pt x="4968" y="1038"/>
                      <a:pt x="3809" y="2217"/>
                      <a:pt x="3867" y="3606"/>
                    </a:cubicBezTo>
                    <a:cubicBezTo>
                      <a:pt x="1268" y="4684"/>
                      <a:pt x="0" y="5508"/>
                      <a:pt x="127" y="8677"/>
                    </a:cubicBezTo>
                    <a:cubicBezTo>
                      <a:pt x="444" y="7916"/>
                      <a:pt x="951" y="7219"/>
                      <a:pt x="1648" y="6775"/>
                    </a:cubicBezTo>
                    <a:cubicBezTo>
                      <a:pt x="1699" y="6724"/>
                      <a:pt x="1834" y="6631"/>
                      <a:pt x="1950" y="6631"/>
                    </a:cubicBezTo>
                    <a:cubicBezTo>
                      <a:pt x="1978" y="6631"/>
                      <a:pt x="2004" y="6637"/>
                      <a:pt x="2029" y="6649"/>
                    </a:cubicBezTo>
                    <a:cubicBezTo>
                      <a:pt x="2092" y="6712"/>
                      <a:pt x="2155" y="6775"/>
                      <a:pt x="2219" y="6902"/>
                    </a:cubicBezTo>
                    <a:lnTo>
                      <a:pt x="3423" y="9374"/>
                    </a:lnTo>
                    <a:cubicBezTo>
                      <a:pt x="3930" y="8360"/>
                      <a:pt x="4881" y="7599"/>
                      <a:pt x="6085" y="7409"/>
                    </a:cubicBezTo>
                    <a:cubicBezTo>
                      <a:pt x="6149" y="7378"/>
                      <a:pt x="6212" y="7362"/>
                      <a:pt x="6283" y="7362"/>
                    </a:cubicBezTo>
                    <a:cubicBezTo>
                      <a:pt x="6355" y="7362"/>
                      <a:pt x="6434" y="7378"/>
                      <a:pt x="6529" y="7409"/>
                    </a:cubicBezTo>
                    <a:cubicBezTo>
                      <a:pt x="6782" y="7536"/>
                      <a:pt x="6846" y="7853"/>
                      <a:pt x="6973" y="8170"/>
                    </a:cubicBezTo>
                    <a:cubicBezTo>
                      <a:pt x="7163" y="8867"/>
                      <a:pt x="7606" y="9501"/>
                      <a:pt x="8177" y="9945"/>
                    </a:cubicBezTo>
                    <a:cubicBezTo>
                      <a:pt x="8747" y="9438"/>
                      <a:pt x="9191" y="8804"/>
                      <a:pt x="9571" y="8170"/>
                    </a:cubicBezTo>
                    <a:cubicBezTo>
                      <a:pt x="10078" y="8170"/>
                      <a:pt x="10332" y="8740"/>
                      <a:pt x="10459" y="9247"/>
                    </a:cubicBezTo>
                    <a:cubicBezTo>
                      <a:pt x="10522" y="9691"/>
                      <a:pt x="10585" y="10262"/>
                      <a:pt x="10966" y="10579"/>
                    </a:cubicBezTo>
                    <a:cubicBezTo>
                      <a:pt x="11125" y="10658"/>
                      <a:pt x="11295" y="10693"/>
                      <a:pt x="11463" y="10693"/>
                    </a:cubicBezTo>
                    <a:cubicBezTo>
                      <a:pt x="11695" y="10693"/>
                      <a:pt x="11922" y="10626"/>
                      <a:pt x="12107" y="10515"/>
                    </a:cubicBezTo>
                    <a:cubicBezTo>
                      <a:pt x="12424" y="10262"/>
                      <a:pt x="12740" y="10008"/>
                      <a:pt x="12994" y="9691"/>
                    </a:cubicBezTo>
                    <a:cubicBezTo>
                      <a:pt x="13691" y="9057"/>
                      <a:pt x="16924" y="8614"/>
                      <a:pt x="16670" y="7726"/>
                    </a:cubicBezTo>
                    <a:cubicBezTo>
                      <a:pt x="16607" y="7536"/>
                      <a:pt x="16417" y="7346"/>
                      <a:pt x="16417" y="7092"/>
                    </a:cubicBezTo>
                    <a:cubicBezTo>
                      <a:pt x="16298" y="6677"/>
                      <a:pt x="16734" y="6262"/>
                      <a:pt x="17206" y="6262"/>
                    </a:cubicBezTo>
                    <a:cubicBezTo>
                      <a:pt x="17239" y="6262"/>
                      <a:pt x="17271" y="6264"/>
                      <a:pt x="17304" y="6268"/>
                    </a:cubicBezTo>
                    <a:cubicBezTo>
                      <a:pt x="17748" y="6395"/>
                      <a:pt x="18128" y="6775"/>
                      <a:pt x="18255" y="7219"/>
                    </a:cubicBezTo>
                    <a:lnTo>
                      <a:pt x="19206" y="6649"/>
                    </a:lnTo>
                    <a:cubicBezTo>
                      <a:pt x="19614" y="7164"/>
                      <a:pt x="20037" y="7381"/>
                      <a:pt x="20387" y="7381"/>
                    </a:cubicBezTo>
                    <a:cubicBezTo>
                      <a:pt x="21072" y="7381"/>
                      <a:pt x="21483" y="6555"/>
                      <a:pt x="20980" y="5508"/>
                    </a:cubicBezTo>
                    <a:cubicBezTo>
                      <a:pt x="20854" y="5318"/>
                      <a:pt x="20727" y="5064"/>
                      <a:pt x="20664" y="4874"/>
                    </a:cubicBezTo>
                    <a:cubicBezTo>
                      <a:pt x="20664" y="4684"/>
                      <a:pt x="20664" y="4494"/>
                      <a:pt x="20664" y="4303"/>
                    </a:cubicBezTo>
                    <a:cubicBezTo>
                      <a:pt x="20600" y="3163"/>
                      <a:pt x="19142" y="2719"/>
                      <a:pt x="18065" y="2529"/>
                    </a:cubicBezTo>
                    <a:cubicBezTo>
                      <a:pt x="18382" y="2085"/>
                      <a:pt x="18318" y="1451"/>
                      <a:pt x="17875" y="1071"/>
                    </a:cubicBezTo>
                    <a:cubicBezTo>
                      <a:pt x="17593" y="836"/>
                      <a:pt x="17206" y="705"/>
                      <a:pt x="16792" y="705"/>
                    </a:cubicBezTo>
                    <a:cubicBezTo>
                      <a:pt x="16648" y="705"/>
                      <a:pt x="16501" y="721"/>
                      <a:pt x="16353" y="754"/>
                    </a:cubicBezTo>
                    <a:cubicBezTo>
                      <a:pt x="16219" y="799"/>
                      <a:pt x="16084" y="844"/>
                      <a:pt x="15928" y="844"/>
                    </a:cubicBezTo>
                    <a:cubicBezTo>
                      <a:pt x="15863" y="844"/>
                      <a:pt x="15794" y="836"/>
                      <a:pt x="15720" y="817"/>
                    </a:cubicBezTo>
                    <a:cubicBezTo>
                      <a:pt x="15466" y="754"/>
                      <a:pt x="15276" y="564"/>
                      <a:pt x="15086" y="374"/>
                    </a:cubicBezTo>
                    <a:cubicBezTo>
                      <a:pt x="14758" y="107"/>
                      <a:pt x="14371" y="0"/>
                      <a:pt x="13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6"/>
              <p:cNvSpPr/>
              <p:nvPr/>
            </p:nvSpPr>
            <p:spPr>
              <a:xfrm>
                <a:off x="4767875" y="4334575"/>
                <a:ext cx="236125" cy="129750"/>
              </a:xfrm>
              <a:custGeom>
                <a:avLst/>
                <a:gdLst/>
                <a:ahLst/>
                <a:cxnLst/>
                <a:rect l="l" t="t" r="r" b="b"/>
                <a:pathLst>
                  <a:path w="9445" h="5190" extrusionOk="0">
                    <a:moveTo>
                      <a:pt x="5676" y="0"/>
                    </a:moveTo>
                    <a:cubicBezTo>
                      <a:pt x="3893" y="0"/>
                      <a:pt x="1723" y="1409"/>
                      <a:pt x="571" y="2273"/>
                    </a:cubicBezTo>
                    <a:cubicBezTo>
                      <a:pt x="317" y="2464"/>
                      <a:pt x="0" y="2781"/>
                      <a:pt x="0" y="3097"/>
                    </a:cubicBezTo>
                    <a:cubicBezTo>
                      <a:pt x="0" y="3478"/>
                      <a:pt x="444" y="3858"/>
                      <a:pt x="888" y="4048"/>
                    </a:cubicBezTo>
                    <a:lnTo>
                      <a:pt x="2726" y="4809"/>
                    </a:lnTo>
                    <a:cubicBezTo>
                      <a:pt x="3043" y="4999"/>
                      <a:pt x="3296" y="5062"/>
                      <a:pt x="3677" y="5189"/>
                    </a:cubicBezTo>
                    <a:lnTo>
                      <a:pt x="6085" y="5189"/>
                    </a:lnTo>
                    <a:cubicBezTo>
                      <a:pt x="6719" y="5189"/>
                      <a:pt x="8367" y="5189"/>
                      <a:pt x="9064" y="4555"/>
                    </a:cubicBezTo>
                    <a:cubicBezTo>
                      <a:pt x="9128" y="4492"/>
                      <a:pt x="9254" y="4429"/>
                      <a:pt x="9318" y="4365"/>
                    </a:cubicBezTo>
                    <a:cubicBezTo>
                      <a:pt x="9445" y="3985"/>
                      <a:pt x="9445" y="3605"/>
                      <a:pt x="9318" y="3224"/>
                    </a:cubicBezTo>
                    <a:cubicBezTo>
                      <a:pt x="9064" y="2654"/>
                      <a:pt x="8874" y="2083"/>
                      <a:pt x="8557" y="1576"/>
                    </a:cubicBezTo>
                    <a:cubicBezTo>
                      <a:pt x="8557" y="1449"/>
                      <a:pt x="8494" y="1386"/>
                      <a:pt x="8367" y="1323"/>
                    </a:cubicBezTo>
                    <a:cubicBezTo>
                      <a:pt x="8304" y="1196"/>
                      <a:pt x="8177" y="1133"/>
                      <a:pt x="8050" y="1133"/>
                    </a:cubicBezTo>
                    <a:cubicBezTo>
                      <a:pt x="7733" y="942"/>
                      <a:pt x="7480" y="752"/>
                      <a:pt x="7226" y="499"/>
                    </a:cubicBezTo>
                    <a:cubicBezTo>
                      <a:pt x="6780" y="145"/>
                      <a:pt x="6248" y="0"/>
                      <a:pt x="5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66"/>
            <p:cNvGrpSpPr/>
            <p:nvPr/>
          </p:nvGrpSpPr>
          <p:grpSpPr>
            <a:xfrm rot="-737854" flipH="1">
              <a:off x="6040299" y="2163977"/>
              <a:ext cx="198920" cy="169760"/>
              <a:chOff x="3056971" y="1206678"/>
              <a:chExt cx="638067" cy="544705"/>
            </a:xfrm>
          </p:grpSpPr>
          <p:sp>
            <p:nvSpPr>
              <p:cNvPr id="1834" name="Google Shape;1834;p66"/>
              <p:cNvSpPr/>
              <p:nvPr/>
            </p:nvSpPr>
            <p:spPr>
              <a:xfrm rot="243278">
                <a:off x="3267814" y="1655561"/>
                <a:ext cx="195145" cy="89226"/>
              </a:xfrm>
              <a:custGeom>
                <a:avLst/>
                <a:gdLst/>
                <a:ahLst/>
                <a:cxnLst/>
                <a:rect l="l" t="t" r="r" b="b"/>
                <a:pathLst>
                  <a:path w="8845" h="4470" extrusionOk="0">
                    <a:moveTo>
                      <a:pt x="5070" y="0"/>
                    </a:moveTo>
                    <a:cubicBezTo>
                      <a:pt x="4381" y="0"/>
                      <a:pt x="3983" y="329"/>
                      <a:pt x="3911" y="329"/>
                    </a:cubicBezTo>
                    <a:cubicBezTo>
                      <a:pt x="3908" y="329"/>
                      <a:pt x="3905" y="329"/>
                      <a:pt x="3903" y="328"/>
                    </a:cubicBezTo>
                    <a:cubicBezTo>
                      <a:pt x="3552" y="129"/>
                      <a:pt x="3234" y="48"/>
                      <a:pt x="2948" y="48"/>
                    </a:cubicBezTo>
                    <a:cubicBezTo>
                      <a:pt x="1661" y="48"/>
                      <a:pt x="1040" y="1703"/>
                      <a:pt x="1040" y="1703"/>
                    </a:cubicBezTo>
                    <a:cubicBezTo>
                      <a:pt x="703" y="1844"/>
                      <a:pt x="338" y="1984"/>
                      <a:pt x="1" y="2068"/>
                    </a:cubicBezTo>
                    <a:cubicBezTo>
                      <a:pt x="1" y="2742"/>
                      <a:pt x="759" y="3584"/>
                      <a:pt x="759" y="3584"/>
                    </a:cubicBezTo>
                    <a:cubicBezTo>
                      <a:pt x="1489" y="4090"/>
                      <a:pt x="2331" y="4370"/>
                      <a:pt x="3201" y="4455"/>
                    </a:cubicBezTo>
                    <a:cubicBezTo>
                      <a:pt x="3361" y="4464"/>
                      <a:pt x="3521" y="4469"/>
                      <a:pt x="3681" y="4469"/>
                    </a:cubicBezTo>
                    <a:cubicBezTo>
                      <a:pt x="4901" y="4469"/>
                      <a:pt x="6127" y="4186"/>
                      <a:pt x="7244" y="3640"/>
                    </a:cubicBezTo>
                    <a:cubicBezTo>
                      <a:pt x="8620" y="2882"/>
                      <a:pt x="8844" y="1226"/>
                      <a:pt x="8844" y="1226"/>
                    </a:cubicBezTo>
                    <a:lnTo>
                      <a:pt x="8620" y="1198"/>
                    </a:lnTo>
                    <a:lnTo>
                      <a:pt x="8058" y="1170"/>
                    </a:lnTo>
                    <a:lnTo>
                      <a:pt x="7469" y="1142"/>
                    </a:lnTo>
                    <a:cubicBezTo>
                      <a:pt x="6468" y="242"/>
                      <a:pt x="5662" y="0"/>
                      <a:pt x="5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6"/>
              <p:cNvSpPr/>
              <p:nvPr/>
            </p:nvSpPr>
            <p:spPr>
              <a:xfrm rot="692552">
                <a:off x="3062602" y="1225226"/>
                <a:ext cx="193055" cy="75825"/>
              </a:xfrm>
              <a:custGeom>
                <a:avLst/>
                <a:gdLst/>
                <a:ahLst/>
                <a:cxnLst/>
                <a:rect l="l" t="t" r="r" b="b"/>
                <a:pathLst>
                  <a:path w="7722" h="3033" extrusionOk="0">
                    <a:moveTo>
                      <a:pt x="3847" y="0"/>
                    </a:moveTo>
                    <a:lnTo>
                      <a:pt x="3201" y="28"/>
                    </a:lnTo>
                    <a:lnTo>
                      <a:pt x="2724" y="169"/>
                    </a:lnTo>
                    <a:lnTo>
                      <a:pt x="2106" y="477"/>
                    </a:lnTo>
                    <a:lnTo>
                      <a:pt x="1180" y="1095"/>
                    </a:lnTo>
                    <a:lnTo>
                      <a:pt x="1" y="1993"/>
                    </a:lnTo>
                    <a:lnTo>
                      <a:pt x="282" y="2274"/>
                    </a:lnTo>
                    <a:lnTo>
                      <a:pt x="703" y="2583"/>
                    </a:lnTo>
                    <a:lnTo>
                      <a:pt x="1292" y="2808"/>
                    </a:lnTo>
                    <a:lnTo>
                      <a:pt x="1882" y="2948"/>
                    </a:lnTo>
                    <a:lnTo>
                      <a:pt x="2612" y="3032"/>
                    </a:lnTo>
                    <a:lnTo>
                      <a:pt x="3482" y="3032"/>
                    </a:lnTo>
                    <a:lnTo>
                      <a:pt x="4352" y="2948"/>
                    </a:lnTo>
                    <a:lnTo>
                      <a:pt x="5138" y="2808"/>
                    </a:lnTo>
                    <a:lnTo>
                      <a:pt x="5756" y="2583"/>
                    </a:lnTo>
                    <a:lnTo>
                      <a:pt x="6374" y="2246"/>
                    </a:lnTo>
                    <a:lnTo>
                      <a:pt x="6879" y="1881"/>
                    </a:lnTo>
                    <a:lnTo>
                      <a:pt x="7412" y="1348"/>
                    </a:lnTo>
                    <a:lnTo>
                      <a:pt x="7609" y="983"/>
                    </a:lnTo>
                    <a:lnTo>
                      <a:pt x="7721" y="618"/>
                    </a:lnTo>
                    <a:lnTo>
                      <a:pt x="6177" y="281"/>
                    </a:lnTo>
                    <a:lnTo>
                      <a:pt x="5279" y="141"/>
                    </a:lnTo>
                    <a:lnTo>
                      <a:pt x="4549" y="56"/>
                    </a:lnTo>
                    <a:lnTo>
                      <a:pt x="38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6"/>
              <p:cNvSpPr/>
              <p:nvPr/>
            </p:nvSpPr>
            <p:spPr>
              <a:xfrm>
                <a:off x="3455663" y="1218941"/>
                <a:ext cx="239375" cy="85125"/>
              </a:xfrm>
              <a:custGeom>
                <a:avLst/>
                <a:gdLst/>
                <a:ahLst/>
                <a:cxnLst/>
                <a:rect l="l" t="t" r="r" b="b"/>
                <a:pathLst>
                  <a:path w="9575" h="3405" extrusionOk="0">
                    <a:moveTo>
                      <a:pt x="5331" y="0"/>
                    </a:moveTo>
                    <a:cubicBezTo>
                      <a:pt x="2009" y="0"/>
                      <a:pt x="1" y="1889"/>
                      <a:pt x="1" y="1889"/>
                    </a:cubicBezTo>
                    <a:lnTo>
                      <a:pt x="226" y="1945"/>
                    </a:lnTo>
                    <a:lnTo>
                      <a:pt x="506" y="2057"/>
                    </a:lnTo>
                    <a:lnTo>
                      <a:pt x="759" y="2254"/>
                    </a:lnTo>
                    <a:lnTo>
                      <a:pt x="1012" y="2422"/>
                    </a:lnTo>
                    <a:lnTo>
                      <a:pt x="1461" y="2619"/>
                    </a:lnTo>
                    <a:lnTo>
                      <a:pt x="2022" y="2871"/>
                    </a:lnTo>
                    <a:lnTo>
                      <a:pt x="2696" y="3096"/>
                    </a:lnTo>
                    <a:lnTo>
                      <a:pt x="3510" y="3264"/>
                    </a:lnTo>
                    <a:lnTo>
                      <a:pt x="4268" y="3348"/>
                    </a:lnTo>
                    <a:lnTo>
                      <a:pt x="4942" y="3405"/>
                    </a:lnTo>
                    <a:lnTo>
                      <a:pt x="5644" y="3320"/>
                    </a:lnTo>
                    <a:lnTo>
                      <a:pt x="5897" y="3264"/>
                    </a:lnTo>
                    <a:lnTo>
                      <a:pt x="6234" y="3264"/>
                    </a:lnTo>
                    <a:lnTo>
                      <a:pt x="7104" y="2955"/>
                    </a:lnTo>
                    <a:lnTo>
                      <a:pt x="7974" y="2394"/>
                    </a:lnTo>
                    <a:lnTo>
                      <a:pt x="8704" y="1804"/>
                    </a:lnTo>
                    <a:lnTo>
                      <a:pt x="9406" y="1187"/>
                    </a:lnTo>
                    <a:lnTo>
                      <a:pt x="9574" y="990"/>
                    </a:lnTo>
                    <a:cubicBezTo>
                      <a:pt x="8000" y="264"/>
                      <a:pt x="6574" y="0"/>
                      <a:pt x="5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6"/>
              <p:cNvSpPr/>
              <p:nvPr/>
            </p:nvSpPr>
            <p:spPr>
              <a:xfrm rot="243278">
                <a:off x="3238183" y="1603632"/>
                <a:ext cx="266165" cy="99846"/>
              </a:xfrm>
              <a:custGeom>
                <a:avLst/>
                <a:gdLst/>
                <a:ahLst/>
                <a:cxnLst/>
                <a:rect l="l" t="t" r="r" b="b"/>
                <a:pathLst>
                  <a:path w="12064" h="5002" extrusionOk="0">
                    <a:moveTo>
                      <a:pt x="7174" y="0"/>
                    </a:moveTo>
                    <a:cubicBezTo>
                      <a:pt x="7080" y="0"/>
                      <a:pt x="7038" y="27"/>
                      <a:pt x="7038" y="27"/>
                    </a:cubicBezTo>
                    <a:cubicBezTo>
                      <a:pt x="6702" y="55"/>
                      <a:pt x="6028" y="729"/>
                      <a:pt x="6028" y="729"/>
                    </a:cubicBezTo>
                    <a:cubicBezTo>
                      <a:pt x="5775" y="1066"/>
                      <a:pt x="5382" y="1318"/>
                      <a:pt x="4961" y="1431"/>
                    </a:cubicBezTo>
                    <a:cubicBezTo>
                      <a:pt x="4596" y="1431"/>
                      <a:pt x="4203" y="1346"/>
                      <a:pt x="3894" y="1122"/>
                    </a:cubicBezTo>
                    <a:cubicBezTo>
                      <a:pt x="3747" y="988"/>
                      <a:pt x="3569" y="925"/>
                      <a:pt x="3392" y="925"/>
                    </a:cubicBezTo>
                    <a:cubicBezTo>
                      <a:pt x="3197" y="925"/>
                      <a:pt x="3003" y="1002"/>
                      <a:pt x="2855" y="1150"/>
                    </a:cubicBezTo>
                    <a:cubicBezTo>
                      <a:pt x="2603" y="1431"/>
                      <a:pt x="2406" y="1739"/>
                      <a:pt x="2210" y="2048"/>
                    </a:cubicBezTo>
                    <a:cubicBezTo>
                      <a:pt x="2013" y="2329"/>
                      <a:pt x="1424" y="3171"/>
                      <a:pt x="1424" y="3171"/>
                    </a:cubicBezTo>
                    <a:cubicBezTo>
                      <a:pt x="1283" y="3340"/>
                      <a:pt x="666" y="4070"/>
                      <a:pt x="666" y="4070"/>
                    </a:cubicBezTo>
                    <a:cubicBezTo>
                      <a:pt x="413" y="4266"/>
                      <a:pt x="188" y="4519"/>
                      <a:pt x="20" y="4799"/>
                    </a:cubicBezTo>
                    <a:cubicBezTo>
                      <a:pt x="0" y="4974"/>
                      <a:pt x="196" y="5001"/>
                      <a:pt x="319" y="5001"/>
                    </a:cubicBezTo>
                    <a:cubicBezTo>
                      <a:pt x="373" y="5001"/>
                      <a:pt x="413" y="4996"/>
                      <a:pt x="413" y="4996"/>
                    </a:cubicBezTo>
                    <a:cubicBezTo>
                      <a:pt x="974" y="4912"/>
                      <a:pt x="1508" y="4771"/>
                      <a:pt x="2041" y="4547"/>
                    </a:cubicBezTo>
                    <a:cubicBezTo>
                      <a:pt x="2518" y="4350"/>
                      <a:pt x="2968" y="4070"/>
                      <a:pt x="3389" y="3789"/>
                    </a:cubicBezTo>
                    <a:cubicBezTo>
                      <a:pt x="3518" y="3633"/>
                      <a:pt x="3648" y="3591"/>
                      <a:pt x="3750" y="3591"/>
                    </a:cubicBezTo>
                    <a:cubicBezTo>
                      <a:pt x="3869" y="3591"/>
                      <a:pt x="3950" y="3648"/>
                      <a:pt x="3950" y="3648"/>
                    </a:cubicBezTo>
                    <a:lnTo>
                      <a:pt x="4624" y="3985"/>
                    </a:lnTo>
                    <a:cubicBezTo>
                      <a:pt x="4820" y="4116"/>
                      <a:pt x="5039" y="4179"/>
                      <a:pt x="5258" y="4179"/>
                    </a:cubicBezTo>
                    <a:cubicBezTo>
                      <a:pt x="5510" y="4179"/>
                      <a:pt x="5761" y="4095"/>
                      <a:pt x="5972" y="3929"/>
                    </a:cubicBezTo>
                    <a:cubicBezTo>
                      <a:pt x="6252" y="3733"/>
                      <a:pt x="6477" y="3480"/>
                      <a:pt x="6617" y="3199"/>
                    </a:cubicBezTo>
                    <a:cubicBezTo>
                      <a:pt x="6699" y="3069"/>
                      <a:pt x="6838" y="2995"/>
                      <a:pt x="6978" y="2995"/>
                    </a:cubicBezTo>
                    <a:cubicBezTo>
                      <a:pt x="7079" y="2995"/>
                      <a:pt x="7181" y="3033"/>
                      <a:pt x="7263" y="3115"/>
                    </a:cubicBezTo>
                    <a:lnTo>
                      <a:pt x="7656" y="3312"/>
                    </a:lnTo>
                    <a:cubicBezTo>
                      <a:pt x="8330" y="3733"/>
                      <a:pt x="10014" y="3789"/>
                      <a:pt x="10014" y="3789"/>
                    </a:cubicBezTo>
                    <a:lnTo>
                      <a:pt x="10576" y="3789"/>
                    </a:lnTo>
                    <a:lnTo>
                      <a:pt x="11081" y="3676"/>
                    </a:lnTo>
                    <a:lnTo>
                      <a:pt x="11418" y="3564"/>
                    </a:lnTo>
                    <a:lnTo>
                      <a:pt x="11699" y="3396"/>
                    </a:lnTo>
                    <a:lnTo>
                      <a:pt x="11923" y="3227"/>
                    </a:lnTo>
                    <a:lnTo>
                      <a:pt x="12064" y="3115"/>
                    </a:lnTo>
                    <a:lnTo>
                      <a:pt x="12064" y="2975"/>
                    </a:lnTo>
                    <a:lnTo>
                      <a:pt x="11643" y="2778"/>
                    </a:lnTo>
                    <a:lnTo>
                      <a:pt x="11222" y="2666"/>
                    </a:lnTo>
                    <a:cubicBezTo>
                      <a:pt x="11165" y="2638"/>
                      <a:pt x="10716" y="2441"/>
                      <a:pt x="10716" y="2441"/>
                    </a:cubicBezTo>
                    <a:lnTo>
                      <a:pt x="10211" y="2160"/>
                    </a:lnTo>
                    <a:lnTo>
                      <a:pt x="9341" y="1487"/>
                    </a:lnTo>
                    <a:lnTo>
                      <a:pt x="8161" y="504"/>
                    </a:lnTo>
                    <a:cubicBezTo>
                      <a:pt x="7647" y="78"/>
                      <a:pt x="7335" y="0"/>
                      <a:pt x="7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8" name="Google Shape;1838;p66"/>
          <p:cNvGrpSpPr/>
          <p:nvPr/>
        </p:nvGrpSpPr>
        <p:grpSpPr>
          <a:xfrm flipH="1">
            <a:off x="2406568" y="2608123"/>
            <a:ext cx="1695970" cy="2102189"/>
            <a:chOff x="3163012" y="2318613"/>
            <a:chExt cx="1888188" cy="2340447"/>
          </a:xfrm>
        </p:grpSpPr>
        <p:sp>
          <p:nvSpPr>
            <p:cNvPr id="1839" name="Google Shape;1839;p66"/>
            <p:cNvSpPr/>
            <p:nvPr/>
          </p:nvSpPr>
          <p:spPr>
            <a:xfrm>
              <a:off x="3275197" y="4298732"/>
              <a:ext cx="1653940" cy="245715"/>
            </a:xfrm>
            <a:custGeom>
              <a:avLst/>
              <a:gdLst/>
              <a:ahLst/>
              <a:cxnLst/>
              <a:rect l="l" t="t" r="r" b="b"/>
              <a:pathLst>
                <a:path w="26386" h="3920" extrusionOk="0">
                  <a:moveTo>
                    <a:pt x="26386" y="1"/>
                  </a:moveTo>
                  <a:lnTo>
                    <a:pt x="33" y="168"/>
                  </a:lnTo>
                  <a:cubicBezTo>
                    <a:pt x="33" y="168"/>
                    <a:pt x="0" y="1935"/>
                    <a:pt x="67" y="2102"/>
                  </a:cubicBezTo>
                  <a:cubicBezTo>
                    <a:pt x="528" y="3209"/>
                    <a:pt x="5409" y="3919"/>
                    <a:pt x="12648" y="3919"/>
                  </a:cubicBezTo>
                  <a:cubicBezTo>
                    <a:pt x="13263" y="3919"/>
                    <a:pt x="13896" y="3914"/>
                    <a:pt x="14544" y="3904"/>
                  </a:cubicBezTo>
                  <a:cubicBezTo>
                    <a:pt x="24051" y="3737"/>
                    <a:pt x="26352" y="2436"/>
                    <a:pt x="26386" y="1602"/>
                  </a:cubicBezTo>
                  <a:lnTo>
                    <a:pt x="263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6"/>
            <p:cNvSpPr/>
            <p:nvPr/>
          </p:nvSpPr>
          <p:spPr>
            <a:xfrm flipH="1">
              <a:off x="3163012" y="4190463"/>
              <a:ext cx="1888188" cy="468597"/>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6"/>
            <p:cNvSpPr/>
            <p:nvPr/>
          </p:nvSpPr>
          <p:spPr>
            <a:xfrm>
              <a:off x="3277502" y="4301898"/>
              <a:ext cx="1653940" cy="245715"/>
            </a:xfrm>
            <a:custGeom>
              <a:avLst/>
              <a:gdLst/>
              <a:ahLst/>
              <a:cxnLst/>
              <a:rect l="l" t="t" r="r" b="b"/>
              <a:pathLst>
                <a:path w="26386" h="3920" extrusionOk="0">
                  <a:moveTo>
                    <a:pt x="26386" y="1"/>
                  </a:moveTo>
                  <a:lnTo>
                    <a:pt x="33" y="168"/>
                  </a:lnTo>
                  <a:cubicBezTo>
                    <a:pt x="33" y="168"/>
                    <a:pt x="0" y="1935"/>
                    <a:pt x="67" y="2102"/>
                  </a:cubicBezTo>
                  <a:cubicBezTo>
                    <a:pt x="528" y="3209"/>
                    <a:pt x="5409" y="3919"/>
                    <a:pt x="12648" y="3919"/>
                  </a:cubicBezTo>
                  <a:cubicBezTo>
                    <a:pt x="13263" y="3919"/>
                    <a:pt x="13896" y="3914"/>
                    <a:pt x="14544" y="3904"/>
                  </a:cubicBezTo>
                  <a:cubicBezTo>
                    <a:pt x="24051" y="3737"/>
                    <a:pt x="26352" y="2436"/>
                    <a:pt x="26386" y="1602"/>
                  </a:cubicBezTo>
                  <a:lnTo>
                    <a:pt x="26386" y="1"/>
                  </a:ln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6"/>
            <p:cNvSpPr/>
            <p:nvPr/>
          </p:nvSpPr>
          <p:spPr>
            <a:xfrm>
              <a:off x="3233200" y="4149422"/>
              <a:ext cx="1748215" cy="284328"/>
            </a:xfrm>
            <a:custGeom>
              <a:avLst/>
              <a:gdLst/>
              <a:ahLst/>
              <a:cxnLst/>
              <a:rect l="l" t="t" r="r" b="b"/>
              <a:pathLst>
                <a:path w="27890" h="4536" extrusionOk="0">
                  <a:moveTo>
                    <a:pt x="14096" y="1"/>
                  </a:moveTo>
                  <a:cubicBezTo>
                    <a:pt x="7918" y="1"/>
                    <a:pt x="1876" y="820"/>
                    <a:pt x="770" y="2282"/>
                  </a:cubicBezTo>
                  <a:cubicBezTo>
                    <a:pt x="1" y="3636"/>
                    <a:pt x="5082" y="4536"/>
                    <a:pt x="13130" y="4536"/>
                  </a:cubicBezTo>
                  <a:cubicBezTo>
                    <a:pt x="13805" y="4536"/>
                    <a:pt x="14500" y="4530"/>
                    <a:pt x="15214" y="4517"/>
                  </a:cubicBezTo>
                  <a:cubicBezTo>
                    <a:pt x="27890" y="4317"/>
                    <a:pt x="27723" y="2082"/>
                    <a:pt x="26522" y="1581"/>
                  </a:cubicBezTo>
                  <a:cubicBezTo>
                    <a:pt x="23817" y="499"/>
                    <a:pt x="18915" y="1"/>
                    <a:pt x="14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6"/>
            <p:cNvSpPr/>
            <p:nvPr/>
          </p:nvSpPr>
          <p:spPr>
            <a:xfrm>
              <a:off x="3668274" y="2318613"/>
              <a:ext cx="1018340" cy="2026212"/>
            </a:xfrm>
            <a:custGeom>
              <a:avLst/>
              <a:gdLst/>
              <a:ahLst/>
              <a:cxnLst/>
              <a:rect l="l" t="t" r="r" b="b"/>
              <a:pathLst>
                <a:path w="16246" h="32325" extrusionOk="0">
                  <a:moveTo>
                    <a:pt x="5871" y="1"/>
                  </a:moveTo>
                  <a:cubicBezTo>
                    <a:pt x="4503" y="1"/>
                    <a:pt x="2702" y="2102"/>
                    <a:pt x="2936" y="3036"/>
                  </a:cubicBezTo>
                  <a:cubicBezTo>
                    <a:pt x="3169" y="3937"/>
                    <a:pt x="4270" y="4070"/>
                    <a:pt x="4270" y="4070"/>
                  </a:cubicBezTo>
                  <a:cubicBezTo>
                    <a:pt x="4270" y="4070"/>
                    <a:pt x="2135" y="9240"/>
                    <a:pt x="2235" y="9574"/>
                  </a:cubicBezTo>
                  <a:cubicBezTo>
                    <a:pt x="2302" y="9941"/>
                    <a:pt x="3469" y="10708"/>
                    <a:pt x="3903" y="10775"/>
                  </a:cubicBezTo>
                  <a:cubicBezTo>
                    <a:pt x="4303" y="10875"/>
                    <a:pt x="5738" y="10908"/>
                    <a:pt x="5738" y="10908"/>
                  </a:cubicBezTo>
                  <a:lnTo>
                    <a:pt x="5104" y="12843"/>
                  </a:lnTo>
                  <a:cubicBezTo>
                    <a:pt x="5104" y="12843"/>
                    <a:pt x="1501" y="13277"/>
                    <a:pt x="1268" y="13510"/>
                  </a:cubicBezTo>
                  <a:cubicBezTo>
                    <a:pt x="667" y="14077"/>
                    <a:pt x="0" y="17380"/>
                    <a:pt x="0" y="18647"/>
                  </a:cubicBezTo>
                  <a:cubicBezTo>
                    <a:pt x="0" y="21549"/>
                    <a:pt x="567" y="22950"/>
                    <a:pt x="567" y="22950"/>
                  </a:cubicBezTo>
                  <a:lnTo>
                    <a:pt x="1368" y="31223"/>
                  </a:lnTo>
                  <a:cubicBezTo>
                    <a:pt x="3102" y="31657"/>
                    <a:pt x="4870" y="31990"/>
                    <a:pt x="6638" y="32190"/>
                  </a:cubicBezTo>
                  <a:cubicBezTo>
                    <a:pt x="7292" y="32279"/>
                    <a:pt x="7949" y="32324"/>
                    <a:pt x="8605" y="32324"/>
                  </a:cubicBezTo>
                  <a:cubicBezTo>
                    <a:pt x="10156" y="32324"/>
                    <a:pt x="11699" y="32072"/>
                    <a:pt x="13176" y="31556"/>
                  </a:cubicBezTo>
                  <a:cubicBezTo>
                    <a:pt x="13176" y="31556"/>
                    <a:pt x="15745" y="22150"/>
                    <a:pt x="15978" y="19348"/>
                  </a:cubicBezTo>
                  <a:cubicBezTo>
                    <a:pt x="16245" y="16012"/>
                    <a:pt x="15244" y="14945"/>
                    <a:pt x="14744" y="14311"/>
                  </a:cubicBezTo>
                  <a:cubicBezTo>
                    <a:pt x="14310" y="14311"/>
                    <a:pt x="10808" y="13510"/>
                    <a:pt x="10808" y="13510"/>
                  </a:cubicBezTo>
                  <a:lnTo>
                    <a:pt x="10708" y="9207"/>
                  </a:lnTo>
                  <a:cubicBezTo>
                    <a:pt x="11742" y="9207"/>
                    <a:pt x="13410" y="4337"/>
                    <a:pt x="12442" y="3370"/>
                  </a:cubicBezTo>
                  <a:cubicBezTo>
                    <a:pt x="11875" y="1335"/>
                    <a:pt x="7239" y="1"/>
                    <a:pt x="5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6"/>
            <p:cNvSpPr/>
            <p:nvPr/>
          </p:nvSpPr>
          <p:spPr>
            <a:xfrm>
              <a:off x="3845977" y="2387625"/>
              <a:ext cx="838504" cy="1957951"/>
            </a:xfrm>
            <a:custGeom>
              <a:avLst/>
              <a:gdLst/>
              <a:ahLst/>
              <a:cxnLst/>
              <a:rect l="l" t="t" r="r" b="b"/>
              <a:pathLst>
                <a:path w="13377" h="31236" extrusionOk="0">
                  <a:moveTo>
                    <a:pt x="7072" y="0"/>
                  </a:moveTo>
                  <a:cubicBezTo>
                    <a:pt x="7139" y="434"/>
                    <a:pt x="7239" y="868"/>
                    <a:pt x="7406" y="1301"/>
                  </a:cubicBezTo>
                  <a:cubicBezTo>
                    <a:pt x="7506" y="1768"/>
                    <a:pt x="7506" y="2369"/>
                    <a:pt x="7106" y="2636"/>
                  </a:cubicBezTo>
                  <a:cubicBezTo>
                    <a:pt x="6904" y="2716"/>
                    <a:pt x="6677" y="2760"/>
                    <a:pt x="6449" y="2760"/>
                  </a:cubicBezTo>
                  <a:cubicBezTo>
                    <a:pt x="6300" y="2760"/>
                    <a:pt x="6150" y="2742"/>
                    <a:pt x="6005" y="2702"/>
                  </a:cubicBezTo>
                  <a:cubicBezTo>
                    <a:pt x="4504" y="2402"/>
                    <a:pt x="2969" y="2135"/>
                    <a:pt x="1468" y="1702"/>
                  </a:cubicBezTo>
                  <a:cubicBezTo>
                    <a:pt x="1235" y="1668"/>
                    <a:pt x="1035" y="1568"/>
                    <a:pt x="835" y="1468"/>
                  </a:cubicBezTo>
                  <a:cubicBezTo>
                    <a:pt x="634" y="1335"/>
                    <a:pt x="534" y="1134"/>
                    <a:pt x="534" y="901"/>
                  </a:cubicBezTo>
                  <a:cubicBezTo>
                    <a:pt x="534" y="768"/>
                    <a:pt x="568" y="667"/>
                    <a:pt x="568" y="534"/>
                  </a:cubicBezTo>
                  <a:lnTo>
                    <a:pt x="568" y="534"/>
                  </a:lnTo>
                  <a:cubicBezTo>
                    <a:pt x="201" y="1034"/>
                    <a:pt x="1" y="1568"/>
                    <a:pt x="101" y="1902"/>
                  </a:cubicBezTo>
                  <a:cubicBezTo>
                    <a:pt x="301" y="2802"/>
                    <a:pt x="1435" y="2936"/>
                    <a:pt x="1435" y="2936"/>
                  </a:cubicBezTo>
                  <a:lnTo>
                    <a:pt x="1435" y="2969"/>
                  </a:lnTo>
                  <a:cubicBezTo>
                    <a:pt x="1442" y="2956"/>
                    <a:pt x="1465" y="2950"/>
                    <a:pt x="1501" y="2950"/>
                  </a:cubicBezTo>
                  <a:cubicBezTo>
                    <a:pt x="1832" y="2950"/>
                    <a:pt x="3256" y="3443"/>
                    <a:pt x="3436" y="3503"/>
                  </a:cubicBezTo>
                  <a:lnTo>
                    <a:pt x="5738" y="4137"/>
                  </a:lnTo>
                  <a:cubicBezTo>
                    <a:pt x="5805" y="4170"/>
                    <a:pt x="5905" y="4203"/>
                    <a:pt x="5905" y="4303"/>
                  </a:cubicBezTo>
                  <a:cubicBezTo>
                    <a:pt x="5905" y="4337"/>
                    <a:pt x="5905" y="4370"/>
                    <a:pt x="5871" y="4437"/>
                  </a:cubicBezTo>
                  <a:cubicBezTo>
                    <a:pt x="5705" y="4737"/>
                    <a:pt x="5538" y="5037"/>
                    <a:pt x="5371" y="5371"/>
                  </a:cubicBezTo>
                  <a:cubicBezTo>
                    <a:pt x="5204" y="5704"/>
                    <a:pt x="5004" y="5971"/>
                    <a:pt x="5438" y="6171"/>
                  </a:cubicBezTo>
                  <a:cubicBezTo>
                    <a:pt x="5463" y="6180"/>
                    <a:pt x="5490" y="6184"/>
                    <a:pt x="5518" y="6184"/>
                  </a:cubicBezTo>
                  <a:cubicBezTo>
                    <a:pt x="5603" y="6184"/>
                    <a:pt x="5696" y="6146"/>
                    <a:pt x="5771" y="6071"/>
                  </a:cubicBezTo>
                  <a:cubicBezTo>
                    <a:pt x="5838" y="6005"/>
                    <a:pt x="5905" y="5905"/>
                    <a:pt x="5972" y="5804"/>
                  </a:cubicBezTo>
                  <a:cubicBezTo>
                    <a:pt x="6114" y="5662"/>
                    <a:pt x="6332" y="5507"/>
                    <a:pt x="6517" y="5507"/>
                  </a:cubicBezTo>
                  <a:cubicBezTo>
                    <a:pt x="6636" y="5507"/>
                    <a:pt x="6741" y="5569"/>
                    <a:pt x="6805" y="5738"/>
                  </a:cubicBezTo>
                  <a:cubicBezTo>
                    <a:pt x="7006" y="6171"/>
                    <a:pt x="6705" y="6805"/>
                    <a:pt x="6505" y="7172"/>
                  </a:cubicBezTo>
                  <a:cubicBezTo>
                    <a:pt x="6372" y="7406"/>
                    <a:pt x="6205" y="7572"/>
                    <a:pt x="6005" y="7706"/>
                  </a:cubicBezTo>
                  <a:cubicBezTo>
                    <a:pt x="5917" y="7743"/>
                    <a:pt x="5825" y="7762"/>
                    <a:pt x="5733" y="7762"/>
                  </a:cubicBezTo>
                  <a:cubicBezTo>
                    <a:pt x="5581" y="7762"/>
                    <a:pt x="5429" y="7710"/>
                    <a:pt x="5304" y="7606"/>
                  </a:cubicBezTo>
                  <a:cubicBezTo>
                    <a:pt x="4771" y="8173"/>
                    <a:pt x="3536" y="9507"/>
                    <a:pt x="3536" y="9507"/>
                  </a:cubicBezTo>
                  <a:cubicBezTo>
                    <a:pt x="3536" y="9507"/>
                    <a:pt x="3436" y="9941"/>
                    <a:pt x="3403" y="10108"/>
                  </a:cubicBezTo>
                  <a:cubicBezTo>
                    <a:pt x="4404" y="10007"/>
                    <a:pt x="5371" y="9874"/>
                    <a:pt x="6372" y="9774"/>
                  </a:cubicBezTo>
                  <a:lnTo>
                    <a:pt x="6372" y="9774"/>
                  </a:lnTo>
                  <a:cubicBezTo>
                    <a:pt x="6305" y="10575"/>
                    <a:pt x="6138" y="11375"/>
                    <a:pt x="6038" y="12209"/>
                  </a:cubicBezTo>
                  <a:cubicBezTo>
                    <a:pt x="6005" y="12276"/>
                    <a:pt x="6005" y="12343"/>
                    <a:pt x="6038" y="12376"/>
                  </a:cubicBezTo>
                  <a:cubicBezTo>
                    <a:pt x="5104" y="13143"/>
                    <a:pt x="4003" y="13443"/>
                    <a:pt x="4170" y="13877"/>
                  </a:cubicBezTo>
                  <a:cubicBezTo>
                    <a:pt x="4370" y="14477"/>
                    <a:pt x="5871" y="14344"/>
                    <a:pt x="7039" y="14778"/>
                  </a:cubicBezTo>
                  <a:cubicBezTo>
                    <a:pt x="7206" y="14844"/>
                    <a:pt x="7339" y="14944"/>
                    <a:pt x="7439" y="15078"/>
                  </a:cubicBezTo>
                  <a:cubicBezTo>
                    <a:pt x="7506" y="15178"/>
                    <a:pt x="7539" y="15311"/>
                    <a:pt x="7539" y="15445"/>
                  </a:cubicBezTo>
                  <a:cubicBezTo>
                    <a:pt x="7639" y="16979"/>
                    <a:pt x="7739" y="18547"/>
                    <a:pt x="7840" y="20081"/>
                  </a:cubicBezTo>
                  <a:cubicBezTo>
                    <a:pt x="7873" y="20648"/>
                    <a:pt x="7873" y="21316"/>
                    <a:pt x="7439" y="21649"/>
                  </a:cubicBezTo>
                  <a:cubicBezTo>
                    <a:pt x="7206" y="21783"/>
                    <a:pt x="6972" y="21883"/>
                    <a:pt x="6739" y="21916"/>
                  </a:cubicBezTo>
                  <a:cubicBezTo>
                    <a:pt x="5705" y="22116"/>
                    <a:pt x="4671" y="22216"/>
                    <a:pt x="3637" y="22216"/>
                  </a:cubicBezTo>
                  <a:cubicBezTo>
                    <a:pt x="3336" y="22216"/>
                    <a:pt x="2936" y="22350"/>
                    <a:pt x="2969" y="22650"/>
                  </a:cubicBezTo>
                  <a:cubicBezTo>
                    <a:pt x="2969" y="22883"/>
                    <a:pt x="3270" y="22950"/>
                    <a:pt x="3470" y="23017"/>
                  </a:cubicBezTo>
                  <a:cubicBezTo>
                    <a:pt x="4037" y="23117"/>
                    <a:pt x="4571" y="23317"/>
                    <a:pt x="5071" y="23584"/>
                  </a:cubicBezTo>
                  <a:cubicBezTo>
                    <a:pt x="5505" y="23751"/>
                    <a:pt x="5838" y="24051"/>
                    <a:pt x="6038" y="24451"/>
                  </a:cubicBezTo>
                  <a:cubicBezTo>
                    <a:pt x="6205" y="24851"/>
                    <a:pt x="5905" y="25485"/>
                    <a:pt x="5805" y="25919"/>
                  </a:cubicBezTo>
                  <a:cubicBezTo>
                    <a:pt x="5571" y="26986"/>
                    <a:pt x="5204" y="28054"/>
                    <a:pt x="4771" y="29088"/>
                  </a:cubicBezTo>
                  <a:cubicBezTo>
                    <a:pt x="4437" y="29722"/>
                    <a:pt x="4137" y="30422"/>
                    <a:pt x="3903" y="31123"/>
                  </a:cubicBezTo>
                  <a:cubicBezTo>
                    <a:pt x="4511" y="31197"/>
                    <a:pt x="5121" y="31235"/>
                    <a:pt x="5730" y="31235"/>
                  </a:cubicBezTo>
                  <a:cubicBezTo>
                    <a:pt x="7294" y="31235"/>
                    <a:pt x="8852" y="30984"/>
                    <a:pt x="10341" y="30455"/>
                  </a:cubicBezTo>
                  <a:cubicBezTo>
                    <a:pt x="10341" y="30455"/>
                    <a:pt x="12910" y="21049"/>
                    <a:pt x="13143" y="18247"/>
                  </a:cubicBezTo>
                  <a:cubicBezTo>
                    <a:pt x="13377" y="14944"/>
                    <a:pt x="12409" y="13844"/>
                    <a:pt x="11909" y="13210"/>
                  </a:cubicBezTo>
                  <a:cubicBezTo>
                    <a:pt x="11475" y="13210"/>
                    <a:pt x="7973" y="12409"/>
                    <a:pt x="7973" y="12409"/>
                  </a:cubicBezTo>
                  <a:lnTo>
                    <a:pt x="7873" y="8106"/>
                  </a:lnTo>
                  <a:cubicBezTo>
                    <a:pt x="8874" y="8106"/>
                    <a:pt x="10575" y="3236"/>
                    <a:pt x="9607" y="2269"/>
                  </a:cubicBezTo>
                  <a:cubicBezTo>
                    <a:pt x="9341" y="1368"/>
                    <a:pt x="8273" y="601"/>
                    <a:pt x="7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6"/>
            <p:cNvSpPr/>
            <p:nvPr/>
          </p:nvSpPr>
          <p:spPr>
            <a:xfrm>
              <a:off x="4389616" y="3215589"/>
              <a:ext cx="338799" cy="542266"/>
            </a:xfrm>
            <a:custGeom>
              <a:avLst/>
              <a:gdLst/>
              <a:ahLst/>
              <a:cxnLst/>
              <a:rect l="l" t="t" r="r" b="b"/>
              <a:pathLst>
                <a:path w="5405" h="8651" extrusionOk="0">
                  <a:moveTo>
                    <a:pt x="3236" y="1"/>
                  </a:moveTo>
                  <a:cubicBezTo>
                    <a:pt x="2402" y="1"/>
                    <a:pt x="834" y="168"/>
                    <a:pt x="367" y="1835"/>
                  </a:cubicBezTo>
                  <a:cubicBezTo>
                    <a:pt x="0" y="3136"/>
                    <a:pt x="201" y="7206"/>
                    <a:pt x="968" y="8240"/>
                  </a:cubicBezTo>
                  <a:cubicBezTo>
                    <a:pt x="1176" y="8518"/>
                    <a:pt x="1753" y="8651"/>
                    <a:pt x="2310" y="8651"/>
                  </a:cubicBezTo>
                  <a:cubicBezTo>
                    <a:pt x="2556" y="8651"/>
                    <a:pt x="2798" y="8625"/>
                    <a:pt x="3003" y="8574"/>
                  </a:cubicBezTo>
                  <a:cubicBezTo>
                    <a:pt x="3870" y="8340"/>
                    <a:pt x="5171" y="4304"/>
                    <a:pt x="5304" y="3236"/>
                  </a:cubicBezTo>
                  <a:cubicBezTo>
                    <a:pt x="5404" y="2136"/>
                    <a:pt x="4637" y="1"/>
                    <a:pt x="3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6"/>
            <p:cNvSpPr/>
            <p:nvPr/>
          </p:nvSpPr>
          <p:spPr>
            <a:xfrm>
              <a:off x="3503108" y="4252408"/>
              <a:ext cx="177768" cy="138340"/>
            </a:xfrm>
            <a:custGeom>
              <a:avLst/>
              <a:gdLst/>
              <a:ahLst/>
              <a:cxnLst/>
              <a:rect l="l" t="t" r="r" b="b"/>
              <a:pathLst>
                <a:path w="2836" h="2207" extrusionOk="0">
                  <a:moveTo>
                    <a:pt x="1841" y="1"/>
                  </a:moveTo>
                  <a:cubicBezTo>
                    <a:pt x="1605" y="1"/>
                    <a:pt x="1301" y="172"/>
                    <a:pt x="1168" y="172"/>
                  </a:cubicBezTo>
                  <a:cubicBezTo>
                    <a:pt x="801" y="272"/>
                    <a:pt x="467" y="472"/>
                    <a:pt x="200" y="705"/>
                  </a:cubicBezTo>
                  <a:cubicBezTo>
                    <a:pt x="33" y="1006"/>
                    <a:pt x="0" y="1339"/>
                    <a:pt x="33" y="1673"/>
                  </a:cubicBezTo>
                  <a:cubicBezTo>
                    <a:pt x="434" y="1873"/>
                    <a:pt x="834" y="2073"/>
                    <a:pt x="1268" y="2207"/>
                  </a:cubicBezTo>
                  <a:cubicBezTo>
                    <a:pt x="1601" y="2207"/>
                    <a:pt x="1935" y="2140"/>
                    <a:pt x="2235" y="2006"/>
                  </a:cubicBezTo>
                  <a:cubicBezTo>
                    <a:pt x="2502" y="1706"/>
                    <a:pt x="2702" y="1339"/>
                    <a:pt x="2835" y="972"/>
                  </a:cubicBezTo>
                  <a:cubicBezTo>
                    <a:pt x="2835" y="872"/>
                    <a:pt x="2602" y="705"/>
                    <a:pt x="2468" y="705"/>
                  </a:cubicBezTo>
                  <a:cubicBezTo>
                    <a:pt x="2335" y="705"/>
                    <a:pt x="2068" y="72"/>
                    <a:pt x="2001" y="38"/>
                  </a:cubicBezTo>
                  <a:cubicBezTo>
                    <a:pt x="1955" y="12"/>
                    <a:pt x="1900" y="1"/>
                    <a:pt x="1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6"/>
            <p:cNvSpPr/>
            <p:nvPr/>
          </p:nvSpPr>
          <p:spPr>
            <a:xfrm>
              <a:off x="3569989" y="4279988"/>
              <a:ext cx="110885" cy="110760"/>
            </a:xfrm>
            <a:custGeom>
              <a:avLst/>
              <a:gdLst/>
              <a:ahLst/>
              <a:cxnLst/>
              <a:rect l="l" t="t" r="r" b="b"/>
              <a:pathLst>
                <a:path w="1769" h="1767" extrusionOk="0">
                  <a:moveTo>
                    <a:pt x="790" y="1"/>
                  </a:moveTo>
                  <a:cubicBezTo>
                    <a:pt x="617" y="1"/>
                    <a:pt x="334" y="113"/>
                    <a:pt x="334" y="165"/>
                  </a:cubicBezTo>
                  <a:cubicBezTo>
                    <a:pt x="401" y="332"/>
                    <a:pt x="434" y="532"/>
                    <a:pt x="467" y="699"/>
                  </a:cubicBezTo>
                  <a:cubicBezTo>
                    <a:pt x="434" y="933"/>
                    <a:pt x="367" y="1133"/>
                    <a:pt x="267" y="1333"/>
                  </a:cubicBezTo>
                  <a:cubicBezTo>
                    <a:pt x="267" y="1333"/>
                    <a:pt x="0" y="1566"/>
                    <a:pt x="201" y="1767"/>
                  </a:cubicBezTo>
                  <a:cubicBezTo>
                    <a:pt x="534" y="1767"/>
                    <a:pt x="868" y="1700"/>
                    <a:pt x="1168" y="1600"/>
                  </a:cubicBezTo>
                  <a:cubicBezTo>
                    <a:pt x="1435" y="1266"/>
                    <a:pt x="1635" y="899"/>
                    <a:pt x="1768" y="532"/>
                  </a:cubicBezTo>
                  <a:cubicBezTo>
                    <a:pt x="1768" y="466"/>
                    <a:pt x="1568" y="265"/>
                    <a:pt x="1435" y="265"/>
                  </a:cubicBezTo>
                  <a:cubicBezTo>
                    <a:pt x="1413" y="265"/>
                    <a:pt x="1405" y="295"/>
                    <a:pt x="1383" y="295"/>
                  </a:cubicBezTo>
                  <a:cubicBezTo>
                    <a:pt x="1372" y="295"/>
                    <a:pt x="1357" y="288"/>
                    <a:pt x="1335" y="265"/>
                  </a:cubicBezTo>
                  <a:cubicBezTo>
                    <a:pt x="1301" y="232"/>
                    <a:pt x="1001" y="165"/>
                    <a:pt x="901" y="32"/>
                  </a:cubicBezTo>
                  <a:cubicBezTo>
                    <a:pt x="879" y="10"/>
                    <a:pt x="839"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6"/>
            <p:cNvSpPr/>
            <p:nvPr/>
          </p:nvSpPr>
          <p:spPr>
            <a:xfrm>
              <a:off x="3720551" y="4324994"/>
              <a:ext cx="106686" cy="82490"/>
            </a:xfrm>
            <a:custGeom>
              <a:avLst/>
              <a:gdLst/>
              <a:ahLst/>
              <a:cxnLst/>
              <a:rect l="l" t="t" r="r" b="b"/>
              <a:pathLst>
                <a:path w="1702" h="1316" extrusionOk="0">
                  <a:moveTo>
                    <a:pt x="785" y="1"/>
                  </a:moveTo>
                  <a:cubicBezTo>
                    <a:pt x="633" y="1"/>
                    <a:pt x="475" y="24"/>
                    <a:pt x="334" y="48"/>
                  </a:cubicBezTo>
                  <a:cubicBezTo>
                    <a:pt x="167" y="181"/>
                    <a:pt x="34" y="348"/>
                    <a:pt x="0" y="515"/>
                  </a:cubicBezTo>
                  <a:cubicBezTo>
                    <a:pt x="134" y="748"/>
                    <a:pt x="300" y="948"/>
                    <a:pt x="501" y="1115"/>
                  </a:cubicBezTo>
                  <a:cubicBezTo>
                    <a:pt x="667" y="1215"/>
                    <a:pt x="867" y="1282"/>
                    <a:pt x="1068" y="1315"/>
                  </a:cubicBezTo>
                  <a:cubicBezTo>
                    <a:pt x="1268" y="1182"/>
                    <a:pt x="1468" y="1049"/>
                    <a:pt x="1668" y="882"/>
                  </a:cubicBezTo>
                  <a:cubicBezTo>
                    <a:pt x="1701" y="848"/>
                    <a:pt x="1601" y="682"/>
                    <a:pt x="1535" y="648"/>
                  </a:cubicBezTo>
                  <a:cubicBezTo>
                    <a:pt x="1468" y="615"/>
                    <a:pt x="1501" y="181"/>
                    <a:pt x="1468" y="148"/>
                  </a:cubicBezTo>
                  <a:cubicBezTo>
                    <a:pt x="1368" y="14"/>
                    <a:pt x="1068" y="48"/>
                    <a:pt x="968" y="14"/>
                  </a:cubicBezTo>
                  <a:cubicBezTo>
                    <a:pt x="909" y="5"/>
                    <a:pt x="847"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6"/>
            <p:cNvSpPr/>
            <p:nvPr/>
          </p:nvSpPr>
          <p:spPr>
            <a:xfrm>
              <a:off x="3747692" y="4343861"/>
              <a:ext cx="79544" cy="61554"/>
            </a:xfrm>
            <a:custGeom>
              <a:avLst/>
              <a:gdLst/>
              <a:ahLst/>
              <a:cxnLst/>
              <a:rect l="l" t="t" r="r" b="b"/>
              <a:pathLst>
                <a:path w="1269" h="982" extrusionOk="0">
                  <a:moveTo>
                    <a:pt x="622" y="1"/>
                  </a:moveTo>
                  <a:cubicBezTo>
                    <a:pt x="589" y="1"/>
                    <a:pt x="568" y="5"/>
                    <a:pt x="568" y="14"/>
                  </a:cubicBezTo>
                  <a:cubicBezTo>
                    <a:pt x="535" y="114"/>
                    <a:pt x="535" y="214"/>
                    <a:pt x="468" y="314"/>
                  </a:cubicBezTo>
                  <a:cubicBezTo>
                    <a:pt x="401" y="447"/>
                    <a:pt x="301" y="514"/>
                    <a:pt x="201" y="614"/>
                  </a:cubicBezTo>
                  <a:cubicBezTo>
                    <a:pt x="201" y="614"/>
                    <a:pt x="1" y="681"/>
                    <a:pt x="68" y="814"/>
                  </a:cubicBezTo>
                  <a:cubicBezTo>
                    <a:pt x="234" y="914"/>
                    <a:pt x="434" y="981"/>
                    <a:pt x="635" y="981"/>
                  </a:cubicBezTo>
                  <a:cubicBezTo>
                    <a:pt x="835" y="881"/>
                    <a:pt x="1035" y="714"/>
                    <a:pt x="1235" y="581"/>
                  </a:cubicBezTo>
                  <a:cubicBezTo>
                    <a:pt x="1268" y="514"/>
                    <a:pt x="1135" y="314"/>
                    <a:pt x="1102" y="314"/>
                  </a:cubicBezTo>
                  <a:cubicBezTo>
                    <a:pt x="1102" y="314"/>
                    <a:pt x="1087" y="344"/>
                    <a:pt x="1077" y="344"/>
                  </a:cubicBezTo>
                  <a:cubicBezTo>
                    <a:pt x="1072" y="344"/>
                    <a:pt x="1068" y="336"/>
                    <a:pt x="1068" y="314"/>
                  </a:cubicBezTo>
                  <a:cubicBezTo>
                    <a:pt x="1068" y="281"/>
                    <a:pt x="901" y="180"/>
                    <a:pt x="901" y="80"/>
                  </a:cubicBezTo>
                  <a:cubicBezTo>
                    <a:pt x="877" y="32"/>
                    <a:pt x="710" y="1"/>
                    <a:pt x="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6"/>
            <p:cNvSpPr/>
            <p:nvPr/>
          </p:nvSpPr>
          <p:spPr>
            <a:xfrm>
              <a:off x="4625863" y="4254790"/>
              <a:ext cx="75344" cy="68387"/>
            </a:xfrm>
            <a:custGeom>
              <a:avLst/>
              <a:gdLst/>
              <a:ahLst/>
              <a:cxnLst/>
              <a:rect l="l" t="t" r="r" b="b"/>
              <a:pathLst>
                <a:path w="1202" h="1091" extrusionOk="0">
                  <a:moveTo>
                    <a:pt x="701" y="0"/>
                  </a:moveTo>
                  <a:cubicBezTo>
                    <a:pt x="535" y="34"/>
                    <a:pt x="368" y="100"/>
                    <a:pt x="268" y="200"/>
                  </a:cubicBezTo>
                  <a:cubicBezTo>
                    <a:pt x="134" y="334"/>
                    <a:pt x="68" y="501"/>
                    <a:pt x="1" y="667"/>
                  </a:cubicBezTo>
                  <a:cubicBezTo>
                    <a:pt x="1" y="697"/>
                    <a:pt x="287" y="1090"/>
                    <a:pt x="652" y="1090"/>
                  </a:cubicBezTo>
                  <a:cubicBezTo>
                    <a:pt x="701" y="1090"/>
                    <a:pt x="751" y="1083"/>
                    <a:pt x="801" y="1068"/>
                  </a:cubicBezTo>
                  <a:cubicBezTo>
                    <a:pt x="901" y="1001"/>
                    <a:pt x="1002" y="934"/>
                    <a:pt x="1102" y="868"/>
                  </a:cubicBezTo>
                  <a:cubicBezTo>
                    <a:pt x="1202" y="701"/>
                    <a:pt x="1202" y="501"/>
                    <a:pt x="1168" y="334"/>
                  </a:cubicBezTo>
                  <a:cubicBezTo>
                    <a:pt x="1068" y="167"/>
                    <a:pt x="901" y="34"/>
                    <a:pt x="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6"/>
            <p:cNvSpPr/>
            <p:nvPr/>
          </p:nvSpPr>
          <p:spPr>
            <a:xfrm>
              <a:off x="4625863" y="4254790"/>
              <a:ext cx="50271" cy="56853"/>
            </a:xfrm>
            <a:custGeom>
              <a:avLst/>
              <a:gdLst/>
              <a:ahLst/>
              <a:cxnLst/>
              <a:rect l="l" t="t" r="r" b="b"/>
              <a:pathLst>
                <a:path w="802" h="907" extrusionOk="0">
                  <a:moveTo>
                    <a:pt x="701" y="0"/>
                  </a:moveTo>
                  <a:cubicBezTo>
                    <a:pt x="535" y="0"/>
                    <a:pt x="401" y="67"/>
                    <a:pt x="234" y="167"/>
                  </a:cubicBezTo>
                  <a:cubicBezTo>
                    <a:pt x="134" y="301"/>
                    <a:pt x="34" y="467"/>
                    <a:pt x="1" y="667"/>
                  </a:cubicBezTo>
                  <a:cubicBezTo>
                    <a:pt x="1" y="701"/>
                    <a:pt x="301" y="868"/>
                    <a:pt x="368" y="901"/>
                  </a:cubicBezTo>
                  <a:cubicBezTo>
                    <a:pt x="375" y="905"/>
                    <a:pt x="383" y="906"/>
                    <a:pt x="392" y="906"/>
                  </a:cubicBezTo>
                  <a:cubicBezTo>
                    <a:pt x="462" y="906"/>
                    <a:pt x="568" y="797"/>
                    <a:pt x="568" y="768"/>
                  </a:cubicBezTo>
                  <a:cubicBezTo>
                    <a:pt x="568" y="701"/>
                    <a:pt x="568" y="634"/>
                    <a:pt x="568" y="534"/>
                  </a:cubicBezTo>
                  <a:cubicBezTo>
                    <a:pt x="601" y="434"/>
                    <a:pt x="601" y="334"/>
                    <a:pt x="668" y="234"/>
                  </a:cubicBezTo>
                  <a:cubicBezTo>
                    <a:pt x="668" y="234"/>
                    <a:pt x="801" y="100"/>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66"/>
            <p:cNvGrpSpPr/>
            <p:nvPr/>
          </p:nvGrpSpPr>
          <p:grpSpPr>
            <a:xfrm rot="982007" flipH="1">
              <a:off x="3866241" y="2677031"/>
              <a:ext cx="242430" cy="252226"/>
              <a:chOff x="4586618" y="-162537"/>
              <a:chExt cx="370864" cy="332781"/>
            </a:xfrm>
          </p:grpSpPr>
          <p:sp>
            <p:nvSpPr>
              <p:cNvPr id="1853" name="Google Shape;1853;p66"/>
              <p:cNvSpPr/>
              <p:nvPr/>
            </p:nvSpPr>
            <p:spPr>
              <a:xfrm rot="224153">
                <a:off x="4712778" y="92532"/>
                <a:ext cx="156787" cy="44525"/>
              </a:xfrm>
              <a:custGeom>
                <a:avLst/>
                <a:gdLst/>
                <a:ahLst/>
                <a:cxnLst/>
                <a:rect l="l" t="t" r="r" b="b"/>
                <a:pathLst>
                  <a:path w="6277" h="1779" extrusionOk="0">
                    <a:moveTo>
                      <a:pt x="3925" y="1"/>
                    </a:moveTo>
                    <a:cubicBezTo>
                      <a:pt x="3614" y="1"/>
                      <a:pt x="3341" y="183"/>
                      <a:pt x="3341" y="183"/>
                    </a:cubicBezTo>
                    <a:cubicBezTo>
                      <a:pt x="3145" y="67"/>
                      <a:pt x="2957" y="19"/>
                      <a:pt x="2778" y="19"/>
                    </a:cubicBezTo>
                    <a:cubicBezTo>
                      <a:pt x="2213" y="19"/>
                      <a:pt x="1732" y="495"/>
                      <a:pt x="1367" y="841"/>
                    </a:cubicBezTo>
                    <a:cubicBezTo>
                      <a:pt x="1120" y="1088"/>
                      <a:pt x="766" y="1148"/>
                      <a:pt x="480" y="1148"/>
                    </a:cubicBezTo>
                    <a:cubicBezTo>
                      <a:pt x="210" y="1148"/>
                      <a:pt x="0" y="1094"/>
                      <a:pt x="0" y="1094"/>
                    </a:cubicBezTo>
                    <a:lnTo>
                      <a:pt x="0" y="1094"/>
                    </a:lnTo>
                    <a:cubicBezTo>
                      <a:pt x="0" y="1094"/>
                      <a:pt x="127" y="1727"/>
                      <a:pt x="1114" y="1777"/>
                    </a:cubicBezTo>
                    <a:cubicBezTo>
                      <a:pt x="1128" y="1778"/>
                      <a:pt x="1142" y="1778"/>
                      <a:pt x="1156" y="1778"/>
                    </a:cubicBezTo>
                    <a:cubicBezTo>
                      <a:pt x="1911" y="1778"/>
                      <a:pt x="2317" y="1175"/>
                      <a:pt x="3167" y="1175"/>
                    </a:cubicBezTo>
                    <a:cubicBezTo>
                      <a:pt x="3254" y="1175"/>
                      <a:pt x="3345" y="1181"/>
                      <a:pt x="3442" y="1195"/>
                    </a:cubicBezTo>
                    <a:cubicBezTo>
                      <a:pt x="4476" y="1343"/>
                      <a:pt x="4312" y="1778"/>
                      <a:pt x="5166" y="1778"/>
                    </a:cubicBezTo>
                    <a:cubicBezTo>
                      <a:pt x="5189" y="1778"/>
                      <a:pt x="5214" y="1778"/>
                      <a:pt x="5239" y="1777"/>
                    </a:cubicBezTo>
                    <a:cubicBezTo>
                      <a:pt x="6150" y="1727"/>
                      <a:pt x="6276" y="892"/>
                      <a:pt x="6276" y="892"/>
                    </a:cubicBezTo>
                    <a:lnTo>
                      <a:pt x="6276" y="892"/>
                    </a:lnTo>
                    <a:cubicBezTo>
                      <a:pt x="6276" y="892"/>
                      <a:pt x="6108" y="914"/>
                      <a:pt x="5898" y="914"/>
                    </a:cubicBezTo>
                    <a:cubicBezTo>
                      <a:pt x="5793" y="914"/>
                      <a:pt x="5678" y="908"/>
                      <a:pt x="5568" y="892"/>
                    </a:cubicBezTo>
                    <a:cubicBezTo>
                      <a:pt x="5264" y="816"/>
                      <a:pt x="4631" y="259"/>
                      <a:pt x="4201" y="56"/>
                    </a:cubicBezTo>
                    <a:cubicBezTo>
                      <a:pt x="4110" y="16"/>
                      <a:pt x="4016" y="1"/>
                      <a:pt x="3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6"/>
              <p:cNvSpPr/>
              <p:nvPr/>
            </p:nvSpPr>
            <p:spPr>
              <a:xfrm rot="224153">
                <a:off x="4743177" y="147415"/>
                <a:ext cx="94217" cy="19797"/>
              </a:xfrm>
              <a:custGeom>
                <a:avLst/>
                <a:gdLst/>
                <a:ahLst/>
                <a:cxnLst/>
                <a:rect l="l" t="t" r="r" b="b"/>
                <a:pathLst>
                  <a:path w="3772" h="791" extrusionOk="0">
                    <a:moveTo>
                      <a:pt x="3301" y="1"/>
                    </a:moveTo>
                    <a:cubicBezTo>
                      <a:pt x="3246" y="1"/>
                      <a:pt x="3191" y="12"/>
                      <a:pt x="3139" y="41"/>
                    </a:cubicBezTo>
                    <a:cubicBezTo>
                      <a:pt x="2897" y="217"/>
                      <a:pt x="2445" y="354"/>
                      <a:pt x="1949" y="354"/>
                    </a:cubicBezTo>
                    <a:cubicBezTo>
                      <a:pt x="1874" y="354"/>
                      <a:pt x="1798" y="351"/>
                      <a:pt x="1722" y="345"/>
                    </a:cubicBezTo>
                    <a:cubicBezTo>
                      <a:pt x="1114" y="269"/>
                      <a:pt x="1089" y="91"/>
                      <a:pt x="633" y="91"/>
                    </a:cubicBezTo>
                    <a:cubicBezTo>
                      <a:pt x="203" y="91"/>
                      <a:pt x="279" y="218"/>
                      <a:pt x="1" y="218"/>
                    </a:cubicBezTo>
                    <a:cubicBezTo>
                      <a:pt x="1" y="218"/>
                      <a:pt x="456" y="749"/>
                      <a:pt x="836" y="775"/>
                    </a:cubicBezTo>
                    <a:cubicBezTo>
                      <a:pt x="872" y="777"/>
                      <a:pt x="914" y="778"/>
                      <a:pt x="960" y="778"/>
                    </a:cubicBezTo>
                    <a:cubicBezTo>
                      <a:pt x="1261" y="778"/>
                      <a:pt x="1760" y="735"/>
                      <a:pt x="2151" y="735"/>
                    </a:cubicBezTo>
                    <a:cubicBezTo>
                      <a:pt x="2340" y="735"/>
                      <a:pt x="2503" y="745"/>
                      <a:pt x="2607" y="775"/>
                    </a:cubicBezTo>
                    <a:cubicBezTo>
                      <a:pt x="2643" y="786"/>
                      <a:pt x="2683" y="791"/>
                      <a:pt x="2726" y="791"/>
                    </a:cubicBezTo>
                    <a:cubicBezTo>
                      <a:pt x="3082" y="791"/>
                      <a:pt x="3659" y="444"/>
                      <a:pt x="3772" y="218"/>
                    </a:cubicBezTo>
                    <a:cubicBezTo>
                      <a:pt x="3772" y="218"/>
                      <a:pt x="3538" y="1"/>
                      <a:pt x="3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6"/>
              <p:cNvSpPr/>
              <p:nvPr/>
            </p:nvSpPr>
            <p:spPr>
              <a:xfrm rot="609442">
                <a:off x="4593962" y="-150897"/>
                <a:ext cx="143384" cy="72429"/>
              </a:xfrm>
              <a:custGeom>
                <a:avLst/>
                <a:gdLst/>
                <a:ahLst/>
                <a:cxnLst/>
                <a:rect l="l" t="t" r="r" b="b"/>
                <a:pathLst>
                  <a:path w="5290" h="2638" extrusionOk="0">
                    <a:moveTo>
                      <a:pt x="2681" y="0"/>
                    </a:moveTo>
                    <a:cubicBezTo>
                      <a:pt x="1114" y="0"/>
                      <a:pt x="0" y="866"/>
                      <a:pt x="0" y="866"/>
                    </a:cubicBezTo>
                    <a:cubicBezTo>
                      <a:pt x="0" y="866"/>
                      <a:pt x="1493" y="2638"/>
                      <a:pt x="2910" y="2638"/>
                    </a:cubicBezTo>
                    <a:cubicBezTo>
                      <a:pt x="4707" y="2638"/>
                      <a:pt x="5289" y="866"/>
                      <a:pt x="5289" y="866"/>
                    </a:cubicBezTo>
                    <a:cubicBezTo>
                      <a:pt x="4361" y="217"/>
                      <a:pt x="3464" y="0"/>
                      <a:pt x="2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6"/>
              <p:cNvSpPr/>
              <p:nvPr/>
            </p:nvSpPr>
            <p:spPr>
              <a:xfrm rot="-369">
                <a:off x="4849518" y="-133227"/>
                <a:ext cx="107960" cy="60922"/>
              </a:xfrm>
              <a:custGeom>
                <a:avLst/>
                <a:gdLst/>
                <a:ahLst/>
                <a:cxnLst/>
                <a:rect l="l" t="t" r="r" b="b"/>
                <a:pathLst>
                  <a:path w="4632" h="2613" extrusionOk="0">
                    <a:moveTo>
                      <a:pt x="2577" y="1"/>
                    </a:moveTo>
                    <a:cubicBezTo>
                      <a:pt x="1035" y="1"/>
                      <a:pt x="0" y="1087"/>
                      <a:pt x="0" y="1087"/>
                    </a:cubicBezTo>
                    <a:cubicBezTo>
                      <a:pt x="0" y="1087"/>
                      <a:pt x="1361" y="2613"/>
                      <a:pt x="2570" y="2613"/>
                    </a:cubicBezTo>
                    <a:cubicBezTo>
                      <a:pt x="2616" y="2613"/>
                      <a:pt x="2662" y="2610"/>
                      <a:pt x="2708" y="2606"/>
                    </a:cubicBezTo>
                    <a:cubicBezTo>
                      <a:pt x="4303" y="2479"/>
                      <a:pt x="4632" y="657"/>
                      <a:pt x="4632" y="657"/>
                    </a:cubicBezTo>
                    <a:cubicBezTo>
                      <a:pt x="3888" y="174"/>
                      <a:pt x="3193" y="1"/>
                      <a:pt x="2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422"/>
        <p:cNvGrpSpPr/>
        <p:nvPr/>
      </p:nvGrpSpPr>
      <p:grpSpPr>
        <a:xfrm>
          <a:off x="0" y="0"/>
          <a:ext cx="0" cy="0"/>
          <a:chOff x="0" y="0"/>
          <a:chExt cx="0" cy="0"/>
        </a:xfrm>
      </p:grpSpPr>
      <p:grpSp>
        <p:nvGrpSpPr>
          <p:cNvPr id="6423" name="Google Shape;6423;p78"/>
          <p:cNvGrpSpPr/>
          <p:nvPr/>
        </p:nvGrpSpPr>
        <p:grpSpPr>
          <a:xfrm>
            <a:off x="829359" y="2307635"/>
            <a:ext cx="339235" cy="298186"/>
            <a:chOff x="898875" y="244725"/>
            <a:chExt cx="481800" cy="423500"/>
          </a:xfrm>
          <a:solidFill>
            <a:schemeClr val="bg1">
              <a:lumMod val="75000"/>
            </a:schemeClr>
          </a:solidFill>
        </p:grpSpPr>
        <p:sp>
          <p:nvSpPr>
            <p:cNvPr id="6424" name="Google Shape;6424;p78"/>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5" name="Google Shape;6425;p78"/>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6" name="Google Shape;6426;p78"/>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7" name="Google Shape;6427;p78"/>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8" name="Google Shape;6428;p78"/>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29" name="Google Shape;6429;p78"/>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30" name="Google Shape;6430;p78"/>
          <p:cNvGrpSpPr/>
          <p:nvPr/>
        </p:nvGrpSpPr>
        <p:grpSpPr>
          <a:xfrm>
            <a:off x="1267741" y="2287103"/>
            <a:ext cx="298169" cy="339253"/>
            <a:chOff x="1529350" y="258825"/>
            <a:chExt cx="423475" cy="481825"/>
          </a:xfrm>
          <a:solidFill>
            <a:schemeClr val="bg1">
              <a:lumMod val="75000"/>
            </a:schemeClr>
          </a:solidFill>
        </p:grpSpPr>
        <p:sp>
          <p:nvSpPr>
            <p:cNvPr id="6431" name="Google Shape;6431;p78"/>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32" name="Google Shape;6432;p78"/>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33" name="Google Shape;6433;p78"/>
          <p:cNvGrpSpPr/>
          <p:nvPr/>
        </p:nvGrpSpPr>
        <p:grpSpPr>
          <a:xfrm>
            <a:off x="1660716" y="2367273"/>
            <a:ext cx="340890" cy="178912"/>
            <a:chOff x="2084325" y="363300"/>
            <a:chExt cx="484150" cy="254100"/>
          </a:xfrm>
          <a:solidFill>
            <a:schemeClr val="bg1">
              <a:lumMod val="75000"/>
            </a:schemeClr>
          </a:solidFill>
        </p:grpSpPr>
        <p:sp>
          <p:nvSpPr>
            <p:cNvPr id="6434" name="Google Shape;6434;p78"/>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35" name="Google Shape;6435;p78"/>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36" name="Google Shape;6436;p78"/>
          <p:cNvGrpSpPr/>
          <p:nvPr/>
        </p:nvGrpSpPr>
        <p:grpSpPr>
          <a:xfrm>
            <a:off x="2110011" y="2287102"/>
            <a:ext cx="298169" cy="339253"/>
            <a:chOff x="2707500" y="249400"/>
            <a:chExt cx="423475" cy="481825"/>
          </a:xfrm>
          <a:solidFill>
            <a:schemeClr val="bg1">
              <a:lumMod val="75000"/>
            </a:schemeClr>
          </a:solidFill>
        </p:grpSpPr>
        <p:sp>
          <p:nvSpPr>
            <p:cNvPr id="6437" name="Google Shape;6437;p78"/>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38" name="Google Shape;6438;p78"/>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39" name="Google Shape;6439;p78"/>
          <p:cNvGrpSpPr/>
          <p:nvPr/>
        </p:nvGrpSpPr>
        <p:grpSpPr>
          <a:xfrm>
            <a:off x="2523626" y="2287428"/>
            <a:ext cx="305386" cy="338602"/>
            <a:chOff x="3300325" y="249875"/>
            <a:chExt cx="433725" cy="480900"/>
          </a:xfrm>
          <a:solidFill>
            <a:schemeClr val="bg1">
              <a:lumMod val="75000"/>
            </a:schemeClr>
          </a:solidFill>
        </p:grpSpPr>
        <p:sp>
          <p:nvSpPr>
            <p:cNvPr id="6440" name="Google Shape;6440;p78"/>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1" name="Google Shape;6441;p78"/>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2" name="Google Shape;6442;p78"/>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3" name="Google Shape;6443;p78"/>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4" name="Google Shape;6444;p78"/>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5" name="Google Shape;6445;p78"/>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46" name="Google Shape;6446;p78"/>
          <p:cNvGrpSpPr/>
          <p:nvPr/>
        </p:nvGrpSpPr>
        <p:grpSpPr>
          <a:xfrm>
            <a:off x="2912712" y="2287349"/>
            <a:ext cx="352349" cy="338760"/>
            <a:chOff x="3854700" y="249750"/>
            <a:chExt cx="500425" cy="481125"/>
          </a:xfrm>
          <a:solidFill>
            <a:schemeClr val="bg1">
              <a:lumMod val="75000"/>
            </a:schemeClr>
          </a:solidFill>
        </p:grpSpPr>
        <p:sp>
          <p:nvSpPr>
            <p:cNvPr id="6447" name="Google Shape;6447;p78"/>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8" name="Google Shape;6448;p78"/>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49" name="Google Shape;6449;p78"/>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0" name="Google Shape;6450;p78"/>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1" name="Google Shape;6451;p78"/>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2" name="Google Shape;6452;p78"/>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3" name="Google Shape;6453;p78"/>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4" name="Google Shape;6454;p78"/>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55" name="Google Shape;6455;p78"/>
          <p:cNvGrpSpPr/>
          <p:nvPr/>
        </p:nvGrpSpPr>
        <p:grpSpPr>
          <a:xfrm>
            <a:off x="3330701" y="2287349"/>
            <a:ext cx="352349" cy="338760"/>
            <a:chOff x="4447550" y="249750"/>
            <a:chExt cx="500425" cy="481125"/>
          </a:xfrm>
          <a:solidFill>
            <a:schemeClr val="bg1">
              <a:lumMod val="75000"/>
            </a:schemeClr>
          </a:solidFill>
        </p:grpSpPr>
        <p:sp>
          <p:nvSpPr>
            <p:cNvPr id="6456" name="Google Shape;6456;p78"/>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57" name="Google Shape;6457;p78"/>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58" name="Google Shape;6458;p78"/>
          <p:cNvGrpSpPr/>
          <p:nvPr/>
        </p:nvGrpSpPr>
        <p:grpSpPr>
          <a:xfrm>
            <a:off x="3759902" y="2287102"/>
            <a:ext cx="339253" cy="339253"/>
            <a:chOff x="5049725" y="249400"/>
            <a:chExt cx="481825" cy="481825"/>
          </a:xfrm>
          <a:solidFill>
            <a:schemeClr val="bg1">
              <a:lumMod val="75000"/>
            </a:schemeClr>
          </a:solidFill>
        </p:grpSpPr>
        <p:sp>
          <p:nvSpPr>
            <p:cNvPr id="6459" name="Google Shape;6459;p78"/>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0" name="Google Shape;6460;p78"/>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61" name="Google Shape;6461;p78"/>
          <p:cNvGrpSpPr/>
          <p:nvPr/>
        </p:nvGrpSpPr>
        <p:grpSpPr>
          <a:xfrm>
            <a:off x="4173843" y="2287102"/>
            <a:ext cx="339253" cy="339253"/>
            <a:chOff x="5660400" y="238125"/>
            <a:chExt cx="481825" cy="481825"/>
          </a:xfrm>
          <a:solidFill>
            <a:schemeClr val="bg1">
              <a:lumMod val="75000"/>
            </a:schemeClr>
          </a:solidFill>
        </p:grpSpPr>
        <p:sp>
          <p:nvSpPr>
            <p:cNvPr id="6462" name="Google Shape;6462;p78"/>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3" name="Google Shape;6463;p78"/>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64" name="Google Shape;6464;p78"/>
          <p:cNvGrpSpPr/>
          <p:nvPr/>
        </p:nvGrpSpPr>
        <p:grpSpPr>
          <a:xfrm>
            <a:off x="4590529" y="2287102"/>
            <a:ext cx="339253" cy="339253"/>
            <a:chOff x="6235400" y="249400"/>
            <a:chExt cx="481825" cy="481825"/>
          </a:xfrm>
          <a:solidFill>
            <a:schemeClr val="bg1">
              <a:lumMod val="75000"/>
            </a:schemeClr>
          </a:solidFill>
        </p:grpSpPr>
        <p:sp>
          <p:nvSpPr>
            <p:cNvPr id="6465" name="Google Shape;6465;p78"/>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6" name="Google Shape;6466;p78"/>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7" name="Google Shape;6467;p78"/>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8" name="Google Shape;6468;p78"/>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69" name="Google Shape;6469;p78"/>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70" name="Google Shape;6470;p78"/>
          <p:cNvGrpSpPr/>
          <p:nvPr/>
        </p:nvGrpSpPr>
        <p:grpSpPr>
          <a:xfrm>
            <a:off x="828875" y="2731810"/>
            <a:ext cx="340204" cy="298116"/>
            <a:chOff x="899850" y="871450"/>
            <a:chExt cx="483175" cy="423400"/>
          </a:xfrm>
          <a:solidFill>
            <a:schemeClr val="bg1">
              <a:lumMod val="75000"/>
            </a:schemeClr>
          </a:solidFill>
        </p:grpSpPr>
        <p:sp>
          <p:nvSpPr>
            <p:cNvPr id="6471" name="Google Shape;6471;p78"/>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2" name="Google Shape;6472;p78"/>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3" name="Google Shape;6473;p78"/>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4" name="Google Shape;6474;p78"/>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75" name="Google Shape;6475;p78"/>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476" name="Google Shape;6476;p78"/>
          <p:cNvGrpSpPr/>
          <p:nvPr/>
        </p:nvGrpSpPr>
        <p:grpSpPr>
          <a:xfrm>
            <a:off x="1660875" y="2711232"/>
            <a:ext cx="340573" cy="339271"/>
            <a:chOff x="2085450" y="842250"/>
            <a:chExt cx="483700" cy="481850"/>
          </a:xfrm>
          <a:solidFill>
            <a:schemeClr val="bg1">
              <a:lumMod val="75000"/>
            </a:schemeClr>
          </a:solidFill>
        </p:grpSpPr>
        <p:sp>
          <p:nvSpPr>
            <p:cNvPr id="6477" name="Google Shape;6477;p78"/>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8" name="Google Shape;6478;p78"/>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79" name="Google Shape;6479;p78"/>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80" name="Google Shape;6480;p78"/>
          <p:cNvGrpSpPr/>
          <p:nvPr/>
        </p:nvGrpSpPr>
        <p:grpSpPr>
          <a:xfrm>
            <a:off x="2089443" y="2711241"/>
            <a:ext cx="339306" cy="339253"/>
            <a:chOff x="2685825" y="840375"/>
            <a:chExt cx="481900" cy="481825"/>
          </a:xfrm>
          <a:solidFill>
            <a:schemeClr val="bg1">
              <a:lumMod val="75000"/>
            </a:schemeClr>
          </a:solidFill>
        </p:grpSpPr>
        <p:sp>
          <p:nvSpPr>
            <p:cNvPr id="6481" name="Google Shape;6481;p78"/>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82" name="Google Shape;6482;p78"/>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83" name="Google Shape;6483;p78"/>
          <p:cNvGrpSpPr/>
          <p:nvPr/>
        </p:nvGrpSpPr>
        <p:grpSpPr>
          <a:xfrm>
            <a:off x="2501104" y="2710924"/>
            <a:ext cx="350431" cy="339887"/>
            <a:chOff x="3270675" y="841800"/>
            <a:chExt cx="497700" cy="482725"/>
          </a:xfrm>
          <a:solidFill>
            <a:schemeClr val="bg1">
              <a:lumMod val="75000"/>
            </a:schemeClr>
          </a:solidFill>
        </p:grpSpPr>
        <p:sp>
          <p:nvSpPr>
            <p:cNvPr id="6484" name="Google Shape;6484;p78"/>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85" name="Google Shape;6485;p78"/>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86" name="Google Shape;6486;p78"/>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87" name="Google Shape;6487;p78"/>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488" name="Google Shape;6488;p78"/>
          <p:cNvGrpSpPr/>
          <p:nvPr/>
        </p:nvGrpSpPr>
        <p:grpSpPr>
          <a:xfrm>
            <a:off x="3337249" y="2731783"/>
            <a:ext cx="339253" cy="298169"/>
            <a:chOff x="4467200" y="877100"/>
            <a:chExt cx="481825" cy="423475"/>
          </a:xfrm>
          <a:solidFill>
            <a:schemeClr val="bg1">
              <a:lumMod val="75000"/>
            </a:schemeClr>
          </a:solidFill>
        </p:grpSpPr>
        <p:sp>
          <p:nvSpPr>
            <p:cNvPr id="6489" name="Google Shape;6489;p78"/>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0" name="Google Shape;6490;p78"/>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1" name="Google Shape;6491;p78"/>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2" name="Google Shape;6492;p78"/>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93" name="Google Shape;6493;p78"/>
          <p:cNvGrpSpPr/>
          <p:nvPr/>
        </p:nvGrpSpPr>
        <p:grpSpPr>
          <a:xfrm>
            <a:off x="3752140" y="2711232"/>
            <a:ext cx="354778" cy="339271"/>
            <a:chOff x="5045500" y="842250"/>
            <a:chExt cx="503875" cy="481850"/>
          </a:xfrm>
          <a:solidFill>
            <a:schemeClr val="bg1">
              <a:lumMod val="75000"/>
            </a:schemeClr>
          </a:solidFill>
        </p:grpSpPr>
        <p:sp>
          <p:nvSpPr>
            <p:cNvPr id="6494" name="Google Shape;6494;p78"/>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5" name="Google Shape;6495;p78"/>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496" name="Google Shape;6496;p78"/>
          <p:cNvGrpSpPr/>
          <p:nvPr/>
        </p:nvGrpSpPr>
        <p:grpSpPr>
          <a:xfrm>
            <a:off x="4174987" y="2737451"/>
            <a:ext cx="336965" cy="286833"/>
            <a:chOff x="5645200" y="879425"/>
            <a:chExt cx="478575" cy="407375"/>
          </a:xfrm>
          <a:solidFill>
            <a:schemeClr val="bg1">
              <a:lumMod val="75000"/>
            </a:schemeClr>
          </a:solidFill>
        </p:grpSpPr>
        <p:sp>
          <p:nvSpPr>
            <p:cNvPr id="6497" name="Google Shape;6497;p78"/>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8" name="Google Shape;6498;p78"/>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99" name="Google Shape;6499;p78"/>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0" name="Google Shape;6500;p78"/>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1" name="Google Shape;6501;p78"/>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2" name="Google Shape;6502;p78"/>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03" name="Google Shape;6503;p78"/>
          <p:cNvGrpSpPr/>
          <p:nvPr/>
        </p:nvGrpSpPr>
        <p:grpSpPr>
          <a:xfrm>
            <a:off x="4611062" y="2711241"/>
            <a:ext cx="298186" cy="339253"/>
            <a:chOff x="6264525" y="842250"/>
            <a:chExt cx="423500" cy="481825"/>
          </a:xfrm>
          <a:solidFill>
            <a:schemeClr val="bg1">
              <a:lumMod val="75000"/>
            </a:schemeClr>
          </a:solidFill>
        </p:grpSpPr>
        <p:sp>
          <p:nvSpPr>
            <p:cNvPr id="6504" name="Google Shape;6504;p78"/>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5" name="Google Shape;6505;p78"/>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6" name="Google Shape;6506;p78"/>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7" name="Google Shape;6507;p78"/>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8" name="Google Shape;6508;p78"/>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09" name="Google Shape;6509;p78"/>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0" name="Google Shape;6510;p78"/>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11" name="Google Shape;6511;p78"/>
          <p:cNvGrpSpPr/>
          <p:nvPr/>
        </p:nvGrpSpPr>
        <p:grpSpPr>
          <a:xfrm>
            <a:off x="829350" y="3125895"/>
            <a:ext cx="339253" cy="339253"/>
            <a:chOff x="900750" y="1436075"/>
            <a:chExt cx="481825" cy="481825"/>
          </a:xfrm>
          <a:solidFill>
            <a:schemeClr val="bg1">
              <a:lumMod val="75000"/>
            </a:schemeClr>
          </a:solidFill>
        </p:grpSpPr>
        <p:sp>
          <p:nvSpPr>
            <p:cNvPr id="6512" name="Google Shape;6512;p78"/>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3" name="Google Shape;6513;p78"/>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4" name="Google Shape;6514;p78"/>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5" name="Google Shape;6515;p78"/>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16" name="Google Shape;6516;p78"/>
          <p:cNvGrpSpPr/>
          <p:nvPr/>
        </p:nvGrpSpPr>
        <p:grpSpPr>
          <a:xfrm>
            <a:off x="1247198" y="3186183"/>
            <a:ext cx="339253" cy="218676"/>
            <a:chOff x="1492675" y="1520750"/>
            <a:chExt cx="481825" cy="310575"/>
          </a:xfrm>
          <a:solidFill>
            <a:schemeClr val="bg1">
              <a:lumMod val="75000"/>
            </a:schemeClr>
          </a:solidFill>
        </p:grpSpPr>
        <p:sp>
          <p:nvSpPr>
            <p:cNvPr id="6517" name="Google Shape;6517;p78"/>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18" name="Google Shape;6518;p78"/>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19" name="Google Shape;6519;p78"/>
          <p:cNvGrpSpPr/>
          <p:nvPr/>
        </p:nvGrpSpPr>
        <p:grpSpPr>
          <a:xfrm>
            <a:off x="1654995" y="3125877"/>
            <a:ext cx="352332" cy="339288"/>
            <a:chOff x="2071000" y="1435025"/>
            <a:chExt cx="500400" cy="481875"/>
          </a:xfrm>
          <a:solidFill>
            <a:schemeClr val="bg1">
              <a:lumMod val="75000"/>
            </a:schemeClr>
          </a:solidFill>
        </p:grpSpPr>
        <p:sp>
          <p:nvSpPr>
            <p:cNvPr id="6520" name="Google Shape;6520;p78"/>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1" name="Google Shape;6521;p78"/>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2" name="Google Shape;6522;p78"/>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3" name="Google Shape;6523;p78"/>
          <p:cNvGrpSpPr/>
          <p:nvPr/>
        </p:nvGrpSpPr>
        <p:grpSpPr>
          <a:xfrm>
            <a:off x="2083159" y="3146709"/>
            <a:ext cx="351874" cy="297623"/>
            <a:chOff x="2678350" y="1464650"/>
            <a:chExt cx="499750" cy="422700"/>
          </a:xfrm>
          <a:solidFill>
            <a:schemeClr val="bg1">
              <a:lumMod val="75000"/>
            </a:schemeClr>
          </a:solidFill>
        </p:grpSpPr>
        <p:sp>
          <p:nvSpPr>
            <p:cNvPr id="6524" name="Google Shape;6524;p78"/>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5" name="Google Shape;6525;p78"/>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6" name="Google Shape;6526;p78"/>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27" name="Google Shape;6527;p78"/>
          <p:cNvGrpSpPr/>
          <p:nvPr/>
        </p:nvGrpSpPr>
        <p:grpSpPr>
          <a:xfrm>
            <a:off x="2506692" y="3125895"/>
            <a:ext cx="339253" cy="339253"/>
            <a:chOff x="3271200" y="1435075"/>
            <a:chExt cx="481825" cy="481825"/>
          </a:xfrm>
          <a:solidFill>
            <a:schemeClr val="bg1">
              <a:lumMod val="75000"/>
            </a:schemeClr>
          </a:solidFill>
        </p:grpSpPr>
        <p:sp>
          <p:nvSpPr>
            <p:cNvPr id="6528" name="Google Shape;6528;p78"/>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29" name="Google Shape;6529;p78"/>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30" name="Google Shape;6530;p78"/>
          <p:cNvGrpSpPr/>
          <p:nvPr/>
        </p:nvGrpSpPr>
        <p:grpSpPr>
          <a:xfrm>
            <a:off x="2917165" y="3125877"/>
            <a:ext cx="343442" cy="339288"/>
            <a:chOff x="3858100" y="1435075"/>
            <a:chExt cx="487775" cy="481875"/>
          </a:xfrm>
          <a:solidFill>
            <a:schemeClr val="bg1">
              <a:lumMod val="75000"/>
            </a:schemeClr>
          </a:solidFill>
        </p:grpSpPr>
        <p:sp>
          <p:nvSpPr>
            <p:cNvPr id="6531" name="Google Shape;6531;p78"/>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2" name="Google Shape;6532;p78"/>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3" name="Google Shape;6533;p78"/>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4" name="Google Shape;6534;p78"/>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5" name="Google Shape;6535;p78"/>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36" name="Google Shape;6536;p78"/>
          <p:cNvGrpSpPr/>
          <p:nvPr/>
        </p:nvGrpSpPr>
        <p:grpSpPr>
          <a:xfrm>
            <a:off x="3337249" y="3125895"/>
            <a:ext cx="339253" cy="339253"/>
            <a:chOff x="4456875" y="1435075"/>
            <a:chExt cx="481825" cy="481825"/>
          </a:xfrm>
          <a:solidFill>
            <a:schemeClr val="bg1">
              <a:lumMod val="75000"/>
            </a:schemeClr>
          </a:solidFill>
        </p:grpSpPr>
        <p:sp>
          <p:nvSpPr>
            <p:cNvPr id="6537" name="Google Shape;6537;p78"/>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8" name="Google Shape;6538;p78"/>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39" name="Google Shape;6539;p78"/>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0" name="Google Shape;6540;p78"/>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1" name="Google Shape;6541;p78"/>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2" name="Google Shape;6542;p78"/>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3" name="Google Shape;6543;p78"/>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4" name="Google Shape;6544;p78"/>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5" name="Google Shape;6545;p78"/>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6" name="Google Shape;6546;p78"/>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7" name="Google Shape;6547;p78"/>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8" name="Google Shape;6548;p78"/>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49" name="Google Shape;6549;p78"/>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0" name="Google Shape;6550;p78"/>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1" name="Google Shape;6551;p78"/>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2" name="Google Shape;6552;p78"/>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3" name="Google Shape;6553;p78"/>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4" name="Google Shape;6554;p78"/>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5" name="Google Shape;6555;p78"/>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56" name="Google Shape;6556;p78"/>
          <p:cNvGrpSpPr/>
          <p:nvPr/>
        </p:nvGrpSpPr>
        <p:grpSpPr>
          <a:xfrm>
            <a:off x="3758239" y="3125886"/>
            <a:ext cx="342580" cy="339271"/>
            <a:chOff x="5049725" y="1435050"/>
            <a:chExt cx="486550" cy="481850"/>
          </a:xfrm>
          <a:solidFill>
            <a:schemeClr val="bg1">
              <a:lumMod val="75000"/>
            </a:schemeClr>
          </a:solidFill>
        </p:grpSpPr>
        <p:sp>
          <p:nvSpPr>
            <p:cNvPr id="6557" name="Google Shape;6557;p78"/>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8" name="Google Shape;6558;p78"/>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59" name="Google Shape;6559;p78"/>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0" name="Google Shape;6560;p78"/>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61" name="Google Shape;6561;p78"/>
          <p:cNvGrpSpPr/>
          <p:nvPr/>
        </p:nvGrpSpPr>
        <p:grpSpPr>
          <a:xfrm>
            <a:off x="4173790" y="3125895"/>
            <a:ext cx="339359" cy="339253"/>
            <a:chOff x="5642475" y="1435075"/>
            <a:chExt cx="481975" cy="481825"/>
          </a:xfrm>
          <a:solidFill>
            <a:schemeClr val="bg1">
              <a:lumMod val="75000"/>
            </a:schemeClr>
          </a:solidFill>
        </p:grpSpPr>
        <p:sp>
          <p:nvSpPr>
            <p:cNvPr id="6562" name="Google Shape;6562;p78"/>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3" name="Google Shape;6563;p78"/>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4" name="Google Shape;6564;p78"/>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65" name="Google Shape;6565;p78"/>
          <p:cNvGrpSpPr/>
          <p:nvPr/>
        </p:nvGrpSpPr>
        <p:grpSpPr>
          <a:xfrm>
            <a:off x="4588276" y="3125886"/>
            <a:ext cx="343759" cy="339271"/>
            <a:chOff x="6232000" y="1435050"/>
            <a:chExt cx="488225" cy="481850"/>
          </a:xfrm>
          <a:solidFill>
            <a:schemeClr val="bg1">
              <a:lumMod val="75000"/>
            </a:schemeClr>
          </a:solidFill>
        </p:grpSpPr>
        <p:sp>
          <p:nvSpPr>
            <p:cNvPr id="6566" name="Google Shape;6566;p78"/>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7" name="Google Shape;6567;p78"/>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8" name="Google Shape;6568;p78"/>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9" name="Google Shape;6569;p78"/>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0" name="Google Shape;6570;p78"/>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71" name="Google Shape;6571;p78"/>
          <p:cNvGrpSpPr/>
          <p:nvPr/>
        </p:nvGrpSpPr>
        <p:grpSpPr>
          <a:xfrm>
            <a:off x="849012" y="3539545"/>
            <a:ext cx="299929" cy="337792"/>
            <a:chOff x="924450" y="2028975"/>
            <a:chExt cx="425975" cy="479750"/>
          </a:xfrm>
          <a:solidFill>
            <a:schemeClr val="bg1">
              <a:lumMod val="75000"/>
            </a:schemeClr>
          </a:solidFill>
        </p:grpSpPr>
        <p:sp>
          <p:nvSpPr>
            <p:cNvPr id="6572" name="Google Shape;6572;p78"/>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3" name="Google Shape;6573;p78"/>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4" name="Google Shape;6574;p78"/>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75" name="Google Shape;6575;p78"/>
          <p:cNvGrpSpPr/>
          <p:nvPr/>
        </p:nvGrpSpPr>
        <p:grpSpPr>
          <a:xfrm>
            <a:off x="1661509" y="3559347"/>
            <a:ext cx="339306" cy="298186"/>
            <a:chOff x="2085450" y="2057100"/>
            <a:chExt cx="481900" cy="423500"/>
          </a:xfrm>
          <a:solidFill>
            <a:schemeClr val="bg1">
              <a:lumMod val="75000"/>
            </a:schemeClr>
          </a:solidFill>
        </p:grpSpPr>
        <p:sp>
          <p:nvSpPr>
            <p:cNvPr id="6576" name="Google Shape;6576;p78"/>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7" name="Google Shape;6577;p78"/>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8" name="Google Shape;6578;p78"/>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79" name="Google Shape;6579;p78"/>
          <p:cNvGrpSpPr/>
          <p:nvPr/>
        </p:nvGrpSpPr>
        <p:grpSpPr>
          <a:xfrm>
            <a:off x="2089442" y="3582592"/>
            <a:ext cx="339306" cy="251698"/>
            <a:chOff x="2678275" y="2090100"/>
            <a:chExt cx="481900" cy="357475"/>
          </a:xfrm>
          <a:solidFill>
            <a:schemeClr val="bg1">
              <a:lumMod val="75000"/>
            </a:schemeClr>
          </a:solidFill>
        </p:grpSpPr>
        <p:sp>
          <p:nvSpPr>
            <p:cNvPr id="6580" name="Google Shape;6580;p78"/>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1" name="Google Shape;6581;p78"/>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2" name="Google Shape;6582;p78"/>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3" name="Google Shape;6583;p78"/>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4" name="Google Shape;6584;p78"/>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85" name="Google Shape;6585;p78"/>
          <p:cNvGrpSpPr/>
          <p:nvPr/>
        </p:nvGrpSpPr>
        <p:grpSpPr>
          <a:xfrm>
            <a:off x="2566646" y="3594790"/>
            <a:ext cx="219345" cy="227301"/>
            <a:chOff x="3357325" y="2093500"/>
            <a:chExt cx="311525" cy="322825"/>
          </a:xfrm>
          <a:solidFill>
            <a:schemeClr val="bg1">
              <a:lumMod val="75000"/>
            </a:schemeClr>
          </a:solidFill>
        </p:grpSpPr>
        <p:sp>
          <p:nvSpPr>
            <p:cNvPr id="6586" name="Google Shape;6586;p78"/>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7" name="Google Shape;6587;p78"/>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88" name="Google Shape;6588;p78"/>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589" name="Google Shape;6589;p78"/>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590" name="Google Shape;6590;p78"/>
          <p:cNvGrpSpPr/>
          <p:nvPr/>
        </p:nvGrpSpPr>
        <p:grpSpPr>
          <a:xfrm>
            <a:off x="3360836" y="3538814"/>
            <a:ext cx="292078" cy="339253"/>
            <a:chOff x="4492800" y="2027925"/>
            <a:chExt cx="414825" cy="481825"/>
          </a:xfrm>
          <a:solidFill>
            <a:schemeClr val="bg1">
              <a:lumMod val="75000"/>
            </a:schemeClr>
          </a:solidFill>
        </p:grpSpPr>
        <p:sp>
          <p:nvSpPr>
            <p:cNvPr id="6591" name="Google Shape;6591;p78"/>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2" name="Google Shape;6592;p78"/>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593" name="Google Shape;6593;p78"/>
          <p:cNvGrpSpPr/>
          <p:nvPr/>
        </p:nvGrpSpPr>
        <p:grpSpPr>
          <a:xfrm>
            <a:off x="3759928" y="3538805"/>
            <a:ext cx="339200" cy="339271"/>
            <a:chOff x="5049725" y="2027900"/>
            <a:chExt cx="481750" cy="481850"/>
          </a:xfrm>
          <a:solidFill>
            <a:schemeClr val="bg1">
              <a:lumMod val="75000"/>
            </a:schemeClr>
          </a:solidFill>
        </p:grpSpPr>
        <p:sp>
          <p:nvSpPr>
            <p:cNvPr id="6594" name="Google Shape;6594;p78"/>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5" name="Google Shape;6595;p78"/>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6" name="Google Shape;6596;p78"/>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7" name="Google Shape;6597;p78"/>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8" name="Google Shape;6598;p78"/>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99" name="Google Shape;6599;p78"/>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0" name="Google Shape;6600;p78"/>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1" name="Google Shape;6601;p78"/>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02" name="Google Shape;6602;p78"/>
          <p:cNvGrpSpPr/>
          <p:nvPr/>
        </p:nvGrpSpPr>
        <p:grpSpPr>
          <a:xfrm>
            <a:off x="4233524" y="3538893"/>
            <a:ext cx="219890" cy="339095"/>
            <a:chOff x="5726350" y="2028150"/>
            <a:chExt cx="312300" cy="481600"/>
          </a:xfrm>
          <a:solidFill>
            <a:schemeClr val="bg1">
              <a:lumMod val="75000"/>
            </a:schemeClr>
          </a:solidFill>
        </p:grpSpPr>
        <p:sp>
          <p:nvSpPr>
            <p:cNvPr id="6603" name="Google Shape;6603;p78"/>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4" name="Google Shape;6604;p78"/>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5" name="Google Shape;6605;p78"/>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06" name="Google Shape;6606;p78"/>
          <p:cNvGrpSpPr/>
          <p:nvPr/>
        </p:nvGrpSpPr>
        <p:grpSpPr>
          <a:xfrm>
            <a:off x="4593715" y="3542000"/>
            <a:ext cx="332881" cy="332881"/>
            <a:chOff x="6239925" y="2032450"/>
            <a:chExt cx="472775" cy="472775"/>
          </a:xfrm>
          <a:solidFill>
            <a:schemeClr val="bg1">
              <a:lumMod val="75000"/>
            </a:schemeClr>
          </a:solidFill>
        </p:grpSpPr>
        <p:sp>
          <p:nvSpPr>
            <p:cNvPr id="6607" name="Google Shape;6607;p78"/>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08" name="Google Shape;6608;p78"/>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09" name="Google Shape;6609;p78"/>
          <p:cNvGrpSpPr/>
          <p:nvPr/>
        </p:nvGrpSpPr>
        <p:grpSpPr>
          <a:xfrm>
            <a:off x="5042807" y="2364092"/>
            <a:ext cx="334641" cy="185425"/>
            <a:chOff x="903075" y="2730000"/>
            <a:chExt cx="475275" cy="263350"/>
          </a:xfrm>
          <a:solidFill>
            <a:schemeClr val="bg1">
              <a:lumMod val="75000"/>
            </a:schemeClr>
          </a:solidFill>
        </p:grpSpPr>
        <p:sp>
          <p:nvSpPr>
            <p:cNvPr id="6610" name="Google Shape;6610;p78"/>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1" name="Google Shape;6611;p78"/>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2" name="Google Shape;6612;p78"/>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13" name="Google Shape;6613;p78"/>
          <p:cNvGrpSpPr/>
          <p:nvPr/>
        </p:nvGrpSpPr>
        <p:grpSpPr>
          <a:xfrm>
            <a:off x="1247198" y="3538814"/>
            <a:ext cx="339253" cy="339253"/>
            <a:chOff x="1492675" y="2027925"/>
            <a:chExt cx="481825" cy="481825"/>
          </a:xfrm>
          <a:solidFill>
            <a:schemeClr val="bg1">
              <a:lumMod val="75000"/>
            </a:schemeClr>
          </a:solidFill>
        </p:grpSpPr>
        <p:sp>
          <p:nvSpPr>
            <p:cNvPr id="6614" name="Google Shape;6614;p78"/>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5" name="Google Shape;6615;p78"/>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6" name="Google Shape;6616;p78"/>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7" name="Google Shape;6617;p78"/>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18" name="Google Shape;6618;p78"/>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19" name="Google Shape;6619;p78"/>
          <p:cNvGrpSpPr/>
          <p:nvPr/>
        </p:nvGrpSpPr>
        <p:grpSpPr>
          <a:xfrm>
            <a:off x="5473575" y="2287178"/>
            <a:ext cx="339253" cy="339253"/>
            <a:chOff x="1492675" y="2620775"/>
            <a:chExt cx="481825" cy="481825"/>
          </a:xfrm>
          <a:solidFill>
            <a:schemeClr val="bg1">
              <a:lumMod val="75000"/>
            </a:schemeClr>
          </a:solidFill>
        </p:grpSpPr>
        <p:sp>
          <p:nvSpPr>
            <p:cNvPr id="6620" name="Google Shape;6620;p78"/>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1" name="Google Shape;6621;p78"/>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22" name="Google Shape;6622;p78"/>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23" name="Google Shape;6623;p78"/>
          <p:cNvGrpSpPr/>
          <p:nvPr/>
        </p:nvGrpSpPr>
        <p:grpSpPr>
          <a:xfrm>
            <a:off x="6297328" y="2303161"/>
            <a:ext cx="333585" cy="307287"/>
            <a:chOff x="2682350" y="2643425"/>
            <a:chExt cx="473775" cy="436425"/>
          </a:xfrm>
          <a:solidFill>
            <a:schemeClr val="bg1">
              <a:lumMod val="75000"/>
            </a:schemeClr>
          </a:solidFill>
        </p:grpSpPr>
        <p:sp>
          <p:nvSpPr>
            <p:cNvPr id="6624" name="Google Shape;6624;p78"/>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5" name="Google Shape;6625;p78"/>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6" name="Google Shape;6626;p78"/>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7" name="Google Shape;6627;p78"/>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8" name="Google Shape;6628;p78"/>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29" name="Google Shape;6629;p78"/>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0" name="Google Shape;6630;p78"/>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31" name="Google Shape;6631;p78"/>
          <p:cNvGrpSpPr/>
          <p:nvPr/>
        </p:nvGrpSpPr>
        <p:grpSpPr>
          <a:xfrm>
            <a:off x="6762818" y="2287178"/>
            <a:ext cx="238531" cy="339253"/>
            <a:chOff x="3342725" y="2620775"/>
            <a:chExt cx="338775" cy="481825"/>
          </a:xfrm>
          <a:solidFill>
            <a:schemeClr val="bg1">
              <a:lumMod val="75000"/>
            </a:schemeClr>
          </a:solidFill>
        </p:grpSpPr>
        <p:sp>
          <p:nvSpPr>
            <p:cNvPr id="6632" name="Google Shape;6632;p78"/>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3" name="Google Shape;6633;p78"/>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4" name="Google Shape;6634;p78"/>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35" name="Google Shape;6635;p78"/>
          <p:cNvGrpSpPr/>
          <p:nvPr/>
        </p:nvGrpSpPr>
        <p:grpSpPr>
          <a:xfrm>
            <a:off x="7156568" y="2287178"/>
            <a:ext cx="278296" cy="339253"/>
            <a:chOff x="3907325" y="2620775"/>
            <a:chExt cx="395250" cy="481825"/>
          </a:xfrm>
          <a:solidFill>
            <a:schemeClr val="bg1">
              <a:lumMod val="75000"/>
            </a:schemeClr>
          </a:solidFill>
        </p:grpSpPr>
        <p:sp>
          <p:nvSpPr>
            <p:cNvPr id="6636" name="Google Shape;6636;p78"/>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7" name="Google Shape;6637;p78"/>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8" name="Google Shape;6638;p78"/>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39" name="Google Shape;6639;p78"/>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40" name="Google Shape;6640;p78"/>
          <p:cNvGrpSpPr/>
          <p:nvPr/>
        </p:nvGrpSpPr>
        <p:grpSpPr>
          <a:xfrm>
            <a:off x="7549755" y="2297783"/>
            <a:ext cx="339253" cy="318042"/>
            <a:chOff x="4456875" y="2635825"/>
            <a:chExt cx="481825" cy="451700"/>
          </a:xfrm>
          <a:solidFill>
            <a:schemeClr val="bg1">
              <a:lumMod val="75000"/>
            </a:schemeClr>
          </a:solidFill>
        </p:grpSpPr>
        <p:sp>
          <p:nvSpPr>
            <p:cNvPr id="6641" name="Google Shape;6641;p78"/>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2" name="Google Shape;6642;p78"/>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3" name="Google Shape;6643;p78"/>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4" name="Google Shape;6644;p78"/>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5" name="Google Shape;6645;p78"/>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6" name="Google Shape;6646;p78"/>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47" name="Google Shape;6647;p78"/>
          <p:cNvGrpSpPr/>
          <p:nvPr/>
        </p:nvGrpSpPr>
        <p:grpSpPr>
          <a:xfrm>
            <a:off x="7974679" y="2297783"/>
            <a:ext cx="339253" cy="318042"/>
            <a:chOff x="5049725" y="2635825"/>
            <a:chExt cx="481825" cy="451700"/>
          </a:xfrm>
          <a:solidFill>
            <a:schemeClr val="bg1">
              <a:lumMod val="75000"/>
            </a:schemeClr>
          </a:solidFill>
        </p:grpSpPr>
        <p:sp>
          <p:nvSpPr>
            <p:cNvPr id="6648" name="Google Shape;6648;p78"/>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49" name="Google Shape;6649;p78"/>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0" name="Google Shape;6650;p78"/>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51" name="Google Shape;6651;p78"/>
          <p:cNvGrpSpPr/>
          <p:nvPr/>
        </p:nvGrpSpPr>
        <p:grpSpPr>
          <a:xfrm>
            <a:off x="2375386" y="3952243"/>
            <a:ext cx="338566" cy="338373"/>
            <a:chOff x="5643000" y="2621375"/>
            <a:chExt cx="480850" cy="480575"/>
          </a:xfrm>
          <a:solidFill>
            <a:schemeClr val="bg1">
              <a:lumMod val="75000"/>
            </a:schemeClr>
          </a:solidFill>
        </p:grpSpPr>
        <p:sp>
          <p:nvSpPr>
            <p:cNvPr id="6652" name="Google Shape;6652;p78"/>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3" name="Google Shape;6653;p78"/>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4" name="Google Shape;6654;p78"/>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5" name="Google Shape;6655;p78"/>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6" name="Google Shape;6656;p78"/>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7" name="Google Shape;6657;p78"/>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58" name="Google Shape;6658;p78"/>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59" name="Google Shape;6659;p78"/>
          <p:cNvGrpSpPr/>
          <p:nvPr/>
        </p:nvGrpSpPr>
        <p:grpSpPr>
          <a:xfrm>
            <a:off x="4192782" y="3951803"/>
            <a:ext cx="339359" cy="339253"/>
            <a:chOff x="6235250" y="2620775"/>
            <a:chExt cx="481975" cy="481825"/>
          </a:xfrm>
          <a:solidFill>
            <a:schemeClr val="bg1">
              <a:lumMod val="75000"/>
            </a:schemeClr>
          </a:solidFill>
        </p:grpSpPr>
        <p:sp>
          <p:nvSpPr>
            <p:cNvPr id="6660" name="Google Shape;6660;p78"/>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1" name="Google Shape;6661;p78"/>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2" name="Google Shape;6662;p78"/>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3" name="Google Shape;6663;p78"/>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4" name="Google Shape;6664;p78"/>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65" name="Google Shape;6665;p78"/>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66" name="Google Shape;6666;p78"/>
          <p:cNvGrpSpPr/>
          <p:nvPr/>
        </p:nvGrpSpPr>
        <p:grpSpPr>
          <a:xfrm>
            <a:off x="5472652" y="2711317"/>
            <a:ext cx="341101" cy="339253"/>
            <a:chOff x="1535000" y="3223325"/>
            <a:chExt cx="484450" cy="481825"/>
          </a:xfrm>
          <a:solidFill>
            <a:schemeClr val="bg1">
              <a:lumMod val="75000"/>
            </a:schemeClr>
          </a:solidFill>
        </p:grpSpPr>
        <p:sp>
          <p:nvSpPr>
            <p:cNvPr id="6667" name="Google Shape;6667;p78"/>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8" name="Google Shape;6668;p78"/>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69" name="Google Shape;6669;p78"/>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70" name="Google Shape;6670;p78"/>
          <p:cNvGrpSpPr/>
          <p:nvPr/>
        </p:nvGrpSpPr>
        <p:grpSpPr>
          <a:xfrm>
            <a:off x="5880219" y="2746618"/>
            <a:ext cx="339253" cy="268649"/>
            <a:chOff x="2085525" y="3263750"/>
            <a:chExt cx="481825" cy="381550"/>
          </a:xfrm>
          <a:solidFill>
            <a:schemeClr val="bg1">
              <a:lumMod val="75000"/>
            </a:schemeClr>
          </a:solidFill>
        </p:grpSpPr>
        <p:sp>
          <p:nvSpPr>
            <p:cNvPr id="6671" name="Google Shape;6671;p78"/>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2" name="Google Shape;6672;p78"/>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73" name="Google Shape;6673;p78"/>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74" name="Google Shape;6674;p78"/>
          <p:cNvGrpSpPr/>
          <p:nvPr/>
        </p:nvGrpSpPr>
        <p:grpSpPr>
          <a:xfrm>
            <a:off x="6711982" y="2711308"/>
            <a:ext cx="340204" cy="339271"/>
            <a:chOff x="3270450" y="3213625"/>
            <a:chExt cx="483175" cy="481850"/>
          </a:xfrm>
          <a:solidFill>
            <a:schemeClr val="bg1">
              <a:lumMod val="75000"/>
            </a:schemeClr>
          </a:solidFill>
        </p:grpSpPr>
        <p:sp>
          <p:nvSpPr>
            <p:cNvPr id="6675" name="Google Shape;6675;p78"/>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6" name="Google Shape;6676;p78"/>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77" name="Google Shape;6677;p78"/>
          <p:cNvGrpSpPr/>
          <p:nvPr/>
        </p:nvGrpSpPr>
        <p:grpSpPr>
          <a:xfrm>
            <a:off x="7211250" y="2711317"/>
            <a:ext cx="168931" cy="339253"/>
            <a:chOff x="3984950" y="3213600"/>
            <a:chExt cx="239925" cy="481825"/>
          </a:xfrm>
          <a:solidFill>
            <a:schemeClr val="bg1">
              <a:lumMod val="75000"/>
            </a:schemeClr>
          </a:solidFill>
        </p:grpSpPr>
        <p:sp>
          <p:nvSpPr>
            <p:cNvPr id="6678" name="Google Shape;6678;p78"/>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79" name="Google Shape;6679;p78"/>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680" name="Google Shape;6680;p78"/>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1" name="Google Shape;6681;p78"/>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682" name="Google Shape;6682;p78"/>
          <p:cNvGrpSpPr/>
          <p:nvPr/>
        </p:nvGrpSpPr>
        <p:grpSpPr>
          <a:xfrm>
            <a:off x="1874281" y="3981487"/>
            <a:ext cx="355218" cy="279880"/>
            <a:chOff x="5629975" y="3255775"/>
            <a:chExt cx="504500" cy="397500"/>
          </a:xfrm>
          <a:solidFill>
            <a:schemeClr val="bg1">
              <a:lumMod val="75000"/>
            </a:schemeClr>
          </a:solidFill>
        </p:grpSpPr>
        <p:sp>
          <p:nvSpPr>
            <p:cNvPr id="6683" name="Google Shape;6683;p78"/>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4" name="Google Shape;6684;p78"/>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5" name="Google Shape;6685;p78"/>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6" name="Google Shape;6686;p78"/>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87" name="Google Shape;6687;p78"/>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88" name="Google Shape;6688;p78"/>
          <p:cNvGrpSpPr/>
          <p:nvPr/>
        </p:nvGrpSpPr>
        <p:grpSpPr>
          <a:xfrm>
            <a:off x="3755839" y="3981593"/>
            <a:ext cx="340256" cy="279669"/>
            <a:chOff x="6234950" y="3255925"/>
            <a:chExt cx="483250" cy="397200"/>
          </a:xfrm>
          <a:solidFill>
            <a:schemeClr val="bg1">
              <a:lumMod val="75000"/>
            </a:schemeClr>
          </a:solidFill>
        </p:grpSpPr>
        <p:sp>
          <p:nvSpPr>
            <p:cNvPr id="6689" name="Google Shape;6689;p78"/>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0" name="Google Shape;6690;p78"/>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1" name="Google Shape;6691;p78"/>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2" name="Google Shape;6692;p78"/>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3" name="Google Shape;6693;p78"/>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4" name="Google Shape;6694;p78"/>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695" name="Google Shape;6695;p78"/>
          <p:cNvGrpSpPr/>
          <p:nvPr/>
        </p:nvGrpSpPr>
        <p:grpSpPr>
          <a:xfrm>
            <a:off x="5051107" y="3125970"/>
            <a:ext cx="318042" cy="339253"/>
            <a:chOff x="914900" y="3806450"/>
            <a:chExt cx="451700" cy="481825"/>
          </a:xfrm>
          <a:solidFill>
            <a:schemeClr val="bg1">
              <a:lumMod val="75000"/>
            </a:schemeClr>
          </a:solidFill>
        </p:grpSpPr>
        <p:sp>
          <p:nvSpPr>
            <p:cNvPr id="6696" name="Google Shape;6696;p78"/>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7" name="Google Shape;6697;p78"/>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8" name="Google Shape;6698;p78"/>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99" name="Google Shape;6699;p78"/>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0" name="Google Shape;6700;p78"/>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01" name="Google Shape;6701;p78"/>
          <p:cNvGrpSpPr/>
          <p:nvPr/>
        </p:nvGrpSpPr>
        <p:grpSpPr>
          <a:xfrm>
            <a:off x="5470028" y="3125785"/>
            <a:ext cx="346347" cy="339623"/>
            <a:chOff x="1490050" y="3805975"/>
            <a:chExt cx="491900" cy="482350"/>
          </a:xfrm>
          <a:solidFill>
            <a:schemeClr val="bg1">
              <a:lumMod val="75000"/>
            </a:schemeClr>
          </a:solidFill>
        </p:grpSpPr>
        <p:sp>
          <p:nvSpPr>
            <p:cNvPr id="6702" name="Google Shape;6702;p78"/>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3" name="Google Shape;6703;p78"/>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4" name="Google Shape;6704;p78"/>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5" name="Google Shape;6705;p78"/>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06" name="Google Shape;6706;p78"/>
          <p:cNvGrpSpPr/>
          <p:nvPr/>
        </p:nvGrpSpPr>
        <p:grpSpPr>
          <a:xfrm>
            <a:off x="5893896" y="3125970"/>
            <a:ext cx="311899" cy="339253"/>
            <a:chOff x="2104275" y="3806450"/>
            <a:chExt cx="442975" cy="481825"/>
          </a:xfrm>
          <a:solidFill>
            <a:schemeClr val="bg1">
              <a:lumMod val="75000"/>
            </a:schemeClr>
          </a:solidFill>
        </p:grpSpPr>
        <p:sp>
          <p:nvSpPr>
            <p:cNvPr id="6707" name="Google Shape;6707;p78"/>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08" name="Google Shape;6708;p78"/>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09" name="Google Shape;6709;p78"/>
          <p:cNvGrpSpPr/>
          <p:nvPr/>
        </p:nvGrpSpPr>
        <p:grpSpPr>
          <a:xfrm>
            <a:off x="6317413" y="3125970"/>
            <a:ext cx="293416" cy="339253"/>
            <a:chOff x="2710875" y="3806450"/>
            <a:chExt cx="416725" cy="481825"/>
          </a:xfrm>
          <a:solidFill>
            <a:schemeClr val="bg1">
              <a:lumMod val="75000"/>
            </a:schemeClr>
          </a:solidFill>
        </p:grpSpPr>
        <p:sp>
          <p:nvSpPr>
            <p:cNvPr id="6710" name="Google Shape;6710;p78"/>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1" name="Google Shape;6711;p78"/>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12" name="Google Shape;6712;p78"/>
          <p:cNvGrpSpPr/>
          <p:nvPr/>
        </p:nvGrpSpPr>
        <p:grpSpPr>
          <a:xfrm>
            <a:off x="6712457" y="3166412"/>
            <a:ext cx="339253" cy="258369"/>
            <a:chOff x="3271200" y="3863875"/>
            <a:chExt cx="481825" cy="366950"/>
          </a:xfrm>
          <a:solidFill>
            <a:schemeClr val="bg1">
              <a:lumMod val="75000"/>
            </a:schemeClr>
          </a:solidFill>
        </p:grpSpPr>
        <p:sp>
          <p:nvSpPr>
            <p:cNvPr id="6713" name="Google Shape;6713;p78"/>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4" name="Google Shape;6714;p78"/>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15" name="Google Shape;6715;p78"/>
          <p:cNvGrpSpPr/>
          <p:nvPr/>
        </p:nvGrpSpPr>
        <p:grpSpPr>
          <a:xfrm>
            <a:off x="7147952" y="3126199"/>
            <a:ext cx="295528" cy="338795"/>
            <a:chOff x="3895050" y="3806775"/>
            <a:chExt cx="419725" cy="481175"/>
          </a:xfrm>
          <a:solidFill>
            <a:schemeClr val="bg1">
              <a:lumMod val="75000"/>
            </a:schemeClr>
          </a:solidFill>
        </p:grpSpPr>
        <p:sp>
          <p:nvSpPr>
            <p:cNvPr id="6716" name="Google Shape;6716;p78"/>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17" name="Google Shape;6717;p78"/>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18" name="Google Shape;6718;p78"/>
          <p:cNvGrpSpPr/>
          <p:nvPr/>
        </p:nvGrpSpPr>
        <p:grpSpPr>
          <a:xfrm>
            <a:off x="7551234" y="3125979"/>
            <a:ext cx="336296" cy="339235"/>
            <a:chOff x="4464775" y="3806475"/>
            <a:chExt cx="477625" cy="481800"/>
          </a:xfrm>
          <a:solidFill>
            <a:schemeClr val="bg1">
              <a:lumMod val="75000"/>
            </a:schemeClr>
          </a:solidFill>
        </p:grpSpPr>
        <p:sp>
          <p:nvSpPr>
            <p:cNvPr id="6719" name="Google Shape;6719;p78"/>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0" name="Google Shape;6720;p78"/>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1" name="Google Shape;6721;p78"/>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2" name="Google Shape;6722;p78"/>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3" name="Google Shape;6723;p78"/>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4" name="Google Shape;6724;p78"/>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25" name="Google Shape;6725;p78"/>
          <p:cNvGrpSpPr/>
          <p:nvPr/>
        </p:nvGrpSpPr>
        <p:grpSpPr>
          <a:xfrm>
            <a:off x="7974679" y="3125970"/>
            <a:ext cx="339253" cy="339253"/>
            <a:chOff x="5049725" y="3806450"/>
            <a:chExt cx="481825" cy="481825"/>
          </a:xfrm>
          <a:solidFill>
            <a:schemeClr val="bg1">
              <a:lumMod val="75000"/>
            </a:schemeClr>
          </a:solidFill>
        </p:grpSpPr>
        <p:sp>
          <p:nvSpPr>
            <p:cNvPr id="6726" name="Google Shape;6726;p78"/>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7" name="Google Shape;6727;p78"/>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8" name="Google Shape;6728;p78"/>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29" name="Google Shape;6729;p78"/>
          <p:cNvGrpSpPr/>
          <p:nvPr/>
        </p:nvGrpSpPr>
        <p:grpSpPr>
          <a:xfrm>
            <a:off x="1461983" y="3951798"/>
            <a:ext cx="339253" cy="339253"/>
            <a:chOff x="5651375" y="3806450"/>
            <a:chExt cx="481825" cy="481825"/>
          </a:xfrm>
          <a:solidFill>
            <a:schemeClr val="bg1">
              <a:lumMod val="75000"/>
            </a:schemeClr>
          </a:solidFill>
        </p:grpSpPr>
        <p:sp>
          <p:nvSpPr>
            <p:cNvPr id="6730" name="Google Shape;6730;p78"/>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1" name="Google Shape;6731;p78"/>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2" name="Google Shape;6732;p78"/>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3" name="Google Shape;6733;p78"/>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34" name="Google Shape;6734;p78"/>
          <p:cNvGrpSpPr/>
          <p:nvPr/>
        </p:nvGrpSpPr>
        <p:grpSpPr>
          <a:xfrm>
            <a:off x="3360663" y="3953787"/>
            <a:ext cx="298503" cy="335275"/>
            <a:chOff x="6264300" y="3809300"/>
            <a:chExt cx="423950" cy="476175"/>
          </a:xfrm>
          <a:solidFill>
            <a:schemeClr val="bg1">
              <a:lumMod val="75000"/>
            </a:schemeClr>
          </a:solidFill>
        </p:grpSpPr>
        <p:sp>
          <p:nvSpPr>
            <p:cNvPr id="6735" name="Google Shape;6735;p78"/>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6" name="Google Shape;6736;p78"/>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37" name="Google Shape;6737;p78"/>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38" name="Google Shape;6738;p78"/>
          <p:cNvGrpSpPr/>
          <p:nvPr/>
        </p:nvGrpSpPr>
        <p:grpSpPr>
          <a:xfrm>
            <a:off x="5039841" y="3538881"/>
            <a:ext cx="340573" cy="339271"/>
            <a:chOff x="898875" y="4399275"/>
            <a:chExt cx="483700" cy="481850"/>
          </a:xfrm>
          <a:solidFill>
            <a:schemeClr val="bg1">
              <a:lumMod val="75000"/>
            </a:schemeClr>
          </a:solidFill>
        </p:grpSpPr>
        <p:sp>
          <p:nvSpPr>
            <p:cNvPr id="6739" name="Google Shape;6739;p78"/>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0" name="Google Shape;6740;p78"/>
            <p:cNvSpPr/>
            <p:nvPr/>
          </p:nvSpPr>
          <p:spPr>
            <a:xfrm>
              <a:off x="1138025" y="4763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1" name="Google Shape;6741;p78"/>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2" name="Google Shape;6742;p78"/>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3" name="Google Shape;6743;p78"/>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4" name="Google Shape;6744;p78"/>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5" name="Google Shape;6745;p78"/>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6" name="Google Shape;6746;p78"/>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47" name="Google Shape;6747;p78"/>
          <p:cNvGrpSpPr/>
          <p:nvPr/>
        </p:nvGrpSpPr>
        <p:grpSpPr>
          <a:xfrm>
            <a:off x="5473575" y="3554133"/>
            <a:ext cx="339253" cy="308765"/>
            <a:chOff x="1492675" y="4420975"/>
            <a:chExt cx="481825" cy="438525"/>
          </a:xfrm>
          <a:solidFill>
            <a:schemeClr val="bg1">
              <a:lumMod val="75000"/>
            </a:schemeClr>
          </a:solidFill>
        </p:grpSpPr>
        <p:sp>
          <p:nvSpPr>
            <p:cNvPr id="6748" name="Google Shape;6748;p78"/>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49" name="Google Shape;6749;p78"/>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0" name="Google Shape;6750;p78"/>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1" name="Google Shape;6751;p78"/>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2" name="Google Shape;6752;p78"/>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53" name="Google Shape;6753;p78"/>
          <p:cNvGrpSpPr/>
          <p:nvPr/>
        </p:nvGrpSpPr>
        <p:grpSpPr>
          <a:xfrm>
            <a:off x="5878556" y="3539558"/>
            <a:ext cx="342580" cy="337915"/>
            <a:chOff x="2084100" y="4400250"/>
            <a:chExt cx="486550" cy="479925"/>
          </a:xfrm>
          <a:solidFill>
            <a:schemeClr val="bg1">
              <a:lumMod val="75000"/>
            </a:schemeClr>
          </a:solidFill>
        </p:grpSpPr>
        <p:sp>
          <p:nvSpPr>
            <p:cNvPr id="6754" name="Google Shape;6754;p78"/>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5" name="Google Shape;6755;p78"/>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6" name="Google Shape;6756;p78"/>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7" name="Google Shape;6757;p78"/>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8" name="Google Shape;6758;p78"/>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59" name="Google Shape;6759;p78"/>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60" name="Google Shape;6760;p78"/>
          <p:cNvGrpSpPr/>
          <p:nvPr/>
        </p:nvGrpSpPr>
        <p:grpSpPr>
          <a:xfrm>
            <a:off x="6315036" y="3538907"/>
            <a:ext cx="298169" cy="339218"/>
            <a:chOff x="2707950" y="4399325"/>
            <a:chExt cx="423475" cy="481775"/>
          </a:xfrm>
          <a:solidFill>
            <a:schemeClr val="bg1">
              <a:lumMod val="75000"/>
            </a:schemeClr>
          </a:solidFill>
        </p:grpSpPr>
        <p:sp>
          <p:nvSpPr>
            <p:cNvPr id="6761" name="Google Shape;6761;p78"/>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2" name="Google Shape;6762;p78"/>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3" name="Google Shape;6763;p78"/>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4" name="Google Shape;6764;p78"/>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5" name="Google Shape;6765;p78"/>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6" name="Google Shape;6766;p78"/>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7" name="Google Shape;6767;p78"/>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8" name="Google Shape;6768;p78"/>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69" name="Google Shape;6769;p78"/>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0" name="Google Shape;6770;p78"/>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1" name="Google Shape;6771;p78"/>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2" name="Google Shape;6772;p78"/>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73" name="Google Shape;6773;p78"/>
          <p:cNvGrpSpPr/>
          <p:nvPr/>
        </p:nvGrpSpPr>
        <p:grpSpPr>
          <a:xfrm>
            <a:off x="6744555" y="3538881"/>
            <a:ext cx="275057" cy="339271"/>
            <a:chOff x="3330525" y="4399275"/>
            <a:chExt cx="390650" cy="481850"/>
          </a:xfrm>
          <a:solidFill>
            <a:schemeClr val="bg1">
              <a:lumMod val="75000"/>
            </a:schemeClr>
          </a:solidFill>
        </p:grpSpPr>
        <p:sp>
          <p:nvSpPr>
            <p:cNvPr id="6774" name="Google Shape;6774;p78"/>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5" name="Google Shape;6775;p78"/>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6" name="Google Shape;6776;p78"/>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7" name="Google Shape;6777;p78"/>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8" name="Google Shape;6778;p78"/>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79" name="Google Shape;6779;p78"/>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0" name="Google Shape;6780;p78"/>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81" name="Google Shape;6781;p78"/>
          <p:cNvGrpSpPr/>
          <p:nvPr/>
        </p:nvGrpSpPr>
        <p:grpSpPr>
          <a:xfrm>
            <a:off x="7169084" y="3538890"/>
            <a:ext cx="253265" cy="339253"/>
            <a:chOff x="3938800" y="4399275"/>
            <a:chExt cx="359700" cy="481825"/>
          </a:xfrm>
          <a:solidFill>
            <a:schemeClr val="bg1">
              <a:lumMod val="75000"/>
            </a:schemeClr>
          </a:solidFill>
        </p:grpSpPr>
        <p:sp>
          <p:nvSpPr>
            <p:cNvPr id="6782" name="Google Shape;6782;p78"/>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3" name="Google Shape;6783;p78"/>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4" name="Google Shape;6784;p78"/>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5" name="Google Shape;6785;p78"/>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6" name="Google Shape;6786;p78"/>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87" name="Google Shape;6787;p78"/>
          <p:cNvGrpSpPr/>
          <p:nvPr/>
        </p:nvGrpSpPr>
        <p:grpSpPr>
          <a:xfrm>
            <a:off x="7639862" y="3538890"/>
            <a:ext cx="159039" cy="339253"/>
            <a:chOff x="4584850" y="4399275"/>
            <a:chExt cx="225875" cy="481825"/>
          </a:xfrm>
          <a:solidFill>
            <a:schemeClr val="bg1">
              <a:lumMod val="75000"/>
            </a:schemeClr>
          </a:solidFill>
        </p:grpSpPr>
        <p:sp>
          <p:nvSpPr>
            <p:cNvPr id="6788" name="Google Shape;6788;p78"/>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89" name="Google Shape;6789;p78"/>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790" name="Google Shape;6790;p78"/>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6791" name="Google Shape;6791;p78"/>
          <p:cNvGrpSpPr/>
          <p:nvPr/>
        </p:nvGrpSpPr>
        <p:grpSpPr>
          <a:xfrm>
            <a:off x="1049680" y="3951795"/>
            <a:ext cx="339253" cy="339253"/>
            <a:chOff x="5642550" y="4399275"/>
            <a:chExt cx="481825" cy="481825"/>
          </a:xfrm>
          <a:solidFill>
            <a:schemeClr val="bg1">
              <a:lumMod val="75000"/>
            </a:schemeClr>
          </a:solidFill>
        </p:grpSpPr>
        <p:sp>
          <p:nvSpPr>
            <p:cNvPr id="6792" name="Google Shape;6792;p78"/>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3" name="Google Shape;6793;p78"/>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94" name="Google Shape;6794;p78"/>
          <p:cNvGrpSpPr/>
          <p:nvPr/>
        </p:nvGrpSpPr>
        <p:grpSpPr>
          <a:xfrm>
            <a:off x="2859815" y="3963703"/>
            <a:ext cx="363316" cy="315437"/>
            <a:chOff x="6218300" y="4416175"/>
            <a:chExt cx="516000" cy="448000"/>
          </a:xfrm>
          <a:solidFill>
            <a:schemeClr val="bg1">
              <a:lumMod val="75000"/>
            </a:schemeClr>
          </a:solidFill>
        </p:grpSpPr>
        <p:sp>
          <p:nvSpPr>
            <p:cNvPr id="6795" name="Google Shape;6795;p78"/>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6" name="Google Shape;6796;p78"/>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97" name="Google Shape;6797;p78"/>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798" name="Google Shape;6798;p78"/>
          <p:cNvGrpSpPr/>
          <p:nvPr/>
        </p:nvGrpSpPr>
        <p:grpSpPr>
          <a:xfrm>
            <a:off x="5918879" y="3951792"/>
            <a:ext cx="339253" cy="339253"/>
            <a:chOff x="899850" y="4992125"/>
            <a:chExt cx="481825" cy="481825"/>
          </a:xfrm>
          <a:solidFill>
            <a:schemeClr val="bg1">
              <a:lumMod val="75000"/>
            </a:schemeClr>
          </a:solidFill>
        </p:grpSpPr>
        <p:sp>
          <p:nvSpPr>
            <p:cNvPr id="6799" name="Google Shape;6799;p78"/>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0" name="Google Shape;6800;p78"/>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1" name="Google Shape;6801;p78"/>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02" name="Google Shape;6802;p78"/>
          <p:cNvGrpSpPr/>
          <p:nvPr/>
        </p:nvGrpSpPr>
        <p:grpSpPr>
          <a:xfrm>
            <a:off x="5461708" y="3951792"/>
            <a:ext cx="339253" cy="339253"/>
            <a:chOff x="1492675" y="4992125"/>
            <a:chExt cx="481825" cy="481825"/>
          </a:xfrm>
          <a:solidFill>
            <a:schemeClr val="bg1">
              <a:lumMod val="75000"/>
            </a:schemeClr>
          </a:solidFill>
        </p:grpSpPr>
        <p:sp>
          <p:nvSpPr>
            <p:cNvPr id="6803" name="Google Shape;6803;p78"/>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4" name="Google Shape;6804;p78"/>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05" name="Google Shape;6805;p78"/>
          <p:cNvGrpSpPr/>
          <p:nvPr/>
        </p:nvGrpSpPr>
        <p:grpSpPr>
          <a:xfrm>
            <a:off x="5004462" y="3951792"/>
            <a:ext cx="339253" cy="339253"/>
            <a:chOff x="2085525" y="4992125"/>
            <a:chExt cx="481825" cy="481825"/>
          </a:xfrm>
          <a:solidFill>
            <a:schemeClr val="bg1">
              <a:lumMod val="75000"/>
            </a:schemeClr>
          </a:solidFill>
        </p:grpSpPr>
        <p:sp>
          <p:nvSpPr>
            <p:cNvPr id="6806" name="Google Shape;6806;p78"/>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07" name="Google Shape;6807;p78"/>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08" name="Google Shape;6808;p78"/>
          <p:cNvGrpSpPr/>
          <p:nvPr/>
        </p:nvGrpSpPr>
        <p:grpSpPr>
          <a:xfrm>
            <a:off x="6833221" y="3951792"/>
            <a:ext cx="339253" cy="339253"/>
            <a:chOff x="2678350" y="4992125"/>
            <a:chExt cx="481825" cy="481825"/>
          </a:xfrm>
          <a:solidFill>
            <a:schemeClr val="bg1">
              <a:lumMod val="75000"/>
            </a:schemeClr>
          </a:solidFill>
        </p:grpSpPr>
        <p:sp>
          <p:nvSpPr>
            <p:cNvPr id="6809" name="Google Shape;6809;p78"/>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0" name="Google Shape;6810;p78"/>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1" name="Google Shape;6811;p78"/>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12" name="Google Shape;6812;p78"/>
          <p:cNvGrpSpPr/>
          <p:nvPr/>
        </p:nvGrpSpPr>
        <p:grpSpPr>
          <a:xfrm>
            <a:off x="4628816" y="3951792"/>
            <a:ext cx="339253" cy="339253"/>
            <a:chOff x="3271200" y="4992125"/>
            <a:chExt cx="481825" cy="481825"/>
          </a:xfrm>
          <a:solidFill>
            <a:schemeClr val="bg1">
              <a:lumMod val="75000"/>
            </a:schemeClr>
          </a:solidFill>
        </p:grpSpPr>
        <p:sp>
          <p:nvSpPr>
            <p:cNvPr id="6813" name="Google Shape;6813;p78"/>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4" name="Google Shape;6814;p78"/>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5" name="Google Shape;6815;p78"/>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16" name="Google Shape;6816;p78"/>
          <p:cNvGrpSpPr/>
          <p:nvPr/>
        </p:nvGrpSpPr>
        <p:grpSpPr>
          <a:xfrm>
            <a:off x="7290263" y="3952822"/>
            <a:ext cx="339411" cy="337193"/>
            <a:chOff x="3863900" y="4993625"/>
            <a:chExt cx="482050" cy="478900"/>
          </a:xfrm>
          <a:solidFill>
            <a:schemeClr val="bg1">
              <a:lumMod val="75000"/>
            </a:schemeClr>
          </a:solidFill>
        </p:grpSpPr>
        <p:sp>
          <p:nvSpPr>
            <p:cNvPr id="6817" name="Google Shape;6817;p78"/>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8" name="Google Shape;6818;p78"/>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19" name="Google Shape;6819;p78"/>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0" name="Google Shape;6820;p78"/>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21" name="Google Shape;6821;p78"/>
          <p:cNvGrpSpPr/>
          <p:nvPr/>
        </p:nvGrpSpPr>
        <p:grpSpPr>
          <a:xfrm>
            <a:off x="7747437" y="3952822"/>
            <a:ext cx="339411" cy="337193"/>
            <a:chOff x="4456725" y="4993625"/>
            <a:chExt cx="482050" cy="478900"/>
          </a:xfrm>
          <a:solidFill>
            <a:schemeClr val="bg1">
              <a:lumMod val="75000"/>
            </a:schemeClr>
          </a:solidFill>
        </p:grpSpPr>
        <p:sp>
          <p:nvSpPr>
            <p:cNvPr id="6822" name="Google Shape;6822;p78"/>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3" name="Google Shape;6823;p78"/>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4" name="Google Shape;6824;p78"/>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5" name="Google Shape;6825;p78"/>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826" name="Google Shape;6826;p78"/>
          <p:cNvGrpSpPr/>
          <p:nvPr/>
        </p:nvGrpSpPr>
        <p:grpSpPr>
          <a:xfrm>
            <a:off x="6376030" y="3952813"/>
            <a:ext cx="339411" cy="337211"/>
            <a:chOff x="5049575" y="4993600"/>
            <a:chExt cx="482050" cy="478925"/>
          </a:xfrm>
          <a:solidFill>
            <a:schemeClr val="bg1">
              <a:lumMod val="75000"/>
            </a:schemeClr>
          </a:solidFill>
        </p:grpSpPr>
        <p:sp>
          <p:nvSpPr>
            <p:cNvPr id="6827" name="Google Shape;6827;p78"/>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8" name="Google Shape;6828;p78"/>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29" name="Google Shape;6829;p78"/>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30" name="Google Shape;6830;p78"/>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832" name="Google Shape;6832;p78"/>
          <p:cNvSpPr txBox="1">
            <a:spLocks noGrp="1"/>
          </p:cNvSpPr>
          <p:nvPr>
            <p:ph type="title"/>
          </p:nvPr>
        </p:nvSpPr>
        <p:spPr>
          <a:xfrm>
            <a:off x="1087412" y="1124098"/>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tx1"/>
                </a:solidFill>
              </a:rPr>
              <a:t>...and our sets of editable icons</a:t>
            </a:r>
            <a:endParaRPr sz="36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6836"/>
        <p:cNvGrpSpPr/>
        <p:nvPr/>
      </p:nvGrpSpPr>
      <p:grpSpPr>
        <a:xfrm>
          <a:off x="0" y="0"/>
          <a:ext cx="0" cy="0"/>
          <a:chOff x="0" y="0"/>
          <a:chExt cx="0" cy="0"/>
        </a:xfrm>
      </p:grpSpPr>
      <p:grpSp>
        <p:nvGrpSpPr>
          <p:cNvPr id="6837" name="Google Shape;6837;p79"/>
          <p:cNvGrpSpPr/>
          <p:nvPr/>
        </p:nvGrpSpPr>
        <p:grpSpPr>
          <a:xfrm>
            <a:off x="876361" y="1308054"/>
            <a:ext cx="322099" cy="370529"/>
            <a:chOff x="-42971725" y="3217825"/>
            <a:chExt cx="275675" cy="317125"/>
          </a:xfrm>
          <a:solidFill>
            <a:schemeClr val="bg1">
              <a:lumMod val="75000"/>
            </a:schemeClr>
          </a:solidFill>
        </p:grpSpPr>
        <p:sp>
          <p:nvSpPr>
            <p:cNvPr id="6838" name="Google Shape;6838;p79"/>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79"/>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79"/>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1" name="Google Shape;6841;p79"/>
          <p:cNvGrpSpPr/>
          <p:nvPr/>
        </p:nvGrpSpPr>
        <p:grpSpPr>
          <a:xfrm>
            <a:off x="848276" y="1776710"/>
            <a:ext cx="378270" cy="337551"/>
            <a:chOff x="-42996150" y="3612600"/>
            <a:chExt cx="323750" cy="288900"/>
          </a:xfrm>
          <a:solidFill>
            <a:schemeClr val="bg1">
              <a:lumMod val="75000"/>
            </a:schemeClr>
          </a:solidFill>
        </p:grpSpPr>
        <p:sp>
          <p:nvSpPr>
            <p:cNvPr id="6842" name="Google Shape;6842;p79"/>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79"/>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79"/>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5" name="Google Shape;6845;p79"/>
          <p:cNvGrpSpPr/>
          <p:nvPr/>
        </p:nvGrpSpPr>
        <p:grpSpPr>
          <a:xfrm>
            <a:off x="851036" y="2186080"/>
            <a:ext cx="372749" cy="370909"/>
            <a:chOff x="-42994575" y="3950300"/>
            <a:chExt cx="319025" cy="317450"/>
          </a:xfrm>
          <a:solidFill>
            <a:schemeClr val="bg1">
              <a:lumMod val="75000"/>
            </a:schemeClr>
          </a:solidFill>
        </p:grpSpPr>
        <p:sp>
          <p:nvSpPr>
            <p:cNvPr id="6846" name="Google Shape;6846;p79"/>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79"/>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79"/>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9" name="Google Shape;6849;p79"/>
          <p:cNvGrpSpPr/>
          <p:nvPr/>
        </p:nvGrpSpPr>
        <p:grpSpPr>
          <a:xfrm>
            <a:off x="3004431" y="1332912"/>
            <a:ext cx="371785" cy="370879"/>
            <a:chOff x="-41111350" y="3239100"/>
            <a:chExt cx="318200" cy="317425"/>
          </a:xfrm>
          <a:solidFill>
            <a:schemeClr val="bg1">
              <a:lumMod val="75000"/>
            </a:schemeClr>
          </a:solidFill>
        </p:grpSpPr>
        <p:sp>
          <p:nvSpPr>
            <p:cNvPr id="6850" name="Google Shape;6850;p79"/>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79"/>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79"/>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79"/>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4" name="Google Shape;6854;p79"/>
          <p:cNvGrpSpPr/>
          <p:nvPr/>
        </p:nvGrpSpPr>
        <p:grpSpPr>
          <a:xfrm>
            <a:off x="3000751" y="1768444"/>
            <a:ext cx="379146" cy="370967"/>
            <a:chOff x="-41117650" y="3605525"/>
            <a:chExt cx="324500" cy="317500"/>
          </a:xfrm>
          <a:solidFill>
            <a:schemeClr val="bg1">
              <a:lumMod val="75000"/>
            </a:schemeClr>
          </a:solidFill>
        </p:grpSpPr>
        <p:sp>
          <p:nvSpPr>
            <p:cNvPr id="6855" name="Google Shape;6855;p79"/>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79"/>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79"/>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8" name="Google Shape;6858;p79"/>
          <p:cNvSpPr/>
          <p:nvPr/>
        </p:nvSpPr>
        <p:spPr>
          <a:xfrm>
            <a:off x="3006881" y="221802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9" name="Google Shape;6859;p79"/>
          <p:cNvGrpSpPr/>
          <p:nvPr/>
        </p:nvGrpSpPr>
        <p:grpSpPr>
          <a:xfrm>
            <a:off x="1827005" y="2659967"/>
            <a:ext cx="216271" cy="371814"/>
            <a:chOff x="-39205300" y="3220175"/>
            <a:chExt cx="185100" cy="318225"/>
          </a:xfrm>
          <a:solidFill>
            <a:schemeClr val="bg1">
              <a:lumMod val="75000"/>
            </a:schemeClr>
          </a:solidFill>
        </p:grpSpPr>
        <p:sp>
          <p:nvSpPr>
            <p:cNvPr id="6860" name="Google Shape;6860;p79"/>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79"/>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2" name="Google Shape;6862;p79"/>
          <p:cNvGrpSpPr/>
          <p:nvPr/>
        </p:nvGrpSpPr>
        <p:grpSpPr>
          <a:xfrm>
            <a:off x="1792533" y="3120038"/>
            <a:ext cx="300016" cy="369273"/>
            <a:chOff x="-39248625" y="3588600"/>
            <a:chExt cx="256775" cy="316050"/>
          </a:xfrm>
          <a:solidFill>
            <a:schemeClr val="bg1">
              <a:lumMod val="75000"/>
            </a:schemeClr>
          </a:solidFill>
        </p:grpSpPr>
        <p:sp>
          <p:nvSpPr>
            <p:cNvPr id="6863" name="Google Shape;6863;p79"/>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79"/>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5" name="Google Shape;6865;p79"/>
          <p:cNvSpPr/>
          <p:nvPr/>
        </p:nvSpPr>
        <p:spPr>
          <a:xfrm>
            <a:off x="1763554" y="357566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79"/>
          <p:cNvSpPr/>
          <p:nvPr/>
        </p:nvSpPr>
        <p:spPr>
          <a:xfrm>
            <a:off x="3953101" y="264710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7" name="Google Shape;6867;p79"/>
          <p:cNvGrpSpPr/>
          <p:nvPr/>
        </p:nvGrpSpPr>
        <p:grpSpPr>
          <a:xfrm>
            <a:off x="1243246" y="1308054"/>
            <a:ext cx="429504" cy="370879"/>
            <a:chOff x="-42651700" y="3217825"/>
            <a:chExt cx="367600" cy="317425"/>
          </a:xfrm>
          <a:solidFill>
            <a:schemeClr val="bg1">
              <a:lumMod val="75000"/>
            </a:schemeClr>
          </a:solidFill>
        </p:grpSpPr>
        <p:sp>
          <p:nvSpPr>
            <p:cNvPr id="6868" name="Google Shape;6868;p79"/>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79"/>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79"/>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79"/>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2" name="Google Shape;6872;p79"/>
          <p:cNvGrpSpPr/>
          <p:nvPr/>
        </p:nvGrpSpPr>
        <p:grpSpPr>
          <a:xfrm>
            <a:off x="1278678" y="1747704"/>
            <a:ext cx="358640" cy="363226"/>
            <a:chOff x="-42617300" y="3587775"/>
            <a:chExt cx="306950" cy="310875"/>
          </a:xfrm>
          <a:solidFill>
            <a:schemeClr val="bg1">
              <a:lumMod val="75000"/>
            </a:schemeClr>
          </a:solidFill>
        </p:grpSpPr>
        <p:sp>
          <p:nvSpPr>
            <p:cNvPr id="6873" name="Google Shape;6873;p79"/>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79"/>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5" name="Google Shape;6875;p79"/>
          <p:cNvSpPr/>
          <p:nvPr/>
        </p:nvSpPr>
        <p:spPr>
          <a:xfrm>
            <a:off x="1275131" y="218674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6" name="Google Shape;6876;p79"/>
          <p:cNvGrpSpPr/>
          <p:nvPr/>
        </p:nvGrpSpPr>
        <p:grpSpPr>
          <a:xfrm>
            <a:off x="3450506" y="1332445"/>
            <a:ext cx="376926" cy="370324"/>
            <a:chOff x="-40748275" y="3238700"/>
            <a:chExt cx="322600" cy="316950"/>
          </a:xfrm>
          <a:solidFill>
            <a:schemeClr val="bg1">
              <a:lumMod val="75000"/>
            </a:schemeClr>
          </a:solidFill>
        </p:grpSpPr>
        <p:sp>
          <p:nvSpPr>
            <p:cNvPr id="6877" name="Google Shape;6877;p79"/>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79"/>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79"/>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79"/>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79"/>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79"/>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3" name="Google Shape;6883;p79"/>
          <p:cNvGrpSpPr/>
          <p:nvPr/>
        </p:nvGrpSpPr>
        <p:grpSpPr>
          <a:xfrm>
            <a:off x="3453062" y="1800429"/>
            <a:ext cx="371814" cy="338690"/>
            <a:chOff x="-40745125" y="3632900"/>
            <a:chExt cx="318225" cy="289875"/>
          </a:xfrm>
          <a:solidFill>
            <a:schemeClr val="bg1">
              <a:lumMod val="75000"/>
            </a:schemeClr>
          </a:solidFill>
        </p:grpSpPr>
        <p:sp>
          <p:nvSpPr>
            <p:cNvPr id="6884" name="Google Shape;6884;p79"/>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79"/>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79"/>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79"/>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79"/>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79"/>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79"/>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1" name="Google Shape;6891;p79"/>
          <p:cNvGrpSpPr/>
          <p:nvPr/>
        </p:nvGrpSpPr>
        <p:grpSpPr>
          <a:xfrm>
            <a:off x="3457209" y="2211639"/>
            <a:ext cx="363518" cy="370178"/>
            <a:chOff x="-40742750" y="3972175"/>
            <a:chExt cx="311125" cy="316825"/>
          </a:xfrm>
          <a:solidFill>
            <a:schemeClr val="bg1">
              <a:lumMod val="75000"/>
            </a:schemeClr>
          </a:solidFill>
        </p:grpSpPr>
        <p:sp>
          <p:nvSpPr>
            <p:cNvPr id="6892" name="Google Shape;6892;p79"/>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79"/>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4" name="Google Shape;6894;p79"/>
          <p:cNvGrpSpPr/>
          <p:nvPr/>
        </p:nvGrpSpPr>
        <p:grpSpPr>
          <a:xfrm>
            <a:off x="2239871" y="2661807"/>
            <a:ext cx="266892" cy="369974"/>
            <a:chOff x="-38860325" y="3221750"/>
            <a:chExt cx="228425" cy="316650"/>
          </a:xfrm>
          <a:solidFill>
            <a:schemeClr val="bg1">
              <a:lumMod val="75000"/>
            </a:schemeClr>
          </a:solidFill>
        </p:grpSpPr>
        <p:sp>
          <p:nvSpPr>
            <p:cNvPr id="6895" name="Google Shape;6895;p79"/>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79"/>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79"/>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79"/>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9" name="Google Shape;6899;p79"/>
          <p:cNvGrpSpPr/>
          <p:nvPr/>
        </p:nvGrpSpPr>
        <p:grpSpPr>
          <a:xfrm>
            <a:off x="2190678" y="3123864"/>
            <a:ext cx="380081" cy="367111"/>
            <a:chOff x="-38905225" y="3591875"/>
            <a:chExt cx="325300" cy="314200"/>
          </a:xfrm>
          <a:solidFill>
            <a:schemeClr val="bg1">
              <a:lumMod val="75000"/>
            </a:schemeClr>
          </a:solidFill>
        </p:grpSpPr>
        <p:sp>
          <p:nvSpPr>
            <p:cNvPr id="6900" name="Google Shape;6900;p79"/>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79"/>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79"/>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3" name="Google Shape;6903;p79"/>
          <p:cNvSpPr/>
          <p:nvPr/>
        </p:nvSpPr>
        <p:spPr>
          <a:xfrm>
            <a:off x="2198491" y="363364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4" name="Google Shape;6904;p79"/>
          <p:cNvGrpSpPr/>
          <p:nvPr/>
        </p:nvGrpSpPr>
        <p:grpSpPr>
          <a:xfrm>
            <a:off x="3997427" y="3108944"/>
            <a:ext cx="290815" cy="369740"/>
            <a:chOff x="-37370925" y="3579105"/>
            <a:chExt cx="248900" cy="316450"/>
          </a:xfrm>
          <a:solidFill>
            <a:schemeClr val="bg1">
              <a:lumMod val="75000"/>
            </a:schemeClr>
          </a:solidFill>
        </p:grpSpPr>
        <p:sp>
          <p:nvSpPr>
            <p:cNvPr id="6905" name="Google Shape;6905;p79"/>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79"/>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7" name="Google Shape;6907;p79"/>
          <p:cNvSpPr/>
          <p:nvPr/>
        </p:nvSpPr>
        <p:spPr>
          <a:xfrm>
            <a:off x="1697481" y="130874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79"/>
          <p:cNvSpPr/>
          <p:nvPr/>
        </p:nvSpPr>
        <p:spPr>
          <a:xfrm>
            <a:off x="1722323" y="174404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9" name="Google Shape;6909;p79"/>
          <p:cNvGrpSpPr/>
          <p:nvPr/>
        </p:nvGrpSpPr>
        <p:grpSpPr>
          <a:xfrm>
            <a:off x="1690803" y="2187015"/>
            <a:ext cx="371814" cy="369974"/>
            <a:chOff x="-42259725" y="3951100"/>
            <a:chExt cx="318225" cy="316650"/>
          </a:xfrm>
          <a:solidFill>
            <a:schemeClr val="bg1">
              <a:lumMod val="75000"/>
            </a:schemeClr>
          </a:solidFill>
        </p:grpSpPr>
        <p:sp>
          <p:nvSpPr>
            <p:cNvPr id="6910" name="Google Shape;6910;p79"/>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79"/>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2" name="Google Shape;6912;p79"/>
          <p:cNvGrpSpPr/>
          <p:nvPr/>
        </p:nvGrpSpPr>
        <p:grpSpPr>
          <a:xfrm>
            <a:off x="3889164" y="1366036"/>
            <a:ext cx="370879" cy="337755"/>
            <a:chOff x="-40378075" y="3267450"/>
            <a:chExt cx="317425" cy="289075"/>
          </a:xfrm>
          <a:solidFill>
            <a:schemeClr val="bg1">
              <a:lumMod val="75000"/>
            </a:schemeClr>
          </a:solidFill>
        </p:grpSpPr>
        <p:sp>
          <p:nvSpPr>
            <p:cNvPr id="6913" name="Google Shape;6913;p79"/>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79"/>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79"/>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79"/>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7" name="Google Shape;6917;p79"/>
          <p:cNvGrpSpPr/>
          <p:nvPr/>
        </p:nvGrpSpPr>
        <p:grpSpPr>
          <a:xfrm>
            <a:off x="3892830" y="1767304"/>
            <a:ext cx="363548" cy="369974"/>
            <a:chOff x="-40372575" y="3604550"/>
            <a:chExt cx="311150" cy="316650"/>
          </a:xfrm>
          <a:solidFill>
            <a:schemeClr val="bg1">
              <a:lumMod val="75000"/>
            </a:schemeClr>
          </a:solidFill>
        </p:grpSpPr>
        <p:sp>
          <p:nvSpPr>
            <p:cNvPr id="6918" name="Google Shape;6918;p79"/>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79"/>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79"/>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1" name="Google Shape;6921;p79"/>
          <p:cNvSpPr/>
          <p:nvPr/>
        </p:nvSpPr>
        <p:spPr>
          <a:xfrm>
            <a:off x="3896162" y="221058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2" name="Google Shape;6922;p79"/>
          <p:cNvGrpSpPr/>
          <p:nvPr/>
        </p:nvGrpSpPr>
        <p:grpSpPr>
          <a:xfrm>
            <a:off x="2616780" y="2659967"/>
            <a:ext cx="399038" cy="372165"/>
            <a:chOff x="-38542250" y="3220175"/>
            <a:chExt cx="341525" cy="318525"/>
          </a:xfrm>
          <a:solidFill>
            <a:schemeClr val="bg1">
              <a:lumMod val="75000"/>
            </a:schemeClr>
          </a:solidFill>
        </p:grpSpPr>
        <p:sp>
          <p:nvSpPr>
            <p:cNvPr id="6923" name="Google Shape;6923;p79"/>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79"/>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79"/>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6" name="Google Shape;6926;p79"/>
          <p:cNvGrpSpPr/>
          <p:nvPr/>
        </p:nvGrpSpPr>
        <p:grpSpPr>
          <a:xfrm>
            <a:off x="2638712" y="3119337"/>
            <a:ext cx="369974" cy="369068"/>
            <a:chOff x="-38537400" y="3588000"/>
            <a:chExt cx="316650" cy="315875"/>
          </a:xfrm>
          <a:solidFill>
            <a:schemeClr val="bg1">
              <a:lumMod val="75000"/>
            </a:schemeClr>
          </a:solidFill>
        </p:grpSpPr>
        <p:sp>
          <p:nvSpPr>
            <p:cNvPr id="6927" name="Google Shape;6927;p79"/>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79"/>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79"/>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79"/>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1" name="Google Shape;6931;p79"/>
          <p:cNvGrpSpPr/>
          <p:nvPr/>
        </p:nvGrpSpPr>
        <p:grpSpPr>
          <a:xfrm>
            <a:off x="2637792" y="3576866"/>
            <a:ext cx="371814" cy="369974"/>
            <a:chOff x="-38538975" y="3954250"/>
            <a:chExt cx="318225" cy="316650"/>
          </a:xfrm>
          <a:solidFill>
            <a:schemeClr val="bg1">
              <a:lumMod val="75000"/>
            </a:schemeClr>
          </a:solidFill>
        </p:grpSpPr>
        <p:sp>
          <p:nvSpPr>
            <p:cNvPr id="6932" name="Google Shape;6932;p79"/>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79"/>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4" name="Google Shape;6934;p79"/>
          <p:cNvGrpSpPr/>
          <p:nvPr/>
        </p:nvGrpSpPr>
        <p:grpSpPr>
          <a:xfrm>
            <a:off x="3955104" y="3571793"/>
            <a:ext cx="375465" cy="371814"/>
            <a:chOff x="-37385100" y="3949908"/>
            <a:chExt cx="321350" cy="318225"/>
          </a:xfrm>
          <a:solidFill>
            <a:schemeClr val="bg1">
              <a:lumMod val="75000"/>
            </a:schemeClr>
          </a:solidFill>
        </p:grpSpPr>
        <p:sp>
          <p:nvSpPr>
            <p:cNvPr id="6935" name="Google Shape;6935;p79"/>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79"/>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7" name="Google Shape;6937;p79"/>
          <p:cNvGrpSpPr/>
          <p:nvPr/>
        </p:nvGrpSpPr>
        <p:grpSpPr>
          <a:xfrm>
            <a:off x="2130763" y="1307353"/>
            <a:ext cx="370909" cy="370675"/>
            <a:chOff x="-41895050" y="3217225"/>
            <a:chExt cx="317450" cy="317250"/>
          </a:xfrm>
          <a:solidFill>
            <a:schemeClr val="bg1">
              <a:lumMod val="75000"/>
            </a:schemeClr>
          </a:solidFill>
        </p:grpSpPr>
        <p:sp>
          <p:nvSpPr>
            <p:cNvPr id="6938" name="Google Shape;6938;p79"/>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79"/>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79"/>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79"/>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79"/>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3" name="Google Shape;6943;p79"/>
          <p:cNvGrpSpPr/>
          <p:nvPr/>
        </p:nvGrpSpPr>
        <p:grpSpPr>
          <a:xfrm>
            <a:off x="2130310" y="1744287"/>
            <a:ext cx="371814" cy="369974"/>
            <a:chOff x="-41893475" y="3584850"/>
            <a:chExt cx="318225" cy="316650"/>
          </a:xfrm>
          <a:solidFill>
            <a:schemeClr val="bg1">
              <a:lumMod val="75000"/>
            </a:schemeClr>
          </a:solidFill>
        </p:grpSpPr>
        <p:sp>
          <p:nvSpPr>
            <p:cNvPr id="6944" name="Google Shape;6944;p79"/>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79"/>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79"/>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79"/>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8" name="Google Shape;6948;p79"/>
          <p:cNvSpPr/>
          <p:nvPr/>
        </p:nvSpPr>
        <p:spPr>
          <a:xfrm>
            <a:off x="2133283" y="218858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79"/>
          <p:cNvSpPr/>
          <p:nvPr/>
        </p:nvSpPr>
        <p:spPr>
          <a:xfrm>
            <a:off x="845041" y="268092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0" name="Google Shape;6950;p79"/>
          <p:cNvGrpSpPr/>
          <p:nvPr/>
        </p:nvGrpSpPr>
        <p:grpSpPr>
          <a:xfrm>
            <a:off x="900338" y="3139579"/>
            <a:ext cx="337522" cy="370909"/>
            <a:chOff x="-39998250" y="3605325"/>
            <a:chExt cx="288875" cy="317450"/>
          </a:xfrm>
          <a:solidFill>
            <a:schemeClr val="bg1">
              <a:lumMod val="75000"/>
            </a:schemeClr>
          </a:solidFill>
        </p:grpSpPr>
        <p:sp>
          <p:nvSpPr>
            <p:cNvPr id="6951" name="Google Shape;6951;p79"/>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79"/>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3" name="Google Shape;6953;p79"/>
          <p:cNvGrpSpPr/>
          <p:nvPr/>
        </p:nvGrpSpPr>
        <p:grpSpPr>
          <a:xfrm>
            <a:off x="884112" y="3598043"/>
            <a:ext cx="369974" cy="369945"/>
            <a:chOff x="-40011050" y="3972375"/>
            <a:chExt cx="316650" cy="316625"/>
          </a:xfrm>
          <a:solidFill>
            <a:schemeClr val="bg1">
              <a:lumMod val="75000"/>
            </a:schemeClr>
          </a:solidFill>
        </p:grpSpPr>
        <p:sp>
          <p:nvSpPr>
            <p:cNvPr id="6954" name="Google Shape;6954;p79"/>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79"/>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6" name="Google Shape;6956;p79"/>
          <p:cNvGrpSpPr/>
          <p:nvPr/>
        </p:nvGrpSpPr>
        <p:grpSpPr>
          <a:xfrm>
            <a:off x="3116043" y="2662742"/>
            <a:ext cx="266921" cy="369039"/>
            <a:chOff x="-38129425" y="3222550"/>
            <a:chExt cx="228450" cy="315850"/>
          </a:xfrm>
          <a:solidFill>
            <a:schemeClr val="bg1">
              <a:lumMod val="75000"/>
            </a:schemeClr>
          </a:solidFill>
        </p:grpSpPr>
        <p:sp>
          <p:nvSpPr>
            <p:cNvPr id="6957" name="Google Shape;6957;p79"/>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79"/>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9" name="Google Shape;6959;p79"/>
          <p:cNvGrpSpPr/>
          <p:nvPr/>
        </p:nvGrpSpPr>
        <p:grpSpPr>
          <a:xfrm>
            <a:off x="3071012" y="3119337"/>
            <a:ext cx="371785" cy="369974"/>
            <a:chOff x="-38172725" y="3588000"/>
            <a:chExt cx="318200" cy="316650"/>
          </a:xfrm>
          <a:solidFill>
            <a:schemeClr val="bg1">
              <a:lumMod val="75000"/>
            </a:schemeClr>
          </a:solidFill>
        </p:grpSpPr>
        <p:sp>
          <p:nvSpPr>
            <p:cNvPr id="6960" name="Google Shape;6960;p79"/>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79"/>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79"/>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79"/>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79"/>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79"/>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79"/>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79"/>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8" name="Google Shape;6968;p79"/>
          <p:cNvGrpSpPr/>
          <p:nvPr/>
        </p:nvGrpSpPr>
        <p:grpSpPr>
          <a:xfrm>
            <a:off x="3146914" y="3577772"/>
            <a:ext cx="219981" cy="369974"/>
            <a:chOff x="-38109725" y="3955025"/>
            <a:chExt cx="188275" cy="316650"/>
          </a:xfrm>
          <a:solidFill>
            <a:schemeClr val="bg1">
              <a:lumMod val="75000"/>
            </a:schemeClr>
          </a:solidFill>
        </p:grpSpPr>
        <p:sp>
          <p:nvSpPr>
            <p:cNvPr id="6969" name="Google Shape;6969;p79"/>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79"/>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1" name="Google Shape;6971;p79"/>
          <p:cNvSpPr/>
          <p:nvPr/>
        </p:nvSpPr>
        <p:spPr>
          <a:xfrm>
            <a:off x="2248517" y="403753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2" name="Google Shape;6972;p79"/>
          <p:cNvGrpSpPr/>
          <p:nvPr/>
        </p:nvGrpSpPr>
        <p:grpSpPr>
          <a:xfrm>
            <a:off x="2562313" y="1309193"/>
            <a:ext cx="373654" cy="369068"/>
            <a:chOff x="-41530375" y="3218800"/>
            <a:chExt cx="319800" cy="315875"/>
          </a:xfrm>
          <a:solidFill>
            <a:schemeClr val="bg1">
              <a:lumMod val="75000"/>
            </a:schemeClr>
          </a:solidFill>
        </p:grpSpPr>
        <p:sp>
          <p:nvSpPr>
            <p:cNvPr id="6973" name="Google Shape;6973;p79"/>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79"/>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5" name="Google Shape;6975;p79"/>
          <p:cNvGrpSpPr/>
          <p:nvPr/>
        </p:nvGrpSpPr>
        <p:grpSpPr>
          <a:xfrm>
            <a:off x="2564607" y="1824351"/>
            <a:ext cx="369068" cy="289004"/>
            <a:chOff x="-41526450" y="3653375"/>
            <a:chExt cx="315875" cy="247350"/>
          </a:xfrm>
          <a:solidFill>
            <a:schemeClr val="bg1">
              <a:lumMod val="75000"/>
            </a:schemeClr>
          </a:solidFill>
        </p:grpSpPr>
        <p:sp>
          <p:nvSpPr>
            <p:cNvPr id="6976" name="Google Shape;6976;p79"/>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79"/>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8" name="Google Shape;6978;p79"/>
          <p:cNvGrpSpPr/>
          <p:nvPr/>
        </p:nvGrpSpPr>
        <p:grpSpPr>
          <a:xfrm>
            <a:off x="2565994" y="2187015"/>
            <a:ext cx="366293" cy="369974"/>
            <a:chOff x="-41526450" y="3951100"/>
            <a:chExt cx="313500" cy="316650"/>
          </a:xfrm>
          <a:solidFill>
            <a:schemeClr val="bg1">
              <a:lumMod val="75000"/>
            </a:schemeClr>
          </a:solidFill>
        </p:grpSpPr>
        <p:sp>
          <p:nvSpPr>
            <p:cNvPr id="6979" name="Google Shape;6979;p79"/>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79"/>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79"/>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2" name="Google Shape;6982;p79"/>
          <p:cNvGrpSpPr/>
          <p:nvPr/>
        </p:nvGrpSpPr>
        <p:grpSpPr>
          <a:xfrm>
            <a:off x="1331249" y="2681144"/>
            <a:ext cx="339595" cy="371814"/>
            <a:chOff x="-39625900" y="3238300"/>
            <a:chExt cx="290650" cy="318225"/>
          </a:xfrm>
          <a:solidFill>
            <a:schemeClr val="bg1">
              <a:lumMod val="75000"/>
            </a:schemeClr>
          </a:solidFill>
        </p:grpSpPr>
        <p:sp>
          <p:nvSpPr>
            <p:cNvPr id="6983" name="Google Shape;6983;p79"/>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79"/>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5" name="Google Shape;6985;p79"/>
          <p:cNvSpPr/>
          <p:nvPr/>
        </p:nvSpPr>
        <p:spPr>
          <a:xfrm>
            <a:off x="1353422" y="314027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6" name="Google Shape;6986;p79"/>
          <p:cNvGrpSpPr/>
          <p:nvPr/>
        </p:nvGrpSpPr>
        <p:grpSpPr>
          <a:xfrm>
            <a:off x="1325300" y="3597605"/>
            <a:ext cx="366293" cy="370441"/>
            <a:chOff x="-39647175" y="3972000"/>
            <a:chExt cx="313500" cy="317050"/>
          </a:xfrm>
          <a:solidFill>
            <a:schemeClr val="bg1">
              <a:lumMod val="75000"/>
            </a:schemeClr>
          </a:solidFill>
        </p:grpSpPr>
        <p:sp>
          <p:nvSpPr>
            <p:cNvPr id="6987" name="Google Shape;6987;p79"/>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79"/>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79"/>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0" name="Google Shape;6990;p79"/>
          <p:cNvGrpSpPr/>
          <p:nvPr/>
        </p:nvGrpSpPr>
        <p:grpSpPr>
          <a:xfrm>
            <a:off x="3494427" y="2661603"/>
            <a:ext cx="375495" cy="370879"/>
            <a:chOff x="-37808850" y="3221575"/>
            <a:chExt cx="321375" cy="317425"/>
          </a:xfrm>
          <a:solidFill>
            <a:schemeClr val="bg1">
              <a:lumMod val="75000"/>
            </a:schemeClr>
          </a:solidFill>
        </p:grpSpPr>
        <p:sp>
          <p:nvSpPr>
            <p:cNvPr id="6991" name="Google Shape;6991;p79"/>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79"/>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3" name="Google Shape;6993;p79"/>
          <p:cNvGrpSpPr/>
          <p:nvPr/>
        </p:nvGrpSpPr>
        <p:grpSpPr>
          <a:xfrm>
            <a:off x="3503201" y="3183634"/>
            <a:ext cx="372749" cy="241158"/>
            <a:chOff x="-37806500" y="3643030"/>
            <a:chExt cx="319025" cy="206400"/>
          </a:xfrm>
          <a:solidFill>
            <a:schemeClr val="bg1">
              <a:lumMod val="75000"/>
            </a:schemeClr>
          </a:solidFill>
        </p:grpSpPr>
        <p:sp>
          <p:nvSpPr>
            <p:cNvPr id="6994" name="Google Shape;6994;p79"/>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79"/>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6" name="Google Shape;6996;p79"/>
          <p:cNvGrpSpPr/>
          <p:nvPr/>
        </p:nvGrpSpPr>
        <p:grpSpPr>
          <a:xfrm>
            <a:off x="3505508" y="3575931"/>
            <a:ext cx="368134" cy="371814"/>
            <a:chOff x="-37804925" y="3953450"/>
            <a:chExt cx="315075" cy="318225"/>
          </a:xfrm>
          <a:solidFill>
            <a:schemeClr val="bg1">
              <a:lumMod val="75000"/>
            </a:schemeClr>
          </a:solidFill>
        </p:grpSpPr>
        <p:sp>
          <p:nvSpPr>
            <p:cNvPr id="6997" name="Google Shape;6997;p79"/>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79"/>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79"/>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0" name="Google Shape;7000;p79"/>
          <p:cNvSpPr/>
          <p:nvPr/>
        </p:nvSpPr>
        <p:spPr>
          <a:xfrm>
            <a:off x="2754452" y="404067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1" name="Google Shape;7001;p79"/>
          <p:cNvGrpSpPr/>
          <p:nvPr/>
        </p:nvGrpSpPr>
        <p:grpSpPr>
          <a:xfrm>
            <a:off x="4860977" y="1328538"/>
            <a:ext cx="355663" cy="308725"/>
            <a:chOff x="-28462125" y="3199700"/>
            <a:chExt cx="298550" cy="259150"/>
          </a:xfrm>
          <a:solidFill>
            <a:schemeClr val="bg1">
              <a:lumMod val="75000"/>
            </a:schemeClr>
          </a:solidFill>
        </p:grpSpPr>
        <p:sp>
          <p:nvSpPr>
            <p:cNvPr id="7002" name="Google Shape;7002;p79"/>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79"/>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79"/>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5" name="Google Shape;7005;p79"/>
          <p:cNvGrpSpPr/>
          <p:nvPr/>
        </p:nvGrpSpPr>
        <p:grpSpPr>
          <a:xfrm>
            <a:off x="4861930" y="1763228"/>
            <a:ext cx="353757" cy="352833"/>
            <a:chOff x="-28461325" y="3545475"/>
            <a:chExt cx="296950" cy="296175"/>
          </a:xfrm>
          <a:solidFill>
            <a:schemeClr val="bg1">
              <a:lumMod val="75000"/>
            </a:schemeClr>
          </a:solidFill>
        </p:grpSpPr>
        <p:sp>
          <p:nvSpPr>
            <p:cNvPr id="7006" name="Google Shape;7006;p79"/>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79"/>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79"/>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79"/>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79"/>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79"/>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2" name="Google Shape;7012;p79"/>
          <p:cNvGrpSpPr/>
          <p:nvPr/>
        </p:nvGrpSpPr>
        <p:grpSpPr>
          <a:xfrm>
            <a:off x="4858162" y="2213272"/>
            <a:ext cx="361292" cy="352803"/>
            <a:chOff x="-28463700" y="3914875"/>
            <a:chExt cx="303275" cy="296150"/>
          </a:xfrm>
          <a:solidFill>
            <a:schemeClr val="bg1">
              <a:lumMod val="75000"/>
            </a:schemeClr>
          </a:solidFill>
        </p:grpSpPr>
        <p:sp>
          <p:nvSpPr>
            <p:cNvPr id="7013" name="Google Shape;7013;p79"/>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79"/>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5" name="Google Shape;7015;p79"/>
          <p:cNvGrpSpPr/>
          <p:nvPr/>
        </p:nvGrpSpPr>
        <p:grpSpPr>
          <a:xfrm>
            <a:off x="7092947" y="1369355"/>
            <a:ext cx="351880" cy="227092"/>
            <a:chOff x="-26573400" y="3224125"/>
            <a:chExt cx="295375" cy="190625"/>
          </a:xfrm>
          <a:solidFill>
            <a:schemeClr val="bg1">
              <a:lumMod val="75000"/>
            </a:schemeClr>
          </a:solidFill>
        </p:grpSpPr>
        <p:sp>
          <p:nvSpPr>
            <p:cNvPr id="7016" name="Google Shape;7016;p79"/>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79"/>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8" name="Google Shape;7018;p79"/>
          <p:cNvGrpSpPr/>
          <p:nvPr/>
        </p:nvGrpSpPr>
        <p:grpSpPr>
          <a:xfrm>
            <a:off x="7092947" y="1763690"/>
            <a:ext cx="351880" cy="351910"/>
            <a:chOff x="-26573400" y="3546250"/>
            <a:chExt cx="295375" cy="295400"/>
          </a:xfrm>
          <a:solidFill>
            <a:schemeClr val="bg1">
              <a:lumMod val="75000"/>
            </a:schemeClr>
          </a:solidFill>
        </p:grpSpPr>
        <p:sp>
          <p:nvSpPr>
            <p:cNvPr id="7019" name="Google Shape;7019;p79"/>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79"/>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79"/>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79"/>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79"/>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4" name="Google Shape;7024;p79"/>
          <p:cNvGrpSpPr/>
          <p:nvPr/>
        </p:nvGrpSpPr>
        <p:grpSpPr>
          <a:xfrm>
            <a:off x="7081228" y="2213599"/>
            <a:ext cx="375319" cy="352148"/>
            <a:chOff x="-26583625" y="3917025"/>
            <a:chExt cx="315050" cy="295600"/>
          </a:xfrm>
          <a:solidFill>
            <a:schemeClr val="bg1">
              <a:lumMod val="75000"/>
            </a:schemeClr>
          </a:solidFill>
        </p:grpSpPr>
        <p:sp>
          <p:nvSpPr>
            <p:cNvPr id="7025" name="Google Shape;7025;p79"/>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79"/>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79"/>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79"/>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9" name="Google Shape;7029;p79"/>
          <p:cNvSpPr/>
          <p:nvPr/>
        </p:nvSpPr>
        <p:spPr>
          <a:xfrm>
            <a:off x="5748315" y="269411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0" name="Google Shape;7030;p79"/>
          <p:cNvGrpSpPr/>
          <p:nvPr/>
        </p:nvGrpSpPr>
        <p:grpSpPr>
          <a:xfrm>
            <a:off x="5779742" y="3172629"/>
            <a:ext cx="289039" cy="352833"/>
            <a:chOff x="-24694925" y="3518700"/>
            <a:chExt cx="242625" cy="296175"/>
          </a:xfrm>
          <a:solidFill>
            <a:schemeClr val="bg1">
              <a:lumMod val="75000"/>
            </a:schemeClr>
          </a:solidFill>
        </p:grpSpPr>
        <p:sp>
          <p:nvSpPr>
            <p:cNvPr id="7031" name="Google Shape;7031;p79"/>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79"/>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79"/>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79"/>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5" name="Google Shape;7035;p79"/>
          <p:cNvGrpSpPr/>
          <p:nvPr/>
        </p:nvGrpSpPr>
        <p:grpSpPr>
          <a:xfrm>
            <a:off x="5779280" y="3622657"/>
            <a:ext cx="289962" cy="352833"/>
            <a:chOff x="-24709100" y="3888875"/>
            <a:chExt cx="243400" cy="296175"/>
          </a:xfrm>
          <a:solidFill>
            <a:schemeClr val="bg1">
              <a:lumMod val="75000"/>
            </a:schemeClr>
          </a:solidFill>
        </p:grpSpPr>
        <p:sp>
          <p:nvSpPr>
            <p:cNvPr id="7036" name="Google Shape;7036;p79"/>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79"/>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79"/>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9" name="Google Shape;7039;p79"/>
          <p:cNvGrpSpPr/>
          <p:nvPr/>
        </p:nvGrpSpPr>
        <p:grpSpPr>
          <a:xfrm>
            <a:off x="7979280" y="2695320"/>
            <a:ext cx="356556" cy="349557"/>
            <a:chOff x="-22863675" y="3131775"/>
            <a:chExt cx="299300" cy="293425"/>
          </a:xfrm>
          <a:solidFill>
            <a:schemeClr val="bg1">
              <a:lumMod val="75000"/>
            </a:schemeClr>
          </a:solidFill>
        </p:grpSpPr>
        <p:sp>
          <p:nvSpPr>
            <p:cNvPr id="7040" name="Google Shape;7040;p79"/>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79"/>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79"/>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3" name="Google Shape;7043;p79"/>
          <p:cNvGrpSpPr/>
          <p:nvPr/>
        </p:nvGrpSpPr>
        <p:grpSpPr>
          <a:xfrm>
            <a:off x="5322144" y="1306499"/>
            <a:ext cx="310602" cy="352803"/>
            <a:chOff x="-28069875" y="3175300"/>
            <a:chExt cx="260725" cy="296150"/>
          </a:xfrm>
          <a:solidFill>
            <a:schemeClr val="bg1">
              <a:lumMod val="75000"/>
            </a:schemeClr>
          </a:solidFill>
        </p:grpSpPr>
        <p:sp>
          <p:nvSpPr>
            <p:cNvPr id="7044" name="Google Shape;7044;p79"/>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79"/>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79"/>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79"/>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79"/>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79"/>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79"/>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79"/>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79"/>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3" name="Google Shape;7053;p79"/>
          <p:cNvSpPr/>
          <p:nvPr/>
        </p:nvSpPr>
        <p:spPr>
          <a:xfrm>
            <a:off x="5301578" y="176423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4" name="Google Shape;7054;p79"/>
          <p:cNvGrpSpPr/>
          <p:nvPr/>
        </p:nvGrpSpPr>
        <p:grpSpPr>
          <a:xfrm>
            <a:off x="5363423" y="2213733"/>
            <a:ext cx="228045" cy="351880"/>
            <a:chOff x="-28032075" y="3916450"/>
            <a:chExt cx="191425" cy="295375"/>
          </a:xfrm>
          <a:solidFill>
            <a:schemeClr val="bg1">
              <a:lumMod val="75000"/>
            </a:schemeClr>
          </a:solidFill>
        </p:grpSpPr>
        <p:sp>
          <p:nvSpPr>
            <p:cNvPr id="7055" name="Google Shape;7055;p79"/>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79"/>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79"/>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8" name="Google Shape;7058;p79"/>
          <p:cNvGrpSpPr/>
          <p:nvPr/>
        </p:nvGrpSpPr>
        <p:grpSpPr>
          <a:xfrm>
            <a:off x="7528769" y="1306484"/>
            <a:ext cx="352833" cy="352833"/>
            <a:chOff x="-26201650" y="3176075"/>
            <a:chExt cx="296175" cy="296175"/>
          </a:xfrm>
          <a:solidFill>
            <a:schemeClr val="bg1">
              <a:lumMod val="75000"/>
            </a:schemeClr>
          </a:solidFill>
        </p:grpSpPr>
        <p:sp>
          <p:nvSpPr>
            <p:cNvPr id="7059" name="Google Shape;7059;p79"/>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79"/>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1" name="Google Shape;7061;p79"/>
          <p:cNvGrpSpPr/>
          <p:nvPr/>
        </p:nvGrpSpPr>
        <p:grpSpPr>
          <a:xfrm>
            <a:off x="7528293" y="1763705"/>
            <a:ext cx="353786" cy="351880"/>
            <a:chOff x="-26204800" y="3547050"/>
            <a:chExt cx="296975" cy="295375"/>
          </a:xfrm>
          <a:solidFill>
            <a:schemeClr val="bg1">
              <a:lumMod val="75000"/>
            </a:schemeClr>
          </a:solidFill>
        </p:grpSpPr>
        <p:sp>
          <p:nvSpPr>
            <p:cNvPr id="7062" name="Google Shape;7062;p79"/>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79"/>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4" name="Google Shape;7064;p79"/>
          <p:cNvSpPr/>
          <p:nvPr/>
        </p:nvSpPr>
        <p:spPr>
          <a:xfrm>
            <a:off x="7561179" y="221320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5" name="Google Shape;7065;p79"/>
          <p:cNvGrpSpPr/>
          <p:nvPr/>
        </p:nvGrpSpPr>
        <p:grpSpPr>
          <a:xfrm>
            <a:off x="6199548" y="2693683"/>
            <a:ext cx="345328" cy="352833"/>
            <a:chOff x="-24353875" y="3147725"/>
            <a:chExt cx="289875" cy="296175"/>
          </a:xfrm>
          <a:solidFill>
            <a:schemeClr val="bg1">
              <a:lumMod val="75000"/>
            </a:schemeClr>
          </a:solidFill>
        </p:grpSpPr>
        <p:sp>
          <p:nvSpPr>
            <p:cNvPr id="7066" name="Google Shape;7066;p79"/>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79"/>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8" name="Google Shape;7068;p79"/>
          <p:cNvGrpSpPr/>
          <p:nvPr/>
        </p:nvGrpSpPr>
        <p:grpSpPr>
          <a:xfrm>
            <a:off x="6207530" y="3173090"/>
            <a:ext cx="329365" cy="351910"/>
            <a:chOff x="-24344425" y="3519475"/>
            <a:chExt cx="276475" cy="295400"/>
          </a:xfrm>
          <a:solidFill>
            <a:schemeClr val="bg1">
              <a:lumMod val="75000"/>
            </a:schemeClr>
          </a:solidFill>
        </p:grpSpPr>
        <p:sp>
          <p:nvSpPr>
            <p:cNvPr id="7069" name="Google Shape;7069;p79"/>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79"/>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79"/>
          <p:cNvGrpSpPr/>
          <p:nvPr/>
        </p:nvGrpSpPr>
        <p:grpSpPr>
          <a:xfrm>
            <a:off x="6197210" y="3625010"/>
            <a:ext cx="350004" cy="348128"/>
            <a:chOff x="-24353075" y="3891250"/>
            <a:chExt cx="293800" cy="292225"/>
          </a:xfrm>
          <a:solidFill>
            <a:schemeClr val="bg1">
              <a:lumMod val="75000"/>
            </a:schemeClr>
          </a:solidFill>
        </p:grpSpPr>
        <p:sp>
          <p:nvSpPr>
            <p:cNvPr id="7072" name="Google Shape;7072;p79"/>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79"/>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4" name="Google Shape;7074;p79"/>
          <p:cNvGrpSpPr/>
          <p:nvPr/>
        </p:nvGrpSpPr>
        <p:grpSpPr>
          <a:xfrm>
            <a:off x="7980681" y="3173313"/>
            <a:ext cx="353757" cy="351463"/>
            <a:chOff x="-22845575" y="3504075"/>
            <a:chExt cx="296950" cy="295025"/>
          </a:xfrm>
          <a:solidFill>
            <a:schemeClr val="bg1">
              <a:lumMod val="75000"/>
            </a:schemeClr>
          </a:solidFill>
        </p:grpSpPr>
        <p:sp>
          <p:nvSpPr>
            <p:cNvPr id="7075" name="Google Shape;7075;p79"/>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79"/>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7" name="Google Shape;7077;p79"/>
          <p:cNvGrpSpPr/>
          <p:nvPr/>
        </p:nvGrpSpPr>
        <p:grpSpPr>
          <a:xfrm>
            <a:off x="5773862" y="1306961"/>
            <a:ext cx="299344" cy="351880"/>
            <a:chOff x="-27691025" y="3175300"/>
            <a:chExt cx="251275" cy="295375"/>
          </a:xfrm>
          <a:solidFill>
            <a:schemeClr val="bg1">
              <a:lumMod val="75000"/>
            </a:schemeClr>
          </a:solidFill>
        </p:grpSpPr>
        <p:sp>
          <p:nvSpPr>
            <p:cNvPr id="7078" name="Google Shape;7078;p79"/>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79"/>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79"/>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79"/>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2" name="Google Shape;7082;p79"/>
          <p:cNvGrpSpPr/>
          <p:nvPr/>
        </p:nvGrpSpPr>
        <p:grpSpPr>
          <a:xfrm>
            <a:off x="5746179" y="1825637"/>
            <a:ext cx="354710" cy="228015"/>
            <a:chOff x="-27721750" y="3598250"/>
            <a:chExt cx="297750" cy="191400"/>
          </a:xfrm>
          <a:solidFill>
            <a:schemeClr val="bg1">
              <a:lumMod val="75000"/>
            </a:schemeClr>
          </a:solidFill>
        </p:grpSpPr>
        <p:sp>
          <p:nvSpPr>
            <p:cNvPr id="7083" name="Google Shape;7083;p79"/>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79"/>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5" name="Google Shape;7085;p79"/>
          <p:cNvGrpSpPr/>
          <p:nvPr/>
        </p:nvGrpSpPr>
        <p:grpSpPr>
          <a:xfrm>
            <a:off x="5747579" y="2219183"/>
            <a:ext cx="351910" cy="340980"/>
            <a:chOff x="-27719400" y="3925600"/>
            <a:chExt cx="295400" cy="286225"/>
          </a:xfrm>
          <a:solidFill>
            <a:schemeClr val="bg1">
              <a:lumMod val="75000"/>
            </a:schemeClr>
          </a:solidFill>
        </p:grpSpPr>
        <p:sp>
          <p:nvSpPr>
            <p:cNvPr id="7086" name="Google Shape;7086;p79"/>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79"/>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8" name="Google Shape;7088;p79"/>
          <p:cNvGrpSpPr/>
          <p:nvPr/>
        </p:nvGrpSpPr>
        <p:grpSpPr>
          <a:xfrm>
            <a:off x="7968851" y="1306023"/>
            <a:ext cx="353757" cy="353757"/>
            <a:chOff x="-25834600" y="3176875"/>
            <a:chExt cx="296950" cy="296950"/>
          </a:xfrm>
          <a:solidFill>
            <a:schemeClr val="bg1">
              <a:lumMod val="75000"/>
            </a:schemeClr>
          </a:solidFill>
        </p:grpSpPr>
        <p:sp>
          <p:nvSpPr>
            <p:cNvPr id="7089" name="Google Shape;7089;p79"/>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79"/>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79"/>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79"/>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79"/>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4" name="Google Shape;7094;p79"/>
          <p:cNvGrpSpPr/>
          <p:nvPr/>
        </p:nvGrpSpPr>
        <p:grpSpPr>
          <a:xfrm>
            <a:off x="7968851" y="1774024"/>
            <a:ext cx="353757" cy="331241"/>
            <a:chOff x="-25834600" y="3564375"/>
            <a:chExt cx="296950" cy="278050"/>
          </a:xfrm>
          <a:solidFill>
            <a:schemeClr val="bg1">
              <a:lumMod val="75000"/>
            </a:schemeClr>
          </a:solidFill>
        </p:grpSpPr>
        <p:sp>
          <p:nvSpPr>
            <p:cNvPr id="7095" name="Google Shape;7095;p79"/>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79"/>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79"/>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79"/>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79"/>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79"/>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79"/>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79"/>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3" name="Google Shape;7103;p79"/>
          <p:cNvGrpSpPr/>
          <p:nvPr/>
        </p:nvGrpSpPr>
        <p:grpSpPr>
          <a:xfrm>
            <a:off x="7966974" y="2213376"/>
            <a:ext cx="357509" cy="352595"/>
            <a:chOff x="-25834600" y="3915850"/>
            <a:chExt cx="300100" cy="295975"/>
          </a:xfrm>
          <a:solidFill>
            <a:schemeClr val="bg1">
              <a:lumMod val="75000"/>
            </a:schemeClr>
          </a:solidFill>
        </p:grpSpPr>
        <p:sp>
          <p:nvSpPr>
            <p:cNvPr id="7104" name="Google Shape;7104;p79"/>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79"/>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79"/>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7" name="Google Shape;7107;p79"/>
          <p:cNvGrpSpPr/>
          <p:nvPr/>
        </p:nvGrpSpPr>
        <p:grpSpPr>
          <a:xfrm>
            <a:off x="6702402" y="2694606"/>
            <a:ext cx="228968" cy="350987"/>
            <a:chOff x="-23930925" y="3149300"/>
            <a:chExt cx="192200" cy="294625"/>
          </a:xfrm>
          <a:solidFill>
            <a:schemeClr val="bg1">
              <a:lumMod val="75000"/>
            </a:schemeClr>
          </a:solidFill>
        </p:grpSpPr>
        <p:sp>
          <p:nvSpPr>
            <p:cNvPr id="7108" name="Google Shape;7108;p79"/>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79"/>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79"/>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79"/>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2" name="Google Shape;7112;p79"/>
          <p:cNvGrpSpPr/>
          <p:nvPr/>
        </p:nvGrpSpPr>
        <p:grpSpPr>
          <a:xfrm>
            <a:off x="6659232" y="3173090"/>
            <a:ext cx="315307" cy="351910"/>
            <a:chOff x="-23962425" y="3519475"/>
            <a:chExt cx="264675" cy="295400"/>
          </a:xfrm>
          <a:solidFill>
            <a:schemeClr val="bg1">
              <a:lumMod val="75000"/>
            </a:schemeClr>
          </a:solidFill>
        </p:grpSpPr>
        <p:sp>
          <p:nvSpPr>
            <p:cNvPr id="7113" name="Google Shape;7113;p79"/>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79"/>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5" name="Google Shape;7115;p79"/>
          <p:cNvSpPr/>
          <p:nvPr/>
        </p:nvSpPr>
        <p:spPr>
          <a:xfrm>
            <a:off x="6629668" y="362680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6" name="Google Shape;7116;p79"/>
          <p:cNvGrpSpPr/>
          <p:nvPr/>
        </p:nvGrpSpPr>
        <p:grpSpPr>
          <a:xfrm>
            <a:off x="8037908" y="3623134"/>
            <a:ext cx="239302" cy="351880"/>
            <a:chOff x="-22788075" y="3904625"/>
            <a:chExt cx="200875" cy="295375"/>
          </a:xfrm>
          <a:solidFill>
            <a:schemeClr val="bg1">
              <a:lumMod val="75000"/>
            </a:schemeClr>
          </a:solidFill>
        </p:grpSpPr>
        <p:sp>
          <p:nvSpPr>
            <p:cNvPr id="7117" name="Google Shape;7117;p79"/>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79"/>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79"/>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79"/>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1" name="Google Shape;7121;p79"/>
          <p:cNvGrpSpPr/>
          <p:nvPr/>
        </p:nvGrpSpPr>
        <p:grpSpPr>
          <a:xfrm>
            <a:off x="6193206" y="1306499"/>
            <a:ext cx="354710" cy="352803"/>
            <a:chOff x="-27351575" y="3175300"/>
            <a:chExt cx="297750" cy="296150"/>
          </a:xfrm>
          <a:solidFill>
            <a:schemeClr val="bg1">
              <a:lumMod val="75000"/>
            </a:schemeClr>
          </a:solidFill>
        </p:grpSpPr>
        <p:sp>
          <p:nvSpPr>
            <p:cNvPr id="7122" name="Google Shape;7122;p79"/>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79"/>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79"/>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79"/>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6" name="Google Shape;7126;p79"/>
          <p:cNvGrpSpPr/>
          <p:nvPr/>
        </p:nvGrpSpPr>
        <p:grpSpPr>
          <a:xfrm>
            <a:off x="6235914" y="1763109"/>
            <a:ext cx="269293" cy="353072"/>
            <a:chOff x="-27313750" y="3545275"/>
            <a:chExt cx="226050" cy="296375"/>
          </a:xfrm>
          <a:solidFill>
            <a:schemeClr val="bg1">
              <a:lumMod val="75000"/>
            </a:schemeClr>
          </a:solidFill>
        </p:grpSpPr>
        <p:sp>
          <p:nvSpPr>
            <p:cNvPr id="7127" name="Google Shape;7127;p79"/>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79"/>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79"/>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0" name="Google Shape;7130;p79"/>
          <p:cNvGrpSpPr/>
          <p:nvPr/>
        </p:nvGrpSpPr>
        <p:grpSpPr>
          <a:xfrm>
            <a:off x="6193206" y="2211380"/>
            <a:ext cx="354710" cy="356586"/>
            <a:chOff x="-27351575" y="3915650"/>
            <a:chExt cx="297750" cy="299325"/>
          </a:xfrm>
          <a:solidFill>
            <a:schemeClr val="bg1">
              <a:lumMod val="75000"/>
            </a:schemeClr>
          </a:solidFill>
        </p:grpSpPr>
        <p:sp>
          <p:nvSpPr>
            <p:cNvPr id="7131" name="Google Shape;7131;p79"/>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79"/>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3" name="Google Shape;7133;p79"/>
          <p:cNvGrpSpPr/>
          <p:nvPr/>
        </p:nvGrpSpPr>
        <p:grpSpPr>
          <a:xfrm>
            <a:off x="4880696" y="2693579"/>
            <a:ext cx="319060" cy="353042"/>
            <a:chOff x="-25445525" y="3175900"/>
            <a:chExt cx="267825" cy="296350"/>
          </a:xfrm>
          <a:solidFill>
            <a:schemeClr val="bg1">
              <a:lumMod val="75000"/>
            </a:schemeClr>
          </a:solidFill>
        </p:grpSpPr>
        <p:sp>
          <p:nvSpPr>
            <p:cNvPr id="7134" name="Google Shape;7134;p79"/>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79"/>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79"/>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7" name="Google Shape;7137;p79"/>
          <p:cNvGrpSpPr/>
          <p:nvPr/>
        </p:nvGrpSpPr>
        <p:grpSpPr>
          <a:xfrm>
            <a:off x="4862410" y="3183902"/>
            <a:ext cx="355633" cy="330288"/>
            <a:chOff x="-25465200" y="3565175"/>
            <a:chExt cx="298525" cy="277250"/>
          </a:xfrm>
          <a:solidFill>
            <a:schemeClr val="bg1">
              <a:lumMod val="75000"/>
            </a:schemeClr>
          </a:solidFill>
        </p:grpSpPr>
        <p:sp>
          <p:nvSpPr>
            <p:cNvPr id="7138" name="Google Shape;7138;p79"/>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79"/>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0" name="Google Shape;7140;p79"/>
          <p:cNvGrpSpPr/>
          <p:nvPr/>
        </p:nvGrpSpPr>
        <p:grpSpPr>
          <a:xfrm>
            <a:off x="4861948" y="3623432"/>
            <a:ext cx="356556" cy="351285"/>
            <a:chOff x="-25465200" y="3916150"/>
            <a:chExt cx="299300" cy="294875"/>
          </a:xfrm>
          <a:solidFill>
            <a:schemeClr val="bg1">
              <a:lumMod val="75000"/>
            </a:schemeClr>
          </a:solidFill>
        </p:grpSpPr>
        <p:sp>
          <p:nvSpPr>
            <p:cNvPr id="7141" name="Google Shape;7141;p79"/>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79"/>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3" name="Google Shape;7143;p79"/>
          <p:cNvGrpSpPr/>
          <p:nvPr/>
        </p:nvGrpSpPr>
        <p:grpSpPr>
          <a:xfrm>
            <a:off x="7089388" y="2693698"/>
            <a:ext cx="351880" cy="352803"/>
            <a:chOff x="-23615075" y="3148525"/>
            <a:chExt cx="295375" cy="296150"/>
          </a:xfrm>
          <a:solidFill>
            <a:schemeClr val="bg1">
              <a:lumMod val="75000"/>
            </a:schemeClr>
          </a:solidFill>
        </p:grpSpPr>
        <p:sp>
          <p:nvSpPr>
            <p:cNvPr id="7144" name="Google Shape;7144;p79"/>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79"/>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79"/>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79"/>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8" name="Google Shape;7148;p79"/>
          <p:cNvSpPr/>
          <p:nvPr/>
        </p:nvSpPr>
        <p:spPr>
          <a:xfrm>
            <a:off x="7087484" y="31720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9" name="Google Shape;7149;p79"/>
          <p:cNvGrpSpPr/>
          <p:nvPr/>
        </p:nvGrpSpPr>
        <p:grpSpPr>
          <a:xfrm>
            <a:off x="7088911" y="3632977"/>
            <a:ext cx="352833" cy="332194"/>
            <a:chOff x="-23615075" y="3906200"/>
            <a:chExt cx="296175" cy="278850"/>
          </a:xfrm>
          <a:solidFill>
            <a:schemeClr val="bg1">
              <a:lumMod val="75000"/>
            </a:schemeClr>
          </a:solidFill>
        </p:grpSpPr>
        <p:sp>
          <p:nvSpPr>
            <p:cNvPr id="7150" name="Google Shape;7150;p79"/>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79"/>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79"/>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3" name="Google Shape;7153;p79"/>
          <p:cNvSpPr/>
          <p:nvPr/>
        </p:nvSpPr>
        <p:spPr>
          <a:xfrm>
            <a:off x="6207743" y="406494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4" name="Google Shape;7154;p79"/>
          <p:cNvGrpSpPr/>
          <p:nvPr/>
        </p:nvGrpSpPr>
        <p:grpSpPr>
          <a:xfrm>
            <a:off x="6637880" y="1306618"/>
            <a:ext cx="353757" cy="352565"/>
            <a:chOff x="-26980600" y="3175500"/>
            <a:chExt cx="296950" cy="295950"/>
          </a:xfrm>
          <a:solidFill>
            <a:schemeClr val="bg1">
              <a:lumMod val="75000"/>
            </a:schemeClr>
          </a:solidFill>
        </p:grpSpPr>
        <p:sp>
          <p:nvSpPr>
            <p:cNvPr id="7155" name="Google Shape;7155;p79"/>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79"/>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79"/>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8" name="Google Shape;7158;p79"/>
          <p:cNvSpPr/>
          <p:nvPr/>
        </p:nvSpPr>
        <p:spPr>
          <a:xfrm>
            <a:off x="6660447" y="176363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9" name="Google Shape;7159;p79"/>
          <p:cNvGrpSpPr/>
          <p:nvPr/>
        </p:nvGrpSpPr>
        <p:grpSpPr>
          <a:xfrm>
            <a:off x="6638357" y="2245154"/>
            <a:ext cx="352803" cy="289039"/>
            <a:chOff x="-26981375" y="3951875"/>
            <a:chExt cx="296150" cy="242625"/>
          </a:xfrm>
          <a:solidFill>
            <a:schemeClr val="bg1">
              <a:lumMod val="75000"/>
            </a:schemeClr>
          </a:solidFill>
        </p:grpSpPr>
        <p:sp>
          <p:nvSpPr>
            <p:cNvPr id="7160" name="Google Shape;7160;p79"/>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79"/>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79"/>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3" name="Google Shape;7163;p79"/>
          <p:cNvGrpSpPr/>
          <p:nvPr/>
        </p:nvGrpSpPr>
        <p:grpSpPr>
          <a:xfrm>
            <a:off x="5303399" y="2692745"/>
            <a:ext cx="351910" cy="354710"/>
            <a:chOff x="-25094250" y="3176075"/>
            <a:chExt cx="295400" cy="297750"/>
          </a:xfrm>
          <a:solidFill>
            <a:schemeClr val="bg1">
              <a:lumMod val="75000"/>
            </a:schemeClr>
          </a:solidFill>
        </p:grpSpPr>
        <p:sp>
          <p:nvSpPr>
            <p:cNvPr id="7164" name="Google Shape;7164;p79"/>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79"/>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79"/>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7" name="Google Shape;7167;p79"/>
          <p:cNvGrpSpPr/>
          <p:nvPr/>
        </p:nvGrpSpPr>
        <p:grpSpPr>
          <a:xfrm>
            <a:off x="5303399" y="3173106"/>
            <a:ext cx="351910" cy="351880"/>
            <a:chOff x="-25094250" y="3547050"/>
            <a:chExt cx="295400" cy="295375"/>
          </a:xfrm>
          <a:solidFill>
            <a:schemeClr val="bg1">
              <a:lumMod val="75000"/>
            </a:schemeClr>
          </a:solidFill>
        </p:grpSpPr>
        <p:sp>
          <p:nvSpPr>
            <p:cNvPr id="7168" name="Google Shape;7168;p79"/>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79"/>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79"/>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79"/>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79"/>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3" name="Google Shape;7173;p79"/>
          <p:cNvSpPr/>
          <p:nvPr/>
        </p:nvSpPr>
        <p:spPr>
          <a:xfrm>
            <a:off x="5303415" y="367808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4" name="Google Shape;7174;p79"/>
          <p:cNvGrpSpPr/>
          <p:nvPr/>
        </p:nvGrpSpPr>
        <p:grpSpPr>
          <a:xfrm>
            <a:off x="7535476" y="2693698"/>
            <a:ext cx="352803" cy="352803"/>
            <a:chOff x="-23245675" y="3148525"/>
            <a:chExt cx="296150" cy="296150"/>
          </a:xfrm>
          <a:solidFill>
            <a:schemeClr val="bg1">
              <a:lumMod val="75000"/>
            </a:schemeClr>
          </a:solidFill>
        </p:grpSpPr>
        <p:sp>
          <p:nvSpPr>
            <p:cNvPr id="7175" name="Google Shape;7175;p79"/>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79"/>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79"/>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8" name="Google Shape;7178;p79"/>
          <p:cNvSpPr/>
          <p:nvPr/>
        </p:nvSpPr>
        <p:spPr>
          <a:xfrm>
            <a:off x="7577658" y="317304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9" name="Google Shape;7179;p79"/>
          <p:cNvGrpSpPr/>
          <p:nvPr/>
        </p:nvGrpSpPr>
        <p:grpSpPr>
          <a:xfrm>
            <a:off x="7535938" y="3622672"/>
            <a:ext cx="351880" cy="352803"/>
            <a:chOff x="-23244900" y="3888100"/>
            <a:chExt cx="295375" cy="296150"/>
          </a:xfrm>
          <a:solidFill>
            <a:schemeClr val="bg1">
              <a:lumMod val="75000"/>
            </a:schemeClr>
          </a:solidFill>
        </p:grpSpPr>
        <p:sp>
          <p:nvSpPr>
            <p:cNvPr id="7180" name="Google Shape;7180;p79"/>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79"/>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79"/>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79"/>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79"/>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79"/>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79"/>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79"/>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79"/>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79"/>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79"/>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1" name="Google Shape;7191;p79"/>
          <p:cNvSpPr/>
          <p:nvPr/>
        </p:nvSpPr>
        <p:spPr>
          <a:xfrm>
            <a:off x="6612202" y="406353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79"/>
          <p:cNvSpPr txBox="1"/>
          <p:nvPr/>
        </p:nvSpPr>
        <p:spPr>
          <a:xfrm>
            <a:off x="849675"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solidFill>
              </a:rPr>
              <a:t>Educational Icons</a:t>
            </a:r>
            <a:endParaRPr sz="2400" dirty="0">
              <a:solidFill>
                <a:schemeClr val="tx1"/>
              </a:solidFill>
            </a:endParaRPr>
          </a:p>
        </p:txBody>
      </p:sp>
      <p:sp>
        <p:nvSpPr>
          <p:cNvPr id="7193" name="Google Shape;7193;p79"/>
          <p:cNvSpPr txBox="1"/>
          <p:nvPr/>
        </p:nvSpPr>
        <p:spPr>
          <a:xfrm>
            <a:off x="4858400"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tx1"/>
                </a:solidFill>
              </a:rPr>
              <a:t>Medical Icons</a:t>
            </a:r>
            <a:endParaRPr sz="24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p:nvPr/>
        </p:nvSpPr>
        <p:spPr>
          <a:xfrm flipH="1">
            <a:off x="1189566" y="3676478"/>
            <a:ext cx="1971709" cy="555260"/>
          </a:xfrm>
          <a:custGeom>
            <a:avLst/>
            <a:gdLst/>
            <a:ahLst/>
            <a:cxnLst/>
            <a:rect l="l" t="t" r="r" b="b"/>
            <a:pathLst>
              <a:path w="31458" h="8859" extrusionOk="0">
                <a:moveTo>
                  <a:pt x="15716" y="1"/>
                </a:moveTo>
                <a:cubicBezTo>
                  <a:pt x="7061" y="1"/>
                  <a:pt x="0" y="1848"/>
                  <a:pt x="0" y="4126"/>
                </a:cubicBezTo>
                <a:cubicBezTo>
                  <a:pt x="0" y="6403"/>
                  <a:pt x="7011" y="8858"/>
                  <a:pt x="15716" y="8858"/>
                </a:cubicBezTo>
                <a:cubicBezTo>
                  <a:pt x="24397" y="8858"/>
                  <a:pt x="31458" y="6403"/>
                  <a:pt x="31458" y="4126"/>
                </a:cubicBezTo>
                <a:cubicBezTo>
                  <a:pt x="31458" y="1848"/>
                  <a:pt x="24397" y="1"/>
                  <a:pt x="15716" y="1"/>
                </a:cubicBezTo>
                <a:close/>
              </a:path>
            </a:pathLst>
          </a:custGeom>
          <a:solidFill>
            <a:srgbClr val="302E2D">
              <a:alpha val="1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1"/>
          <p:cNvSpPr txBox="1">
            <a:spLocks noGrp="1"/>
          </p:cNvSpPr>
          <p:nvPr>
            <p:ph type="title"/>
          </p:nvPr>
        </p:nvSpPr>
        <p:spPr>
          <a:xfrm>
            <a:off x="3294725" y="2571750"/>
            <a:ext cx="4676700" cy="70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ABOUT ME</a:t>
            </a:r>
            <a:endParaRPr/>
          </a:p>
        </p:txBody>
      </p:sp>
      <p:sp>
        <p:nvSpPr>
          <p:cNvPr id="312" name="Google Shape;312;p41"/>
          <p:cNvSpPr txBox="1">
            <a:spLocks noGrp="1"/>
          </p:cNvSpPr>
          <p:nvPr>
            <p:ph type="subTitle" idx="1"/>
          </p:nvPr>
        </p:nvSpPr>
        <p:spPr>
          <a:xfrm>
            <a:off x="3591275" y="3534275"/>
            <a:ext cx="4380000" cy="2409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Clr>
                <a:schemeClr val="dk1"/>
              </a:buClr>
              <a:buSzPts val="1100"/>
              <a:buFont typeface="Arial"/>
              <a:buNone/>
            </a:pPr>
            <a:r>
              <a:rPr lang="en"/>
              <a:t>You can enter a subtitle here if you need it</a:t>
            </a:r>
            <a:endParaRPr/>
          </a:p>
        </p:txBody>
      </p:sp>
      <p:sp>
        <p:nvSpPr>
          <p:cNvPr id="313" name="Google Shape;313;p41"/>
          <p:cNvSpPr txBox="1">
            <a:spLocks noGrp="1"/>
          </p:cNvSpPr>
          <p:nvPr>
            <p:ph type="title" idx="2"/>
          </p:nvPr>
        </p:nvSpPr>
        <p:spPr>
          <a:xfrm>
            <a:off x="5560200" y="996399"/>
            <a:ext cx="2411100" cy="144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pic>
        <p:nvPicPr>
          <p:cNvPr id="2" name="Imagen 1"/>
          <p:cNvPicPr>
            <a:picLocks noChangeAspect="1"/>
          </p:cNvPicPr>
          <p:nvPr/>
        </p:nvPicPr>
        <p:blipFill>
          <a:blip r:embed="rId3"/>
          <a:stretch>
            <a:fillRect/>
          </a:stretch>
        </p:blipFill>
        <p:spPr>
          <a:xfrm>
            <a:off x="1077222" y="156140"/>
            <a:ext cx="2196395" cy="39672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2233950" y="2779175"/>
            <a:ext cx="4676100" cy="6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ME</a:t>
            </a:r>
            <a:endParaRPr/>
          </a:p>
        </p:txBody>
      </p:sp>
      <p:sp>
        <p:nvSpPr>
          <p:cNvPr id="354" name="Google Shape;354;p42"/>
          <p:cNvSpPr txBox="1">
            <a:spLocks noGrp="1"/>
          </p:cNvSpPr>
          <p:nvPr>
            <p:ph type="subTitle" idx="1"/>
          </p:nvPr>
        </p:nvSpPr>
        <p:spPr>
          <a:xfrm>
            <a:off x="2233950" y="3486150"/>
            <a:ext cx="4676100" cy="91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You can give a brief description of the topic you want to talk about here. For example, if you want to talk about Mercury, you can say that it’s the smallest planet in the entire Solar System</a:t>
            </a:r>
            <a:endParaRPr/>
          </a:p>
        </p:txBody>
      </p:sp>
      <p:pic>
        <p:nvPicPr>
          <p:cNvPr id="2" name="Imagen 1"/>
          <p:cNvPicPr>
            <a:picLocks noChangeAspect="1"/>
          </p:cNvPicPr>
          <p:nvPr/>
        </p:nvPicPr>
        <p:blipFill>
          <a:blip r:embed="rId3"/>
          <a:stretch>
            <a:fillRect/>
          </a:stretch>
        </p:blipFill>
        <p:spPr>
          <a:xfrm>
            <a:off x="3998055" y="579375"/>
            <a:ext cx="1361250" cy="1698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idx="6"/>
          </p:nvPr>
        </p:nvSpPr>
        <p:spPr>
          <a:xfrm>
            <a:off x="715550" y="538250"/>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VALUES</a:t>
            </a:r>
            <a:endParaRPr/>
          </a:p>
        </p:txBody>
      </p:sp>
      <p:sp>
        <p:nvSpPr>
          <p:cNvPr id="373" name="Google Shape;373;p43"/>
          <p:cNvSpPr txBox="1">
            <a:spLocks noGrp="1"/>
          </p:cNvSpPr>
          <p:nvPr>
            <p:ph type="title"/>
          </p:nvPr>
        </p:nvSpPr>
        <p:spPr>
          <a:xfrm>
            <a:off x="1056368" y="2634875"/>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MERCURY</a:t>
            </a:r>
            <a:endParaRPr/>
          </a:p>
        </p:txBody>
      </p:sp>
      <p:sp>
        <p:nvSpPr>
          <p:cNvPr id="374" name="Google Shape;374;p43"/>
          <p:cNvSpPr txBox="1">
            <a:spLocks noGrp="1"/>
          </p:cNvSpPr>
          <p:nvPr>
            <p:ph type="subTitle" idx="1"/>
          </p:nvPr>
        </p:nvSpPr>
        <p:spPr>
          <a:xfrm>
            <a:off x="1056375" y="3046475"/>
            <a:ext cx="1963800" cy="10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It’s the closest planet to the Sun and the smallest one in the Solar System</a:t>
            </a:r>
            <a:endParaRPr/>
          </a:p>
        </p:txBody>
      </p:sp>
      <p:sp>
        <p:nvSpPr>
          <p:cNvPr id="375" name="Google Shape;375;p43"/>
          <p:cNvSpPr txBox="1">
            <a:spLocks noGrp="1"/>
          </p:cNvSpPr>
          <p:nvPr>
            <p:ph type="title" idx="2"/>
          </p:nvPr>
        </p:nvSpPr>
        <p:spPr>
          <a:xfrm>
            <a:off x="3590118" y="2634875"/>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VENUS</a:t>
            </a:r>
            <a:endParaRPr/>
          </a:p>
        </p:txBody>
      </p:sp>
      <p:sp>
        <p:nvSpPr>
          <p:cNvPr id="376" name="Google Shape;376;p43"/>
          <p:cNvSpPr txBox="1">
            <a:spLocks noGrp="1"/>
          </p:cNvSpPr>
          <p:nvPr>
            <p:ph type="subTitle" idx="3"/>
          </p:nvPr>
        </p:nvSpPr>
        <p:spPr>
          <a:xfrm>
            <a:off x="3590125" y="3046475"/>
            <a:ext cx="1963800" cy="10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Venus has a beautiful name and is the second planet from the Sun</a:t>
            </a:r>
            <a:endParaRPr/>
          </a:p>
        </p:txBody>
      </p:sp>
      <p:sp>
        <p:nvSpPr>
          <p:cNvPr id="377" name="Google Shape;377;p43"/>
          <p:cNvSpPr txBox="1">
            <a:spLocks noGrp="1"/>
          </p:cNvSpPr>
          <p:nvPr>
            <p:ph type="title" idx="4"/>
          </p:nvPr>
        </p:nvSpPr>
        <p:spPr>
          <a:xfrm>
            <a:off x="6123818" y="2634875"/>
            <a:ext cx="19638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MARS</a:t>
            </a:r>
            <a:endParaRPr/>
          </a:p>
        </p:txBody>
      </p:sp>
      <p:sp>
        <p:nvSpPr>
          <p:cNvPr id="378" name="Google Shape;378;p43"/>
          <p:cNvSpPr txBox="1">
            <a:spLocks noGrp="1"/>
          </p:cNvSpPr>
          <p:nvPr>
            <p:ph type="subTitle" idx="5"/>
          </p:nvPr>
        </p:nvSpPr>
        <p:spPr>
          <a:xfrm>
            <a:off x="6123825" y="3046475"/>
            <a:ext cx="1963800" cy="10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Despite being red, Mars is actually a cold place. It’s full of iron oxide dust</a:t>
            </a:r>
            <a:endParaRPr/>
          </a:p>
        </p:txBody>
      </p:sp>
      <p:grpSp>
        <p:nvGrpSpPr>
          <p:cNvPr id="379" name="Google Shape;379;p43"/>
          <p:cNvGrpSpPr/>
          <p:nvPr/>
        </p:nvGrpSpPr>
        <p:grpSpPr>
          <a:xfrm>
            <a:off x="1691130" y="1776167"/>
            <a:ext cx="644133" cy="644133"/>
            <a:chOff x="1190625" y="238125"/>
            <a:chExt cx="5228350" cy="5228350"/>
          </a:xfrm>
        </p:grpSpPr>
        <p:sp>
          <p:nvSpPr>
            <p:cNvPr id="380" name="Google Shape;380;p43"/>
            <p:cNvSpPr/>
            <p:nvPr/>
          </p:nvSpPr>
          <p:spPr>
            <a:xfrm>
              <a:off x="1646475" y="724000"/>
              <a:ext cx="4772500" cy="4742475"/>
            </a:xfrm>
            <a:custGeom>
              <a:avLst/>
              <a:gdLst/>
              <a:ahLst/>
              <a:cxnLst/>
              <a:rect l="l" t="t" r="r" b="b"/>
              <a:pathLst>
                <a:path w="190900" h="189699" extrusionOk="0">
                  <a:moveTo>
                    <a:pt x="173572" y="0"/>
                  </a:moveTo>
                  <a:lnTo>
                    <a:pt x="108011" y="64360"/>
                  </a:lnTo>
                  <a:lnTo>
                    <a:pt x="112324" y="68699"/>
                  </a:lnTo>
                  <a:lnTo>
                    <a:pt x="73331" y="107692"/>
                  </a:lnTo>
                  <a:lnTo>
                    <a:pt x="71027" y="105364"/>
                  </a:lnTo>
                  <a:lnTo>
                    <a:pt x="43724" y="110829"/>
                  </a:lnTo>
                  <a:lnTo>
                    <a:pt x="1" y="173817"/>
                  </a:lnTo>
                  <a:lnTo>
                    <a:pt x="15882" y="189698"/>
                  </a:lnTo>
                  <a:lnTo>
                    <a:pt x="78870" y="145975"/>
                  </a:lnTo>
                  <a:lnTo>
                    <a:pt x="84311" y="118672"/>
                  </a:lnTo>
                  <a:lnTo>
                    <a:pt x="82007" y="116368"/>
                  </a:lnTo>
                  <a:lnTo>
                    <a:pt x="121000" y="77375"/>
                  </a:lnTo>
                  <a:lnTo>
                    <a:pt x="125338" y="81688"/>
                  </a:lnTo>
                  <a:lnTo>
                    <a:pt x="190899" y="17328"/>
                  </a:lnTo>
                  <a:lnTo>
                    <a:pt x="173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3"/>
            <p:cNvSpPr/>
            <p:nvPr/>
          </p:nvSpPr>
          <p:spPr>
            <a:xfrm>
              <a:off x="1190625" y="238125"/>
              <a:ext cx="2609575" cy="2609575"/>
            </a:xfrm>
            <a:custGeom>
              <a:avLst/>
              <a:gdLst/>
              <a:ahLst/>
              <a:cxnLst/>
              <a:rect l="l" t="t" r="r" b="b"/>
              <a:pathLst>
                <a:path w="104383" h="104383" extrusionOk="0">
                  <a:moveTo>
                    <a:pt x="69311" y="0"/>
                  </a:moveTo>
                  <a:lnTo>
                    <a:pt x="0" y="69311"/>
                  </a:lnTo>
                  <a:lnTo>
                    <a:pt x="35072" y="104383"/>
                  </a:lnTo>
                  <a:lnTo>
                    <a:pt x="104383" y="35072"/>
                  </a:lnTo>
                  <a:lnTo>
                    <a:pt x="69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3"/>
            <p:cNvSpPr/>
            <p:nvPr/>
          </p:nvSpPr>
          <p:spPr>
            <a:xfrm>
              <a:off x="2933800" y="1981300"/>
              <a:ext cx="990800" cy="992000"/>
            </a:xfrm>
            <a:custGeom>
              <a:avLst/>
              <a:gdLst/>
              <a:ahLst/>
              <a:cxnLst/>
              <a:rect l="l" t="t" r="r" b="b"/>
              <a:pathLst>
                <a:path w="39632" h="39680" extrusionOk="0">
                  <a:moveTo>
                    <a:pt x="17328" y="0"/>
                  </a:moveTo>
                  <a:lnTo>
                    <a:pt x="0" y="17328"/>
                  </a:lnTo>
                  <a:cubicBezTo>
                    <a:pt x="1217" y="18568"/>
                    <a:pt x="22351" y="39680"/>
                    <a:pt x="22352" y="39680"/>
                  </a:cubicBezTo>
                  <a:cubicBezTo>
                    <a:pt x="22352" y="39680"/>
                    <a:pt x="22336" y="39664"/>
                    <a:pt x="22303" y="39631"/>
                  </a:cubicBezTo>
                  <a:lnTo>
                    <a:pt x="39631" y="22303"/>
                  </a:lnTo>
                  <a:cubicBezTo>
                    <a:pt x="38344" y="21016"/>
                    <a:pt x="18607" y="1279"/>
                    <a:pt x="17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3"/>
            <p:cNvSpPr/>
            <p:nvPr/>
          </p:nvSpPr>
          <p:spPr>
            <a:xfrm>
              <a:off x="4140850" y="3188350"/>
              <a:ext cx="1825925" cy="1825925"/>
            </a:xfrm>
            <a:custGeom>
              <a:avLst/>
              <a:gdLst/>
              <a:ahLst/>
              <a:cxnLst/>
              <a:rect l="l" t="t" r="r" b="b"/>
              <a:pathLst>
                <a:path w="73037" h="73037" extrusionOk="0">
                  <a:moveTo>
                    <a:pt x="17328" y="1"/>
                  </a:moveTo>
                  <a:lnTo>
                    <a:pt x="1" y="17328"/>
                  </a:lnTo>
                  <a:lnTo>
                    <a:pt x="55709" y="73037"/>
                  </a:lnTo>
                  <a:lnTo>
                    <a:pt x="73037" y="55709"/>
                  </a:lnTo>
                  <a:lnTo>
                    <a:pt x="17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43"/>
          <p:cNvGrpSpPr/>
          <p:nvPr/>
        </p:nvGrpSpPr>
        <p:grpSpPr>
          <a:xfrm>
            <a:off x="4292316" y="1789499"/>
            <a:ext cx="542717" cy="617468"/>
            <a:chOff x="1507400" y="238125"/>
            <a:chExt cx="4595400" cy="5228350"/>
          </a:xfrm>
        </p:grpSpPr>
        <p:sp>
          <p:nvSpPr>
            <p:cNvPr id="385" name="Google Shape;385;p43"/>
            <p:cNvSpPr/>
            <p:nvPr/>
          </p:nvSpPr>
          <p:spPr>
            <a:xfrm>
              <a:off x="4877350" y="3771675"/>
              <a:ext cx="765925" cy="765925"/>
            </a:xfrm>
            <a:custGeom>
              <a:avLst/>
              <a:gdLst/>
              <a:ahLst/>
              <a:cxnLst/>
              <a:rect l="l" t="t" r="r" b="b"/>
              <a:pathLst>
                <a:path w="30637" h="30637" extrusionOk="0">
                  <a:moveTo>
                    <a:pt x="30636" y="0"/>
                  </a:moveTo>
                  <a:cubicBezTo>
                    <a:pt x="13725" y="0"/>
                    <a:pt x="0" y="13725"/>
                    <a:pt x="0" y="30636"/>
                  </a:cubicBezTo>
                  <a:lnTo>
                    <a:pt x="12255" y="30636"/>
                  </a:lnTo>
                  <a:cubicBezTo>
                    <a:pt x="12255" y="20489"/>
                    <a:pt x="20490" y="12254"/>
                    <a:pt x="30636" y="12254"/>
                  </a:cubicBezTo>
                  <a:lnTo>
                    <a:pt x="30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3"/>
            <p:cNvSpPr/>
            <p:nvPr/>
          </p:nvSpPr>
          <p:spPr>
            <a:xfrm>
              <a:off x="1660575" y="3771675"/>
              <a:ext cx="765925" cy="765925"/>
            </a:xfrm>
            <a:custGeom>
              <a:avLst/>
              <a:gdLst/>
              <a:ahLst/>
              <a:cxnLst/>
              <a:rect l="l" t="t" r="r" b="b"/>
              <a:pathLst>
                <a:path w="30637" h="30637" extrusionOk="0">
                  <a:moveTo>
                    <a:pt x="0" y="0"/>
                  </a:moveTo>
                  <a:lnTo>
                    <a:pt x="0" y="12254"/>
                  </a:lnTo>
                  <a:cubicBezTo>
                    <a:pt x="10122" y="12254"/>
                    <a:pt x="18382" y="20489"/>
                    <a:pt x="18382" y="30636"/>
                  </a:cubicBezTo>
                  <a:lnTo>
                    <a:pt x="30636" y="30636"/>
                  </a:lnTo>
                  <a:cubicBezTo>
                    <a:pt x="30636" y="13725"/>
                    <a:pt x="168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3"/>
            <p:cNvSpPr/>
            <p:nvPr/>
          </p:nvSpPr>
          <p:spPr>
            <a:xfrm>
              <a:off x="1507400" y="4843925"/>
              <a:ext cx="4595400" cy="622550"/>
            </a:xfrm>
            <a:custGeom>
              <a:avLst/>
              <a:gdLst/>
              <a:ahLst/>
              <a:cxnLst/>
              <a:rect l="l" t="t" r="r" b="b"/>
              <a:pathLst>
                <a:path w="183816" h="24902" extrusionOk="0">
                  <a:moveTo>
                    <a:pt x="0" y="0"/>
                  </a:moveTo>
                  <a:lnTo>
                    <a:pt x="0" y="24901"/>
                  </a:lnTo>
                  <a:lnTo>
                    <a:pt x="183816" y="24901"/>
                  </a:lnTo>
                  <a:lnTo>
                    <a:pt x="1838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2426475" y="3465300"/>
              <a:ext cx="612725" cy="459575"/>
            </a:xfrm>
            <a:custGeom>
              <a:avLst/>
              <a:gdLst/>
              <a:ahLst/>
              <a:cxnLst/>
              <a:rect l="l" t="t" r="r" b="b"/>
              <a:pathLst>
                <a:path w="24509" h="18383" extrusionOk="0">
                  <a:moveTo>
                    <a:pt x="0" y="1"/>
                  </a:moveTo>
                  <a:lnTo>
                    <a:pt x="0" y="18382"/>
                  </a:lnTo>
                  <a:lnTo>
                    <a:pt x="24509" y="18382"/>
                  </a:lnTo>
                  <a:lnTo>
                    <a:pt x="24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3039175" y="238125"/>
              <a:ext cx="1225475" cy="623150"/>
            </a:xfrm>
            <a:custGeom>
              <a:avLst/>
              <a:gdLst/>
              <a:ahLst/>
              <a:cxnLst/>
              <a:rect l="l" t="t" r="r" b="b"/>
              <a:pathLst>
                <a:path w="49019" h="24926" extrusionOk="0">
                  <a:moveTo>
                    <a:pt x="1" y="0"/>
                  </a:moveTo>
                  <a:lnTo>
                    <a:pt x="1" y="12254"/>
                  </a:lnTo>
                  <a:lnTo>
                    <a:pt x="12255" y="12254"/>
                  </a:lnTo>
                  <a:lnTo>
                    <a:pt x="12255" y="24925"/>
                  </a:lnTo>
                  <a:lnTo>
                    <a:pt x="36764" y="24925"/>
                  </a:lnTo>
                  <a:lnTo>
                    <a:pt x="36764" y="12254"/>
                  </a:lnTo>
                  <a:lnTo>
                    <a:pt x="49019" y="12254"/>
                  </a:lnTo>
                  <a:lnTo>
                    <a:pt x="49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2426475" y="1167600"/>
              <a:ext cx="306375" cy="459575"/>
            </a:xfrm>
            <a:custGeom>
              <a:avLst/>
              <a:gdLst/>
              <a:ahLst/>
              <a:cxnLst/>
              <a:rect l="l" t="t" r="r" b="b"/>
              <a:pathLst>
                <a:path w="12255" h="18383" extrusionOk="0">
                  <a:moveTo>
                    <a:pt x="0" y="1"/>
                  </a:moveTo>
                  <a:lnTo>
                    <a:pt x="0" y="18382"/>
                  </a:lnTo>
                  <a:lnTo>
                    <a:pt x="12255" y="18382"/>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
            <p:cNvSpPr/>
            <p:nvPr/>
          </p:nvSpPr>
          <p:spPr>
            <a:xfrm>
              <a:off x="2426475" y="1933500"/>
              <a:ext cx="306375" cy="459575"/>
            </a:xfrm>
            <a:custGeom>
              <a:avLst/>
              <a:gdLst/>
              <a:ahLst/>
              <a:cxnLst/>
              <a:rect l="l" t="t" r="r" b="b"/>
              <a:pathLst>
                <a:path w="12255" h="18383" extrusionOk="0">
                  <a:moveTo>
                    <a:pt x="0" y="1"/>
                  </a:moveTo>
                  <a:lnTo>
                    <a:pt x="0" y="18382"/>
                  </a:lnTo>
                  <a:lnTo>
                    <a:pt x="12255" y="18382"/>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3039175" y="1167600"/>
              <a:ext cx="3063625" cy="2757275"/>
            </a:xfrm>
            <a:custGeom>
              <a:avLst/>
              <a:gdLst/>
              <a:ahLst/>
              <a:cxnLst/>
              <a:rect l="l" t="t" r="r" b="b"/>
              <a:pathLst>
                <a:path w="122545" h="110291" extrusionOk="0">
                  <a:moveTo>
                    <a:pt x="1" y="1"/>
                  </a:moveTo>
                  <a:lnTo>
                    <a:pt x="1" y="61273"/>
                  </a:lnTo>
                  <a:lnTo>
                    <a:pt x="6128" y="61273"/>
                  </a:lnTo>
                  <a:cubicBezTo>
                    <a:pt x="16275" y="61273"/>
                    <a:pt x="24510" y="53038"/>
                    <a:pt x="24510" y="42891"/>
                  </a:cubicBezTo>
                  <a:lnTo>
                    <a:pt x="24510" y="24510"/>
                  </a:lnTo>
                  <a:lnTo>
                    <a:pt x="36764" y="24510"/>
                  </a:lnTo>
                  <a:cubicBezTo>
                    <a:pt x="36764" y="28799"/>
                    <a:pt x="37622" y="32965"/>
                    <a:pt x="39338" y="36764"/>
                  </a:cubicBezTo>
                  <a:cubicBezTo>
                    <a:pt x="44288" y="48161"/>
                    <a:pt x="55440" y="55146"/>
                    <a:pt x="67400" y="55146"/>
                  </a:cubicBezTo>
                  <a:lnTo>
                    <a:pt x="67400" y="67400"/>
                  </a:lnTo>
                  <a:cubicBezTo>
                    <a:pt x="60783" y="67400"/>
                    <a:pt x="54533" y="65807"/>
                    <a:pt x="49019" y="63111"/>
                  </a:cubicBezTo>
                  <a:lnTo>
                    <a:pt x="49019" y="110290"/>
                  </a:lnTo>
                  <a:lnTo>
                    <a:pt x="55146" y="110290"/>
                  </a:lnTo>
                  <a:cubicBezTo>
                    <a:pt x="72302" y="110290"/>
                    <a:pt x="87742" y="100977"/>
                    <a:pt x="95708" y="85782"/>
                  </a:cubicBezTo>
                  <a:lnTo>
                    <a:pt x="122545" y="85782"/>
                  </a:lnTo>
                  <a:lnTo>
                    <a:pt x="122545" y="24510"/>
                  </a:lnTo>
                  <a:lnTo>
                    <a:pt x="95708" y="24510"/>
                  </a:lnTo>
                  <a:cubicBezTo>
                    <a:pt x="87742" y="9314"/>
                    <a:pt x="72302" y="1"/>
                    <a:pt x="55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3345550" y="2474550"/>
              <a:ext cx="612750" cy="2369400"/>
            </a:xfrm>
            <a:custGeom>
              <a:avLst/>
              <a:gdLst/>
              <a:ahLst/>
              <a:cxnLst/>
              <a:rect l="l" t="t" r="r" b="b"/>
              <a:pathLst>
                <a:path w="24510" h="94776" extrusionOk="0">
                  <a:moveTo>
                    <a:pt x="22695" y="0"/>
                  </a:moveTo>
                  <a:cubicBezTo>
                    <a:pt x="19313" y="10343"/>
                    <a:pt x="10833" y="18406"/>
                    <a:pt x="0" y="20612"/>
                  </a:cubicBezTo>
                  <a:lnTo>
                    <a:pt x="0" y="70267"/>
                  </a:lnTo>
                  <a:lnTo>
                    <a:pt x="12255" y="94775"/>
                  </a:lnTo>
                  <a:lnTo>
                    <a:pt x="24509" y="70267"/>
                  </a:lnTo>
                  <a:lnTo>
                    <a:pt x="24509" y="2181"/>
                  </a:lnTo>
                  <a:cubicBezTo>
                    <a:pt x="23847" y="1495"/>
                    <a:pt x="23308" y="711"/>
                    <a:pt x="22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2426475" y="2699400"/>
              <a:ext cx="612725" cy="459575"/>
            </a:xfrm>
            <a:custGeom>
              <a:avLst/>
              <a:gdLst/>
              <a:ahLst/>
              <a:cxnLst/>
              <a:rect l="l" t="t" r="r" b="b"/>
              <a:pathLst>
                <a:path w="24509" h="18383" extrusionOk="0">
                  <a:moveTo>
                    <a:pt x="0" y="1"/>
                  </a:moveTo>
                  <a:lnTo>
                    <a:pt x="0" y="18382"/>
                  </a:lnTo>
                  <a:lnTo>
                    <a:pt x="24509" y="18382"/>
                  </a:lnTo>
                  <a:lnTo>
                    <a:pt x="24509" y="12255"/>
                  </a:lnTo>
                  <a:lnTo>
                    <a:pt x="12255" y="12255"/>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43"/>
          <p:cNvGrpSpPr/>
          <p:nvPr/>
        </p:nvGrpSpPr>
        <p:grpSpPr>
          <a:xfrm>
            <a:off x="6792072" y="1790098"/>
            <a:ext cx="627312" cy="616269"/>
            <a:chOff x="1107275" y="238125"/>
            <a:chExt cx="5311700" cy="5218200"/>
          </a:xfrm>
        </p:grpSpPr>
        <p:sp>
          <p:nvSpPr>
            <p:cNvPr id="396" name="Google Shape;396;p43"/>
            <p:cNvSpPr/>
            <p:nvPr/>
          </p:nvSpPr>
          <p:spPr>
            <a:xfrm>
              <a:off x="2794100" y="2998425"/>
              <a:ext cx="864575" cy="865175"/>
            </a:xfrm>
            <a:custGeom>
              <a:avLst/>
              <a:gdLst/>
              <a:ahLst/>
              <a:cxnLst/>
              <a:rect l="l" t="t" r="r" b="b"/>
              <a:pathLst>
                <a:path w="34583" h="34607" extrusionOk="0">
                  <a:moveTo>
                    <a:pt x="8628" y="0"/>
                  </a:moveTo>
                  <a:lnTo>
                    <a:pt x="0" y="8652"/>
                  </a:lnTo>
                  <a:lnTo>
                    <a:pt x="25931" y="34606"/>
                  </a:lnTo>
                  <a:lnTo>
                    <a:pt x="34582" y="25955"/>
                  </a:lnTo>
                  <a:lnTo>
                    <a:pt x="86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3148250" y="238125"/>
              <a:ext cx="3270725" cy="3271325"/>
            </a:xfrm>
            <a:custGeom>
              <a:avLst/>
              <a:gdLst/>
              <a:ahLst/>
              <a:cxnLst/>
              <a:rect l="l" t="t" r="r" b="b"/>
              <a:pathLst>
                <a:path w="130829" h="130853" extrusionOk="0">
                  <a:moveTo>
                    <a:pt x="74311" y="0"/>
                  </a:moveTo>
                  <a:lnTo>
                    <a:pt x="24166" y="10024"/>
                  </a:lnTo>
                  <a:lnTo>
                    <a:pt x="1" y="98648"/>
                  </a:lnTo>
                  <a:lnTo>
                    <a:pt x="32205" y="130852"/>
                  </a:lnTo>
                  <a:lnTo>
                    <a:pt x="120804" y="106687"/>
                  </a:lnTo>
                  <a:lnTo>
                    <a:pt x="130828" y="56517"/>
                  </a:lnTo>
                  <a:lnTo>
                    <a:pt x="743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3"/>
            <p:cNvSpPr/>
            <p:nvPr/>
          </p:nvSpPr>
          <p:spPr>
            <a:xfrm>
              <a:off x="1107275" y="3414450"/>
              <a:ext cx="2135350" cy="2041875"/>
            </a:xfrm>
            <a:custGeom>
              <a:avLst/>
              <a:gdLst/>
              <a:ahLst/>
              <a:cxnLst/>
              <a:rect l="l" t="t" r="r" b="b"/>
              <a:pathLst>
                <a:path w="85414" h="81675" extrusionOk="0">
                  <a:moveTo>
                    <a:pt x="33357" y="43406"/>
                  </a:moveTo>
                  <a:lnTo>
                    <a:pt x="42009" y="52057"/>
                  </a:lnTo>
                  <a:lnTo>
                    <a:pt x="33357" y="60709"/>
                  </a:lnTo>
                  <a:lnTo>
                    <a:pt x="24706" y="52057"/>
                  </a:lnTo>
                  <a:lnTo>
                    <a:pt x="33357" y="43406"/>
                  </a:lnTo>
                  <a:close/>
                  <a:moveTo>
                    <a:pt x="58160" y="0"/>
                  </a:moveTo>
                  <a:lnTo>
                    <a:pt x="14657" y="32499"/>
                  </a:lnTo>
                  <a:cubicBezTo>
                    <a:pt x="1349" y="42474"/>
                    <a:pt x="1" y="61934"/>
                    <a:pt x="11741" y="73674"/>
                  </a:cubicBezTo>
                  <a:cubicBezTo>
                    <a:pt x="17106" y="79039"/>
                    <a:pt x="24096" y="81675"/>
                    <a:pt x="31060" y="81675"/>
                  </a:cubicBezTo>
                  <a:cubicBezTo>
                    <a:pt x="39302" y="81675"/>
                    <a:pt x="47507" y="77984"/>
                    <a:pt x="52940" y="70757"/>
                  </a:cubicBezTo>
                  <a:lnTo>
                    <a:pt x="85414" y="27279"/>
                  </a:lnTo>
                  <a:lnTo>
                    <a:pt x="581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4"/>
          <p:cNvSpPr txBox="1">
            <a:spLocks noGrp="1"/>
          </p:cNvSpPr>
          <p:nvPr>
            <p:ph type="title"/>
          </p:nvPr>
        </p:nvSpPr>
        <p:spPr>
          <a:xfrm>
            <a:off x="3168870" y="1498500"/>
            <a:ext cx="5793300" cy="21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AWESOME WORDS</a:t>
            </a:r>
            <a:endParaRPr dirty="0"/>
          </a:p>
        </p:txBody>
      </p:sp>
      <p:pic>
        <p:nvPicPr>
          <p:cNvPr id="2" name="Imagen 1"/>
          <p:cNvPicPr>
            <a:picLocks noChangeAspect="1"/>
          </p:cNvPicPr>
          <p:nvPr/>
        </p:nvPicPr>
        <p:blipFill>
          <a:blip r:embed="rId3"/>
          <a:stretch>
            <a:fillRect/>
          </a:stretch>
        </p:blipFill>
        <p:spPr>
          <a:xfrm>
            <a:off x="398415" y="389250"/>
            <a:ext cx="2891250" cy="436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idx="4"/>
          </p:nvPr>
        </p:nvSpPr>
        <p:spPr>
          <a:xfrm>
            <a:off x="419613" y="284312"/>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 DO</a:t>
            </a:r>
            <a:endParaRPr dirty="0"/>
          </a:p>
        </p:txBody>
      </p:sp>
      <p:sp>
        <p:nvSpPr>
          <p:cNvPr id="409" name="Google Shape;409;p45"/>
          <p:cNvSpPr txBox="1">
            <a:spLocks noGrp="1"/>
          </p:cNvSpPr>
          <p:nvPr>
            <p:ph type="title"/>
          </p:nvPr>
        </p:nvSpPr>
        <p:spPr>
          <a:xfrm>
            <a:off x="1469913" y="3113980"/>
            <a:ext cx="28062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rPr>
              <a:t>MERCURY</a:t>
            </a:r>
            <a:endParaRPr sz="2900" i="1">
              <a:solidFill>
                <a:schemeClr val="accent2"/>
              </a:solidFill>
            </a:endParaRPr>
          </a:p>
        </p:txBody>
      </p:sp>
      <p:sp>
        <p:nvSpPr>
          <p:cNvPr id="410" name="Google Shape;410;p45"/>
          <p:cNvSpPr txBox="1">
            <a:spLocks noGrp="1"/>
          </p:cNvSpPr>
          <p:nvPr>
            <p:ph type="subTitle" idx="1"/>
          </p:nvPr>
        </p:nvSpPr>
        <p:spPr>
          <a:xfrm>
            <a:off x="1469913" y="3563533"/>
            <a:ext cx="2806200" cy="9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Mercury is the closest planet to the Sun and the smallest one in the Solar System—it’s only a bit larger than the Moon</a:t>
            </a:r>
            <a:endParaRPr/>
          </a:p>
        </p:txBody>
      </p:sp>
      <p:sp>
        <p:nvSpPr>
          <p:cNvPr id="411" name="Google Shape;411;p45"/>
          <p:cNvSpPr txBox="1">
            <a:spLocks noGrp="1"/>
          </p:cNvSpPr>
          <p:nvPr>
            <p:ph type="title" idx="2"/>
          </p:nvPr>
        </p:nvSpPr>
        <p:spPr>
          <a:xfrm>
            <a:off x="5020288" y="3113980"/>
            <a:ext cx="28062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rPr>
              <a:t>VENUS</a:t>
            </a:r>
            <a:endParaRPr sz="2900" i="1">
              <a:solidFill>
                <a:schemeClr val="accent2"/>
              </a:solidFill>
            </a:endParaRPr>
          </a:p>
        </p:txBody>
      </p:sp>
      <p:sp>
        <p:nvSpPr>
          <p:cNvPr id="412" name="Google Shape;412;p45"/>
          <p:cNvSpPr txBox="1">
            <a:spLocks noGrp="1"/>
          </p:cNvSpPr>
          <p:nvPr>
            <p:ph type="subTitle" idx="3"/>
          </p:nvPr>
        </p:nvSpPr>
        <p:spPr>
          <a:xfrm>
            <a:off x="5020288" y="3563532"/>
            <a:ext cx="2806200" cy="9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Venus has a beautiful name and is the second planet from the Sun. It’s hot and has a poisonous atmosphere</a:t>
            </a:r>
            <a:endParaRPr/>
          </a:p>
        </p:txBody>
      </p:sp>
      <p:grpSp>
        <p:nvGrpSpPr>
          <p:cNvPr id="413" name="Google Shape;413;p45"/>
          <p:cNvGrpSpPr/>
          <p:nvPr/>
        </p:nvGrpSpPr>
        <p:grpSpPr>
          <a:xfrm>
            <a:off x="2471932" y="1026035"/>
            <a:ext cx="1018028" cy="1905830"/>
            <a:chOff x="2410525" y="238125"/>
            <a:chExt cx="2792800" cy="5228350"/>
          </a:xfrm>
        </p:grpSpPr>
        <p:sp>
          <p:nvSpPr>
            <p:cNvPr id="414" name="Google Shape;414;p45"/>
            <p:cNvSpPr/>
            <p:nvPr/>
          </p:nvSpPr>
          <p:spPr>
            <a:xfrm>
              <a:off x="2428300" y="3617875"/>
              <a:ext cx="2757275" cy="1848600"/>
            </a:xfrm>
            <a:custGeom>
              <a:avLst/>
              <a:gdLst/>
              <a:ahLst/>
              <a:cxnLst/>
              <a:rect l="l" t="t" r="r" b="b"/>
              <a:pathLst>
                <a:path w="110291" h="73944" extrusionOk="0">
                  <a:moveTo>
                    <a:pt x="73527" y="36788"/>
                  </a:moveTo>
                  <a:lnTo>
                    <a:pt x="73527" y="49042"/>
                  </a:lnTo>
                  <a:lnTo>
                    <a:pt x="36764" y="49042"/>
                  </a:lnTo>
                  <a:lnTo>
                    <a:pt x="36764" y="36788"/>
                  </a:lnTo>
                  <a:close/>
                  <a:moveTo>
                    <a:pt x="30637" y="0"/>
                  </a:moveTo>
                  <a:lnTo>
                    <a:pt x="30637" y="12255"/>
                  </a:lnTo>
                  <a:lnTo>
                    <a:pt x="1" y="12255"/>
                  </a:lnTo>
                  <a:lnTo>
                    <a:pt x="1" y="73943"/>
                  </a:lnTo>
                  <a:lnTo>
                    <a:pt x="110290" y="73943"/>
                  </a:lnTo>
                  <a:lnTo>
                    <a:pt x="110290" y="12255"/>
                  </a:lnTo>
                  <a:lnTo>
                    <a:pt x="79654" y="12255"/>
                  </a:lnTo>
                  <a:lnTo>
                    <a:pt x="7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5"/>
            <p:cNvSpPr/>
            <p:nvPr/>
          </p:nvSpPr>
          <p:spPr>
            <a:xfrm>
              <a:off x="2410525" y="238125"/>
              <a:ext cx="2792800" cy="3073400"/>
            </a:xfrm>
            <a:custGeom>
              <a:avLst/>
              <a:gdLst/>
              <a:ahLst/>
              <a:cxnLst/>
              <a:rect l="l" t="t" r="r" b="b"/>
              <a:pathLst>
                <a:path w="111712" h="122936" extrusionOk="0">
                  <a:moveTo>
                    <a:pt x="55979" y="0"/>
                  </a:moveTo>
                  <a:cubicBezTo>
                    <a:pt x="39043" y="0"/>
                    <a:pt x="25220" y="13995"/>
                    <a:pt x="25220" y="31028"/>
                  </a:cubicBezTo>
                  <a:lnTo>
                    <a:pt x="25220" y="43282"/>
                  </a:lnTo>
                  <a:cubicBezTo>
                    <a:pt x="25220" y="51027"/>
                    <a:pt x="28235" y="58429"/>
                    <a:pt x="33431" y="64017"/>
                  </a:cubicBezTo>
                  <a:lnTo>
                    <a:pt x="16863" y="68159"/>
                  </a:lnTo>
                  <a:cubicBezTo>
                    <a:pt x="1" y="72374"/>
                    <a:pt x="442" y="87178"/>
                    <a:pt x="712" y="99064"/>
                  </a:cubicBezTo>
                  <a:cubicBezTo>
                    <a:pt x="736" y="100854"/>
                    <a:pt x="712" y="110682"/>
                    <a:pt x="712" y="110682"/>
                  </a:cubicBezTo>
                  <a:lnTo>
                    <a:pt x="16544" y="110682"/>
                  </a:lnTo>
                  <a:lnTo>
                    <a:pt x="28799" y="122936"/>
                  </a:lnTo>
                  <a:lnTo>
                    <a:pt x="82914" y="122936"/>
                  </a:lnTo>
                  <a:lnTo>
                    <a:pt x="95169" y="110682"/>
                  </a:lnTo>
                  <a:lnTo>
                    <a:pt x="111001" y="110682"/>
                  </a:lnTo>
                  <a:cubicBezTo>
                    <a:pt x="111001" y="110682"/>
                    <a:pt x="110952" y="100854"/>
                    <a:pt x="111001" y="99064"/>
                  </a:cubicBezTo>
                  <a:cubicBezTo>
                    <a:pt x="111271" y="87178"/>
                    <a:pt x="111712" y="72374"/>
                    <a:pt x="94825" y="68159"/>
                  </a:cubicBezTo>
                  <a:lnTo>
                    <a:pt x="78282" y="64017"/>
                  </a:lnTo>
                  <a:cubicBezTo>
                    <a:pt x="83478" y="58429"/>
                    <a:pt x="86492" y="51027"/>
                    <a:pt x="86492" y="43282"/>
                  </a:cubicBezTo>
                  <a:lnTo>
                    <a:pt x="86492" y="32352"/>
                  </a:lnTo>
                  <a:cubicBezTo>
                    <a:pt x="86492" y="15539"/>
                    <a:pt x="73650" y="0"/>
                    <a:pt x="55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45"/>
          <p:cNvGrpSpPr/>
          <p:nvPr/>
        </p:nvGrpSpPr>
        <p:grpSpPr>
          <a:xfrm>
            <a:off x="5700322" y="1237344"/>
            <a:ext cx="1446132" cy="1645316"/>
            <a:chOff x="1507400" y="238125"/>
            <a:chExt cx="4595400" cy="5228350"/>
          </a:xfrm>
        </p:grpSpPr>
        <p:sp>
          <p:nvSpPr>
            <p:cNvPr id="417" name="Google Shape;417;p45"/>
            <p:cNvSpPr/>
            <p:nvPr/>
          </p:nvSpPr>
          <p:spPr>
            <a:xfrm>
              <a:off x="1507400" y="850825"/>
              <a:ext cx="4595400" cy="1225475"/>
            </a:xfrm>
            <a:custGeom>
              <a:avLst/>
              <a:gdLst/>
              <a:ahLst/>
              <a:cxnLst/>
              <a:rect l="l" t="t" r="r" b="b"/>
              <a:pathLst>
                <a:path w="183816" h="49019" extrusionOk="0">
                  <a:moveTo>
                    <a:pt x="30636" y="18382"/>
                  </a:moveTo>
                  <a:lnTo>
                    <a:pt x="30636" y="30637"/>
                  </a:lnTo>
                  <a:lnTo>
                    <a:pt x="18382" y="30637"/>
                  </a:lnTo>
                  <a:lnTo>
                    <a:pt x="18382" y="18382"/>
                  </a:lnTo>
                  <a:close/>
                  <a:moveTo>
                    <a:pt x="165434" y="18382"/>
                  </a:moveTo>
                  <a:lnTo>
                    <a:pt x="165434" y="30637"/>
                  </a:lnTo>
                  <a:lnTo>
                    <a:pt x="153180" y="30637"/>
                  </a:lnTo>
                  <a:lnTo>
                    <a:pt x="153180" y="18382"/>
                  </a:lnTo>
                  <a:close/>
                  <a:moveTo>
                    <a:pt x="24509" y="1"/>
                  </a:moveTo>
                  <a:cubicBezTo>
                    <a:pt x="10955" y="1"/>
                    <a:pt x="0" y="10981"/>
                    <a:pt x="0" y="24510"/>
                  </a:cubicBezTo>
                  <a:cubicBezTo>
                    <a:pt x="0" y="38038"/>
                    <a:pt x="10955" y="49018"/>
                    <a:pt x="24509" y="49018"/>
                  </a:cubicBezTo>
                  <a:cubicBezTo>
                    <a:pt x="38038" y="49018"/>
                    <a:pt x="49018" y="38038"/>
                    <a:pt x="49018" y="24510"/>
                  </a:cubicBezTo>
                  <a:lnTo>
                    <a:pt x="134798" y="24510"/>
                  </a:lnTo>
                  <a:cubicBezTo>
                    <a:pt x="134798" y="38038"/>
                    <a:pt x="145754" y="49018"/>
                    <a:pt x="159307" y="49018"/>
                  </a:cubicBezTo>
                  <a:cubicBezTo>
                    <a:pt x="172836" y="49018"/>
                    <a:pt x="183816" y="38038"/>
                    <a:pt x="183816" y="24510"/>
                  </a:cubicBezTo>
                  <a:cubicBezTo>
                    <a:pt x="183816" y="10981"/>
                    <a:pt x="172836" y="1"/>
                    <a:pt x="159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5"/>
            <p:cNvSpPr/>
            <p:nvPr/>
          </p:nvSpPr>
          <p:spPr>
            <a:xfrm>
              <a:off x="36519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5"/>
            <p:cNvSpPr/>
            <p:nvPr/>
          </p:nvSpPr>
          <p:spPr>
            <a:xfrm>
              <a:off x="2120100" y="1769900"/>
              <a:ext cx="3370000" cy="3696575"/>
            </a:xfrm>
            <a:custGeom>
              <a:avLst/>
              <a:gdLst/>
              <a:ahLst/>
              <a:cxnLst/>
              <a:rect l="l" t="t" r="r" b="b"/>
              <a:pathLst>
                <a:path w="134800" h="147863" extrusionOk="0">
                  <a:moveTo>
                    <a:pt x="34656" y="1"/>
                  </a:moveTo>
                  <a:cubicBezTo>
                    <a:pt x="29607" y="14265"/>
                    <a:pt x="15956" y="24510"/>
                    <a:pt x="1" y="24510"/>
                  </a:cubicBezTo>
                  <a:lnTo>
                    <a:pt x="1" y="49018"/>
                  </a:lnTo>
                  <a:lnTo>
                    <a:pt x="24510" y="49018"/>
                  </a:lnTo>
                  <a:lnTo>
                    <a:pt x="24510" y="147862"/>
                  </a:lnTo>
                  <a:lnTo>
                    <a:pt x="49018" y="147862"/>
                  </a:lnTo>
                  <a:lnTo>
                    <a:pt x="49018" y="49018"/>
                  </a:lnTo>
                  <a:lnTo>
                    <a:pt x="85782" y="49018"/>
                  </a:lnTo>
                  <a:lnTo>
                    <a:pt x="85782" y="147862"/>
                  </a:lnTo>
                  <a:lnTo>
                    <a:pt x="110290" y="147862"/>
                  </a:lnTo>
                  <a:lnTo>
                    <a:pt x="110290" y="49018"/>
                  </a:lnTo>
                  <a:lnTo>
                    <a:pt x="134799" y="49018"/>
                  </a:lnTo>
                  <a:lnTo>
                    <a:pt x="134799" y="24510"/>
                  </a:lnTo>
                  <a:cubicBezTo>
                    <a:pt x="118819" y="24510"/>
                    <a:pt x="105192" y="14265"/>
                    <a:pt x="100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5"/>
            <p:cNvSpPr/>
            <p:nvPr/>
          </p:nvSpPr>
          <p:spPr>
            <a:xfrm>
              <a:off x="21201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5"/>
            <p:cNvSpPr/>
            <p:nvPr/>
          </p:nvSpPr>
          <p:spPr>
            <a:xfrm>
              <a:off x="5183700" y="3301700"/>
              <a:ext cx="306400" cy="2164775"/>
            </a:xfrm>
            <a:custGeom>
              <a:avLst/>
              <a:gdLst/>
              <a:ahLst/>
              <a:cxnLst/>
              <a:rect l="l" t="t" r="r" b="b"/>
              <a:pathLst>
                <a:path w="12256" h="86591" extrusionOk="0">
                  <a:moveTo>
                    <a:pt x="1" y="1"/>
                  </a:moveTo>
                  <a:lnTo>
                    <a:pt x="1" y="86590"/>
                  </a:lnTo>
                  <a:lnTo>
                    <a:pt x="12255" y="86590"/>
                  </a:lnTo>
                  <a:lnTo>
                    <a:pt x="122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5"/>
            <p:cNvSpPr/>
            <p:nvPr/>
          </p:nvSpPr>
          <p:spPr>
            <a:xfrm>
              <a:off x="2120100" y="238125"/>
              <a:ext cx="3370000" cy="306375"/>
            </a:xfrm>
            <a:custGeom>
              <a:avLst/>
              <a:gdLst/>
              <a:ahLst/>
              <a:cxnLst/>
              <a:rect l="l" t="t" r="r" b="b"/>
              <a:pathLst>
                <a:path w="134800" h="12255" extrusionOk="0">
                  <a:moveTo>
                    <a:pt x="1" y="0"/>
                  </a:moveTo>
                  <a:lnTo>
                    <a:pt x="1" y="12254"/>
                  </a:lnTo>
                  <a:lnTo>
                    <a:pt x="134799" y="12254"/>
                  </a:lnTo>
                  <a:lnTo>
                    <a:pt x="1347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Light Academia Marble Sculptor Portfolio by Slidesgo">
  <a:themeElements>
    <a:clrScheme name="Simple Light">
      <a:dk1>
        <a:srgbClr val="302E2D"/>
      </a:dk1>
      <a:lt1>
        <a:srgbClr val="FEFEFE"/>
      </a:lt1>
      <a:dk2>
        <a:srgbClr val="D9D9D9"/>
      </a:dk2>
      <a:lt2>
        <a:srgbClr val="F6F2F0"/>
      </a:lt2>
      <a:accent1>
        <a:srgbClr val="E7E2E2"/>
      </a:accent1>
      <a:accent2>
        <a:srgbClr val="A39E9C"/>
      </a:accent2>
      <a:accent3>
        <a:srgbClr val="AF988B"/>
      </a:accent3>
      <a:accent4>
        <a:srgbClr val="FFFFFF"/>
      </a:accent4>
      <a:accent5>
        <a:srgbClr val="FFFFFF"/>
      </a:accent5>
      <a:accent6>
        <a:srgbClr val="FFFFFF"/>
      </a:accent6>
      <a:hlink>
        <a:srgbClr val="302E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1476</Words>
  <Application>Microsoft Office PowerPoint</Application>
  <PresentationFormat>Presentación en pantalla (16:9)</PresentationFormat>
  <Paragraphs>278</Paragraphs>
  <Slides>46</Slides>
  <Notes>44</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46</vt:i4>
      </vt:variant>
    </vt:vector>
  </HeadingPairs>
  <TitlesOfParts>
    <vt:vector size="63" baseType="lpstr">
      <vt:lpstr>Alice</vt:lpstr>
      <vt:lpstr>Chau Philomene One</vt:lpstr>
      <vt:lpstr>맑은 고딕</vt:lpstr>
      <vt:lpstr>Proxima Nova Semibold</vt:lpstr>
      <vt:lpstr>Proxima Nova</vt:lpstr>
      <vt:lpstr>Raleway Medium</vt:lpstr>
      <vt:lpstr>Bebas Neue</vt:lpstr>
      <vt:lpstr>Arial</vt:lpstr>
      <vt:lpstr>Bellefair</vt:lpstr>
      <vt:lpstr>Anaheim</vt:lpstr>
      <vt:lpstr>Montserrat Medium</vt:lpstr>
      <vt:lpstr>Cabin</vt:lpstr>
      <vt:lpstr>Raleway</vt:lpstr>
      <vt:lpstr>Anton</vt:lpstr>
      <vt:lpstr>Fredoka One</vt:lpstr>
      <vt:lpstr>Light Academia Marble Sculptor Portfolio by Slidesgo</vt:lpstr>
      <vt:lpstr>Slidesgo Final Pages</vt:lpstr>
      <vt:lpstr>SCULPTURE Free Template</vt:lpstr>
      <vt:lpstr>¡Whoa!</vt:lpstr>
      <vt:lpstr>Introducción</vt:lpstr>
      <vt:lpstr>TABLE OF CONTENTS</vt:lpstr>
      <vt:lpstr>ABOUT ME</vt:lpstr>
      <vt:lpstr>ABOUT ME</vt:lpstr>
      <vt:lpstr>VALUES</vt:lpstr>
      <vt:lpstr>AWESOME WORDS</vt:lpstr>
      <vt:lpstr>WHAT I DO</vt:lpstr>
      <vt:lpstr>MORE ABOUT ME</vt:lpstr>
      <vt:lpstr>OTHER ABILITIES </vt:lpstr>
      <vt:lpstr>Venus</vt:lpstr>
      <vt:lpstr>MY RESUME</vt:lpstr>
      <vt:lpstr>MY HOBBIES</vt:lpstr>
      <vt:lpstr>MY WORK</vt:lpstr>
      <vt:lpstr>¡Encuentra el camino!</vt:lpstr>
      <vt:lpstr>PROJECT 1:</vt:lpstr>
      <vt:lpstr>Presentación de PowerPoint</vt:lpstr>
      <vt:lpstr>MY WORK</vt:lpstr>
      <vt:lpstr>OUR TEAM</vt:lpstr>
      <vt:lpstr>PROJECT 2</vt:lpstr>
      <vt:lpstr>A PICTURE ALWAYS REINFORCES THE CONCEPT</vt:lpstr>
      <vt:lpstr>Presentación de PowerPoint</vt:lpstr>
      <vt:lpstr>1989</vt:lpstr>
      <vt:lpstr>2012</vt:lpstr>
      <vt:lpstr>MY INFLUENCES</vt:lpstr>
      <vt:lpstr>Presentación de PowerPoint</vt:lpstr>
      <vt:lpstr>Esquema</vt:lpstr>
      <vt:lpstr>SCHEDULE - AUGUST 2022</vt:lpstr>
      <vt:lpstr>NEXT EXHIBITIONS</vt:lpstr>
      <vt:lpstr>MY WORKFLOW</vt:lpstr>
      <vt:lpstr>MOST SOLICITED STYLES</vt:lpstr>
      <vt:lpstr>MY PLATFORMS</vt:lpstr>
      <vt:lpstr>Presentación de PowerPoint</vt:lpstr>
      <vt:lpstr>Presentación de PowerPoint</vt:lpstr>
      <vt:lpstr>THANKS</vt:lpstr>
      <vt:lpstr>Presentación de PowerPoint</vt:lpstr>
      <vt:lpstr>RESOURCES</vt:lpstr>
      <vt:lpstr>RESOURCES</vt:lpstr>
      <vt:lpstr>RESOURCES</vt:lpstr>
      <vt:lpstr>RESOURCES</vt:lpstr>
      <vt:lpstr>RESOURCES</vt:lpstr>
      <vt:lpstr>ICON PACK: PLASTIC ARTS</vt:lpstr>
      <vt:lpstr>ALTERNATIVE RESOURCES</vt:lpstr>
      <vt:lpstr>...and our sets of editable icons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ACADEMIA MARBLE SCULPTOR PORTFOLIO</dc:title>
  <dc:creator>Sr GRYM</dc:creator>
  <cp:lastModifiedBy>ADMIN</cp:lastModifiedBy>
  <cp:revision>27</cp:revision>
  <dcterms:modified xsi:type="dcterms:W3CDTF">2022-03-30T17:26:52Z</dcterms:modified>
</cp:coreProperties>
</file>