
<file path=[Content_Types].xml><?xml version="1.0" encoding="utf-8"?>
<Types xmlns="http://schemas.openxmlformats.org/package/2006/content-types">
  <Default ContentType="image/jpeg" Extension="jpg"/>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2.xml"/>
  <Override ContentType="application/vnd.openxmlformats-officedocument.presentationml.notesSlide+xml" PartName="/ppt/notesSlides/notesSlide3.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24.xml"/>
  <Override ContentType="application/vnd.openxmlformats-officedocument.presentationml.notesSlide+xml" PartName="/ppt/notesSlides/notesSlide5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34.xml"/>
  <Override ContentType="application/vnd.openxmlformats-officedocument.presentationml.notesSlide+xml" PartName="/ppt/notesSlides/notesSlide51.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43.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6.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14.xml"/>
  <Override ContentType="application/vnd.openxmlformats-officedocument.presentationml.notesSlide+xml" PartName="/ppt/notesSlides/notesSlide2.xml"/>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45.xml"/>
  <Override ContentType="application/vnd.openxmlformats-officedocument.presentationml.notesSlide+xml" PartName="/ppt/notesSlides/notesSlide46.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11.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47.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8.xml"/>
  <Override ContentType="application/vnd.openxmlformats-officedocument.presentationml.notesSlide+xml" PartName="/ppt/notesSlides/notesSlide18.xml"/>
  <Override ContentType="application/vnd.openxmlformats-officedocument.presentationml.notesSlide+xml" PartName="/ppt/notesSlides/notesSlide6.xml"/>
  <Override ContentType="application/vnd.openxmlformats-officedocument.presentationml.notesSlide+xml" PartName="/ppt/notesSlides/notesSlide48.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6.xml"/>
  <Override ContentType="application/vnd.openxmlformats-officedocument.presentationml.notesSlide+xml" PartName="/ppt/notesSlides/notesSlide49.xml"/>
  <Override ContentType="application/vnd.openxmlformats-officedocument.presentationml.notesSlide+xml" PartName="/ppt/notesSlides/notesSlide19.xml"/>
  <Override ContentType="application/vnd.openxmlformats-officedocument.presentationml.notesSlide+xml" PartName="/ppt/notesSlides/notesSlide40.xml"/>
  <Override ContentType="application/vnd.openxmlformats-officedocument.presentationml.notesSlide+xml" PartName="/ppt/notesSlides/notesSlide23.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xml"/>
  <Override ContentType="application/vnd.openxmlformats-officedocument.presentationml.slide+xml" PartName="/ppt/slides/slide5.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50.xml"/>
  <Override ContentType="application/vnd.openxmlformats-officedocument.presentationml.slide+xml" PartName="/ppt/slides/slide34.xml"/>
  <Override ContentType="application/vnd.openxmlformats-officedocument.presentationml.slide+xml" PartName="/ppt/slides/slide33.xml"/>
  <Override ContentType="application/vnd.openxmlformats-officedocument.presentationml.slide+xml" PartName="/ppt/slides/slide51.xml"/>
  <Override ContentType="application/vnd.openxmlformats-officedocument.presentationml.slide+xml" PartName="/ppt/slides/slide16.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7.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36.xml"/>
  <Override ContentType="application/vnd.openxmlformats-officedocument.presentationml.slide+xml" PartName="/ppt/slides/slide23.xml"/>
  <Override ContentType="application/vnd.openxmlformats-officedocument.presentationml.slide+xml" PartName="/ppt/slides/slide49.xml"/>
  <Override ContentType="application/vnd.openxmlformats-officedocument.presentationml.slide+xml" PartName="/ppt/slides/slide10.xml"/>
  <Override ContentType="application/vnd.openxmlformats-officedocument.presentationml.slide+xml" PartName="/ppt/slides/slide6.xml"/>
  <Override ContentType="application/vnd.openxmlformats-officedocument.presentationml.slide+xml" PartName="/ppt/slides/slide40.xml"/>
  <Override ContentType="application/vnd.openxmlformats-officedocument.presentationml.slide+xml" PartName="/ppt/slides/slide48.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9.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12.xml"/>
  <Override ContentType="application/vnd.openxmlformats-officedocument.presentationml.slide+xml" PartName="/ppt/slides/slide47.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8.xml"/>
  <Override ContentType="application/vnd.openxmlformats-officedocument.presentationml.slide+xml" PartName="/ppt/slides/slide4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32.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15.xml"/>
  <Override ContentType="application/vnd.openxmlformats-officedocument.presentationml.slide+xml" PartName="/ppt/slides/slide31.xml"/>
  <Override ContentType="application/vnd.openxmlformats-officedocument.presentationml.slide+xml" PartName="/ppt/slides/slide27.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14.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6" r:id="rId4"/>
    <p:sldMasterId id="2147483677"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 id="301" r:id="rId52"/>
    <p:sldId id="302" r:id="rId53"/>
    <p:sldId id="303" r:id="rId54"/>
    <p:sldId id="304" r:id="rId55"/>
    <p:sldId id="305" r:id="rId56"/>
    <p:sldId id="306" r:id="rId57"/>
  </p:sldIdLst>
  <p:sldSz cy="5143500" cx="9144000"/>
  <p:notesSz cx="6858000" cy="9144000"/>
  <p:embeddedFontLst>
    <p:embeddedFont>
      <p:font typeface="Proxima Nova"/>
      <p:regular r:id="rId58"/>
      <p:bold r:id="rId59"/>
      <p:italic r:id="rId60"/>
      <p:boldItalic r:id="rId61"/>
    </p:embeddedFont>
    <p:embeddedFont>
      <p:font typeface="Roboto Medium"/>
      <p:regular r:id="rId62"/>
      <p:bold r:id="rId63"/>
      <p:italic r:id="rId64"/>
      <p:boldItalic r:id="rId65"/>
    </p:embeddedFont>
    <p:embeddedFont>
      <p:font typeface="Amatic SC"/>
      <p:regular r:id="rId66"/>
      <p:bold r:id="rId67"/>
    </p:embeddedFont>
    <p:embeddedFont>
      <p:font typeface="Montserrat Black"/>
      <p:bold r:id="rId68"/>
      <p:boldItalic r:id="rId69"/>
    </p:embeddedFont>
    <p:embeddedFont>
      <p:font typeface="Fira Sans Extra Condensed Medium"/>
      <p:regular r:id="rId70"/>
      <p:bold r:id="rId71"/>
      <p:italic r:id="rId72"/>
      <p:boldItalic r:id="rId73"/>
    </p:embeddedFont>
    <p:embeddedFont>
      <p:font typeface="Bebas Neue"/>
      <p:regular r:id="rId74"/>
    </p:embeddedFont>
    <p:embeddedFont>
      <p:font typeface="Proxima Nova Semibold"/>
      <p:regular r:id="rId75"/>
      <p:bold r:id="rId76"/>
      <p:boldItalic r:id="rId77"/>
    </p:embeddedFont>
    <p:embeddedFont>
      <p:font typeface="Montserrat ExtraBold"/>
      <p:bold r:id="rId78"/>
      <p:boldItalic r:id="rId79"/>
    </p:embeddedFont>
    <p:embeddedFont>
      <p:font typeface="DM Sans"/>
      <p:regular r:id="rId80"/>
      <p:bold r:id="rId81"/>
      <p:italic r:id="rId82"/>
      <p:boldItalic r:id="rId8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5477EF53-8D16-4C73-819E-DAB43C0390C8}">
  <a:tblStyle styleId="{5477EF53-8D16-4C73-819E-DAB43C0390C8}"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83" Type="http://schemas.openxmlformats.org/officeDocument/2006/relationships/font" Target="fonts/DMSans-boldItalic.fntdata"/><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80" Type="http://schemas.openxmlformats.org/officeDocument/2006/relationships/font" Target="fonts/DMSans-regular.fntdata"/><Relationship Id="rId82" Type="http://schemas.openxmlformats.org/officeDocument/2006/relationships/font" Target="fonts/DMSans-italic.fntdata"/><Relationship Id="rId81" Type="http://schemas.openxmlformats.org/officeDocument/2006/relationships/font" Target="fonts/DMSans-bold.fntdata"/><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FiraSansExtraCondensedMedium-boldItalic.fntdata"/><Relationship Id="rId72" Type="http://schemas.openxmlformats.org/officeDocument/2006/relationships/font" Target="fonts/FiraSansExtraCondensedMedium-italic.fntdata"/><Relationship Id="rId31" Type="http://schemas.openxmlformats.org/officeDocument/2006/relationships/slide" Target="slides/slide25.xml"/><Relationship Id="rId75" Type="http://schemas.openxmlformats.org/officeDocument/2006/relationships/font" Target="fonts/ProximaNovaSemibold-regular.fntdata"/><Relationship Id="rId30" Type="http://schemas.openxmlformats.org/officeDocument/2006/relationships/slide" Target="slides/slide24.xml"/><Relationship Id="rId74" Type="http://schemas.openxmlformats.org/officeDocument/2006/relationships/font" Target="fonts/BebasNeue-regular.fntdata"/><Relationship Id="rId33" Type="http://schemas.openxmlformats.org/officeDocument/2006/relationships/slide" Target="slides/slide27.xml"/><Relationship Id="rId77" Type="http://schemas.openxmlformats.org/officeDocument/2006/relationships/font" Target="fonts/ProximaNovaSemibold-boldItalic.fntdata"/><Relationship Id="rId32" Type="http://schemas.openxmlformats.org/officeDocument/2006/relationships/slide" Target="slides/slide26.xml"/><Relationship Id="rId76" Type="http://schemas.openxmlformats.org/officeDocument/2006/relationships/font" Target="fonts/ProximaNovaSemibold-bold.fntdata"/><Relationship Id="rId35" Type="http://schemas.openxmlformats.org/officeDocument/2006/relationships/slide" Target="slides/slide29.xml"/><Relationship Id="rId79" Type="http://schemas.openxmlformats.org/officeDocument/2006/relationships/font" Target="fonts/MontserratExtraBold-boldItalic.fntdata"/><Relationship Id="rId34" Type="http://schemas.openxmlformats.org/officeDocument/2006/relationships/slide" Target="slides/slide28.xml"/><Relationship Id="rId78" Type="http://schemas.openxmlformats.org/officeDocument/2006/relationships/font" Target="fonts/MontserratExtraBold-bold.fntdata"/><Relationship Id="rId71" Type="http://schemas.openxmlformats.org/officeDocument/2006/relationships/font" Target="fonts/FiraSansExtraCondensedMedium-bold.fntdata"/><Relationship Id="rId70" Type="http://schemas.openxmlformats.org/officeDocument/2006/relationships/font" Target="fonts/FiraSansExtraCondensedMedium-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RobotoMedium-regular.fntdata"/><Relationship Id="rId61" Type="http://schemas.openxmlformats.org/officeDocument/2006/relationships/font" Target="fonts/ProximaNova-boldItalic.fntdata"/><Relationship Id="rId20" Type="http://schemas.openxmlformats.org/officeDocument/2006/relationships/slide" Target="slides/slide14.xml"/><Relationship Id="rId64" Type="http://schemas.openxmlformats.org/officeDocument/2006/relationships/font" Target="fonts/RobotoMedium-italic.fntdata"/><Relationship Id="rId63" Type="http://schemas.openxmlformats.org/officeDocument/2006/relationships/font" Target="fonts/RobotoMedium-bold.fntdata"/><Relationship Id="rId22" Type="http://schemas.openxmlformats.org/officeDocument/2006/relationships/slide" Target="slides/slide16.xml"/><Relationship Id="rId66" Type="http://schemas.openxmlformats.org/officeDocument/2006/relationships/font" Target="fonts/AmaticSC-regular.fntdata"/><Relationship Id="rId21" Type="http://schemas.openxmlformats.org/officeDocument/2006/relationships/slide" Target="slides/slide15.xml"/><Relationship Id="rId65" Type="http://schemas.openxmlformats.org/officeDocument/2006/relationships/font" Target="fonts/RobotoMedium-boldItalic.fntdata"/><Relationship Id="rId24" Type="http://schemas.openxmlformats.org/officeDocument/2006/relationships/slide" Target="slides/slide18.xml"/><Relationship Id="rId68" Type="http://schemas.openxmlformats.org/officeDocument/2006/relationships/font" Target="fonts/MontserratBlack-bold.fntdata"/><Relationship Id="rId23" Type="http://schemas.openxmlformats.org/officeDocument/2006/relationships/slide" Target="slides/slide17.xml"/><Relationship Id="rId67" Type="http://schemas.openxmlformats.org/officeDocument/2006/relationships/font" Target="fonts/AmaticSC-bold.fntdata"/><Relationship Id="rId60" Type="http://schemas.openxmlformats.org/officeDocument/2006/relationships/font" Target="fonts/ProximaNova-italic.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MontserratBlack-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slide" Target="slides/slide47.xml"/><Relationship Id="rId52" Type="http://schemas.openxmlformats.org/officeDocument/2006/relationships/slide" Target="slides/slide46.xml"/><Relationship Id="rId11" Type="http://schemas.openxmlformats.org/officeDocument/2006/relationships/slide" Target="slides/slide5.xml"/><Relationship Id="rId55" Type="http://schemas.openxmlformats.org/officeDocument/2006/relationships/slide" Target="slides/slide49.xml"/><Relationship Id="rId10" Type="http://schemas.openxmlformats.org/officeDocument/2006/relationships/slide" Target="slides/slide4.xml"/><Relationship Id="rId54" Type="http://schemas.openxmlformats.org/officeDocument/2006/relationships/slide" Target="slides/slide48.xml"/><Relationship Id="rId13" Type="http://schemas.openxmlformats.org/officeDocument/2006/relationships/slide" Target="slides/slide7.xml"/><Relationship Id="rId57" Type="http://schemas.openxmlformats.org/officeDocument/2006/relationships/slide" Target="slides/slide51.xml"/><Relationship Id="rId12" Type="http://schemas.openxmlformats.org/officeDocument/2006/relationships/slide" Target="slides/slide6.xml"/><Relationship Id="rId56" Type="http://schemas.openxmlformats.org/officeDocument/2006/relationships/slide" Target="slides/slide50.xml"/><Relationship Id="rId15" Type="http://schemas.openxmlformats.org/officeDocument/2006/relationships/slide" Target="slides/slide9.xml"/><Relationship Id="rId59" Type="http://schemas.openxmlformats.org/officeDocument/2006/relationships/font" Target="fonts/ProximaNova-bold.fntdata"/><Relationship Id="rId14" Type="http://schemas.openxmlformats.org/officeDocument/2006/relationships/slide" Target="slides/slide8.xml"/><Relationship Id="rId58" Type="http://schemas.openxmlformats.org/officeDocument/2006/relationships/font" Target="fonts/ProximaNova-regular.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3" name="Shape 163"/>
        <p:cNvGrpSpPr/>
        <p:nvPr/>
      </p:nvGrpSpPr>
      <p:grpSpPr>
        <a:xfrm>
          <a:off x="0" y="0"/>
          <a:ext cx="0" cy="0"/>
          <a:chOff x="0" y="0"/>
          <a:chExt cx="0" cy="0"/>
        </a:xfrm>
      </p:grpSpPr>
      <p:sp>
        <p:nvSpPr>
          <p:cNvPr id="164" name="Google Shape;164;g138bf856a03_1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 name="Google Shape;165;g138bf856a03_1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2" name="Shape 442"/>
        <p:cNvGrpSpPr/>
        <p:nvPr/>
      </p:nvGrpSpPr>
      <p:grpSpPr>
        <a:xfrm>
          <a:off x="0" y="0"/>
          <a:ext cx="0" cy="0"/>
          <a:chOff x="0" y="0"/>
          <a:chExt cx="0" cy="0"/>
        </a:xfrm>
      </p:grpSpPr>
      <p:sp>
        <p:nvSpPr>
          <p:cNvPr id="443" name="Google Shape;443;g138e560af49_0_177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4" name="Google Shape;444;g138e560af49_0_177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67" name="Shape 467"/>
        <p:cNvGrpSpPr/>
        <p:nvPr/>
      </p:nvGrpSpPr>
      <p:grpSpPr>
        <a:xfrm>
          <a:off x="0" y="0"/>
          <a:ext cx="0" cy="0"/>
          <a:chOff x="0" y="0"/>
          <a:chExt cx="0" cy="0"/>
        </a:xfrm>
      </p:grpSpPr>
      <p:sp>
        <p:nvSpPr>
          <p:cNvPr id="468" name="Google Shape;468;g138e560af49_0_1774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69" name="Google Shape;469;g138e560af49_0_1774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09" name="Shape 509"/>
        <p:cNvGrpSpPr/>
        <p:nvPr/>
      </p:nvGrpSpPr>
      <p:grpSpPr>
        <a:xfrm>
          <a:off x="0" y="0"/>
          <a:ext cx="0" cy="0"/>
          <a:chOff x="0" y="0"/>
          <a:chExt cx="0" cy="0"/>
        </a:xfrm>
      </p:grpSpPr>
      <p:sp>
        <p:nvSpPr>
          <p:cNvPr id="510" name="Google Shape;510;g138e560af49_0_178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11" name="Google Shape;511;g138e560af49_0_178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37" name="Shape 537"/>
        <p:cNvGrpSpPr/>
        <p:nvPr/>
      </p:nvGrpSpPr>
      <p:grpSpPr>
        <a:xfrm>
          <a:off x="0" y="0"/>
          <a:ext cx="0" cy="0"/>
          <a:chOff x="0" y="0"/>
          <a:chExt cx="0" cy="0"/>
        </a:xfrm>
      </p:grpSpPr>
      <p:sp>
        <p:nvSpPr>
          <p:cNvPr id="538" name="Google Shape;538;g138e560af49_0_182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39" name="Google Shape;539;g138e560af49_0_182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4" name="Shape 564"/>
        <p:cNvGrpSpPr/>
        <p:nvPr/>
      </p:nvGrpSpPr>
      <p:grpSpPr>
        <a:xfrm>
          <a:off x="0" y="0"/>
          <a:ext cx="0" cy="0"/>
          <a:chOff x="0" y="0"/>
          <a:chExt cx="0" cy="0"/>
        </a:xfrm>
      </p:grpSpPr>
      <p:sp>
        <p:nvSpPr>
          <p:cNvPr id="565" name="Google Shape;565;g138e560af49_0_178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6" name="Google Shape;566;g138e560af49_0_178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7" name="Shape 597"/>
        <p:cNvGrpSpPr/>
        <p:nvPr/>
      </p:nvGrpSpPr>
      <p:grpSpPr>
        <a:xfrm>
          <a:off x="0" y="0"/>
          <a:ext cx="0" cy="0"/>
          <a:chOff x="0" y="0"/>
          <a:chExt cx="0" cy="0"/>
        </a:xfrm>
      </p:grpSpPr>
      <p:sp>
        <p:nvSpPr>
          <p:cNvPr id="598" name="Google Shape;598;g138e560af49_0_1789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9" name="Google Shape;599;g138e560af49_0_178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4" name="Shape 654"/>
        <p:cNvGrpSpPr/>
        <p:nvPr/>
      </p:nvGrpSpPr>
      <p:grpSpPr>
        <a:xfrm>
          <a:off x="0" y="0"/>
          <a:ext cx="0" cy="0"/>
          <a:chOff x="0" y="0"/>
          <a:chExt cx="0" cy="0"/>
        </a:xfrm>
      </p:grpSpPr>
      <p:sp>
        <p:nvSpPr>
          <p:cNvPr id="655" name="Google Shape;655;g138e560af49_0_179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6" name="Google Shape;656;g138e560af49_0_179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88" name="Shape 688"/>
        <p:cNvGrpSpPr/>
        <p:nvPr/>
      </p:nvGrpSpPr>
      <p:grpSpPr>
        <a:xfrm>
          <a:off x="0" y="0"/>
          <a:ext cx="0" cy="0"/>
          <a:chOff x="0" y="0"/>
          <a:chExt cx="0" cy="0"/>
        </a:xfrm>
      </p:grpSpPr>
      <p:sp>
        <p:nvSpPr>
          <p:cNvPr id="689" name="Google Shape;689;g138e560af49_0_1826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90" name="Google Shape;690;g138e560af49_0_1826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20" name="Shape 720"/>
        <p:cNvGrpSpPr/>
        <p:nvPr/>
      </p:nvGrpSpPr>
      <p:grpSpPr>
        <a:xfrm>
          <a:off x="0" y="0"/>
          <a:ext cx="0" cy="0"/>
          <a:chOff x="0" y="0"/>
          <a:chExt cx="0" cy="0"/>
        </a:xfrm>
      </p:grpSpPr>
      <p:sp>
        <p:nvSpPr>
          <p:cNvPr id="721" name="Google Shape;721;g138e560af49_0_1799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22" name="Google Shape;722;g138e560af49_0_1799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36" name="Shape 736"/>
        <p:cNvGrpSpPr/>
        <p:nvPr/>
      </p:nvGrpSpPr>
      <p:grpSpPr>
        <a:xfrm>
          <a:off x="0" y="0"/>
          <a:ext cx="0" cy="0"/>
          <a:chOff x="0" y="0"/>
          <a:chExt cx="0" cy="0"/>
        </a:xfrm>
      </p:grpSpPr>
      <p:sp>
        <p:nvSpPr>
          <p:cNvPr id="737" name="Google Shape;737;g138e560af49_0_180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38" name="Google Shape;738;g138e560af49_0_180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91" name="Shape 191"/>
        <p:cNvGrpSpPr/>
        <p:nvPr/>
      </p:nvGrpSpPr>
      <p:grpSpPr>
        <a:xfrm>
          <a:off x="0" y="0"/>
          <a:ext cx="0" cy="0"/>
          <a:chOff x="0" y="0"/>
          <a:chExt cx="0" cy="0"/>
        </a:xfrm>
      </p:grpSpPr>
      <p:sp>
        <p:nvSpPr>
          <p:cNvPr id="192" name="Google Shape;192;g138e560af49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3" name="Google Shape;193;g138e560af49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68" name="Shape 768"/>
        <p:cNvGrpSpPr/>
        <p:nvPr/>
      </p:nvGrpSpPr>
      <p:grpSpPr>
        <a:xfrm>
          <a:off x="0" y="0"/>
          <a:ext cx="0" cy="0"/>
          <a:chOff x="0" y="0"/>
          <a:chExt cx="0" cy="0"/>
        </a:xfrm>
      </p:grpSpPr>
      <p:sp>
        <p:nvSpPr>
          <p:cNvPr id="769" name="Google Shape;769;g138e560af49_0_180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0" name="Google Shape;770;g138e560af49_0_180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1" name="Shape 831"/>
        <p:cNvGrpSpPr/>
        <p:nvPr/>
      </p:nvGrpSpPr>
      <p:grpSpPr>
        <a:xfrm>
          <a:off x="0" y="0"/>
          <a:ext cx="0" cy="0"/>
          <a:chOff x="0" y="0"/>
          <a:chExt cx="0" cy="0"/>
        </a:xfrm>
      </p:grpSpPr>
      <p:sp>
        <p:nvSpPr>
          <p:cNvPr id="832" name="Google Shape;832;g138e560af49_0_182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3" name="Google Shape;833;g138e560af49_0_182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65" name="Shape 865"/>
        <p:cNvGrpSpPr/>
        <p:nvPr/>
      </p:nvGrpSpPr>
      <p:grpSpPr>
        <a:xfrm>
          <a:off x="0" y="0"/>
          <a:ext cx="0" cy="0"/>
          <a:chOff x="0" y="0"/>
          <a:chExt cx="0" cy="0"/>
        </a:xfrm>
      </p:grpSpPr>
      <p:sp>
        <p:nvSpPr>
          <p:cNvPr id="866" name="Google Shape;866;g138e560af49_0_182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67" name="Google Shape;867;g138e560af49_0_182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82" name="Shape 882"/>
        <p:cNvGrpSpPr/>
        <p:nvPr/>
      </p:nvGrpSpPr>
      <p:grpSpPr>
        <a:xfrm>
          <a:off x="0" y="0"/>
          <a:ext cx="0" cy="0"/>
          <a:chOff x="0" y="0"/>
          <a:chExt cx="0" cy="0"/>
        </a:xfrm>
      </p:grpSpPr>
      <p:sp>
        <p:nvSpPr>
          <p:cNvPr id="883" name="Google Shape;883;g138e560af49_0_182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84" name="Google Shape;884;g138e560af49_0_18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9" name="Shape 899"/>
        <p:cNvGrpSpPr/>
        <p:nvPr/>
      </p:nvGrpSpPr>
      <p:grpSpPr>
        <a:xfrm>
          <a:off x="0" y="0"/>
          <a:ext cx="0" cy="0"/>
          <a:chOff x="0" y="0"/>
          <a:chExt cx="0" cy="0"/>
        </a:xfrm>
      </p:grpSpPr>
      <p:sp>
        <p:nvSpPr>
          <p:cNvPr id="900" name="Google Shape;900;g138e560af49_0_181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01" name="Google Shape;901;g138e560af49_0_181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31" name="Shape 931"/>
        <p:cNvGrpSpPr/>
        <p:nvPr/>
      </p:nvGrpSpPr>
      <p:grpSpPr>
        <a:xfrm>
          <a:off x="0" y="0"/>
          <a:ext cx="0" cy="0"/>
          <a:chOff x="0" y="0"/>
          <a:chExt cx="0" cy="0"/>
        </a:xfrm>
      </p:grpSpPr>
      <p:sp>
        <p:nvSpPr>
          <p:cNvPr id="932" name="Google Shape;932;gfe9403e0b4_0_3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33" name="Google Shape;933;gfe9403e0b4_0_3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82" name="Shape 982"/>
        <p:cNvGrpSpPr/>
        <p:nvPr/>
      </p:nvGrpSpPr>
      <p:grpSpPr>
        <a:xfrm>
          <a:off x="0" y="0"/>
          <a:ext cx="0" cy="0"/>
          <a:chOff x="0" y="0"/>
          <a:chExt cx="0" cy="0"/>
        </a:xfrm>
      </p:grpSpPr>
      <p:sp>
        <p:nvSpPr>
          <p:cNvPr id="983" name="Google Shape;983;g138e560af49_0_1825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84" name="Google Shape;984;g138e560af49_0_1825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15" name="Shape 1015"/>
        <p:cNvGrpSpPr/>
        <p:nvPr/>
      </p:nvGrpSpPr>
      <p:grpSpPr>
        <a:xfrm>
          <a:off x="0" y="0"/>
          <a:ext cx="0" cy="0"/>
          <a:chOff x="0" y="0"/>
          <a:chExt cx="0" cy="0"/>
        </a:xfrm>
      </p:grpSpPr>
      <p:sp>
        <p:nvSpPr>
          <p:cNvPr id="1016" name="Google Shape;1016;gfe9403e0b4_0_48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17" name="Google Shape;1017;gfe9403e0b4_0_48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44" name="Shape 1044"/>
        <p:cNvGrpSpPr/>
        <p:nvPr/>
      </p:nvGrpSpPr>
      <p:grpSpPr>
        <a:xfrm>
          <a:off x="0" y="0"/>
          <a:ext cx="0" cy="0"/>
          <a:chOff x="0" y="0"/>
          <a:chExt cx="0" cy="0"/>
        </a:xfrm>
      </p:grpSpPr>
      <p:sp>
        <p:nvSpPr>
          <p:cNvPr id="1045" name="Google Shape;1045;g138e560af49_0_184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46" name="Google Shape;1046;g138e560af49_0_184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 name="Shape 1064"/>
        <p:cNvGrpSpPr/>
        <p:nvPr/>
      </p:nvGrpSpPr>
      <p:grpSpPr>
        <a:xfrm>
          <a:off x="0" y="0"/>
          <a:ext cx="0" cy="0"/>
          <a:chOff x="0" y="0"/>
          <a:chExt cx="0" cy="0"/>
        </a:xfrm>
      </p:grpSpPr>
      <p:sp>
        <p:nvSpPr>
          <p:cNvPr id="1065" name="Google Shape;1065;g138e560af49_0_1842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6" name="Google Shape;1066;g138e560af49_0_1842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10" name="Shape 210"/>
        <p:cNvGrpSpPr/>
        <p:nvPr/>
      </p:nvGrpSpPr>
      <p:grpSpPr>
        <a:xfrm>
          <a:off x="0" y="0"/>
          <a:ext cx="0" cy="0"/>
          <a:chOff x="0" y="0"/>
          <a:chExt cx="0" cy="0"/>
        </a:xfrm>
      </p:grpSpPr>
      <p:sp>
        <p:nvSpPr>
          <p:cNvPr id="211" name="Google Shape;211;g138bf856a03_0_7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2" name="Google Shape;212;g138bf856a03_0_7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15" name="Shape 1115"/>
        <p:cNvGrpSpPr/>
        <p:nvPr/>
      </p:nvGrpSpPr>
      <p:grpSpPr>
        <a:xfrm>
          <a:off x="0" y="0"/>
          <a:ext cx="0" cy="0"/>
          <a:chOff x="0" y="0"/>
          <a:chExt cx="0" cy="0"/>
        </a:xfrm>
      </p:grpSpPr>
      <p:sp>
        <p:nvSpPr>
          <p:cNvPr id="1116" name="Google Shape;1116;g138e560af49_0_1823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17" name="Google Shape;1117;g138e560af49_0_1823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44" name="Shape 1144"/>
        <p:cNvGrpSpPr/>
        <p:nvPr/>
      </p:nvGrpSpPr>
      <p:grpSpPr>
        <a:xfrm>
          <a:off x="0" y="0"/>
          <a:ext cx="0" cy="0"/>
          <a:chOff x="0" y="0"/>
          <a:chExt cx="0" cy="0"/>
        </a:xfrm>
      </p:grpSpPr>
      <p:sp>
        <p:nvSpPr>
          <p:cNvPr id="1145" name="Google Shape;1145;g138bf856a03_0_6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6" name="Google Shape;1146;g138bf856a03_0_6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83" name="Shape 1183"/>
        <p:cNvGrpSpPr/>
        <p:nvPr/>
      </p:nvGrpSpPr>
      <p:grpSpPr>
        <a:xfrm>
          <a:off x="0" y="0"/>
          <a:ext cx="0" cy="0"/>
          <a:chOff x="0" y="0"/>
          <a:chExt cx="0" cy="0"/>
        </a:xfrm>
      </p:grpSpPr>
      <p:sp>
        <p:nvSpPr>
          <p:cNvPr id="1184" name="Google Shape;1184;gfe9403e0b4_0_6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85" name="Google Shape;1185;gfe9403e0b4_0_6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44" name="Shape 1244"/>
        <p:cNvGrpSpPr/>
        <p:nvPr/>
      </p:nvGrpSpPr>
      <p:grpSpPr>
        <a:xfrm>
          <a:off x="0" y="0"/>
          <a:ext cx="0" cy="0"/>
          <a:chOff x="0" y="0"/>
          <a:chExt cx="0" cy="0"/>
        </a:xfrm>
      </p:grpSpPr>
      <p:sp>
        <p:nvSpPr>
          <p:cNvPr id="1245" name="Google Shape;1245;gfe9403e0b4_0_6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46" name="Google Shape;1246;gfe9403e0b4_0_6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59" name="Shape 1259"/>
        <p:cNvGrpSpPr/>
        <p:nvPr/>
      </p:nvGrpSpPr>
      <p:grpSpPr>
        <a:xfrm>
          <a:off x="0" y="0"/>
          <a:ext cx="0" cy="0"/>
          <a:chOff x="0" y="0"/>
          <a:chExt cx="0" cy="0"/>
        </a:xfrm>
      </p:grpSpPr>
      <p:sp>
        <p:nvSpPr>
          <p:cNvPr id="1260" name="Google Shape;1260;g138e560af49_0_89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1" name="Google Shape;1261;g138e560af49_0_89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66" name="Shape 1266"/>
        <p:cNvGrpSpPr/>
        <p:nvPr/>
      </p:nvGrpSpPr>
      <p:grpSpPr>
        <a:xfrm>
          <a:off x="0" y="0"/>
          <a:ext cx="0" cy="0"/>
          <a:chOff x="0" y="0"/>
          <a:chExt cx="0" cy="0"/>
        </a:xfrm>
      </p:grpSpPr>
      <p:sp>
        <p:nvSpPr>
          <p:cNvPr id="1267" name="Google Shape;1267;g138e560af49_0_89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68" name="Google Shape;1268;g138e560af49_0_89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73" name="Shape 1273"/>
        <p:cNvGrpSpPr/>
        <p:nvPr/>
      </p:nvGrpSpPr>
      <p:grpSpPr>
        <a:xfrm>
          <a:off x="0" y="0"/>
          <a:ext cx="0" cy="0"/>
          <a:chOff x="0" y="0"/>
          <a:chExt cx="0" cy="0"/>
        </a:xfrm>
      </p:grpSpPr>
      <p:sp>
        <p:nvSpPr>
          <p:cNvPr id="1274" name="Google Shape;1274;g138e560af49_0_89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75" name="Google Shape;1275;g138e560af49_0_89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92" name="Shape 1292"/>
        <p:cNvGrpSpPr/>
        <p:nvPr/>
      </p:nvGrpSpPr>
      <p:grpSpPr>
        <a:xfrm>
          <a:off x="0" y="0"/>
          <a:ext cx="0" cy="0"/>
          <a:chOff x="0" y="0"/>
          <a:chExt cx="0" cy="0"/>
        </a:xfrm>
      </p:grpSpPr>
      <p:sp>
        <p:nvSpPr>
          <p:cNvPr id="1293" name="Google Shape;1293;g138e560af49_0_894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94" name="Google Shape;1294;g138e560af49_0_894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08" name="Shape 1308"/>
        <p:cNvGrpSpPr/>
        <p:nvPr/>
      </p:nvGrpSpPr>
      <p:grpSpPr>
        <a:xfrm>
          <a:off x="0" y="0"/>
          <a:ext cx="0" cy="0"/>
          <a:chOff x="0" y="0"/>
          <a:chExt cx="0" cy="0"/>
        </a:xfrm>
      </p:grpSpPr>
      <p:sp>
        <p:nvSpPr>
          <p:cNvPr id="1309" name="Google Shape;1309;g138e560af49_0_89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0" name="Google Shape;1310;g138e560af49_0_89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647" name="Shape 1647"/>
        <p:cNvGrpSpPr/>
        <p:nvPr/>
      </p:nvGrpSpPr>
      <p:grpSpPr>
        <a:xfrm>
          <a:off x="0" y="0"/>
          <a:ext cx="0" cy="0"/>
          <a:chOff x="0" y="0"/>
          <a:chExt cx="0" cy="0"/>
        </a:xfrm>
      </p:grpSpPr>
      <p:sp>
        <p:nvSpPr>
          <p:cNvPr id="1648" name="Google Shape;1648;g138e560af49_0_92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49" name="Google Shape;1649;g138e560af49_0_92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1" name="Shape 241"/>
        <p:cNvGrpSpPr/>
        <p:nvPr/>
      </p:nvGrpSpPr>
      <p:grpSpPr>
        <a:xfrm>
          <a:off x="0" y="0"/>
          <a:ext cx="0" cy="0"/>
          <a:chOff x="0" y="0"/>
          <a:chExt cx="0" cy="0"/>
        </a:xfrm>
      </p:grpSpPr>
      <p:sp>
        <p:nvSpPr>
          <p:cNvPr id="242" name="Google Shape;242;g138e560af49_0_1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3" name="Google Shape;243;g138e560af49_0_1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48" name="Shape 3848"/>
        <p:cNvGrpSpPr/>
        <p:nvPr/>
      </p:nvGrpSpPr>
      <p:grpSpPr>
        <a:xfrm>
          <a:off x="0" y="0"/>
          <a:ext cx="0" cy="0"/>
          <a:chOff x="0" y="0"/>
          <a:chExt cx="0" cy="0"/>
        </a:xfrm>
      </p:grpSpPr>
      <p:sp>
        <p:nvSpPr>
          <p:cNvPr id="3849" name="Google Shape;3849;g138e560af49_0_1149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50" name="Google Shape;3850;g138e560af49_0_1149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267" name="Shape 4267"/>
        <p:cNvGrpSpPr/>
        <p:nvPr/>
      </p:nvGrpSpPr>
      <p:grpSpPr>
        <a:xfrm>
          <a:off x="0" y="0"/>
          <a:ext cx="0" cy="0"/>
          <a:chOff x="0" y="0"/>
          <a:chExt cx="0" cy="0"/>
        </a:xfrm>
      </p:grpSpPr>
      <p:sp>
        <p:nvSpPr>
          <p:cNvPr id="4268" name="Google Shape;4268;g138e560af49_0_119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269" name="Google Shape;4269;g138e560af49_0_119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37" name="Shape 4437"/>
        <p:cNvGrpSpPr/>
        <p:nvPr/>
      </p:nvGrpSpPr>
      <p:grpSpPr>
        <a:xfrm>
          <a:off x="0" y="0"/>
          <a:ext cx="0" cy="0"/>
          <a:chOff x="0" y="0"/>
          <a:chExt cx="0" cy="0"/>
        </a:xfrm>
      </p:grpSpPr>
      <p:sp>
        <p:nvSpPr>
          <p:cNvPr id="4438" name="Google Shape;4438;g138e560af49_0_1208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439" name="Google Shape;4439;g138e560af49_0_1208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842" name="Shape 4842"/>
        <p:cNvGrpSpPr/>
        <p:nvPr/>
      </p:nvGrpSpPr>
      <p:grpSpPr>
        <a:xfrm>
          <a:off x="0" y="0"/>
          <a:ext cx="0" cy="0"/>
          <a:chOff x="0" y="0"/>
          <a:chExt cx="0" cy="0"/>
        </a:xfrm>
      </p:grpSpPr>
      <p:sp>
        <p:nvSpPr>
          <p:cNvPr id="4843" name="Google Shape;4843;g138e560af49_0_124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44" name="Google Shape;4844;g138e560af49_0_124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222" name="Shape 5222"/>
        <p:cNvGrpSpPr/>
        <p:nvPr/>
      </p:nvGrpSpPr>
      <p:grpSpPr>
        <a:xfrm>
          <a:off x="0" y="0"/>
          <a:ext cx="0" cy="0"/>
          <a:chOff x="0" y="0"/>
          <a:chExt cx="0" cy="0"/>
        </a:xfrm>
      </p:grpSpPr>
      <p:sp>
        <p:nvSpPr>
          <p:cNvPr id="5223" name="Google Shape;5223;g138e560af49_0_128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24" name="Google Shape;5224;g138e560af49_0_12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636" name="Shape 5636"/>
        <p:cNvGrpSpPr/>
        <p:nvPr/>
      </p:nvGrpSpPr>
      <p:grpSpPr>
        <a:xfrm>
          <a:off x="0" y="0"/>
          <a:ext cx="0" cy="0"/>
          <a:chOff x="0" y="0"/>
          <a:chExt cx="0" cy="0"/>
        </a:xfrm>
      </p:grpSpPr>
      <p:sp>
        <p:nvSpPr>
          <p:cNvPr id="5637" name="Google Shape;5637;g138e560af49_0_1327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638" name="Google Shape;5638;g138e560af49_0_1327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997" name="Shape 5997"/>
        <p:cNvGrpSpPr/>
        <p:nvPr/>
      </p:nvGrpSpPr>
      <p:grpSpPr>
        <a:xfrm>
          <a:off x="0" y="0"/>
          <a:ext cx="0" cy="0"/>
          <a:chOff x="0" y="0"/>
          <a:chExt cx="0" cy="0"/>
        </a:xfrm>
      </p:grpSpPr>
      <p:sp>
        <p:nvSpPr>
          <p:cNvPr id="5998" name="Google Shape;5998;g138e560af49_0_1363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999" name="Google Shape;5999;g138e560af49_0_1363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507" name="Shape 6507"/>
        <p:cNvGrpSpPr/>
        <p:nvPr/>
      </p:nvGrpSpPr>
      <p:grpSpPr>
        <a:xfrm>
          <a:off x="0" y="0"/>
          <a:ext cx="0" cy="0"/>
          <a:chOff x="0" y="0"/>
          <a:chExt cx="0" cy="0"/>
        </a:xfrm>
      </p:grpSpPr>
      <p:sp>
        <p:nvSpPr>
          <p:cNvPr id="6508" name="Google Shape;6508;g138e560af49_0_141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6509" name="Google Shape;6509;g138e560af49_0_141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127" name="Shape 7127"/>
        <p:cNvGrpSpPr/>
        <p:nvPr/>
      </p:nvGrpSpPr>
      <p:grpSpPr>
        <a:xfrm>
          <a:off x="0" y="0"/>
          <a:ext cx="0" cy="0"/>
          <a:chOff x="0" y="0"/>
          <a:chExt cx="0" cy="0"/>
        </a:xfrm>
      </p:grpSpPr>
      <p:sp>
        <p:nvSpPr>
          <p:cNvPr id="7128" name="Google Shape;7128;g138e560af49_0_1476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129" name="Google Shape;7129;g138e560af49_0_1476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21" name="Shape 7721"/>
        <p:cNvGrpSpPr/>
        <p:nvPr/>
      </p:nvGrpSpPr>
      <p:grpSpPr>
        <a:xfrm>
          <a:off x="0" y="0"/>
          <a:ext cx="0" cy="0"/>
          <a:chOff x="0" y="0"/>
          <a:chExt cx="0" cy="0"/>
        </a:xfrm>
      </p:grpSpPr>
      <p:sp>
        <p:nvSpPr>
          <p:cNvPr id="7722" name="Google Shape;7722;g138e560af49_0_153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23" name="Google Shape;7723;g138e560af49_0_153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 name="Shape 257"/>
        <p:cNvGrpSpPr/>
        <p:nvPr/>
      </p:nvGrpSpPr>
      <p:grpSpPr>
        <a:xfrm>
          <a:off x="0" y="0"/>
          <a:ext cx="0" cy="0"/>
          <a:chOff x="0" y="0"/>
          <a:chExt cx="0" cy="0"/>
        </a:xfrm>
      </p:grpSpPr>
      <p:sp>
        <p:nvSpPr>
          <p:cNvPr id="258" name="Google Shape;258;g138e560af49_0_10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9" name="Google Shape;259;g138e560af49_0_1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042" name="Shape 8042"/>
        <p:cNvGrpSpPr/>
        <p:nvPr/>
      </p:nvGrpSpPr>
      <p:grpSpPr>
        <a:xfrm>
          <a:off x="0" y="0"/>
          <a:ext cx="0" cy="0"/>
          <a:chOff x="0" y="0"/>
          <a:chExt cx="0" cy="0"/>
        </a:xfrm>
      </p:grpSpPr>
      <p:sp>
        <p:nvSpPr>
          <p:cNvPr id="8043" name="Google Shape;8043;g138e560af49_0_1567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044" name="Google Shape;8044;g138e560af49_0_1567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350" name="Shape 8350"/>
        <p:cNvGrpSpPr/>
        <p:nvPr/>
      </p:nvGrpSpPr>
      <p:grpSpPr>
        <a:xfrm>
          <a:off x="0" y="0"/>
          <a:ext cx="0" cy="0"/>
          <a:chOff x="0" y="0"/>
          <a:chExt cx="0" cy="0"/>
        </a:xfrm>
      </p:grpSpPr>
      <p:sp>
        <p:nvSpPr>
          <p:cNvPr id="8351" name="Google Shape;8351;g138e560af49_0_1761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52" name="Google Shape;8352;g138e560af49_0_1761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0" name="Shape 290"/>
        <p:cNvGrpSpPr/>
        <p:nvPr/>
      </p:nvGrpSpPr>
      <p:grpSpPr>
        <a:xfrm>
          <a:off x="0" y="0"/>
          <a:ext cx="0" cy="0"/>
          <a:chOff x="0" y="0"/>
          <a:chExt cx="0" cy="0"/>
        </a:xfrm>
      </p:grpSpPr>
      <p:sp>
        <p:nvSpPr>
          <p:cNvPr id="291" name="Google Shape;291;g138bf856a03_0_8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2" name="Google Shape;292;g138bf856a03_0_8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8" name="Shape 338"/>
        <p:cNvGrpSpPr/>
        <p:nvPr/>
      </p:nvGrpSpPr>
      <p:grpSpPr>
        <a:xfrm>
          <a:off x="0" y="0"/>
          <a:ext cx="0" cy="0"/>
          <a:chOff x="0" y="0"/>
          <a:chExt cx="0" cy="0"/>
        </a:xfrm>
      </p:grpSpPr>
      <p:sp>
        <p:nvSpPr>
          <p:cNvPr id="339" name="Google Shape;339;g138e560af49_0_1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0" name="Google Shape;340;g138e560af49_0_1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81" name="Shape 381"/>
        <p:cNvGrpSpPr/>
        <p:nvPr/>
      </p:nvGrpSpPr>
      <p:grpSpPr>
        <a:xfrm>
          <a:off x="0" y="0"/>
          <a:ext cx="0" cy="0"/>
          <a:chOff x="0" y="0"/>
          <a:chExt cx="0" cy="0"/>
        </a:xfrm>
      </p:grpSpPr>
      <p:sp>
        <p:nvSpPr>
          <p:cNvPr id="382" name="Google Shape;382;g138bf856a03_0_77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83" name="Google Shape;383;g138bf856a03_0_77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96" name="Shape 396"/>
        <p:cNvGrpSpPr/>
        <p:nvPr/>
      </p:nvGrpSpPr>
      <p:grpSpPr>
        <a:xfrm>
          <a:off x="0" y="0"/>
          <a:ext cx="0" cy="0"/>
          <a:chOff x="0" y="0"/>
          <a:chExt cx="0" cy="0"/>
        </a:xfrm>
      </p:grpSpPr>
      <p:sp>
        <p:nvSpPr>
          <p:cNvPr id="397" name="Google Shape;397;g138e560af49_0_176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98" name="Google Shape;398;g138e560af49_0_176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s://bit.ly/3A1uf1Q"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 name="Shape 9"/>
        <p:cNvGrpSpPr/>
        <p:nvPr/>
      </p:nvGrpSpPr>
      <p:grpSpPr>
        <a:xfrm>
          <a:off x="0" y="0"/>
          <a:ext cx="0" cy="0"/>
          <a:chOff x="0" y="0"/>
          <a:chExt cx="0" cy="0"/>
        </a:xfrm>
      </p:grpSpPr>
      <p:sp>
        <p:nvSpPr>
          <p:cNvPr id="10" name="Google Shape;10;p2"/>
          <p:cNvSpPr txBox="1"/>
          <p:nvPr>
            <p:ph type="ctrTitle"/>
          </p:nvPr>
        </p:nvSpPr>
        <p:spPr>
          <a:xfrm>
            <a:off x="711400" y="1940200"/>
            <a:ext cx="7705500" cy="1809600"/>
          </a:xfrm>
          <a:prstGeom prst="rect">
            <a:avLst/>
          </a:prstGeom>
        </p:spPr>
        <p:txBody>
          <a:bodyPr anchorCtr="0" anchor="b" bIns="91425" lIns="91425" spcFirstLastPara="1" rIns="91425" wrap="square" tIns="91425">
            <a:noAutofit/>
          </a:bodyPr>
          <a:lstStyle>
            <a:lvl1pPr lvl="0">
              <a:spcBef>
                <a:spcPts val="0"/>
              </a:spcBef>
              <a:spcAft>
                <a:spcPts val="0"/>
              </a:spcAft>
              <a:buSzPts val="5200"/>
              <a:buNone/>
              <a:defRPr sz="5000">
                <a:latin typeface="Montserrat ExtraBold"/>
                <a:ea typeface="Montserrat ExtraBold"/>
                <a:cs typeface="Montserrat ExtraBold"/>
                <a:sym typeface="Montserrat ExtraBold"/>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11" name="Google Shape;11;p2"/>
          <p:cNvSpPr txBox="1"/>
          <p:nvPr>
            <p:ph idx="1" type="subTitle"/>
          </p:nvPr>
        </p:nvSpPr>
        <p:spPr>
          <a:xfrm>
            <a:off x="726900" y="3710425"/>
            <a:ext cx="7705500" cy="4995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800"/>
              <a:buNone/>
              <a:defRPr>
                <a:solidFill>
                  <a:schemeClr val="dk1"/>
                </a:solidFill>
                <a:latin typeface="DM Sans"/>
                <a:ea typeface="DM Sans"/>
                <a:cs typeface="DM Sans"/>
                <a:sym typeface="DM Sans"/>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38" name="Shape 38"/>
        <p:cNvGrpSpPr/>
        <p:nvPr/>
      </p:nvGrpSpPr>
      <p:grpSpPr>
        <a:xfrm>
          <a:off x="0" y="0"/>
          <a:ext cx="0" cy="0"/>
          <a:chOff x="0" y="0"/>
          <a:chExt cx="0" cy="0"/>
        </a:xfrm>
      </p:grpSpPr>
      <p:sp>
        <p:nvSpPr>
          <p:cNvPr id="39" name="Google Shape;39;p11"/>
          <p:cNvSpPr txBox="1"/>
          <p:nvPr>
            <p:ph hasCustomPrompt="1" type="title"/>
          </p:nvPr>
        </p:nvSpPr>
        <p:spPr>
          <a:xfrm>
            <a:off x="1731150" y="600075"/>
            <a:ext cx="6596100" cy="1688400"/>
          </a:xfrm>
          <a:prstGeom prst="rect">
            <a:avLst/>
          </a:prstGeom>
        </p:spPr>
        <p:txBody>
          <a:bodyPr anchorCtr="0" anchor="b" bIns="91425" lIns="91425" spcFirstLastPara="1" rIns="91425" wrap="square" tIns="91425">
            <a:noAutofit/>
          </a:bodyPr>
          <a:lstStyle>
            <a:lvl1pPr lvl="0" rtl="0" algn="r">
              <a:spcBef>
                <a:spcPts val="0"/>
              </a:spcBef>
              <a:spcAft>
                <a:spcPts val="0"/>
              </a:spcAft>
              <a:buSzPts val="12000"/>
              <a:buNone/>
              <a:defRPr sz="9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0" name="Google Shape;40;p11"/>
          <p:cNvSpPr txBox="1"/>
          <p:nvPr>
            <p:ph idx="1" type="subTitle"/>
          </p:nvPr>
        </p:nvSpPr>
        <p:spPr>
          <a:xfrm>
            <a:off x="1751250" y="2325625"/>
            <a:ext cx="6576000" cy="4971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600"/>
              <a:buNone/>
              <a:defRPr sz="17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noFill/>
      </p:bgPr>
    </p:bg>
    <p:spTree>
      <p:nvGrpSpPr>
        <p:cNvPr id="41" name="Shape 4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CUSTOM_1">
    <p:spTree>
      <p:nvGrpSpPr>
        <p:cNvPr id="42" name="Shape 42"/>
        <p:cNvGrpSpPr/>
        <p:nvPr/>
      </p:nvGrpSpPr>
      <p:grpSpPr>
        <a:xfrm>
          <a:off x="0" y="0"/>
          <a:ext cx="0" cy="0"/>
          <a:chOff x="0" y="0"/>
          <a:chExt cx="0" cy="0"/>
        </a:xfrm>
      </p:grpSpPr>
      <p:sp>
        <p:nvSpPr>
          <p:cNvPr id="43" name="Google Shape;43;p13"/>
          <p:cNvSpPr txBox="1"/>
          <p:nvPr>
            <p:ph hasCustomPrompt="1" type="title"/>
          </p:nvPr>
        </p:nvSpPr>
        <p:spPr>
          <a:xfrm>
            <a:off x="1006963" y="3596318"/>
            <a:ext cx="3554700" cy="287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2"/>
              </a:buClr>
              <a:buSzPts val="4800"/>
              <a:buNone/>
              <a:defRPr>
                <a:solidFill>
                  <a:schemeClr val="dk2"/>
                </a:solidFill>
              </a:defRPr>
            </a:lvl1pPr>
            <a:lvl2pPr lvl="1"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
        <p:nvSpPr>
          <p:cNvPr id="44" name="Google Shape;44;p13"/>
          <p:cNvSpPr txBox="1"/>
          <p:nvPr>
            <p:ph hasCustomPrompt="1" idx="2" type="title"/>
          </p:nvPr>
        </p:nvSpPr>
        <p:spPr>
          <a:xfrm>
            <a:off x="4582411" y="3596336"/>
            <a:ext cx="3554700" cy="287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2"/>
              </a:buClr>
              <a:buSzPts val="4800"/>
              <a:buNone/>
              <a:defRPr>
                <a:solidFill>
                  <a:schemeClr val="dk2"/>
                </a:solidFill>
              </a:defRPr>
            </a:lvl1pPr>
            <a:lvl2pPr lvl="1"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
        <p:nvSpPr>
          <p:cNvPr id="45" name="Google Shape;45;p13"/>
          <p:cNvSpPr txBox="1"/>
          <p:nvPr>
            <p:ph hasCustomPrompt="1" idx="3" type="title"/>
          </p:nvPr>
        </p:nvSpPr>
        <p:spPr>
          <a:xfrm>
            <a:off x="1006963" y="2382297"/>
            <a:ext cx="3554700" cy="287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2"/>
              </a:buClr>
              <a:buSzPts val="4800"/>
              <a:buNone/>
              <a:defRPr>
                <a:solidFill>
                  <a:schemeClr val="dk2"/>
                </a:solidFill>
              </a:defRPr>
            </a:lvl1pPr>
            <a:lvl2pPr lvl="1"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
        <p:nvSpPr>
          <p:cNvPr id="46" name="Google Shape;46;p13"/>
          <p:cNvSpPr txBox="1"/>
          <p:nvPr>
            <p:ph hasCustomPrompt="1" idx="4" type="title"/>
          </p:nvPr>
        </p:nvSpPr>
        <p:spPr>
          <a:xfrm>
            <a:off x="4582411" y="2382306"/>
            <a:ext cx="3554700" cy="287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2"/>
              </a:buClr>
              <a:buSzPts val="4800"/>
              <a:buNone/>
              <a:defRPr>
                <a:solidFill>
                  <a:schemeClr val="dk2"/>
                </a:solidFill>
              </a:defRPr>
            </a:lvl1pPr>
            <a:lvl2pPr lvl="1"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
        <p:nvSpPr>
          <p:cNvPr id="47" name="Google Shape;47;p13"/>
          <p:cNvSpPr txBox="1"/>
          <p:nvPr>
            <p:ph hasCustomPrompt="1" idx="5" type="title"/>
          </p:nvPr>
        </p:nvSpPr>
        <p:spPr>
          <a:xfrm>
            <a:off x="1006963" y="1168275"/>
            <a:ext cx="3554700" cy="287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2"/>
              </a:buClr>
              <a:buSzPts val="4800"/>
              <a:buNone/>
              <a:defRPr>
                <a:solidFill>
                  <a:schemeClr val="dk2"/>
                </a:solidFill>
              </a:defRPr>
            </a:lvl1pPr>
            <a:lvl2pPr lvl="1"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
        <p:nvSpPr>
          <p:cNvPr id="48" name="Google Shape;48;p13"/>
          <p:cNvSpPr txBox="1"/>
          <p:nvPr>
            <p:ph hasCustomPrompt="1" idx="6" type="title"/>
          </p:nvPr>
        </p:nvSpPr>
        <p:spPr>
          <a:xfrm>
            <a:off x="4582411" y="1168275"/>
            <a:ext cx="3554700" cy="287700"/>
          </a:xfrm>
          <a:prstGeom prst="rect">
            <a:avLst/>
          </a:prstGeom>
          <a:noFill/>
        </p:spPr>
        <p:txBody>
          <a:bodyPr anchorCtr="0" anchor="ctr" bIns="91425" lIns="91425" spcFirstLastPara="1" rIns="91425" wrap="square" tIns="91425">
            <a:noAutofit/>
          </a:bodyPr>
          <a:lstStyle>
            <a:lvl1pPr lvl="0" rtl="0" algn="r">
              <a:spcBef>
                <a:spcPts val="0"/>
              </a:spcBef>
              <a:spcAft>
                <a:spcPts val="0"/>
              </a:spcAft>
              <a:buClr>
                <a:schemeClr val="lt2"/>
              </a:buClr>
              <a:buSzPts val="4800"/>
              <a:buNone/>
              <a:defRPr>
                <a:solidFill>
                  <a:schemeClr val="dk2"/>
                </a:solidFill>
              </a:defRPr>
            </a:lvl1pPr>
            <a:lvl2pPr lvl="1"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2pPr>
            <a:lvl3pPr lvl="2"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3pPr>
            <a:lvl4pPr lvl="3"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4pPr>
            <a:lvl5pPr lvl="4"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5pPr>
            <a:lvl6pPr lvl="5"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6pPr>
            <a:lvl7pPr lvl="6"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7pPr>
            <a:lvl8pPr lvl="7"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8pPr>
            <a:lvl9pPr lvl="8" rtl="0" algn="ctr">
              <a:spcBef>
                <a:spcPts val="0"/>
              </a:spcBef>
              <a:spcAft>
                <a:spcPts val="0"/>
              </a:spcAft>
              <a:buClr>
                <a:schemeClr val="lt2"/>
              </a:buClr>
              <a:buSzPts val="4800"/>
              <a:buFont typeface="Fira Sans Extra Condensed Medium"/>
              <a:buNone/>
              <a:defRPr sz="4800">
                <a:solidFill>
                  <a:schemeClr val="lt2"/>
                </a:solidFill>
                <a:latin typeface="Fira Sans Extra Condensed Medium"/>
                <a:ea typeface="Fira Sans Extra Condensed Medium"/>
                <a:cs typeface="Fira Sans Extra Condensed Medium"/>
                <a:sym typeface="Fira Sans Extra Condensed Medium"/>
              </a:defRPr>
            </a:lvl9pPr>
          </a:lstStyle>
          <a:p>
            <a:r>
              <a:t>xx%</a:t>
            </a:r>
          </a:p>
        </p:txBody>
      </p:sp>
      <p:sp>
        <p:nvSpPr>
          <p:cNvPr id="49" name="Google Shape;49;p13"/>
          <p:cNvSpPr txBox="1"/>
          <p:nvPr>
            <p:ph idx="7" type="ctrTitle"/>
          </p:nvPr>
        </p:nvSpPr>
        <p:spPr>
          <a:xfrm>
            <a:off x="1006886" y="3788745"/>
            <a:ext cx="3554700" cy="338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200"/>
              <a:buNone/>
              <a:defRPr sz="24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50" name="Google Shape;50;p13"/>
          <p:cNvSpPr txBox="1"/>
          <p:nvPr>
            <p:ph idx="1" type="subTitle"/>
          </p:nvPr>
        </p:nvSpPr>
        <p:spPr>
          <a:xfrm>
            <a:off x="1007114" y="4118825"/>
            <a:ext cx="3554700" cy="5136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1" name="Google Shape;51;p13"/>
          <p:cNvSpPr txBox="1"/>
          <p:nvPr>
            <p:ph idx="8" type="ctrTitle"/>
          </p:nvPr>
        </p:nvSpPr>
        <p:spPr>
          <a:xfrm>
            <a:off x="4582414" y="3788763"/>
            <a:ext cx="3554700" cy="338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200"/>
              <a:buNone/>
              <a:defRPr sz="24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52" name="Google Shape;52;p13"/>
          <p:cNvSpPr txBox="1"/>
          <p:nvPr>
            <p:ph idx="9" type="subTitle"/>
          </p:nvPr>
        </p:nvSpPr>
        <p:spPr>
          <a:xfrm>
            <a:off x="4582414" y="4118847"/>
            <a:ext cx="3554700" cy="5136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3" name="Google Shape;53;p13"/>
          <p:cNvSpPr txBox="1"/>
          <p:nvPr>
            <p:ph idx="13" type="ctrTitle"/>
          </p:nvPr>
        </p:nvSpPr>
        <p:spPr>
          <a:xfrm>
            <a:off x="1006886" y="2574709"/>
            <a:ext cx="3554700" cy="338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200"/>
              <a:buNone/>
              <a:defRPr sz="24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54" name="Google Shape;54;p13"/>
          <p:cNvSpPr txBox="1"/>
          <p:nvPr>
            <p:ph idx="14" type="subTitle"/>
          </p:nvPr>
        </p:nvSpPr>
        <p:spPr>
          <a:xfrm>
            <a:off x="1007114" y="2904737"/>
            <a:ext cx="3554700" cy="5136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5" name="Google Shape;55;p13"/>
          <p:cNvSpPr txBox="1"/>
          <p:nvPr>
            <p:ph idx="15" type="ctrTitle"/>
          </p:nvPr>
        </p:nvSpPr>
        <p:spPr>
          <a:xfrm>
            <a:off x="4582414" y="2574720"/>
            <a:ext cx="3554700" cy="338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200"/>
              <a:buNone/>
              <a:defRPr sz="24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56" name="Google Shape;56;p13"/>
          <p:cNvSpPr txBox="1"/>
          <p:nvPr>
            <p:ph idx="16" type="subTitle"/>
          </p:nvPr>
        </p:nvSpPr>
        <p:spPr>
          <a:xfrm>
            <a:off x="4582412" y="2904750"/>
            <a:ext cx="3554700" cy="5136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7" name="Google Shape;57;p13"/>
          <p:cNvSpPr txBox="1"/>
          <p:nvPr>
            <p:ph idx="17" type="ctrTitle"/>
          </p:nvPr>
        </p:nvSpPr>
        <p:spPr>
          <a:xfrm>
            <a:off x="1006886" y="1360674"/>
            <a:ext cx="3554700" cy="338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200"/>
              <a:buNone/>
              <a:defRPr sz="24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58" name="Google Shape;58;p13"/>
          <p:cNvSpPr txBox="1"/>
          <p:nvPr>
            <p:ph idx="18" type="subTitle"/>
          </p:nvPr>
        </p:nvSpPr>
        <p:spPr>
          <a:xfrm>
            <a:off x="1007114" y="1690650"/>
            <a:ext cx="3554700" cy="5136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59" name="Google Shape;59;p13"/>
          <p:cNvSpPr txBox="1"/>
          <p:nvPr>
            <p:ph idx="19" type="ctrTitle"/>
          </p:nvPr>
        </p:nvSpPr>
        <p:spPr>
          <a:xfrm>
            <a:off x="4582414" y="1360676"/>
            <a:ext cx="3554700" cy="338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1200"/>
              <a:buNone/>
              <a:defRPr sz="2400">
                <a:solidFill>
                  <a:schemeClr val="dk1"/>
                </a:solidFill>
              </a:defRPr>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p:txBody>
      </p:sp>
      <p:sp>
        <p:nvSpPr>
          <p:cNvPr id="60" name="Google Shape;60;p13"/>
          <p:cNvSpPr txBox="1"/>
          <p:nvPr>
            <p:ph idx="20" type="subTitle"/>
          </p:nvPr>
        </p:nvSpPr>
        <p:spPr>
          <a:xfrm>
            <a:off x="4582414" y="1690654"/>
            <a:ext cx="3554700" cy="5136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800"/>
              <a:buNone/>
              <a:defRPr sz="15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61" name="Google Shape;61;p13"/>
          <p:cNvSpPr txBox="1"/>
          <p:nvPr>
            <p:ph idx="21"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CUSTOM_6">
    <p:spTree>
      <p:nvGrpSpPr>
        <p:cNvPr id="62" name="Shape 62"/>
        <p:cNvGrpSpPr/>
        <p:nvPr/>
      </p:nvGrpSpPr>
      <p:grpSpPr>
        <a:xfrm>
          <a:off x="0" y="0"/>
          <a:ext cx="0" cy="0"/>
          <a:chOff x="0" y="0"/>
          <a:chExt cx="0" cy="0"/>
        </a:xfrm>
      </p:grpSpPr>
      <p:sp>
        <p:nvSpPr>
          <p:cNvPr id="63" name="Google Shape;63;p14"/>
          <p:cNvSpPr txBox="1"/>
          <p:nvPr>
            <p:ph hasCustomPrompt="1" type="title"/>
          </p:nvPr>
        </p:nvSpPr>
        <p:spPr>
          <a:xfrm>
            <a:off x="937673" y="1942025"/>
            <a:ext cx="2175300" cy="444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a:solidFill>
                  <a:schemeClr val="lt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4" name="Google Shape;64;p14"/>
          <p:cNvSpPr txBox="1"/>
          <p:nvPr>
            <p:ph idx="1" type="subTitle"/>
          </p:nvPr>
        </p:nvSpPr>
        <p:spPr>
          <a:xfrm>
            <a:off x="937663" y="3630350"/>
            <a:ext cx="2175300" cy="72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500" u="none"/>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65" name="Google Shape;65;p14"/>
          <p:cNvSpPr txBox="1"/>
          <p:nvPr>
            <p:ph hasCustomPrompt="1" idx="2" type="title"/>
          </p:nvPr>
        </p:nvSpPr>
        <p:spPr>
          <a:xfrm>
            <a:off x="3483450" y="1942025"/>
            <a:ext cx="2176200" cy="444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a:solidFill>
                  <a:schemeClr val="lt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6" name="Google Shape;66;p14"/>
          <p:cNvSpPr txBox="1"/>
          <p:nvPr>
            <p:ph idx="3" type="subTitle"/>
          </p:nvPr>
        </p:nvSpPr>
        <p:spPr>
          <a:xfrm>
            <a:off x="3484350" y="3630350"/>
            <a:ext cx="2175300" cy="72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500" u="none"/>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67" name="Google Shape;67;p14"/>
          <p:cNvSpPr txBox="1"/>
          <p:nvPr>
            <p:ph hasCustomPrompt="1" idx="4" type="title"/>
          </p:nvPr>
        </p:nvSpPr>
        <p:spPr>
          <a:xfrm>
            <a:off x="6030137" y="1942025"/>
            <a:ext cx="2176200" cy="444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a:solidFill>
                  <a:schemeClr val="lt1"/>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68" name="Google Shape;68;p14"/>
          <p:cNvSpPr txBox="1"/>
          <p:nvPr>
            <p:ph idx="5" type="subTitle"/>
          </p:nvPr>
        </p:nvSpPr>
        <p:spPr>
          <a:xfrm>
            <a:off x="6031037" y="3630350"/>
            <a:ext cx="2175300" cy="7227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800"/>
              <a:buNone/>
              <a:defRPr sz="1500" u="none"/>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69" name="Google Shape;69;p14"/>
          <p:cNvSpPr txBox="1"/>
          <p:nvPr>
            <p:ph idx="6" type="title"/>
          </p:nvPr>
        </p:nvSpPr>
        <p:spPr>
          <a:xfrm>
            <a:off x="937663" y="3099875"/>
            <a:ext cx="21753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0" name="Google Shape;70;p14"/>
          <p:cNvSpPr txBox="1"/>
          <p:nvPr>
            <p:ph idx="7" type="title"/>
          </p:nvPr>
        </p:nvSpPr>
        <p:spPr>
          <a:xfrm>
            <a:off x="3484350" y="3099875"/>
            <a:ext cx="21753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1" name="Google Shape;71;p14"/>
          <p:cNvSpPr txBox="1"/>
          <p:nvPr>
            <p:ph idx="8" type="title"/>
          </p:nvPr>
        </p:nvSpPr>
        <p:spPr>
          <a:xfrm>
            <a:off x="6031037" y="3099875"/>
            <a:ext cx="2175300" cy="527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72" name="Google Shape;72;p14"/>
          <p:cNvSpPr txBox="1"/>
          <p:nvPr>
            <p:ph idx="9"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3400"/>
            </a:lvl1pPr>
            <a:lvl2pPr lvl="1" rtl="0">
              <a:spcBef>
                <a:spcPts val="0"/>
              </a:spcBef>
              <a:spcAft>
                <a:spcPts val="0"/>
              </a:spcAft>
              <a:buSzPts val="3400"/>
              <a:buNone/>
              <a:defRPr sz="3400"/>
            </a:lvl2pPr>
            <a:lvl3pPr lvl="2" rtl="0">
              <a:spcBef>
                <a:spcPts val="0"/>
              </a:spcBef>
              <a:spcAft>
                <a:spcPts val="0"/>
              </a:spcAft>
              <a:buSzPts val="3400"/>
              <a:buNone/>
              <a:defRPr sz="3400"/>
            </a:lvl3pPr>
            <a:lvl4pPr lvl="3" rtl="0">
              <a:spcBef>
                <a:spcPts val="0"/>
              </a:spcBef>
              <a:spcAft>
                <a:spcPts val="0"/>
              </a:spcAft>
              <a:buSzPts val="3400"/>
              <a:buNone/>
              <a:defRPr sz="3400"/>
            </a:lvl4pPr>
            <a:lvl5pPr lvl="4" rtl="0">
              <a:spcBef>
                <a:spcPts val="0"/>
              </a:spcBef>
              <a:spcAft>
                <a:spcPts val="0"/>
              </a:spcAft>
              <a:buSzPts val="3400"/>
              <a:buNone/>
              <a:defRPr sz="3400"/>
            </a:lvl5pPr>
            <a:lvl6pPr lvl="5" rtl="0">
              <a:spcBef>
                <a:spcPts val="0"/>
              </a:spcBef>
              <a:spcAft>
                <a:spcPts val="0"/>
              </a:spcAft>
              <a:buSzPts val="3400"/>
              <a:buNone/>
              <a:defRPr sz="3400"/>
            </a:lvl6pPr>
            <a:lvl7pPr lvl="6" rtl="0">
              <a:spcBef>
                <a:spcPts val="0"/>
              </a:spcBef>
              <a:spcAft>
                <a:spcPts val="0"/>
              </a:spcAft>
              <a:buSzPts val="3400"/>
              <a:buNone/>
              <a:defRPr sz="3400"/>
            </a:lvl7pPr>
            <a:lvl8pPr lvl="7" rtl="0">
              <a:spcBef>
                <a:spcPts val="0"/>
              </a:spcBef>
              <a:spcAft>
                <a:spcPts val="0"/>
              </a:spcAft>
              <a:buSzPts val="3400"/>
              <a:buNone/>
              <a:defRPr sz="3400"/>
            </a:lvl8pPr>
            <a:lvl9pPr lvl="8" rtl="0">
              <a:spcBef>
                <a:spcPts val="0"/>
              </a:spcBef>
              <a:spcAft>
                <a:spcPts val="0"/>
              </a:spcAft>
              <a:buSzPts val="3400"/>
              <a:buNone/>
              <a:defRPr sz="3400"/>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CUSTOM_8">
    <p:spTree>
      <p:nvGrpSpPr>
        <p:cNvPr id="73" name="Shape 73"/>
        <p:cNvGrpSpPr/>
        <p:nvPr/>
      </p:nvGrpSpPr>
      <p:grpSpPr>
        <a:xfrm>
          <a:off x="0" y="0"/>
          <a:ext cx="0" cy="0"/>
          <a:chOff x="0" y="0"/>
          <a:chExt cx="0" cy="0"/>
        </a:xfrm>
      </p:grpSpPr>
      <p:sp>
        <p:nvSpPr>
          <p:cNvPr id="74" name="Google Shape;74;p15"/>
          <p:cNvSpPr txBox="1"/>
          <p:nvPr>
            <p:ph type="title"/>
          </p:nvPr>
        </p:nvSpPr>
        <p:spPr>
          <a:xfrm>
            <a:off x="4043175" y="3176488"/>
            <a:ext cx="4360200" cy="5319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400"/>
              <a:buNone/>
              <a:defRPr sz="24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75" name="Google Shape;75;p15"/>
          <p:cNvSpPr txBox="1"/>
          <p:nvPr>
            <p:ph idx="1" type="subTitle"/>
          </p:nvPr>
        </p:nvSpPr>
        <p:spPr>
          <a:xfrm>
            <a:off x="2590800" y="1095375"/>
            <a:ext cx="5812500" cy="1970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3000"/>
              <a:buNone/>
              <a:defRPr sz="30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CUSTOM_4">
    <p:spTree>
      <p:nvGrpSpPr>
        <p:cNvPr id="76" name="Shape 76"/>
        <p:cNvGrpSpPr/>
        <p:nvPr/>
      </p:nvGrpSpPr>
      <p:grpSpPr>
        <a:xfrm>
          <a:off x="0" y="0"/>
          <a:ext cx="0" cy="0"/>
          <a:chOff x="0" y="0"/>
          <a:chExt cx="0" cy="0"/>
        </a:xfrm>
      </p:grpSpPr>
      <p:sp>
        <p:nvSpPr>
          <p:cNvPr id="77" name="Google Shape;77;p16"/>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3400"/>
            </a:lvl1pPr>
            <a:lvl2pPr lvl="1" rtl="0">
              <a:spcBef>
                <a:spcPts val="0"/>
              </a:spcBef>
              <a:spcAft>
                <a:spcPts val="0"/>
              </a:spcAft>
              <a:buSzPts val="3400"/>
              <a:buNone/>
              <a:defRPr sz="3400"/>
            </a:lvl2pPr>
            <a:lvl3pPr lvl="2" rtl="0">
              <a:spcBef>
                <a:spcPts val="0"/>
              </a:spcBef>
              <a:spcAft>
                <a:spcPts val="0"/>
              </a:spcAft>
              <a:buSzPts val="3400"/>
              <a:buNone/>
              <a:defRPr sz="3400"/>
            </a:lvl3pPr>
            <a:lvl4pPr lvl="3" rtl="0">
              <a:spcBef>
                <a:spcPts val="0"/>
              </a:spcBef>
              <a:spcAft>
                <a:spcPts val="0"/>
              </a:spcAft>
              <a:buSzPts val="3400"/>
              <a:buNone/>
              <a:defRPr sz="3400"/>
            </a:lvl4pPr>
            <a:lvl5pPr lvl="4" rtl="0">
              <a:spcBef>
                <a:spcPts val="0"/>
              </a:spcBef>
              <a:spcAft>
                <a:spcPts val="0"/>
              </a:spcAft>
              <a:buSzPts val="3400"/>
              <a:buNone/>
              <a:defRPr sz="3400"/>
            </a:lvl5pPr>
            <a:lvl6pPr lvl="5" rtl="0">
              <a:spcBef>
                <a:spcPts val="0"/>
              </a:spcBef>
              <a:spcAft>
                <a:spcPts val="0"/>
              </a:spcAft>
              <a:buSzPts val="3400"/>
              <a:buNone/>
              <a:defRPr sz="3400"/>
            </a:lvl6pPr>
            <a:lvl7pPr lvl="6" rtl="0">
              <a:spcBef>
                <a:spcPts val="0"/>
              </a:spcBef>
              <a:spcAft>
                <a:spcPts val="0"/>
              </a:spcAft>
              <a:buSzPts val="3400"/>
              <a:buNone/>
              <a:defRPr sz="3400"/>
            </a:lvl7pPr>
            <a:lvl8pPr lvl="7" rtl="0">
              <a:spcBef>
                <a:spcPts val="0"/>
              </a:spcBef>
              <a:spcAft>
                <a:spcPts val="0"/>
              </a:spcAft>
              <a:buSzPts val="3400"/>
              <a:buNone/>
              <a:defRPr sz="3400"/>
            </a:lvl8pPr>
            <a:lvl9pPr lvl="8" rtl="0">
              <a:spcBef>
                <a:spcPts val="0"/>
              </a:spcBef>
              <a:spcAft>
                <a:spcPts val="0"/>
              </a:spcAft>
              <a:buSzPts val="3400"/>
              <a:buNone/>
              <a:defRPr sz="3400"/>
            </a:lvl9pPr>
          </a:lstStyle>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2">
  <p:cSld name="CUSTOM_5">
    <p:spTree>
      <p:nvGrpSpPr>
        <p:cNvPr id="78" name="Shape 78"/>
        <p:cNvGrpSpPr/>
        <p:nvPr/>
      </p:nvGrpSpPr>
      <p:grpSpPr>
        <a:xfrm>
          <a:off x="0" y="0"/>
          <a:ext cx="0" cy="0"/>
          <a:chOff x="0" y="0"/>
          <a:chExt cx="0" cy="0"/>
        </a:xfrm>
      </p:grpSpPr>
      <p:sp>
        <p:nvSpPr>
          <p:cNvPr id="79" name="Google Shape;79;p17"/>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3400"/>
            </a:lvl1pPr>
            <a:lvl2pPr lvl="1" rtl="0" algn="ctr">
              <a:spcBef>
                <a:spcPts val="0"/>
              </a:spcBef>
              <a:spcAft>
                <a:spcPts val="0"/>
              </a:spcAft>
              <a:buSzPts val="3400"/>
              <a:buNone/>
              <a:defRPr sz="3400"/>
            </a:lvl2pPr>
            <a:lvl3pPr lvl="2" rtl="0" algn="ctr">
              <a:spcBef>
                <a:spcPts val="0"/>
              </a:spcBef>
              <a:spcAft>
                <a:spcPts val="0"/>
              </a:spcAft>
              <a:buSzPts val="3400"/>
              <a:buNone/>
              <a:defRPr sz="3400"/>
            </a:lvl3pPr>
            <a:lvl4pPr lvl="3" rtl="0" algn="ctr">
              <a:spcBef>
                <a:spcPts val="0"/>
              </a:spcBef>
              <a:spcAft>
                <a:spcPts val="0"/>
              </a:spcAft>
              <a:buSzPts val="3400"/>
              <a:buNone/>
              <a:defRPr sz="3400"/>
            </a:lvl4pPr>
            <a:lvl5pPr lvl="4" rtl="0" algn="ctr">
              <a:spcBef>
                <a:spcPts val="0"/>
              </a:spcBef>
              <a:spcAft>
                <a:spcPts val="0"/>
              </a:spcAft>
              <a:buSzPts val="3400"/>
              <a:buNone/>
              <a:defRPr sz="3400"/>
            </a:lvl5pPr>
            <a:lvl6pPr lvl="5" rtl="0" algn="ctr">
              <a:spcBef>
                <a:spcPts val="0"/>
              </a:spcBef>
              <a:spcAft>
                <a:spcPts val="0"/>
              </a:spcAft>
              <a:buSzPts val="3400"/>
              <a:buNone/>
              <a:defRPr sz="3400"/>
            </a:lvl6pPr>
            <a:lvl7pPr lvl="6" rtl="0" algn="ctr">
              <a:spcBef>
                <a:spcPts val="0"/>
              </a:spcBef>
              <a:spcAft>
                <a:spcPts val="0"/>
              </a:spcAft>
              <a:buSzPts val="3400"/>
              <a:buNone/>
              <a:defRPr sz="3400"/>
            </a:lvl7pPr>
            <a:lvl8pPr lvl="7" rtl="0" algn="ctr">
              <a:spcBef>
                <a:spcPts val="0"/>
              </a:spcBef>
              <a:spcAft>
                <a:spcPts val="0"/>
              </a:spcAft>
              <a:buSzPts val="3400"/>
              <a:buNone/>
              <a:defRPr sz="3400"/>
            </a:lvl8pPr>
            <a:lvl9pPr lvl="8" rtl="0" algn="ctr">
              <a:spcBef>
                <a:spcPts val="0"/>
              </a:spcBef>
              <a:spcAft>
                <a:spcPts val="0"/>
              </a:spcAft>
              <a:buSzPts val="3400"/>
              <a:buNone/>
              <a:defRPr sz="3400"/>
            </a:lvl9pPr>
          </a:lstStyle>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3">
  <p:cSld name="CUSTOM_10">
    <p:spTree>
      <p:nvGrpSpPr>
        <p:cNvPr id="80" name="Shape 80"/>
        <p:cNvGrpSpPr/>
        <p:nvPr/>
      </p:nvGrpSpPr>
      <p:grpSpPr>
        <a:xfrm>
          <a:off x="0" y="0"/>
          <a:ext cx="0" cy="0"/>
          <a:chOff x="0" y="0"/>
          <a:chExt cx="0" cy="0"/>
        </a:xfrm>
      </p:grpSpPr>
      <p:sp>
        <p:nvSpPr>
          <p:cNvPr id="81" name="Google Shape;81;p18"/>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3400"/>
            </a:lvl1pPr>
            <a:lvl2pPr lvl="1" rtl="0" algn="ctr">
              <a:spcBef>
                <a:spcPts val="0"/>
              </a:spcBef>
              <a:spcAft>
                <a:spcPts val="0"/>
              </a:spcAft>
              <a:buSzPts val="3400"/>
              <a:buNone/>
              <a:defRPr sz="3400"/>
            </a:lvl2pPr>
            <a:lvl3pPr lvl="2" rtl="0" algn="ctr">
              <a:spcBef>
                <a:spcPts val="0"/>
              </a:spcBef>
              <a:spcAft>
                <a:spcPts val="0"/>
              </a:spcAft>
              <a:buSzPts val="3400"/>
              <a:buNone/>
              <a:defRPr sz="3400"/>
            </a:lvl3pPr>
            <a:lvl4pPr lvl="3" rtl="0" algn="ctr">
              <a:spcBef>
                <a:spcPts val="0"/>
              </a:spcBef>
              <a:spcAft>
                <a:spcPts val="0"/>
              </a:spcAft>
              <a:buSzPts val="3400"/>
              <a:buNone/>
              <a:defRPr sz="3400"/>
            </a:lvl4pPr>
            <a:lvl5pPr lvl="4" rtl="0" algn="ctr">
              <a:spcBef>
                <a:spcPts val="0"/>
              </a:spcBef>
              <a:spcAft>
                <a:spcPts val="0"/>
              </a:spcAft>
              <a:buSzPts val="3400"/>
              <a:buNone/>
              <a:defRPr sz="3400"/>
            </a:lvl5pPr>
            <a:lvl6pPr lvl="5" rtl="0" algn="ctr">
              <a:spcBef>
                <a:spcPts val="0"/>
              </a:spcBef>
              <a:spcAft>
                <a:spcPts val="0"/>
              </a:spcAft>
              <a:buSzPts val="3400"/>
              <a:buNone/>
              <a:defRPr sz="3400"/>
            </a:lvl6pPr>
            <a:lvl7pPr lvl="6" rtl="0" algn="ctr">
              <a:spcBef>
                <a:spcPts val="0"/>
              </a:spcBef>
              <a:spcAft>
                <a:spcPts val="0"/>
              </a:spcAft>
              <a:buSzPts val="3400"/>
              <a:buNone/>
              <a:defRPr sz="3400"/>
            </a:lvl7pPr>
            <a:lvl8pPr lvl="7" rtl="0" algn="ctr">
              <a:spcBef>
                <a:spcPts val="0"/>
              </a:spcBef>
              <a:spcAft>
                <a:spcPts val="0"/>
              </a:spcAft>
              <a:buSzPts val="3400"/>
              <a:buNone/>
              <a:defRPr sz="3400"/>
            </a:lvl8pPr>
            <a:lvl9pPr lvl="8" rtl="0" algn="ctr">
              <a:spcBef>
                <a:spcPts val="0"/>
              </a:spcBef>
              <a:spcAft>
                <a:spcPts val="0"/>
              </a:spcAft>
              <a:buSzPts val="3400"/>
              <a:buNone/>
              <a:defRPr sz="3400"/>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_7">
    <p:spTree>
      <p:nvGrpSpPr>
        <p:cNvPr id="82" name="Shape 82"/>
        <p:cNvGrpSpPr/>
        <p:nvPr/>
      </p:nvGrpSpPr>
      <p:grpSpPr>
        <a:xfrm>
          <a:off x="0" y="0"/>
          <a:ext cx="0" cy="0"/>
          <a:chOff x="0" y="0"/>
          <a:chExt cx="0" cy="0"/>
        </a:xfrm>
      </p:grpSpPr>
      <p:sp>
        <p:nvSpPr>
          <p:cNvPr id="83" name="Google Shape;83;p19"/>
          <p:cNvSpPr txBox="1"/>
          <p:nvPr>
            <p:ph type="title"/>
          </p:nvPr>
        </p:nvSpPr>
        <p:spPr>
          <a:xfrm>
            <a:off x="783872" y="1645175"/>
            <a:ext cx="33186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84" name="Google Shape;84;p19"/>
          <p:cNvSpPr txBox="1"/>
          <p:nvPr>
            <p:ph idx="1" type="subTitle"/>
          </p:nvPr>
        </p:nvSpPr>
        <p:spPr>
          <a:xfrm>
            <a:off x="783872" y="2424600"/>
            <a:ext cx="2966100" cy="10803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8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1">
  <p:cSld name="CUSTOM_9">
    <p:spTree>
      <p:nvGrpSpPr>
        <p:cNvPr id="85" name="Shape 85"/>
        <p:cNvGrpSpPr/>
        <p:nvPr/>
      </p:nvGrpSpPr>
      <p:grpSpPr>
        <a:xfrm>
          <a:off x="0" y="0"/>
          <a:ext cx="0" cy="0"/>
          <a:chOff x="0" y="0"/>
          <a:chExt cx="0" cy="0"/>
        </a:xfrm>
      </p:grpSpPr>
      <p:sp>
        <p:nvSpPr>
          <p:cNvPr id="86" name="Google Shape;86;p20"/>
          <p:cNvSpPr txBox="1"/>
          <p:nvPr>
            <p:ph idx="1" type="subTitle"/>
          </p:nvPr>
        </p:nvSpPr>
        <p:spPr>
          <a:xfrm>
            <a:off x="3119563" y="1331375"/>
            <a:ext cx="2907600" cy="5220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1pPr>
            <a:lvl2pPr lvl="1"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2pPr>
            <a:lvl3pPr lvl="2"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3pPr>
            <a:lvl4pPr lvl="3"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4pPr>
            <a:lvl5pPr lvl="4"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5pPr>
            <a:lvl6pPr lvl="5"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6pPr>
            <a:lvl7pPr lvl="6"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7pPr>
            <a:lvl8pPr lvl="7"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8pPr>
            <a:lvl9pPr lvl="8"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9pPr>
          </a:lstStyle>
          <a:p/>
        </p:txBody>
      </p:sp>
      <p:sp>
        <p:nvSpPr>
          <p:cNvPr id="87" name="Google Shape;87;p20"/>
          <p:cNvSpPr txBox="1"/>
          <p:nvPr>
            <p:ph idx="2" type="subTitle"/>
          </p:nvPr>
        </p:nvSpPr>
        <p:spPr>
          <a:xfrm>
            <a:off x="3118200" y="2931575"/>
            <a:ext cx="2907600" cy="5220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1pPr>
            <a:lvl2pPr lvl="1"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2pPr>
            <a:lvl3pPr lvl="2"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3pPr>
            <a:lvl4pPr lvl="3"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4pPr>
            <a:lvl5pPr lvl="4"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5pPr>
            <a:lvl6pPr lvl="5"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6pPr>
            <a:lvl7pPr lvl="6"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7pPr>
            <a:lvl8pPr lvl="7"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8pPr>
            <a:lvl9pPr lvl="8" rtl="0" algn="ctr">
              <a:lnSpc>
                <a:spcPct val="100000"/>
              </a:lnSpc>
              <a:spcBef>
                <a:spcPts val="0"/>
              </a:spcBef>
              <a:spcAft>
                <a:spcPts val="0"/>
              </a:spcAft>
              <a:buClr>
                <a:schemeClr val="dk1"/>
              </a:buClr>
              <a:buSzPts val="2400"/>
              <a:buFont typeface="Montserrat ExtraBold"/>
              <a:buNone/>
              <a:defRPr sz="2400">
                <a:solidFill>
                  <a:schemeClr val="dk1"/>
                </a:solidFill>
                <a:latin typeface="Montserrat ExtraBold"/>
                <a:ea typeface="Montserrat ExtraBold"/>
                <a:cs typeface="Montserrat ExtraBold"/>
                <a:sym typeface="Montserrat ExtraBold"/>
              </a:defRPr>
            </a:lvl9pPr>
          </a:lstStyle>
          <a:p/>
        </p:txBody>
      </p:sp>
      <p:sp>
        <p:nvSpPr>
          <p:cNvPr id="88" name="Google Shape;88;p20"/>
          <p:cNvSpPr txBox="1"/>
          <p:nvPr>
            <p:ph idx="3" type="subTitle"/>
          </p:nvPr>
        </p:nvSpPr>
        <p:spPr>
          <a:xfrm>
            <a:off x="3119563" y="1814350"/>
            <a:ext cx="2907600" cy="713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89" name="Google Shape;89;p20"/>
          <p:cNvSpPr txBox="1"/>
          <p:nvPr>
            <p:ph idx="4" type="subTitle"/>
          </p:nvPr>
        </p:nvSpPr>
        <p:spPr>
          <a:xfrm>
            <a:off x="3118200" y="3414550"/>
            <a:ext cx="2907600" cy="713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90" name="Google Shape;90;p20"/>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3400"/>
            </a:lvl1pPr>
            <a:lvl2pPr lvl="1" rtl="0">
              <a:spcBef>
                <a:spcPts val="0"/>
              </a:spcBef>
              <a:spcAft>
                <a:spcPts val="0"/>
              </a:spcAft>
              <a:buSzPts val="3400"/>
              <a:buNone/>
              <a:defRPr sz="3400"/>
            </a:lvl2pPr>
            <a:lvl3pPr lvl="2" rtl="0">
              <a:spcBef>
                <a:spcPts val="0"/>
              </a:spcBef>
              <a:spcAft>
                <a:spcPts val="0"/>
              </a:spcAft>
              <a:buSzPts val="3400"/>
              <a:buNone/>
              <a:defRPr sz="3400"/>
            </a:lvl3pPr>
            <a:lvl4pPr lvl="3" rtl="0">
              <a:spcBef>
                <a:spcPts val="0"/>
              </a:spcBef>
              <a:spcAft>
                <a:spcPts val="0"/>
              </a:spcAft>
              <a:buSzPts val="3400"/>
              <a:buNone/>
              <a:defRPr sz="3400"/>
            </a:lvl4pPr>
            <a:lvl5pPr lvl="4" rtl="0">
              <a:spcBef>
                <a:spcPts val="0"/>
              </a:spcBef>
              <a:spcAft>
                <a:spcPts val="0"/>
              </a:spcAft>
              <a:buSzPts val="3400"/>
              <a:buNone/>
              <a:defRPr sz="3400"/>
            </a:lvl5pPr>
            <a:lvl6pPr lvl="5" rtl="0">
              <a:spcBef>
                <a:spcPts val="0"/>
              </a:spcBef>
              <a:spcAft>
                <a:spcPts val="0"/>
              </a:spcAft>
              <a:buSzPts val="3400"/>
              <a:buNone/>
              <a:defRPr sz="3400"/>
            </a:lvl6pPr>
            <a:lvl7pPr lvl="6" rtl="0">
              <a:spcBef>
                <a:spcPts val="0"/>
              </a:spcBef>
              <a:spcAft>
                <a:spcPts val="0"/>
              </a:spcAft>
              <a:buSzPts val="3400"/>
              <a:buNone/>
              <a:defRPr sz="3400"/>
            </a:lvl7pPr>
            <a:lvl8pPr lvl="7" rtl="0">
              <a:spcBef>
                <a:spcPts val="0"/>
              </a:spcBef>
              <a:spcAft>
                <a:spcPts val="0"/>
              </a:spcAft>
              <a:buSzPts val="3400"/>
              <a:buNone/>
              <a:defRPr sz="3400"/>
            </a:lvl8pPr>
            <a:lvl9pPr lvl="8" rtl="0">
              <a:spcBef>
                <a:spcPts val="0"/>
              </a:spcBef>
              <a:spcAft>
                <a:spcPts val="0"/>
              </a:spcAft>
              <a:buSzPts val="3400"/>
              <a:buNone/>
              <a:defRPr sz="3400"/>
            </a:lvl9pPr>
          </a:lstStyle>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12" name="Shape 12"/>
        <p:cNvGrpSpPr/>
        <p:nvPr/>
      </p:nvGrpSpPr>
      <p:grpSpPr>
        <a:xfrm>
          <a:off x="0" y="0"/>
          <a:ext cx="0" cy="0"/>
          <a:chOff x="0" y="0"/>
          <a:chExt cx="0" cy="0"/>
        </a:xfrm>
      </p:grpSpPr>
      <p:sp>
        <p:nvSpPr>
          <p:cNvPr id="13" name="Google Shape;13;p3"/>
          <p:cNvSpPr txBox="1"/>
          <p:nvPr>
            <p:ph type="title"/>
          </p:nvPr>
        </p:nvSpPr>
        <p:spPr>
          <a:xfrm>
            <a:off x="2686050" y="2819521"/>
            <a:ext cx="5540100" cy="8823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3600"/>
              <a:buNone/>
              <a:defRPr sz="50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14" name="Google Shape;14;p3"/>
          <p:cNvSpPr txBox="1"/>
          <p:nvPr>
            <p:ph hasCustomPrompt="1" idx="2" type="title"/>
          </p:nvPr>
        </p:nvSpPr>
        <p:spPr>
          <a:xfrm>
            <a:off x="2686050" y="1708400"/>
            <a:ext cx="5540100" cy="8418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000"/>
              <a:buNone/>
              <a:defRPr sz="9000">
                <a:solidFill>
                  <a:schemeClr val="dk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15" name="Google Shape;15;p3"/>
          <p:cNvSpPr txBox="1"/>
          <p:nvPr>
            <p:ph idx="1" type="subTitle"/>
          </p:nvPr>
        </p:nvSpPr>
        <p:spPr>
          <a:xfrm>
            <a:off x="2685875" y="3788500"/>
            <a:ext cx="5540100" cy="408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800"/>
              <a:buNone/>
              <a:defRPr sz="17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CUSTOM_3">
    <p:spTree>
      <p:nvGrpSpPr>
        <p:cNvPr id="91" name="Shape 91"/>
        <p:cNvGrpSpPr/>
        <p:nvPr/>
      </p:nvGrpSpPr>
      <p:grpSpPr>
        <a:xfrm>
          <a:off x="0" y="0"/>
          <a:ext cx="0" cy="0"/>
          <a:chOff x="0" y="0"/>
          <a:chExt cx="0" cy="0"/>
        </a:xfrm>
      </p:grpSpPr>
      <p:sp>
        <p:nvSpPr>
          <p:cNvPr id="92" name="Google Shape;92;p21"/>
          <p:cNvSpPr txBox="1"/>
          <p:nvPr>
            <p:ph type="title"/>
          </p:nvPr>
        </p:nvSpPr>
        <p:spPr>
          <a:xfrm>
            <a:off x="937700" y="2937950"/>
            <a:ext cx="2175300" cy="394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3" name="Google Shape;93;p21"/>
          <p:cNvSpPr txBox="1"/>
          <p:nvPr>
            <p:ph idx="1" type="subTitle"/>
          </p:nvPr>
        </p:nvSpPr>
        <p:spPr>
          <a:xfrm>
            <a:off x="937700" y="3332125"/>
            <a:ext cx="2175300" cy="86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4" name="Google Shape;94;p21"/>
          <p:cNvSpPr txBox="1"/>
          <p:nvPr>
            <p:ph idx="2" type="title"/>
          </p:nvPr>
        </p:nvSpPr>
        <p:spPr>
          <a:xfrm>
            <a:off x="3484421" y="2937950"/>
            <a:ext cx="2175300" cy="394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5" name="Google Shape;95;p21"/>
          <p:cNvSpPr txBox="1"/>
          <p:nvPr>
            <p:ph idx="3" type="subTitle"/>
          </p:nvPr>
        </p:nvSpPr>
        <p:spPr>
          <a:xfrm>
            <a:off x="3484421" y="3332125"/>
            <a:ext cx="2175300" cy="86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6" name="Google Shape;96;p21"/>
          <p:cNvSpPr txBox="1"/>
          <p:nvPr>
            <p:ph idx="4" type="title"/>
          </p:nvPr>
        </p:nvSpPr>
        <p:spPr>
          <a:xfrm>
            <a:off x="6031149" y="2937950"/>
            <a:ext cx="2175300" cy="3942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4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97" name="Google Shape;97;p21"/>
          <p:cNvSpPr txBox="1"/>
          <p:nvPr>
            <p:ph idx="5" type="subTitle"/>
          </p:nvPr>
        </p:nvSpPr>
        <p:spPr>
          <a:xfrm>
            <a:off x="6031149" y="3332125"/>
            <a:ext cx="2175300" cy="869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98" name="Google Shape;98;p21"/>
          <p:cNvSpPr txBox="1"/>
          <p:nvPr>
            <p:ph idx="6"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3400"/>
            </a:lvl1pPr>
            <a:lvl2pPr lvl="1" rtl="0">
              <a:spcBef>
                <a:spcPts val="0"/>
              </a:spcBef>
              <a:spcAft>
                <a:spcPts val="0"/>
              </a:spcAft>
              <a:buSzPts val="3400"/>
              <a:buNone/>
              <a:defRPr sz="3400"/>
            </a:lvl2pPr>
            <a:lvl3pPr lvl="2" rtl="0">
              <a:spcBef>
                <a:spcPts val="0"/>
              </a:spcBef>
              <a:spcAft>
                <a:spcPts val="0"/>
              </a:spcAft>
              <a:buSzPts val="3400"/>
              <a:buNone/>
              <a:defRPr sz="3400"/>
            </a:lvl3pPr>
            <a:lvl4pPr lvl="3" rtl="0">
              <a:spcBef>
                <a:spcPts val="0"/>
              </a:spcBef>
              <a:spcAft>
                <a:spcPts val="0"/>
              </a:spcAft>
              <a:buSzPts val="3400"/>
              <a:buNone/>
              <a:defRPr sz="3400"/>
            </a:lvl4pPr>
            <a:lvl5pPr lvl="4" rtl="0">
              <a:spcBef>
                <a:spcPts val="0"/>
              </a:spcBef>
              <a:spcAft>
                <a:spcPts val="0"/>
              </a:spcAft>
              <a:buSzPts val="3400"/>
              <a:buNone/>
              <a:defRPr sz="3400"/>
            </a:lvl5pPr>
            <a:lvl6pPr lvl="5" rtl="0">
              <a:spcBef>
                <a:spcPts val="0"/>
              </a:spcBef>
              <a:spcAft>
                <a:spcPts val="0"/>
              </a:spcAft>
              <a:buSzPts val="3400"/>
              <a:buNone/>
              <a:defRPr sz="3400"/>
            </a:lvl6pPr>
            <a:lvl7pPr lvl="6" rtl="0">
              <a:spcBef>
                <a:spcPts val="0"/>
              </a:spcBef>
              <a:spcAft>
                <a:spcPts val="0"/>
              </a:spcAft>
              <a:buSzPts val="3400"/>
              <a:buNone/>
              <a:defRPr sz="3400"/>
            </a:lvl7pPr>
            <a:lvl8pPr lvl="7" rtl="0">
              <a:spcBef>
                <a:spcPts val="0"/>
              </a:spcBef>
              <a:spcAft>
                <a:spcPts val="0"/>
              </a:spcAft>
              <a:buSzPts val="3400"/>
              <a:buNone/>
              <a:defRPr sz="3400"/>
            </a:lvl8pPr>
            <a:lvl9pPr lvl="8" rtl="0">
              <a:spcBef>
                <a:spcPts val="0"/>
              </a:spcBef>
              <a:spcAft>
                <a:spcPts val="0"/>
              </a:spcAft>
              <a:buSzPts val="3400"/>
              <a:buNone/>
              <a:defRPr sz="3400"/>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CUSTOM_2">
    <p:spTree>
      <p:nvGrpSpPr>
        <p:cNvPr id="99" name="Shape 99"/>
        <p:cNvGrpSpPr/>
        <p:nvPr/>
      </p:nvGrpSpPr>
      <p:grpSpPr>
        <a:xfrm>
          <a:off x="0" y="0"/>
          <a:ext cx="0" cy="0"/>
          <a:chOff x="0" y="0"/>
          <a:chExt cx="0" cy="0"/>
        </a:xfrm>
      </p:grpSpPr>
      <p:sp>
        <p:nvSpPr>
          <p:cNvPr id="100" name="Google Shape;100;p22"/>
          <p:cNvSpPr txBox="1"/>
          <p:nvPr>
            <p:ph type="ctrTitle"/>
          </p:nvPr>
        </p:nvSpPr>
        <p:spPr>
          <a:xfrm>
            <a:off x="2302443" y="2940719"/>
            <a:ext cx="2415300" cy="4230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2400"/>
            </a:lvl1pPr>
            <a:lvl2pPr lvl="1" rtl="0" algn="ctr">
              <a:lnSpc>
                <a:spcPct val="80000"/>
              </a:lnSpc>
              <a:spcBef>
                <a:spcPts val="0"/>
              </a:spcBef>
              <a:spcAft>
                <a:spcPts val="0"/>
              </a:spcAft>
              <a:buSzPts val="5200"/>
              <a:buNone/>
              <a:defRPr sz="5200"/>
            </a:lvl2pPr>
            <a:lvl3pPr lvl="2" rtl="0" algn="ctr">
              <a:lnSpc>
                <a:spcPct val="80000"/>
              </a:lnSpc>
              <a:spcBef>
                <a:spcPts val="0"/>
              </a:spcBef>
              <a:spcAft>
                <a:spcPts val="0"/>
              </a:spcAft>
              <a:buSzPts val="5200"/>
              <a:buNone/>
              <a:defRPr sz="5200"/>
            </a:lvl3pPr>
            <a:lvl4pPr lvl="3" rtl="0" algn="ctr">
              <a:lnSpc>
                <a:spcPct val="80000"/>
              </a:lnSpc>
              <a:spcBef>
                <a:spcPts val="0"/>
              </a:spcBef>
              <a:spcAft>
                <a:spcPts val="0"/>
              </a:spcAft>
              <a:buSzPts val="5200"/>
              <a:buNone/>
              <a:defRPr sz="5200"/>
            </a:lvl4pPr>
            <a:lvl5pPr lvl="4" rtl="0" algn="ctr">
              <a:lnSpc>
                <a:spcPct val="80000"/>
              </a:lnSpc>
              <a:spcBef>
                <a:spcPts val="0"/>
              </a:spcBef>
              <a:spcAft>
                <a:spcPts val="0"/>
              </a:spcAft>
              <a:buSzPts val="5200"/>
              <a:buNone/>
              <a:defRPr sz="5200"/>
            </a:lvl5pPr>
            <a:lvl6pPr lvl="5" rtl="0" algn="ctr">
              <a:lnSpc>
                <a:spcPct val="80000"/>
              </a:lnSpc>
              <a:spcBef>
                <a:spcPts val="0"/>
              </a:spcBef>
              <a:spcAft>
                <a:spcPts val="0"/>
              </a:spcAft>
              <a:buSzPts val="5200"/>
              <a:buNone/>
              <a:defRPr sz="5200"/>
            </a:lvl6pPr>
            <a:lvl7pPr lvl="6" rtl="0" algn="ctr">
              <a:lnSpc>
                <a:spcPct val="80000"/>
              </a:lnSpc>
              <a:spcBef>
                <a:spcPts val="0"/>
              </a:spcBef>
              <a:spcAft>
                <a:spcPts val="0"/>
              </a:spcAft>
              <a:buSzPts val="5200"/>
              <a:buNone/>
              <a:defRPr sz="5200"/>
            </a:lvl7pPr>
            <a:lvl8pPr lvl="7" rtl="0" algn="ctr">
              <a:lnSpc>
                <a:spcPct val="80000"/>
              </a:lnSpc>
              <a:spcBef>
                <a:spcPts val="0"/>
              </a:spcBef>
              <a:spcAft>
                <a:spcPts val="0"/>
              </a:spcAft>
              <a:buSzPts val="5200"/>
              <a:buNone/>
              <a:defRPr sz="5200"/>
            </a:lvl8pPr>
            <a:lvl9pPr lvl="8" rtl="0" algn="ctr">
              <a:lnSpc>
                <a:spcPct val="80000"/>
              </a:lnSpc>
              <a:spcBef>
                <a:spcPts val="0"/>
              </a:spcBef>
              <a:spcAft>
                <a:spcPts val="0"/>
              </a:spcAft>
              <a:buSzPts val="5200"/>
              <a:buNone/>
              <a:defRPr sz="5200"/>
            </a:lvl9pPr>
          </a:lstStyle>
          <a:p/>
        </p:txBody>
      </p:sp>
      <p:sp>
        <p:nvSpPr>
          <p:cNvPr id="101" name="Google Shape;101;p22"/>
          <p:cNvSpPr txBox="1"/>
          <p:nvPr>
            <p:ph idx="1" type="subTitle"/>
          </p:nvPr>
        </p:nvSpPr>
        <p:spPr>
          <a:xfrm>
            <a:off x="2302455" y="3345617"/>
            <a:ext cx="2415300" cy="62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5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
        <p:nvSpPr>
          <p:cNvPr id="102" name="Google Shape;102;p22"/>
          <p:cNvSpPr txBox="1"/>
          <p:nvPr>
            <p:ph idx="2" type="ctrTitle"/>
          </p:nvPr>
        </p:nvSpPr>
        <p:spPr>
          <a:xfrm>
            <a:off x="2302443" y="1484225"/>
            <a:ext cx="2415300" cy="4230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2400"/>
            </a:lvl1pPr>
            <a:lvl2pPr lvl="1" rtl="0" algn="ctr">
              <a:lnSpc>
                <a:spcPct val="80000"/>
              </a:lnSpc>
              <a:spcBef>
                <a:spcPts val="0"/>
              </a:spcBef>
              <a:spcAft>
                <a:spcPts val="0"/>
              </a:spcAft>
              <a:buSzPts val="5200"/>
              <a:buNone/>
              <a:defRPr sz="5200"/>
            </a:lvl2pPr>
            <a:lvl3pPr lvl="2" rtl="0" algn="ctr">
              <a:lnSpc>
                <a:spcPct val="80000"/>
              </a:lnSpc>
              <a:spcBef>
                <a:spcPts val="0"/>
              </a:spcBef>
              <a:spcAft>
                <a:spcPts val="0"/>
              </a:spcAft>
              <a:buSzPts val="5200"/>
              <a:buNone/>
              <a:defRPr sz="5200"/>
            </a:lvl3pPr>
            <a:lvl4pPr lvl="3" rtl="0" algn="ctr">
              <a:lnSpc>
                <a:spcPct val="80000"/>
              </a:lnSpc>
              <a:spcBef>
                <a:spcPts val="0"/>
              </a:spcBef>
              <a:spcAft>
                <a:spcPts val="0"/>
              </a:spcAft>
              <a:buSzPts val="5200"/>
              <a:buNone/>
              <a:defRPr sz="5200"/>
            </a:lvl4pPr>
            <a:lvl5pPr lvl="4" rtl="0" algn="ctr">
              <a:lnSpc>
                <a:spcPct val="80000"/>
              </a:lnSpc>
              <a:spcBef>
                <a:spcPts val="0"/>
              </a:spcBef>
              <a:spcAft>
                <a:spcPts val="0"/>
              </a:spcAft>
              <a:buSzPts val="5200"/>
              <a:buNone/>
              <a:defRPr sz="5200"/>
            </a:lvl5pPr>
            <a:lvl6pPr lvl="5" rtl="0" algn="ctr">
              <a:lnSpc>
                <a:spcPct val="80000"/>
              </a:lnSpc>
              <a:spcBef>
                <a:spcPts val="0"/>
              </a:spcBef>
              <a:spcAft>
                <a:spcPts val="0"/>
              </a:spcAft>
              <a:buSzPts val="5200"/>
              <a:buNone/>
              <a:defRPr sz="5200"/>
            </a:lvl6pPr>
            <a:lvl7pPr lvl="6" rtl="0" algn="ctr">
              <a:lnSpc>
                <a:spcPct val="80000"/>
              </a:lnSpc>
              <a:spcBef>
                <a:spcPts val="0"/>
              </a:spcBef>
              <a:spcAft>
                <a:spcPts val="0"/>
              </a:spcAft>
              <a:buSzPts val="5200"/>
              <a:buNone/>
              <a:defRPr sz="5200"/>
            </a:lvl7pPr>
            <a:lvl8pPr lvl="7" rtl="0" algn="ctr">
              <a:lnSpc>
                <a:spcPct val="80000"/>
              </a:lnSpc>
              <a:spcBef>
                <a:spcPts val="0"/>
              </a:spcBef>
              <a:spcAft>
                <a:spcPts val="0"/>
              </a:spcAft>
              <a:buSzPts val="5200"/>
              <a:buNone/>
              <a:defRPr sz="5200"/>
            </a:lvl8pPr>
            <a:lvl9pPr lvl="8" rtl="0" algn="ctr">
              <a:lnSpc>
                <a:spcPct val="80000"/>
              </a:lnSpc>
              <a:spcBef>
                <a:spcPts val="0"/>
              </a:spcBef>
              <a:spcAft>
                <a:spcPts val="0"/>
              </a:spcAft>
              <a:buSzPts val="5200"/>
              <a:buNone/>
              <a:defRPr sz="5200"/>
            </a:lvl9pPr>
          </a:lstStyle>
          <a:p/>
        </p:txBody>
      </p:sp>
      <p:sp>
        <p:nvSpPr>
          <p:cNvPr id="103" name="Google Shape;103;p22"/>
          <p:cNvSpPr txBox="1"/>
          <p:nvPr>
            <p:ph idx="3" type="subTitle"/>
          </p:nvPr>
        </p:nvSpPr>
        <p:spPr>
          <a:xfrm>
            <a:off x="2302455" y="1889125"/>
            <a:ext cx="2415300" cy="62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5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
        <p:nvSpPr>
          <p:cNvPr id="104" name="Google Shape;104;p22"/>
          <p:cNvSpPr txBox="1"/>
          <p:nvPr>
            <p:ph idx="4" type="ctrTitle"/>
          </p:nvPr>
        </p:nvSpPr>
        <p:spPr>
          <a:xfrm>
            <a:off x="5990072" y="2940719"/>
            <a:ext cx="2415300" cy="4230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2400"/>
            </a:lvl1pPr>
            <a:lvl2pPr lvl="1" rtl="0" algn="ctr">
              <a:lnSpc>
                <a:spcPct val="80000"/>
              </a:lnSpc>
              <a:spcBef>
                <a:spcPts val="0"/>
              </a:spcBef>
              <a:spcAft>
                <a:spcPts val="0"/>
              </a:spcAft>
              <a:buSzPts val="5200"/>
              <a:buNone/>
              <a:defRPr sz="5200"/>
            </a:lvl2pPr>
            <a:lvl3pPr lvl="2" rtl="0" algn="ctr">
              <a:lnSpc>
                <a:spcPct val="80000"/>
              </a:lnSpc>
              <a:spcBef>
                <a:spcPts val="0"/>
              </a:spcBef>
              <a:spcAft>
                <a:spcPts val="0"/>
              </a:spcAft>
              <a:buSzPts val="5200"/>
              <a:buNone/>
              <a:defRPr sz="5200"/>
            </a:lvl3pPr>
            <a:lvl4pPr lvl="3" rtl="0" algn="ctr">
              <a:lnSpc>
                <a:spcPct val="80000"/>
              </a:lnSpc>
              <a:spcBef>
                <a:spcPts val="0"/>
              </a:spcBef>
              <a:spcAft>
                <a:spcPts val="0"/>
              </a:spcAft>
              <a:buSzPts val="5200"/>
              <a:buNone/>
              <a:defRPr sz="5200"/>
            </a:lvl4pPr>
            <a:lvl5pPr lvl="4" rtl="0" algn="ctr">
              <a:lnSpc>
                <a:spcPct val="80000"/>
              </a:lnSpc>
              <a:spcBef>
                <a:spcPts val="0"/>
              </a:spcBef>
              <a:spcAft>
                <a:spcPts val="0"/>
              </a:spcAft>
              <a:buSzPts val="5200"/>
              <a:buNone/>
              <a:defRPr sz="5200"/>
            </a:lvl5pPr>
            <a:lvl6pPr lvl="5" rtl="0" algn="ctr">
              <a:lnSpc>
                <a:spcPct val="80000"/>
              </a:lnSpc>
              <a:spcBef>
                <a:spcPts val="0"/>
              </a:spcBef>
              <a:spcAft>
                <a:spcPts val="0"/>
              </a:spcAft>
              <a:buSzPts val="5200"/>
              <a:buNone/>
              <a:defRPr sz="5200"/>
            </a:lvl6pPr>
            <a:lvl7pPr lvl="6" rtl="0" algn="ctr">
              <a:lnSpc>
                <a:spcPct val="80000"/>
              </a:lnSpc>
              <a:spcBef>
                <a:spcPts val="0"/>
              </a:spcBef>
              <a:spcAft>
                <a:spcPts val="0"/>
              </a:spcAft>
              <a:buSzPts val="5200"/>
              <a:buNone/>
              <a:defRPr sz="5200"/>
            </a:lvl7pPr>
            <a:lvl8pPr lvl="7" rtl="0" algn="ctr">
              <a:lnSpc>
                <a:spcPct val="80000"/>
              </a:lnSpc>
              <a:spcBef>
                <a:spcPts val="0"/>
              </a:spcBef>
              <a:spcAft>
                <a:spcPts val="0"/>
              </a:spcAft>
              <a:buSzPts val="5200"/>
              <a:buNone/>
              <a:defRPr sz="5200"/>
            </a:lvl8pPr>
            <a:lvl9pPr lvl="8" rtl="0" algn="ctr">
              <a:lnSpc>
                <a:spcPct val="80000"/>
              </a:lnSpc>
              <a:spcBef>
                <a:spcPts val="0"/>
              </a:spcBef>
              <a:spcAft>
                <a:spcPts val="0"/>
              </a:spcAft>
              <a:buSzPts val="5200"/>
              <a:buNone/>
              <a:defRPr sz="5200"/>
            </a:lvl9pPr>
          </a:lstStyle>
          <a:p/>
        </p:txBody>
      </p:sp>
      <p:sp>
        <p:nvSpPr>
          <p:cNvPr id="105" name="Google Shape;105;p22"/>
          <p:cNvSpPr txBox="1"/>
          <p:nvPr>
            <p:ph idx="5" type="subTitle"/>
          </p:nvPr>
        </p:nvSpPr>
        <p:spPr>
          <a:xfrm>
            <a:off x="5990082" y="3345617"/>
            <a:ext cx="2415300" cy="62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5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
        <p:nvSpPr>
          <p:cNvPr id="106" name="Google Shape;106;p22"/>
          <p:cNvSpPr txBox="1"/>
          <p:nvPr>
            <p:ph idx="6" type="ctrTitle"/>
          </p:nvPr>
        </p:nvSpPr>
        <p:spPr>
          <a:xfrm>
            <a:off x="5990072" y="1484225"/>
            <a:ext cx="2415300" cy="423000"/>
          </a:xfrm>
          <a:prstGeom prst="rect">
            <a:avLst/>
          </a:prstGeom>
        </p:spPr>
        <p:txBody>
          <a:bodyPr anchorCtr="0" anchor="ctr" bIns="91425" lIns="91425" spcFirstLastPara="1" rIns="91425" wrap="square" tIns="91425">
            <a:noAutofit/>
          </a:bodyPr>
          <a:lstStyle>
            <a:lvl1pPr lvl="0" rtl="0">
              <a:spcBef>
                <a:spcPts val="0"/>
              </a:spcBef>
              <a:spcAft>
                <a:spcPts val="0"/>
              </a:spcAft>
              <a:buSzPts val="1800"/>
              <a:buNone/>
              <a:defRPr sz="2400"/>
            </a:lvl1pPr>
            <a:lvl2pPr lvl="1" rtl="0" algn="ctr">
              <a:lnSpc>
                <a:spcPct val="80000"/>
              </a:lnSpc>
              <a:spcBef>
                <a:spcPts val="0"/>
              </a:spcBef>
              <a:spcAft>
                <a:spcPts val="0"/>
              </a:spcAft>
              <a:buSzPts val="5200"/>
              <a:buNone/>
              <a:defRPr sz="5200"/>
            </a:lvl2pPr>
            <a:lvl3pPr lvl="2" rtl="0" algn="ctr">
              <a:lnSpc>
                <a:spcPct val="80000"/>
              </a:lnSpc>
              <a:spcBef>
                <a:spcPts val="0"/>
              </a:spcBef>
              <a:spcAft>
                <a:spcPts val="0"/>
              </a:spcAft>
              <a:buSzPts val="5200"/>
              <a:buNone/>
              <a:defRPr sz="5200"/>
            </a:lvl3pPr>
            <a:lvl4pPr lvl="3" rtl="0" algn="ctr">
              <a:lnSpc>
                <a:spcPct val="80000"/>
              </a:lnSpc>
              <a:spcBef>
                <a:spcPts val="0"/>
              </a:spcBef>
              <a:spcAft>
                <a:spcPts val="0"/>
              </a:spcAft>
              <a:buSzPts val="5200"/>
              <a:buNone/>
              <a:defRPr sz="5200"/>
            </a:lvl4pPr>
            <a:lvl5pPr lvl="4" rtl="0" algn="ctr">
              <a:lnSpc>
                <a:spcPct val="80000"/>
              </a:lnSpc>
              <a:spcBef>
                <a:spcPts val="0"/>
              </a:spcBef>
              <a:spcAft>
                <a:spcPts val="0"/>
              </a:spcAft>
              <a:buSzPts val="5200"/>
              <a:buNone/>
              <a:defRPr sz="5200"/>
            </a:lvl5pPr>
            <a:lvl6pPr lvl="5" rtl="0" algn="ctr">
              <a:lnSpc>
                <a:spcPct val="80000"/>
              </a:lnSpc>
              <a:spcBef>
                <a:spcPts val="0"/>
              </a:spcBef>
              <a:spcAft>
                <a:spcPts val="0"/>
              </a:spcAft>
              <a:buSzPts val="5200"/>
              <a:buNone/>
              <a:defRPr sz="5200"/>
            </a:lvl6pPr>
            <a:lvl7pPr lvl="6" rtl="0" algn="ctr">
              <a:lnSpc>
                <a:spcPct val="80000"/>
              </a:lnSpc>
              <a:spcBef>
                <a:spcPts val="0"/>
              </a:spcBef>
              <a:spcAft>
                <a:spcPts val="0"/>
              </a:spcAft>
              <a:buSzPts val="5200"/>
              <a:buNone/>
              <a:defRPr sz="5200"/>
            </a:lvl7pPr>
            <a:lvl8pPr lvl="7" rtl="0" algn="ctr">
              <a:lnSpc>
                <a:spcPct val="80000"/>
              </a:lnSpc>
              <a:spcBef>
                <a:spcPts val="0"/>
              </a:spcBef>
              <a:spcAft>
                <a:spcPts val="0"/>
              </a:spcAft>
              <a:buSzPts val="5200"/>
              <a:buNone/>
              <a:defRPr sz="5200"/>
            </a:lvl8pPr>
            <a:lvl9pPr lvl="8" rtl="0" algn="ctr">
              <a:lnSpc>
                <a:spcPct val="80000"/>
              </a:lnSpc>
              <a:spcBef>
                <a:spcPts val="0"/>
              </a:spcBef>
              <a:spcAft>
                <a:spcPts val="0"/>
              </a:spcAft>
              <a:buSzPts val="5200"/>
              <a:buNone/>
              <a:defRPr sz="5200"/>
            </a:lvl9pPr>
          </a:lstStyle>
          <a:p/>
        </p:txBody>
      </p:sp>
      <p:sp>
        <p:nvSpPr>
          <p:cNvPr id="107" name="Google Shape;107;p22"/>
          <p:cNvSpPr txBox="1"/>
          <p:nvPr>
            <p:ph idx="7" type="subTitle"/>
          </p:nvPr>
        </p:nvSpPr>
        <p:spPr>
          <a:xfrm>
            <a:off x="5990082" y="1889125"/>
            <a:ext cx="2415300" cy="6267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600"/>
              <a:buNone/>
              <a:defRPr sz="1500"/>
            </a:lvl1pPr>
            <a:lvl2pPr lvl="1" rtl="0" algn="ctr">
              <a:lnSpc>
                <a:spcPct val="100000"/>
              </a:lnSpc>
              <a:spcBef>
                <a:spcPts val="0"/>
              </a:spcBef>
              <a:spcAft>
                <a:spcPts val="0"/>
              </a:spcAft>
              <a:buSzPts val="3000"/>
              <a:buNone/>
              <a:defRPr sz="3000"/>
            </a:lvl2pPr>
            <a:lvl3pPr lvl="2" rtl="0" algn="ctr">
              <a:lnSpc>
                <a:spcPct val="100000"/>
              </a:lnSpc>
              <a:spcBef>
                <a:spcPts val="0"/>
              </a:spcBef>
              <a:spcAft>
                <a:spcPts val="0"/>
              </a:spcAft>
              <a:buSzPts val="3000"/>
              <a:buNone/>
              <a:defRPr sz="3000"/>
            </a:lvl3pPr>
            <a:lvl4pPr lvl="3" rtl="0" algn="ctr">
              <a:lnSpc>
                <a:spcPct val="100000"/>
              </a:lnSpc>
              <a:spcBef>
                <a:spcPts val="0"/>
              </a:spcBef>
              <a:spcAft>
                <a:spcPts val="0"/>
              </a:spcAft>
              <a:buSzPts val="3000"/>
              <a:buNone/>
              <a:defRPr sz="3000"/>
            </a:lvl4pPr>
            <a:lvl5pPr lvl="4" rtl="0" algn="ctr">
              <a:lnSpc>
                <a:spcPct val="100000"/>
              </a:lnSpc>
              <a:spcBef>
                <a:spcPts val="0"/>
              </a:spcBef>
              <a:spcAft>
                <a:spcPts val="0"/>
              </a:spcAft>
              <a:buSzPts val="3000"/>
              <a:buNone/>
              <a:defRPr sz="3000"/>
            </a:lvl5pPr>
            <a:lvl6pPr lvl="5" rtl="0" algn="ctr">
              <a:lnSpc>
                <a:spcPct val="100000"/>
              </a:lnSpc>
              <a:spcBef>
                <a:spcPts val="0"/>
              </a:spcBef>
              <a:spcAft>
                <a:spcPts val="0"/>
              </a:spcAft>
              <a:buSzPts val="3000"/>
              <a:buNone/>
              <a:defRPr sz="3000"/>
            </a:lvl6pPr>
            <a:lvl7pPr lvl="6" rtl="0" algn="ctr">
              <a:lnSpc>
                <a:spcPct val="100000"/>
              </a:lnSpc>
              <a:spcBef>
                <a:spcPts val="0"/>
              </a:spcBef>
              <a:spcAft>
                <a:spcPts val="0"/>
              </a:spcAft>
              <a:buSzPts val="3000"/>
              <a:buNone/>
              <a:defRPr sz="3000"/>
            </a:lvl7pPr>
            <a:lvl8pPr lvl="7" rtl="0" algn="ctr">
              <a:lnSpc>
                <a:spcPct val="100000"/>
              </a:lnSpc>
              <a:spcBef>
                <a:spcPts val="0"/>
              </a:spcBef>
              <a:spcAft>
                <a:spcPts val="0"/>
              </a:spcAft>
              <a:buSzPts val="3000"/>
              <a:buNone/>
              <a:defRPr sz="3000"/>
            </a:lvl8pPr>
            <a:lvl9pPr lvl="8" rtl="0" algn="ctr">
              <a:lnSpc>
                <a:spcPct val="100000"/>
              </a:lnSpc>
              <a:spcBef>
                <a:spcPts val="0"/>
              </a:spcBef>
              <a:spcAft>
                <a:spcPts val="0"/>
              </a:spcAft>
              <a:buSzPts val="3000"/>
              <a:buNone/>
              <a:defRPr sz="3000"/>
            </a:lvl9pPr>
          </a:lstStyle>
          <a:p/>
        </p:txBody>
      </p:sp>
      <p:sp>
        <p:nvSpPr>
          <p:cNvPr id="108" name="Google Shape;108;p22"/>
          <p:cNvSpPr txBox="1"/>
          <p:nvPr>
            <p:ph idx="8"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3400"/>
            </a:lvl1pPr>
            <a:lvl2pPr lvl="1" rtl="0">
              <a:spcBef>
                <a:spcPts val="0"/>
              </a:spcBef>
              <a:spcAft>
                <a:spcPts val="0"/>
              </a:spcAft>
              <a:buSzPts val="3400"/>
              <a:buNone/>
              <a:defRPr sz="3400"/>
            </a:lvl2pPr>
            <a:lvl3pPr lvl="2" rtl="0">
              <a:spcBef>
                <a:spcPts val="0"/>
              </a:spcBef>
              <a:spcAft>
                <a:spcPts val="0"/>
              </a:spcAft>
              <a:buSzPts val="3400"/>
              <a:buNone/>
              <a:defRPr sz="3400"/>
            </a:lvl3pPr>
            <a:lvl4pPr lvl="3" rtl="0">
              <a:spcBef>
                <a:spcPts val="0"/>
              </a:spcBef>
              <a:spcAft>
                <a:spcPts val="0"/>
              </a:spcAft>
              <a:buSzPts val="3400"/>
              <a:buNone/>
              <a:defRPr sz="3400"/>
            </a:lvl4pPr>
            <a:lvl5pPr lvl="4" rtl="0">
              <a:spcBef>
                <a:spcPts val="0"/>
              </a:spcBef>
              <a:spcAft>
                <a:spcPts val="0"/>
              </a:spcAft>
              <a:buSzPts val="3400"/>
              <a:buNone/>
              <a:defRPr sz="3400"/>
            </a:lvl5pPr>
            <a:lvl6pPr lvl="5" rtl="0">
              <a:spcBef>
                <a:spcPts val="0"/>
              </a:spcBef>
              <a:spcAft>
                <a:spcPts val="0"/>
              </a:spcAft>
              <a:buSzPts val="3400"/>
              <a:buNone/>
              <a:defRPr sz="3400"/>
            </a:lvl6pPr>
            <a:lvl7pPr lvl="6" rtl="0">
              <a:spcBef>
                <a:spcPts val="0"/>
              </a:spcBef>
              <a:spcAft>
                <a:spcPts val="0"/>
              </a:spcAft>
              <a:buSzPts val="3400"/>
              <a:buNone/>
              <a:defRPr sz="3400"/>
            </a:lvl7pPr>
            <a:lvl8pPr lvl="7" rtl="0">
              <a:spcBef>
                <a:spcPts val="0"/>
              </a:spcBef>
              <a:spcAft>
                <a:spcPts val="0"/>
              </a:spcAft>
              <a:buSzPts val="3400"/>
              <a:buNone/>
              <a:defRPr sz="3400"/>
            </a:lvl8pPr>
            <a:lvl9pPr lvl="8" rtl="0">
              <a:spcBef>
                <a:spcPts val="0"/>
              </a:spcBef>
              <a:spcAft>
                <a:spcPts val="0"/>
              </a:spcAft>
              <a:buSzPts val="3400"/>
              <a:buNone/>
              <a:defRPr sz="3400"/>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CUSTOM_2_1">
    <p:spTree>
      <p:nvGrpSpPr>
        <p:cNvPr id="109" name="Shape 109"/>
        <p:cNvGrpSpPr/>
        <p:nvPr/>
      </p:nvGrpSpPr>
      <p:grpSpPr>
        <a:xfrm>
          <a:off x="0" y="0"/>
          <a:ext cx="0" cy="0"/>
          <a:chOff x="0" y="0"/>
          <a:chExt cx="0" cy="0"/>
        </a:xfrm>
      </p:grpSpPr>
      <p:sp>
        <p:nvSpPr>
          <p:cNvPr id="110" name="Google Shape;110;p23"/>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3400"/>
            </a:lvl1pPr>
            <a:lvl2pPr lvl="1" rtl="0">
              <a:spcBef>
                <a:spcPts val="0"/>
              </a:spcBef>
              <a:spcAft>
                <a:spcPts val="0"/>
              </a:spcAft>
              <a:buSzPts val="3400"/>
              <a:buNone/>
              <a:defRPr sz="3400"/>
            </a:lvl2pPr>
            <a:lvl3pPr lvl="2" rtl="0">
              <a:spcBef>
                <a:spcPts val="0"/>
              </a:spcBef>
              <a:spcAft>
                <a:spcPts val="0"/>
              </a:spcAft>
              <a:buSzPts val="3400"/>
              <a:buNone/>
              <a:defRPr sz="3400"/>
            </a:lvl3pPr>
            <a:lvl4pPr lvl="3" rtl="0">
              <a:spcBef>
                <a:spcPts val="0"/>
              </a:spcBef>
              <a:spcAft>
                <a:spcPts val="0"/>
              </a:spcAft>
              <a:buSzPts val="3400"/>
              <a:buNone/>
              <a:defRPr sz="3400"/>
            </a:lvl4pPr>
            <a:lvl5pPr lvl="4" rtl="0">
              <a:spcBef>
                <a:spcPts val="0"/>
              </a:spcBef>
              <a:spcAft>
                <a:spcPts val="0"/>
              </a:spcAft>
              <a:buSzPts val="3400"/>
              <a:buNone/>
              <a:defRPr sz="3400"/>
            </a:lvl5pPr>
            <a:lvl6pPr lvl="5" rtl="0">
              <a:spcBef>
                <a:spcPts val="0"/>
              </a:spcBef>
              <a:spcAft>
                <a:spcPts val="0"/>
              </a:spcAft>
              <a:buSzPts val="3400"/>
              <a:buNone/>
              <a:defRPr sz="3400"/>
            </a:lvl6pPr>
            <a:lvl7pPr lvl="6" rtl="0">
              <a:spcBef>
                <a:spcPts val="0"/>
              </a:spcBef>
              <a:spcAft>
                <a:spcPts val="0"/>
              </a:spcAft>
              <a:buSzPts val="3400"/>
              <a:buNone/>
              <a:defRPr sz="3400"/>
            </a:lvl7pPr>
            <a:lvl8pPr lvl="7" rtl="0">
              <a:spcBef>
                <a:spcPts val="0"/>
              </a:spcBef>
              <a:spcAft>
                <a:spcPts val="0"/>
              </a:spcAft>
              <a:buSzPts val="3400"/>
              <a:buNone/>
              <a:defRPr sz="3400"/>
            </a:lvl8pPr>
            <a:lvl9pPr lvl="8" rtl="0">
              <a:spcBef>
                <a:spcPts val="0"/>
              </a:spcBef>
              <a:spcAft>
                <a:spcPts val="0"/>
              </a:spcAft>
              <a:buSzPts val="3400"/>
              <a:buNone/>
              <a:defRPr sz="3400"/>
            </a:lvl9pPr>
          </a:lstStyle>
          <a:p/>
        </p:txBody>
      </p:sp>
      <p:sp>
        <p:nvSpPr>
          <p:cNvPr id="111" name="Google Shape;111;p23"/>
          <p:cNvSpPr txBox="1"/>
          <p:nvPr>
            <p:ph idx="2" type="title"/>
          </p:nvPr>
        </p:nvSpPr>
        <p:spPr>
          <a:xfrm>
            <a:off x="1103601" y="1905000"/>
            <a:ext cx="1986000" cy="400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12" name="Google Shape;112;p23"/>
          <p:cNvSpPr txBox="1"/>
          <p:nvPr>
            <p:ph idx="1" type="subTitle"/>
          </p:nvPr>
        </p:nvSpPr>
        <p:spPr>
          <a:xfrm>
            <a:off x="1103601" y="23074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13" name="Google Shape;113;p23"/>
          <p:cNvSpPr txBox="1"/>
          <p:nvPr>
            <p:ph idx="3" type="title"/>
          </p:nvPr>
        </p:nvSpPr>
        <p:spPr>
          <a:xfrm>
            <a:off x="3579000" y="1905000"/>
            <a:ext cx="1986000" cy="400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14" name="Google Shape;114;p23"/>
          <p:cNvSpPr txBox="1"/>
          <p:nvPr>
            <p:ph idx="4" type="subTitle"/>
          </p:nvPr>
        </p:nvSpPr>
        <p:spPr>
          <a:xfrm>
            <a:off x="3579000" y="23074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15" name="Google Shape;115;p23"/>
          <p:cNvSpPr txBox="1"/>
          <p:nvPr>
            <p:ph idx="5" type="title"/>
          </p:nvPr>
        </p:nvSpPr>
        <p:spPr>
          <a:xfrm>
            <a:off x="1103601" y="3719400"/>
            <a:ext cx="1986000" cy="400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16" name="Google Shape;116;p23"/>
          <p:cNvSpPr txBox="1"/>
          <p:nvPr>
            <p:ph idx="6" type="subTitle"/>
          </p:nvPr>
        </p:nvSpPr>
        <p:spPr>
          <a:xfrm>
            <a:off x="1103601" y="41218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17" name="Google Shape;117;p23"/>
          <p:cNvSpPr txBox="1"/>
          <p:nvPr>
            <p:ph idx="7" type="title"/>
          </p:nvPr>
        </p:nvSpPr>
        <p:spPr>
          <a:xfrm>
            <a:off x="3579000" y="3719400"/>
            <a:ext cx="1986000" cy="400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18" name="Google Shape;118;p23"/>
          <p:cNvSpPr txBox="1"/>
          <p:nvPr>
            <p:ph idx="8" type="subTitle"/>
          </p:nvPr>
        </p:nvSpPr>
        <p:spPr>
          <a:xfrm>
            <a:off x="3579000" y="41218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19" name="Google Shape;119;p23"/>
          <p:cNvSpPr txBox="1"/>
          <p:nvPr>
            <p:ph idx="9" type="title"/>
          </p:nvPr>
        </p:nvSpPr>
        <p:spPr>
          <a:xfrm>
            <a:off x="6054399" y="1905000"/>
            <a:ext cx="1986000" cy="400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20" name="Google Shape;120;p23"/>
          <p:cNvSpPr txBox="1"/>
          <p:nvPr>
            <p:ph idx="13" type="subTitle"/>
          </p:nvPr>
        </p:nvSpPr>
        <p:spPr>
          <a:xfrm>
            <a:off x="6054399" y="23074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
        <p:nvSpPr>
          <p:cNvPr id="121" name="Google Shape;121;p23"/>
          <p:cNvSpPr txBox="1"/>
          <p:nvPr>
            <p:ph idx="14" type="title"/>
          </p:nvPr>
        </p:nvSpPr>
        <p:spPr>
          <a:xfrm>
            <a:off x="6054399" y="3719400"/>
            <a:ext cx="1986000" cy="400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400"/>
              <a:buNone/>
              <a:defRPr sz="2400"/>
            </a:lvl1pPr>
            <a:lvl2pPr lvl="1" rtl="0" algn="ctr">
              <a:spcBef>
                <a:spcPts val="0"/>
              </a:spcBef>
              <a:spcAft>
                <a:spcPts val="0"/>
              </a:spcAft>
              <a:buSzPts val="2400"/>
              <a:buNone/>
              <a:defRPr sz="2400"/>
            </a:lvl2pPr>
            <a:lvl3pPr lvl="2" rtl="0" algn="ctr">
              <a:spcBef>
                <a:spcPts val="0"/>
              </a:spcBef>
              <a:spcAft>
                <a:spcPts val="0"/>
              </a:spcAft>
              <a:buSzPts val="2400"/>
              <a:buNone/>
              <a:defRPr sz="2400"/>
            </a:lvl3pPr>
            <a:lvl4pPr lvl="3" rtl="0" algn="ctr">
              <a:spcBef>
                <a:spcPts val="0"/>
              </a:spcBef>
              <a:spcAft>
                <a:spcPts val="0"/>
              </a:spcAft>
              <a:buSzPts val="2400"/>
              <a:buNone/>
              <a:defRPr sz="2400"/>
            </a:lvl4pPr>
            <a:lvl5pPr lvl="4" rtl="0" algn="ctr">
              <a:spcBef>
                <a:spcPts val="0"/>
              </a:spcBef>
              <a:spcAft>
                <a:spcPts val="0"/>
              </a:spcAft>
              <a:buSzPts val="2400"/>
              <a:buNone/>
              <a:defRPr sz="2400"/>
            </a:lvl5pPr>
            <a:lvl6pPr lvl="5" rtl="0" algn="ctr">
              <a:spcBef>
                <a:spcPts val="0"/>
              </a:spcBef>
              <a:spcAft>
                <a:spcPts val="0"/>
              </a:spcAft>
              <a:buSzPts val="2400"/>
              <a:buNone/>
              <a:defRPr sz="2400"/>
            </a:lvl6pPr>
            <a:lvl7pPr lvl="6" rtl="0" algn="ctr">
              <a:spcBef>
                <a:spcPts val="0"/>
              </a:spcBef>
              <a:spcAft>
                <a:spcPts val="0"/>
              </a:spcAft>
              <a:buSzPts val="2400"/>
              <a:buNone/>
              <a:defRPr sz="2400"/>
            </a:lvl7pPr>
            <a:lvl8pPr lvl="7" rtl="0" algn="ctr">
              <a:spcBef>
                <a:spcPts val="0"/>
              </a:spcBef>
              <a:spcAft>
                <a:spcPts val="0"/>
              </a:spcAft>
              <a:buSzPts val="2400"/>
              <a:buNone/>
              <a:defRPr sz="2400"/>
            </a:lvl8pPr>
            <a:lvl9pPr lvl="8" rtl="0" algn="ctr">
              <a:spcBef>
                <a:spcPts val="0"/>
              </a:spcBef>
              <a:spcAft>
                <a:spcPts val="0"/>
              </a:spcAft>
              <a:buSzPts val="2400"/>
              <a:buNone/>
              <a:defRPr sz="2400"/>
            </a:lvl9pPr>
          </a:lstStyle>
          <a:p/>
        </p:txBody>
      </p:sp>
      <p:sp>
        <p:nvSpPr>
          <p:cNvPr id="122" name="Google Shape;122;p23"/>
          <p:cNvSpPr txBox="1"/>
          <p:nvPr>
            <p:ph idx="15" type="subTitle"/>
          </p:nvPr>
        </p:nvSpPr>
        <p:spPr>
          <a:xfrm>
            <a:off x="6054399" y="4121875"/>
            <a:ext cx="1986000" cy="48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500"/>
              <a:buNone/>
              <a:defRPr sz="1500"/>
            </a:lvl1pPr>
            <a:lvl2pPr lvl="1" rtl="0" algn="ctr">
              <a:lnSpc>
                <a:spcPct val="100000"/>
              </a:lnSpc>
              <a:spcBef>
                <a:spcPts val="0"/>
              </a:spcBef>
              <a:spcAft>
                <a:spcPts val="0"/>
              </a:spcAft>
              <a:buSzPts val="1500"/>
              <a:buNone/>
              <a:defRPr sz="1500"/>
            </a:lvl2pPr>
            <a:lvl3pPr lvl="2" rtl="0" algn="ctr">
              <a:lnSpc>
                <a:spcPct val="100000"/>
              </a:lnSpc>
              <a:spcBef>
                <a:spcPts val="0"/>
              </a:spcBef>
              <a:spcAft>
                <a:spcPts val="0"/>
              </a:spcAft>
              <a:buSzPts val="1500"/>
              <a:buNone/>
              <a:defRPr sz="1500"/>
            </a:lvl3pPr>
            <a:lvl4pPr lvl="3" rtl="0" algn="ctr">
              <a:lnSpc>
                <a:spcPct val="100000"/>
              </a:lnSpc>
              <a:spcBef>
                <a:spcPts val="0"/>
              </a:spcBef>
              <a:spcAft>
                <a:spcPts val="0"/>
              </a:spcAft>
              <a:buSzPts val="1500"/>
              <a:buNone/>
              <a:defRPr sz="1500"/>
            </a:lvl4pPr>
            <a:lvl5pPr lvl="4" rtl="0" algn="ctr">
              <a:lnSpc>
                <a:spcPct val="100000"/>
              </a:lnSpc>
              <a:spcBef>
                <a:spcPts val="0"/>
              </a:spcBef>
              <a:spcAft>
                <a:spcPts val="0"/>
              </a:spcAft>
              <a:buSzPts val="1500"/>
              <a:buNone/>
              <a:defRPr sz="1500"/>
            </a:lvl5pPr>
            <a:lvl6pPr lvl="5" rtl="0" algn="ctr">
              <a:lnSpc>
                <a:spcPct val="100000"/>
              </a:lnSpc>
              <a:spcBef>
                <a:spcPts val="0"/>
              </a:spcBef>
              <a:spcAft>
                <a:spcPts val="0"/>
              </a:spcAft>
              <a:buSzPts val="1500"/>
              <a:buNone/>
              <a:defRPr sz="1500"/>
            </a:lvl6pPr>
            <a:lvl7pPr lvl="6" rtl="0" algn="ctr">
              <a:lnSpc>
                <a:spcPct val="100000"/>
              </a:lnSpc>
              <a:spcBef>
                <a:spcPts val="0"/>
              </a:spcBef>
              <a:spcAft>
                <a:spcPts val="0"/>
              </a:spcAft>
              <a:buSzPts val="1500"/>
              <a:buNone/>
              <a:defRPr sz="1500"/>
            </a:lvl7pPr>
            <a:lvl8pPr lvl="7" rtl="0" algn="ctr">
              <a:lnSpc>
                <a:spcPct val="100000"/>
              </a:lnSpc>
              <a:spcBef>
                <a:spcPts val="0"/>
              </a:spcBef>
              <a:spcAft>
                <a:spcPts val="0"/>
              </a:spcAft>
              <a:buSzPts val="1500"/>
              <a:buNone/>
              <a:defRPr sz="1500"/>
            </a:lvl8pPr>
            <a:lvl9pPr lvl="8" rtl="0" algn="ctr">
              <a:lnSpc>
                <a:spcPct val="100000"/>
              </a:lnSpc>
              <a:spcBef>
                <a:spcPts val="0"/>
              </a:spcBef>
              <a:spcAft>
                <a:spcPts val="0"/>
              </a:spcAft>
              <a:buSzPts val="1500"/>
              <a:buNone/>
              <a:defRPr sz="1500"/>
            </a:lvl9pPr>
          </a:lstStyle>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CUSTOM">
    <p:spTree>
      <p:nvGrpSpPr>
        <p:cNvPr id="123" name="Shape 123"/>
        <p:cNvGrpSpPr/>
        <p:nvPr/>
      </p:nvGrpSpPr>
      <p:grpSpPr>
        <a:xfrm>
          <a:off x="0" y="0"/>
          <a:ext cx="0" cy="0"/>
          <a:chOff x="0" y="0"/>
          <a:chExt cx="0" cy="0"/>
        </a:xfrm>
      </p:grpSpPr>
      <p:sp>
        <p:nvSpPr>
          <p:cNvPr id="124" name="Google Shape;124;p24"/>
          <p:cNvSpPr txBox="1"/>
          <p:nvPr>
            <p:ph type="ctrTitle"/>
          </p:nvPr>
        </p:nvSpPr>
        <p:spPr>
          <a:xfrm>
            <a:off x="4485250" y="1188250"/>
            <a:ext cx="3772800" cy="875700"/>
          </a:xfrm>
          <a:prstGeom prst="rect">
            <a:avLst/>
          </a:prstGeom>
        </p:spPr>
        <p:txBody>
          <a:bodyPr anchorCtr="0" anchor="b" bIns="91425" lIns="91425" spcFirstLastPara="1" rIns="91425" wrap="square" tIns="91425">
            <a:noAutofit/>
          </a:bodyPr>
          <a:lstStyle>
            <a:lvl1pPr lvl="0" rtl="0" algn="r">
              <a:spcBef>
                <a:spcPts val="0"/>
              </a:spcBef>
              <a:spcAft>
                <a:spcPts val="0"/>
              </a:spcAft>
              <a:buSzPts val="5200"/>
              <a:buNone/>
              <a:defRPr sz="5000">
                <a:latin typeface="Montserrat ExtraBold"/>
                <a:ea typeface="Montserrat ExtraBold"/>
                <a:cs typeface="Montserrat ExtraBold"/>
                <a:sym typeface="Montserrat ExtraBold"/>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25" name="Google Shape;125;p24"/>
          <p:cNvSpPr txBox="1"/>
          <p:nvPr>
            <p:ph idx="1" type="subTitle"/>
          </p:nvPr>
        </p:nvSpPr>
        <p:spPr>
          <a:xfrm>
            <a:off x="4485250" y="2024500"/>
            <a:ext cx="3772800" cy="13950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a:solidFill>
                  <a:schemeClr val="dk1"/>
                </a:solidFill>
                <a:latin typeface="DM Sans"/>
                <a:ea typeface="DM Sans"/>
                <a:cs typeface="DM Sans"/>
                <a:sym typeface="DM Sans"/>
              </a:defRPr>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126" name="Google Shape;126;p24"/>
          <p:cNvSpPr txBox="1"/>
          <p:nvPr/>
        </p:nvSpPr>
        <p:spPr>
          <a:xfrm>
            <a:off x="4485250" y="3491475"/>
            <a:ext cx="3772800" cy="615600"/>
          </a:xfrm>
          <a:prstGeom prst="rect">
            <a:avLst/>
          </a:prstGeom>
          <a:noFill/>
          <a:ln>
            <a:noFill/>
          </a:ln>
        </p:spPr>
        <p:txBody>
          <a:bodyPr anchorCtr="0" anchor="ctr" bIns="91425" lIns="91425" spcFirstLastPara="1" rIns="91425" wrap="square" tIns="91425">
            <a:noAutofit/>
          </a:bodyPr>
          <a:lstStyle/>
          <a:p>
            <a:pPr indent="0" lvl="0" marL="0" rtl="0" algn="r">
              <a:lnSpc>
                <a:spcPct val="100000"/>
              </a:lnSpc>
              <a:spcBef>
                <a:spcPts val="0"/>
              </a:spcBef>
              <a:spcAft>
                <a:spcPts val="0"/>
              </a:spcAft>
              <a:buNone/>
            </a:pPr>
            <a:r>
              <a:rPr lang="en" sz="1200">
                <a:solidFill>
                  <a:schemeClr val="dk1"/>
                </a:solidFill>
                <a:latin typeface="DM Sans"/>
                <a:ea typeface="DM Sans"/>
                <a:cs typeface="DM Sans"/>
                <a:sym typeface="DM Sans"/>
              </a:rPr>
              <a:t>CREDITS: This presentation template was created by </a:t>
            </a:r>
            <a:r>
              <a:rPr b="1" lang="en" sz="1200">
                <a:solidFill>
                  <a:schemeClr val="lt2"/>
                </a:solidFill>
                <a:uFill>
                  <a:noFill/>
                </a:uFill>
                <a:latin typeface="DM Sans"/>
                <a:ea typeface="DM Sans"/>
                <a:cs typeface="DM Sans"/>
                <a:sym typeface="DM Sans"/>
                <a:hlinkClick r:id="rId2">
                  <a:extLst>
                    <a:ext uri="{A12FA001-AC4F-418D-AE19-62706E023703}">
                      <ahyp:hlinkClr val="tx"/>
                    </a:ext>
                  </a:extLst>
                </a:hlinkClick>
              </a:rPr>
              <a:t>Slidesgo</a:t>
            </a:r>
            <a:r>
              <a:rPr lang="en" sz="1200">
                <a:solidFill>
                  <a:schemeClr val="dk1"/>
                </a:solidFill>
                <a:latin typeface="DM Sans"/>
                <a:ea typeface="DM Sans"/>
                <a:cs typeface="DM Sans"/>
                <a:sym typeface="DM Sans"/>
              </a:rPr>
              <a:t>, and includes icons by </a:t>
            </a:r>
            <a:r>
              <a:rPr b="1" lang="en" sz="1200">
                <a:solidFill>
                  <a:schemeClr val="lt2"/>
                </a:solidFill>
                <a:uFill>
                  <a:noFill/>
                </a:uFill>
                <a:latin typeface="DM Sans"/>
                <a:ea typeface="DM Sans"/>
                <a:cs typeface="DM Sans"/>
                <a:sym typeface="DM Sans"/>
                <a:hlinkClick r:id="rId3">
                  <a:extLst>
                    <a:ext uri="{A12FA001-AC4F-418D-AE19-62706E023703}">
                      <ahyp:hlinkClr val="tx"/>
                    </a:ext>
                  </a:extLst>
                </a:hlinkClick>
              </a:rPr>
              <a:t>Flaticon</a:t>
            </a:r>
            <a:r>
              <a:rPr b="1" lang="en" sz="1200">
                <a:solidFill>
                  <a:schemeClr val="dk1"/>
                </a:solidFill>
                <a:latin typeface="DM Sans"/>
                <a:ea typeface="DM Sans"/>
                <a:cs typeface="DM Sans"/>
                <a:sym typeface="DM Sans"/>
              </a:rPr>
              <a:t> </a:t>
            </a:r>
            <a:r>
              <a:rPr lang="en" sz="1200">
                <a:solidFill>
                  <a:schemeClr val="dk1"/>
                </a:solidFill>
                <a:latin typeface="DM Sans"/>
                <a:ea typeface="DM Sans"/>
                <a:cs typeface="DM Sans"/>
                <a:sym typeface="DM Sans"/>
              </a:rPr>
              <a:t>and infographics &amp; images by </a:t>
            </a:r>
            <a:r>
              <a:rPr b="1" lang="en" sz="1200">
                <a:solidFill>
                  <a:schemeClr val="lt2"/>
                </a:solidFill>
                <a:uFill>
                  <a:noFill/>
                </a:uFill>
                <a:latin typeface="DM Sans"/>
                <a:ea typeface="DM Sans"/>
                <a:cs typeface="DM Sans"/>
                <a:sym typeface="DM Sans"/>
                <a:hlinkClick r:id="rId4">
                  <a:extLst>
                    <a:ext uri="{A12FA001-AC4F-418D-AE19-62706E023703}">
                      <ahyp:hlinkClr val="tx"/>
                    </a:ext>
                  </a:extLst>
                </a:hlinkClick>
              </a:rPr>
              <a:t>Freepik</a:t>
            </a:r>
            <a:endParaRPr b="1" sz="1200">
              <a:solidFill>
                <a:schemeClr val="lt2"/>
              </a:solidFill>
              <a:latin typeface="DM Sans"/>
              <a:ea typeface="DM Sans"/>
              <a:cs typeface="DM Sans"/>
              <a:sym typeface="DM Sans"/>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CUSTOM_11">
    <p:spTree>
      <p:nvGrpSpPr>
        <p:cNvPr id="127" name="Shape 127"/>
        <p:cNvGrpSpPr/>
        <p:nvPr/>
      </p:nvGrpSpPr>
      <p:grpSpPr>
        <a:xfrm>
          <a:off x="0" y="0"/>
          <a:ext cx="0" cy="0"/>
          <a:chOff x="0" y="0"/>
          <a:chExt cx="0" cy="0"/>
        </a:xfrm>
      </p:grpSpPr>
      <p:grpSp>
        <p:nvGrpSpPr>
          <p:cNvPr id="128" name="Google Shape;128;p25"/>
          <p:cNvGrpSpPr/>
          <p:nvPr/>
        </p:nvGrpSpPr>
        <p:grpSpPr>
          <a:xfrm flipH="1" rot="2560931">
            <a:off x="4876289" y="-1119552"/>
            <a:ext cx="8210933" cy="4926800"/>
            <a:chOff x="2846901" y="2229172"/>
            <a:chExt cx="8210100" cy="4926300"/>
          </a:xfrm>
        </p:grpSpPr>
        <p:sp>
          <p:nvSpPr>
            <p:cNvPr id="129" name="Google Shape;129;p25"/>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25"/>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131" name="Google Shape;131;p25"/>
          <p:cNvGrpSpPr/>
          <p:nvPr/>
        </p:nvGrpSpPr>
        <p:grpSpPr>
          <a:xfrm>
            <a:off x="-834082" y="4183246"/>
            <a:ext cx="9856200" cy="1654500"/>
            <a:chOff x="-311300" y="-167354"/>
            <a:chExt cx="9856200" cy="1654500"/>
          </a:xfrm>
        </p:grpSpPr>
        <p:sp>
          <p:nvSpPr>
            <p:cNvPr id="132" name="Google Shape;132;p25"/>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25"/>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134" name="Google Shape;134;p25"/>
          <p:cNvGrpSpPr/>
          <p:nvPr/>
        </p:nvGrpSpPr>
        <p:grpSpPr>
          <a:xfrm rot="-233258">
            <a:off x="-2216750" y="-1264487"/>
            <a:ext cx="8918109" cy="3043203"/>
            <a:chOff x="-840567" y="-1057272"/>
            <a:chExt cx="8918100" cy="3043200"/>
          </a:xfrm>
        </p:grpSpPr>
        <p:sp>
          <p:nvSpPr>
            <p:cNvPr id="135" name="Google Shape;135;p25"/>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5"/>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CUSTOM_11_1">
    <p:spTree>
      <p:nvGrpSpPr>
        <p:cNvPr id="137" name="Shape 137"/>
        <p:cNvGrpSpPr/>
        <p:nvPr/>
      </p:nvGrpSpPr>
      <p:grpSpPr>
        <a:xfrm>
          <a:off x="0" y="0"/>
          <a:ext cx="0" cy="0"/>
          <a:chOff x="0" y="0"/>
          <a:chExt cx="0" cy="0"/>
        </a:xfrm>
      </p:grpSpPr>
      <p:grpSp>
        <p:nvGrpSpPr>
          <p:cNvPr id="138" name="Google Shape;138;p26"/>
          <p:cNvGrpSpPr/>
          <p:nvPr/>
        </p:nvGrpSpPr>
        <p:grpSpPr>
          <a:xfrm flipH="1" rot="-1345875">
            <a:off x="852215" y="-1881553"/>
            <a:ext cx="8210650" cy="4926630"/>
            <a:chOff x="2846901" y="2229172"/>
            <a:chExt cx="8210100" cy="4926300"/>
          </a:xfrm>
        </p:grpSpPr>
        <p:sp>
          <p:nvSpPr>
            <p:cNvPr id="139" name="Google Shape;139;p26"/>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6"/>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141" name="Google Shape;141;p26"/>
          <p:cNvGrpSpPr/>
          <p:nvPr/>
        </p:nvGrpSpPr>
        <p:grpSpPr>
          <a:xfrm rot="4340978">
            <a:off x="-4107301" y="1225699"/>
            <a:ext cx="9855947" cy="1654458"/>
            <a:chOff x="-311300" y="-167354"/>
            <a:chExt cx="9856200" cy="1654500"/>
          </a:xfrm>
        </p:grpSpPr>
        <p:sp>
          <p:nvSpPr>
            <p:cNvPr id="142" name="Google Shape;142;p26"/>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6"/>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144" name="Google Shape;144;p26"/>
          <p:cNvGrpSpPr/>
          <p:nvPr/>
        </p:nvGrpSpPr>
        <p:grpSpPr>
          <a:xfrm rot="-397268">
            <a:off x="-2294203" y="-1192724"/>
            <a:ext cx="8917828" cy="3043107"/>
            <a:chOff x="-840567" y="-1057272"/>
            <a:chExt cx="8918100" cy="3043200"/>
          </a:xfrm>
        </p:grpSpPr>
        <p:sp>
          <p:nvSpPr>
            <p:cNvPr id="145" name="Google Shape;145;p26"/>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6"/>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2">
  <p:cSld name="CUSTOM_11_1_1">
    <p:spTree>
      <p:nvGrpSpPr>
        <p:cNvPr id="147" name="Shape 147"/>
        <p:cNvGrpSpPr/>
        <p:nvPr/>
      </p:nvGrpSpPr>
      <p:grpSpPr>
        <a:xfrm>
          <a:off x="0" y="0"/>
          <a:ext cx="0" cy="0"/>
          <a:chOff x="0" y="0"/>
          <a:chExt cx="0" cy="0"/>
        </a:xfrm>
      </p:grpSpPr>
      <p:grpSp>
        <p:nvGrpSpPr>
          <p:cNvPr id="148" name="Google Shape;148;p27"/>
          <p:cNvGrpSpPr/>
          <p:nvPr/>
        </p:nvGrpSpPr>
        <p:grpSpPr>
          <a:xfrm flipH="1" rot="-1345875">
            <a:off x="147365" y="2328497"/>
            <a:ext cx="8210650" cy="4926630"/>
            <a:chOff x="2846901" y="2229172"/>
            <a:chExt cx="8210100" cy="4926300"/>
          </a:xfrm>
        </p:grpSpPr>
        <p:sp>
          <p:nvSpPr>
            <p:cNvPr id="149" name="Google Shape;149;p27"/>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7"/>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151" name="Google Shape;151;p27"/>
          <p:cNvGrpSpPr/>
          <p:nvPr/>
        </p:nvGrpSpPr>
        <p:grpSpPr>
          <a:xfrm rot="4340978">
            <a:off x="-4640701" y="177949"/>
            <a:ext cx="9855947" cy="1654458"/>
            <a:chOff x="-311300" y="-167354"/>
            <a:chExt cx="9856200" cy="1654500"/>
          </a:xfrm>
        </p:grpSpPr>
        <p:sp>
          <p:nvSpPr>
            <p:cNvPr id="152" name="Google Shape;152;p27"/>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7"/>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154" name="Google Shape;154;p27"/>
          <p:cNvGrpSpPr/>
          <p:nvPr/>
        </p:nvGrpSpPr>
        <p:grpSpPr>
          <a:xfrm rot="-397268">
            <a:off x="2715947" y="3086413"/>
            <a:ext cx="8917828" cy="3043107"/>
            <a:chOff x="-840567" y="-1057272"/>
            <a:chExt cx="8918100" cy="3043200"/>
          </a:xfrm>
        </p:grpSpPr>
        <p:sp>
          <p:nvSpPr>
            <p:cNvPr id="155" name="Google Shape;155;p27"/>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7"/>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160" name="Shape 160"/>
        <p:cNvGrpSpPr/>
        <p:nvPr/>
      </p:nvGrpSpPr>
      <p:grpSpPr>
        <a:xfrm>
          <a:off x="0" y="0"/>
          <a:ext cx="0" cy="0"/>
          <a:chOff x="0" y="0"/>
          <a:chExt cx="0" cy="0"/>
        </a:xfrm>
      </p:grpSpPr>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161" name="Shape 161"/>
        <p:cNvGrpSpPr/>
        <p:nvPr/>
      </p:nvGrpSpPr>
      <p:grpSpPr>
        <a:xfrm>
          <a:off x="0" y="0"/>
          <a:ext cx="0" cy="0"/>
          <a:chOff x="0" y="0"/>
          <a:chExt cx="0" cy="0"/>
        </a:xfrm>
      </p:grpSpPr>
      <p:sp>
        <p:nvSpPr>
          <p:cNvPr id="162" name="Google Shape;162;p30"/>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Font typeface="Arial"/>
              <a:buNone/>
              <a:defRPr>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16" name="Shape 16"/>
        <p:cNvGrpSpPr/>
        <p:nvPr/>
      </p:nvGrpSpPr>
      <p:grpSpPr>
        <a:xfrm>
          <a:off x="0" y="0"/>
          <a:ext cx="0" cy="0"/>
          <a:chOff x="0" y="0"/>
          <a:chExt cx="0" cy="0"/>
        </a:xfrm>
      </p:grpSpPr>
      <p:sp>
        <p:nvSpPr>
          <p:cNvPr id="17" name="Google Shape;17;p4"/>
          <p:cNvSpPr txBox="1"/>
          <p:nvPr>
            <p:ph idx="1" type="body"/>
          </p:nvPr>
        </p:nvSpPr>
        <p:spPr>
          <a:xfrm>
            <a:off x="711400" y="1038225"/>
            <a:ext cx="7721100" cy="3667200"/>
          </a:xfrm>
          <a:prstGeom prst="rect">
            <a:avLst/>
          </a:prstGeom>
        </p:spPr>
        <p:txBody>
          <a:bodyPr anchorCtr="0" anchor="t" bIns="91425" lIns="91425" spcFirstLastPara="1" rIns="91425" wrap="square" tIns="91425">
            <a:noAutofit/>
          </a:bodyPr>
          <a:lstStyle>
            <a:lvl1pPr indent="-323850" lvl="0" marL="457200">
              <a:lnSpc>
                <a:spcPct val="100000"/>
              </a:lnSpc>
              <a:spcBef>
                <a:spcPts val="0"/>
              </a:spcBef>
              <a:spcAft>
                <a:spcPts val="0"/>
              </a:spcAft>
              <a:buClr>
                <a:schemeClr val="lt2"/>
              </a:buClr>
              <a:buSzPts val="1500"/>
              <a:buChar char="✱"/>
              <a:defRPr sz="1500"/>
            </a:lvl1pPr>
            <a:lvl2pPr indent="-323850" lvl="1" marL="914400">
              <a:lnSpc>
                <a:spcPct val="100000"/>
              </a:lnSpc>
              <a:spcBef>
                <a:spcPts val="0"/>
              </a:spcBef>
              <a:spcAft>
                <a:spcPts val="0"/>
              </a:spcAft>
              <a:buSzPts val="1500"/>
              <a:buChar char="○"/>
              <a:defRPr sz="1500"/>
            </a:lvl2pPr>
            <a:lvl3pPr indent="-323850" lvl="2" marL="1371600">
              <a:lnSpc>
                <a:spcPct val="100000"/>
              </a:lnSpc>
              <a:spcBef>
                <a:spcPts val="0"/>
              </a:spcBef>
              <a:spcAft>
                <a:spcPts val="0"/>
              </a:spcAft>
              <a:buSzPts val="1500"/>
              <a:buChar char="■"/>
              <a:defRPr sz="1500"/>
            </a:lvl3pPr>
            <a:lvl4pPr indent="-323850" lvl="3" marL="1828800">
              <a:lnSpc>
                <a:spcPct val="100000"/>
              </a:lnSpc>
              <a:spcBef>
                <a:spcPts val="0"/>
              </a:spcBef>
              <a:spcAft>
                <a:spcPts val="0"/>
              </a:spcAft>
              <a:buSzPts val="1500"/>
              <a:buChar char="●"/>
              <a:defRPr sz="1500"/>
            </a:lvl4pPr>
            <a:lvl5pPr indent="-323850" lvl="4" marL="2286000">
              <a:lnSpc>
                <a:spcPct val="100000"/>
              </a:lnSpc>
              <a:spcBef>
                <a:spcPts val="0"/>
              </a:spcBef>
              <a:spcAft>
                <a:spcPts val="0"/>
              </a:spcAft>
              <a:buSzPts val="1500"/>
              <a:buChar char="○"/>
              <a:defRPr sz="1500"/>
            </a:lvl5pPr>
            <a:lvl6pPr indent="-323850" lvl="5" marL="2743200">
              <a:lnSpc>
                <a:spcPct val="100000"/>
              </a:lnSpc>
              <a:spcBef>
                <a:spcPts val="0"/>
              </a:spcBef>
              <a:spcAft>
                <a:spcPts val="0"/>
              </a:spcAft>
              <a:buSzPts val="1500"/>
              <a:buChar char="■"/>
              <a:defRPr sz="1500"/>
            </a:lvl6pPr>
            <a:lvl7pPr indent="-323850" lvl="6" marL="3200400">
              <a:lnSpc>
                <a:spcPct val="100000"/>
              </a:lnSpc>
              <a:spcBef>
                <a:spcPts val="0"/>
              </a:spcBef>
              <a:spcAft>
                <a:spcPts val="0"/>
              </a:spcAft>
              <a:buSzPts val="1500"/>
              <a:buChar char="●"/>
              <a:defRPr sz="1500"/>
            </a:lvl7pPr>
            <a:lvl8pPr indent="-323850" lvl="7" marL="3657600">
              <a:lnSpc>
                <a:spcPct val="100000"/>
              </a:lnSpc>
              <a:spcBef>
                <a:spcPts val="0"/>
              </a:spcBef>
              <a:spcAft>
                <a:spcPts val="0"/>
              </a:spcAft>
              <a:buSzPts val="1500"/>
              <a:buChar char="○"/>
              <a:defRPr sz="1500"/>
            </a:lvl8pPr>
            <a:lvl9pPr indent="-323850" lvl="8" marL="4114800">
              <a:lnSpc>
                <a:spcPct val="100000"/>
              </a:lnSpc>
              <a:spcBef>
                <a:spcPts val="0"/>
              </a:spcBef>
              <a:spcAft>
                <a:spcPts val="0"/>
              </a:spcAft>
              <a:buSzPts val="1500"/>
              <a:buChar char="■"/>
              <a:defRPr sz="1500"/>
            </a:lvl9pPr>
          </a:lstStyle>
          <a:p/>
        </p:txBody>
      </p:sp>
      <p:sp>
        <p:nvSpPr>
          <p:cNvPr id="18" name="Google Shape;18;p4"/>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sz="3400"/>
            </a:lvl1pPr>
            <a:lvl2pPr lvl="1" rtl="0">
              <a:spcBef>
                <a:spcPts val="0"/>
              </a:spcBef>
              <a:spcAft>
                <a:spcPts val="0"/>
              </a:spcAft>
              <a:buSzPts val="3400"/>
              <a:buNone/>
              <a:defRPr sz="3400"/>
            </a:lvl2pPr>
            <a:lvl3pPr lvl="2" rtl="0">
              <a:spcBef>
                <a:spcPts val="0"/>
              </a:spcBef>
              <a:spcAft>
                <a:spcPts val="0"/>
              </a:spcAft>
              <a:buSzPts val="3400"/>
              <a:buNone/>
              <a:defRPr sz="3400"/>
            </a:lvl3pPr>
            <a:lvl4pPr lvl="3" rtl="0">
              <a:spcBef>
                <a:spcPts val="0"/>
              </a:spcBef>
              <a:spcAft>
                <a:spcPts val="0"/>
              </a:spcAft>
              <a:buSzPts val="3400"/>
              <a:buNone/>
              <a:defRPr sz="3400"/>
            </a:lvl4pPr>
            <a:lvl5pPr lvl="4" rtl="0">
              <a:spcBef>
                <a:spcPts val="0"/>
              </a:spcBef>
              <a:spcAft>
                <a:spcPts val="0"/>
              </a:spcAft>
              <a:buSzPts val="3400"/>
              <a:buNone/>
              <a:defRPr sz="3400"/>
            </a:lvl5pPr>
            <a:lvl6pPr lvl="5" rtl="0">
              <a:spcBef>
                <a:spcPts val="0"/>
              </a:spcBef>
              <a:spcAft>
                <a:spcPts val="0"/>
              </a:spcAft>
              <a:buSzPts val="3400"/>
              <a:buNone/>
              <a:defRPr sz="3400"/>
            </a:lvl6pPr>
            <a:lvl7pPr lvl="6" rtl="0">
              <a:spcBef>
                <a:spcPts val="0"/>
              </a:spcBef>
              <a:spcAft>
                <a:spcPts val="0"/>
              </a:spcAft>
              <a:buSzPts val="3400"/>
              <a:buNone/>
              <a:defRPr sz="3400"/>
            </a:lvl7pPr>
            <a:lvl8pPr lvl="7" rtl="0">
              <a:spcBef>
                <a:spcPts val="0"/>
              </a:spcBef>
              <a:spcAft>
                <a:spcPts val="0"/>
              </a:spcAft>
              <a:buSzPts val="3400"/>
              <a:buNone/>
              <a:defRPr sz="3400"/>
            </a:lvl8pPr>
            <a:lvl9pPr lvl="8" rtl="0">
              <a:spcBef>
                <a:spcPts val="0"/>
              </a:spcBef>
              <a:spcAft>
                <a:spcPts val="0"/>
              </a:spcAft>
              <a:buSzPts val="3400"/>
              <a:buNone/>
              <a:defRPr sz="3400"/>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19" name="Shape 19"/>
        <p:cNvGrpSpPr/>
        <p:nvPr/>
      </p:nvGrpSpPr>
      <p:grpSpPr>
        <a:xfrm>
          <a:off x="0" y="0"/>
          <a:ext cx="0" cy="0"/>
          <a:chOff x="0" y="0"/>
          <a:chExt cx="0" cy="0"/>
        </a:xfrm>
      </p:grpSpPr>
      <p:sp>
        <p:nvSpPr>
          <p:cNvPr id="20" name="Google Shape;20;p5"/>
          <p:cNvSpPr txBox="1"/>
          <p:nvPr>
            <p:ph type="title"/>
          </p:nvPr>
        </p:nvSpPr>
        <p:spPr>
          <a:xfrm>
            <a:off x="801603" y="3055176"/>
            <a:ext cx="4065000" cy="558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400"/>
              <a:buNone/>
              <a:defRPr b="0"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1" name="Google Shape;21;p5"/>
          <p:cNvSpPr txBox="1"/>
          <p:nvPr>
            <p:ph idx="2" type="title"/>
          </p:nvPr>
        </p:nvSpPr>
        <p:spPr>
          <a:xfrm>
            <a:off x="799140" y="1359725"/>
            <a:ext cx="4069800" cy="558900"/>
          </a:xfrm>
          <a:prstGeom prst="rect">
            <a:avLst/>
          </a:prstGeom>
        </p:spPr>
        <p:txBody>
          <a:bodyPr anchorCtr="0" anchor="t" bIns="91425" lIns="91425" spcFirstLastPara="1" rIns="91425" wrap="square" tIns="91425">
            <a:noAutofit/>
          </a:bodyPr>
          <a:lstStyle>
            <a:lvl1pPr lvl="0" rtl="0" algn="r">
              <a:spcBef>
                <a:spcPts val="0"/>
              </a:spcBef>
              <a:spcAft>
                <a:spcPts val="0"/>
              </a:spcAft>
              <a:buSzPts val="3400"/>
              <a:buNone/>
              <a:defRPr b="0" sz="2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2" name="Google Shape;22;p5"/>
          <p:cNvSpPr txBox="1"/>
          <p:nvPr>
            <p:ph idx="1" type="subTitle"/>
          </p:nvPr>
        </p:nvSpPr>
        <p:spPr>
          <a:xfrm>
            <a:off x="799158" y="1880528"/>
            <a:ext cx="4069800" cy="66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2800"/>
              <a:buNone/>
              <a:defRPr b="0" sz="15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3" name="Google Shape;23;p5"/>
          <p:cNvSpPr txBox="1"/>
          <p:nvPr>
            <p:ph idx="3" type="subTitle"/>
          </p:nvPr>
        </p:nvSpPr>
        <p:spPr>
          <a:xfrm>
            <a:off x="801404" y="3575975"/>
            <a:ext cx="4065000" cy="6627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2800"/>
              <a:buNone/>
              <a:defRPr b="0" sz="15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
        <p:nvSpPr>
          <p:cNvPr id="24" name="Google Shape;24;p5"/>
          <p:cNvSpPr txBox="1"/>
          <p:nvPr>
            <p:ph idx="4"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sz="3400"/>
            </a:lvl1pPr>
            <a:lvl2pPr lvl="1" rtl="0">
              <a:spcBef>
                <a:spcPts val="0"/>
              </a:spcBef>
              <a:spcAft>
                <a:spcPts val="0"/>
              </a:spcAft>
              <a:buSzPts val="3400"/>
              <a:buNone/>
              <a:defRPr sz="3400"/>
            </a:lvl2pPr>
            <a:lvl3pPr lvl="2" rtl="0">
              <a:spcBef>
                <a:spcPts val="0"/>
              </a:spcBef>
              <a:spcAft>
                <a:spcPts val="0"/>
              </a:spcAft>
              <a:buSzPts val="3400"/>
              <a:buNone/>
              <a:defRPr sz="3400"/>
            </a:lvl3pPr>
            <a:lvl4pPr lvl="3" rtl="0">
              <a:spcBef>
                <a:spcPts val="0"/>
              </a:spcBef>
              <a:spcAft>
                <a:spcPts val="0"/>
              </a:spcAft>
              <a:buSzPts val="3400"/>
              <a:buNone/>
              <a:defRPr sz="3400"/>
            </a:lvl4pPr>
            <a:lvl5pPr lvl="4" rtl="0">
              <a:spcBef>
                <a:spcPts val="0"/>
              </a:spcBef>
              <a:spcAft>
                <a:spcPts val="0"/>
              </a:spcAft>
              <a:buSzPts val="3400"/>
              <a:buNone/>
              <a:defRPr sz="3400"/>
            </a:lvl5pPr>
            <a:lvl6pPr lvl="5" rtl="0">
              <a:spcBef>
                <a:spcPts val="0"/>
              </a:spcBef>
              <a:spcAft>
                <a:spcPts val="0"/>
              </a:spcAft>
              <a:buSzPts val="3400"/>
              <a:buNone/>
              <a:defRPr sz="3400"/>
            </a:lvl6pPr>
            <a:lvl7pPr lvl="6" rtl="0">
              <a:spcBef>
                <a:spcPts val="0"/>
              </a:spcBef>
              <a:spcAft>
                <a:spcPts val="0"/>
              </a:spcAft>
              <a:buSzPts val="3400"/>
              <a:buNone/>
              <a:defRPr sz="3400"/>
            </a:lvl7pPr>
            <a:lvl8pPr lvl="7" rtl="0">
              <a:spcBef>
                <a:spcPts val="0"/>
              </a:spcBef>
              <a:spcAft>
                <a:spcPts val="0"/>
              </a:spcAft>
              <a:buSzPts val="3400"/>
              <a:buNone/>
              <a:defRPr sz="3400"/>
            </a:lvl8pPr>
            <a:lvl9pPr lvl="8" rtl="0">
              <a:spcBef>
                <a:spcPts val="0"/>
              </a:spcBef>
              <a:spcAft>
                <a:spcPts val="0"/>
              </a:spcAft>
              <a:buSzPts val="3400"/>
              <a:buNone/>
              <a:defRPr sz="3400"/>
            </a:lvl9pPr>
          </a:lstStyle>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25" name="Shape 25"/>
        <p:cNvGrpSpPr/>
        <p:nvPr/>
      </p:nvGrpSpPr>
      <p:grpSpPr>
        <a:xfrm>
          <a:off x="0" y="0"/>
          <a:ext cx="0" cy="0"/>
          <a:chOff x="0" y="0"/>
          <a:chExt cx="0" cy="0"/>
        </a:xfrm>
      </p:grpSpPr>
      <p:sp>
        <p:nvSpPr>
          <p:cNvPr id="26" name="Google Shape;26;p6"/>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lgn="ctr">
              <a:spcBef>
                <a:spcPts val="0"/>
              </a:spcBef>
              <a:spcAft>
                <a:spcPts val="0"/>
              </a:spcAft>
              <a:buSzPts val="3400"/>
              <a:buNone/>
              <a:defRPr sz="3400"/>
            </a:lvl1pPr>
            <a:lvl2pPr lvl="1" rtl="0" algn="ctr">
              <a:spcBef>
                <a:spcPts val="0"/>
              </a:spcBef>
              <a:spcAft>
                <a:spcPts val="0"/>
              </a:spcAft>
              <a:buSzPts val="3400"/>
              <a:buNone/>
              <a:defRPr sz="3400"/>
            </a:lvl2pPr>
            <a:lvl3pPr lvl="2" rtl="0" algn="ctr">
              <a:spcBef>
                <a:spcPts val="0"/>
              </a:spcBef>
              <a:spcAft>
                <a:spcPts val="0"/>
              </a:spcAft>
              <a:buSzPts val="3400"/>
              <a:buNone/>
              <a:defRPr sz="3400"/>
            </a:lvl3pPr>
            <a:lvl4pPr lvl="3" rtl="0" algn="ctr">
              <a:spcBef>
                <a:spcPts val="0"/>
              </a:spcBef>
              <a:spcAft>
                <a:spcPts val="0"/>
              </a:spcAft>
              <a:buSzPts val="3400"/>
              <a:buNone/>
              <a:defRPr sz="3400"/>
            </a:lvl4pPr>
            <a:lvl5pPr lvl="4" rtl="0" algn="ctr">
              <a:spcBef>
                <a:spcPts val="0"/>
              </a:spcBef>
              <a:spcAft>
                <a:spcPts val="0"/>
              </a:spcAft>
              <a:buSzPts val="3400"/>
              <a:buNone/>
              <a:defRPr sz="3400"/>
            </a:lvl5pPr>
            <a:lvl6pPr lvl="5" rtl="0" algn="ctr">
              <a:spcBef>
                <a:spcPts val="0"/>
              </a:spcBef>
              <a:spcAft>
                <a:spcPts val="0"/>
              </a:spcAft>
              <a:buSzPts val="3400"/>
              <a:buNone/>
              <a:defRPr sz="3400"/>
            </a:lvl6pPr>
            <a:lvl7pPr lvl="6" rtl="0" algn="ctr">
              <a:spcBef>
                <a:spcPts val="0"/>
              </a:spcBef>
              <a:spcAft>
                <a:spcPts val="0"/>
              </a:spcAft>
              <a:buSzPts val="3400"/>
              <a:buNone/>
              <a:defRPr sz="3400"/>
            </a:lvl7pPr>
            <a:lvl8pPr lvl="7" rtl="0" algn="ctr">
              <a:spcBef>
                <a:spcPts val="0"/>
              </a:spcBef>
              <a:spcAft>
                <a:spcPts val="0"/>
              </a:spcAft>
              <a:buSzPts val="3400"/>
              <a:buNone/>
              <a:defRPr sz="3400"/>
            </a:lvl8pPr>
            <a:lvl9pPr lvl="8" rtl="0" algn="ctr">
              <a:spcBef>
                <a:spcPts val="0"/>
              </a:spcBef>
              <a:spcAft>
                <a:spcPts val="0"/>
              </a:spcAft>
              <a:buSzPts val="3400"/>
              <a:buNone/>
              <a:defRPr sz="3400"/>
            </a:lvl9pPr>
          </a:lstStyle>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27" name="Shape 27"/>
        <p:cNvGrpSpPr/>
        <p:nvPr/>
      </p:nvGrpSpPr>
      <p:grpSpPr>
        <a:xfrm>
          <a:off x="0" y="0"/>
          <a:ext cx="0" cy="0"/>
          <a:chOff x="0" y="0"/>
          <a:chExt cx="0" cy="0"/>
        </a:xfrm>
      </p:grpSpPr>
      <p:sp>
        <p:nvSpPr>
          <p:cNvPr id="28" name="Google Shape;28;p7"/>
          <p:cNvSpPr txBox="1"/>
          <p:nvPr>
            <p:ph idx="1" type="body"/>
          </p:nvPr>
        </p:nvSpPr>
        <p:spPr>
          <a:xfrm>
            <a:off x="865275" y="1481300"/>
            <a:ext cx="3916200" cy="2616600"/>
          </a:xfrm>
          <a:prstGeom prst="rect">
            <a:avLst/>
          </a:prstGeom>
        </p:spPr>
        <p:txBody>
          <a:bodyPr anchorCtr="0" anchor="ctr" bIns="91425" lIns="91425" spcFirstLastPara="1" rIns="91425" wrap="square" tIns="91425">
            <a:noAutofit/>
          </a:bodyPr>
          <a:lstStyle>
            <a:lvl1pPr indent="-330200" lvl="0" marL="457200" rtl="0">
              <a:lnSpc>
                <a:spcPct val="100000"/>
              </a:lnSpc>
              <a:spcBef>
                <a:spcPts val="0"/>
              </a:spcBef>
              <a:spcAft>
                <a:spcPts val="0"/>
              </a:spcAft>
              <a:buClr>
                <a:schemeClr val="lt2"/>
              </a:buClr>
              <a:buSzPts val="1600"/>
              <a:buChar char="✱"/>
              <a:defRPr sz="15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1600"/>
              </a:spcBef>
              <a:spcAft>
                <a:spcPts val="0"/>
              </a:spcAft>
              <a:buSzPts val="1400"/>
              <a:buChar char="■"/>
              <a:defRPr/>
            </a:lvl3pPr>
            <a:lvl4pPr indent="-317500" lvl="3" marL="1828800" rtl="0">
              <a:lnSpc>
                <a:spcPct val="115000"/>
              </a:lnSpc>
              <a:spcBef>
                <a:spcPts val="1600"/>
              </a:spcBef>
              <a:spcAft>
                <a:spcPts val="0"/>
              </a:spcAft>
              <a:buSzPts val="1400"/>
              <a:buChar char="●"/>
              <a:defRPr/>
            </a:lvl4pPr>
            <a:lvl5pPr indent="-317500" lvl="4" marL="2286000" rtl="0">
              <a:lnSpc>
                <a:spcPct val="115000"/>
              </a:lnSpc>
              <a:spcBef>
                <a:spcPts val="1600"/>
              </a:spcBef>
              <a:spcAft>
                <a:spcPts val="0"/>
              </a:spcAft>
              <a:buSzPts val="1400"/>
              <a:buChar char="○"/>
              <a:defRPr/>
            </a:lvl5pPr>
            <a:lvl6pPr indent="-317500" lvl="5" marL="2743200" rtl="0">
              <a:lnSpc>
                <a:spcPct val="115000"/>
              </a:lnSpc>
              <a:spcBef>
                <a:spcPts val="1600"/>
              </a:spcBef>
              <a:spcAft>
                <a:spcPts val="0"/>
              </a:spcAft>
              <a:buSzPts val="1400"/>
              <a:buChar char="■"/>
              <a:defRPr/>
            </a:lvl6pPr>
            <a:lvl7pPr indent="-317500" lvl="6" marL="3200400" rtl="0">
              <a:lnSpc>
                <a:spcPct val="115000"/>
              </a:lnSpc>
              <a:spcBef>
                <a:spcPts val="1600"/>
              </a:spcBef>
              <a:spcAft>
                <a:spcPts val="0"/>
              </a:spcAft>
              <a:buSzPts val="1400"/>
              <a:buChar char="●"/>
              <a:defRPr/>
            </a:lvl7pPr>
            <a:lvl8pPr indent="-317500" lvl="7" marL="3657600" rtl="0">
              <a:lnSpc>
                <a:spcPct val="115000"/>
              </a:lnSpc>
              <a:spcBef>
                <a:spcPts val="1600"/>
              </a:spcBef>
              <a:spcAft>
                <a:spcPts val="0"/>
              </a:spcAft>
              <a:buSzPts val="1400"/>
              <a:buChar char="○"/>
              <a:defRPr/>
            </a:lvl8pPr>
            <a:lvl9pPr indent="-317500" lvl="8" marL="4114800" rtl="0">
              <a:lnSpc>
                <a:spcPct val="115000"/>
              </a:lnSpc>
              <a:spcBef>
                <a:spcPts val="1600"/>
              </a:spcBef>
              <a:spcAft>
                <a:spcPts val="1600"/>
              </a:spcAft>
              <a:buSzPts val="1400"/>
              <a:buChar char="■"/>
              <a:defRPr/>
            </a:lvl9pPr>
          </a:lstStyle>
          <a:p/>
        </p:txBody>
      </p:sp>
      <p:sp>
        <p:nvSpPr>
          <p:cNvPr id="29" name="Google Shape;29;p7"/>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lvl1pPr lvl="0" rtl="0">
              <a:spcBef>
                <a:spcPts val="0"/>
              </a:spcBef>
              <a:spcAft>
                <a:spcPts val="0"/>
              </a:spcAft>
              <a:buSzPts val="3400"/>
              <a:buNone/>
              <a:defRPr sz="3400"/>
            </a:lvl1pPr>
            <a:lvl2pPr lvl="1" rtl="0">
              <a:spcBef>
                <a:spcPts val="0"/>
              </a:spcBef>
              <a:spcAft>
                <a:spcPts val="0"/>
              </a:spcAft>
              <a:buSzPts val="3400"/>
              <a:buNone/>
              <a:defRPr sz="3400"/>
            </a:lvl2pPr>
            <a:lvl3pPr lvl="2" rtl="0">
              <a:spcBef>
                <a:spcPts val="0"/>
              </a:spcBef>
              <a:spcAft>
                <a:spcPts val="0"/>
              </a:spcAft>
              <a:buSzPts val="3400"/>
              <a:buNone/>
              <a:defRPr sz="3400"/>
            </a:lvl3pPr>
            <a:lvl4pPr lvl="3" rtl="0">
              <a:spcBef>
                <a:spcPts val="0"/>
              </a:spcBef>
              <a:spcAft>
                <a:spcPts val="0"/>
              </a:spcAft>
              <a:buSzPts val="3400"/>
              <a:buNone/>
              <a:defRPr sz="3400"/>
            </a:lvl4pPr>
            <a:lvl5pPr lvl="4" rtl="0">
              <a:spcBef>
                <a:spcPts val="0"/>
              </a:spcBef>
              <a:spcAft>
                <a:spcPts val="0"/>
              </a:spcAft>
              <a:buSzPts val="3400"/>
              <a:buNone/>
              <a:defRPr sz="3400"/>
            </a:lvl5pPr>
            <a:lvl6pPr lvl="5" rtl="0">
              <a:spcBef>
                <a:spcPts val="0"/>
              </a:spcBef>
              <a:spcAft>
                <a:spcPts val="0"/>
              </a:spcAft>
              <a:buSzPts val="3400"/>
              <a:buNone/>
              <a:defRPr sz="3400"/>
            </a:lvl6pPr>
            <a:lvl7pPr lvl="6" rtl="0">
              <a:spcBef>
                <a:spcPts val="0"/>
              </a:spcBef>
              <a:spcAft>
                <a:spcPts val="0"/>
              </a:spcAft>
              <a:buSzPts val="3400"/>
              <a:buNone/>
              <a:defRPr sz="3400"/>
            </a:lvl7pPr>
            <a:lvl8pPr lvl="7" rtl="0">
              <a:spcBef>
                <a:spcPts val="0"/>
              </a:spcBef>
              <a:spcAft>
                <a:spcPts val="0"/>
              </a:spcAft>
              <a:buSzPts val="3400"/>
              <a:buNone/>
              <a:defRPr sz="3400"/>
            </a:lvl8pPr>
            <a:lvl9pPr lvl="8" rtl="0">
              <a:spcBef>
                <a:spcPts val="0"/>
              </a:spcBef>
              <a:spcAft>
                <a:spcPts val="0"/>
              </a:spcAft>
              <a:buSzPts val="3400"/>
              <a:buNone/>
              <a:defRPr sz="34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30" name="Shape 30"/>
        <p:cNvGrpSpPr/>
        <p:nvPr/>
      </p:nvGrpSpPr>
      <p:grpSpPr>
        <a:xfrm>
          <a:off x="0" y="0"/>
          <a:ext cx="0" cy="0"/>
          <a:chOff x="0" y="0"/>
          <a:chExt cx="0" cy="0"/>
        </a:xfrm>
      </p:grpSpPr>
      <p:sp>
        <p:nvSpPr>
          <p:cNvPr id="31" name="Google Shape;31;p8"/>
          <p:cNvSpPr txBox="1"/>
          <p:nvPr>
            <p:ph type="title"/>
          </p:nvPr>
        </p:nvSpPr>
        <p:spPr>
          <a:xfrm>
            <a:off x="711400" y="895350"/>
            <a:ext cx="7721100" cy="2731200"/>
          </a:xfrm>
          <a:prstGeom prst="rect">
            <a:avLst/>
          </a:prstGeom>
        </p:spPr>
        <p:txBody>
          <a:bodyPr anchorCtr="0" anchor="ctr" bIns="91425" lIns="91425" spcFirstLastPara="1" rIns="91425" wrap="square" tIns="91425">
            <a:noAutofit/>
          </a:bodyPr>
          <a:lstStyle>
            <a:lvl1pPr lvl="0">
              <a:spcBef>
                <a:spcPts val="0"/>
              </a:spcBef>
              <a:spcAft>
                <a:spcPts val="0"/>
              </a:spcAft>
              <a:buSzPts val="4800"/>
              <a:buNone/>
              <a:defRPr sz="9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32" name="Shape 32"/>
        <p:cNvGrpSpPr/>
        <p:nvPr/>
      </p:nvGrpSpPr>
      <p:grpSpPr>
        <a:xfrm>
          <a:off x="0" y="0"/>
          <a:ext cx="0" cy="0"/>
          <a:chOff x="0" y="0"/>
          <a:chExt cx="0" cy="0"/>
        </a:xfrm>
      </p:grpSpPr>
      <p:sp>
        <p:nvSpPr>
          <p:cNvPr id="33" name="Google Shape;33;p9"/>
          <p:cNvSpPr txBox="1"/>
          <p:nvPr>
            <p:ph type="title"/>
          </p:nvPr>
        </p:nvSpPr>
        <p:spPr>
          <a:xfrm>
            <a:off x="720600" y="751050"/>
            <a:ext cx="3708600" cy="1482300"/>
          </a:xfrm>
          <a:prstGeom prst="rect">
            <a:avLst/>
          </a:prstGeom>
        </p:spPr>
        <p:txBody>
          <a:bodyPr anchorCtr="0" anchor="b" bIns="91425" lIns="91425" spcFirstLastPara="1" rIns="91425" wrap="square" tIns="91425">
            <a:noAutofit/>
          </a:bodyPr>
          <a:lstStyle>
            <a:lvl1pPr lvl="0">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p:txBody>
      </p:sp>
      <p:sp>
        <p:nvSpPr>
          <p:cNvPr id="34" name="Google Shape;34;p9"/>
          <p:cNvSpPr txBox="1"/>
          <p:nvPr>
            <p:ph idx="1" type="subTitle"/>
          </p:nvPr>
        </p:nvSpPr>
        <p:spPr>
          <a:xfrm>
            <a:off x="720600" y="2320950"/>
            <a:ext cx="3708600" cy="2071500"/>
          </a:xfrm>
          <a:prstGeom prst="rect">
            <a:avLst/>
          </a:prstGeom>
        </p:spPr>
        <p:txBody>
          <a:bodyPr anchorCtr="0" anchor="t" bIns="91425" lIns="91425" spcFirstLastPara="1" rIns="91425" wrap="square" tIns="91425">
            <a:noAutofit/>
          </a:bodyPr>
          <a:lstStyle>
            <a:lvl1pPr lvl="0">
              <a:lnSpc>
                <a:spcPct val="100000"/>
              </a:lnSpc>
              <a:spcBef>
                <a:spcPts val="0"/>
              </a:spcBef>
              <a:spcAft>
                <a:spcPts val="0"/>
              </a:spcAft>
              <a:buSzPts val="2100"/>
              <a:buNone/>
              <a:defRPr sz="17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p:txBody>
      </p:sp>
      <p:sp>
        <p:nvSpPr>
          <p:cNvPr id="35" name="Google Shape;35;p9"/>
          <p:cNvSpPr/>
          <p:nvPr>
            <p:ph idx="2" type="pic"/>
          </p:nvPr>
        </p:nvSpPr>
        <p:spPr>
          <a:xfrm>
            <a:off x="4762500" y="537450"/>
            <a:ext cx="3612900" cy="4068600"/>
          </a:xfrm>
          <a:prstGeom prst="rect">
            <a:avLst/>
          </a:prstGeom>
          <a:noFill/>
          <a:ln>
            <a:noFill/>
          </a:ln>
          <a:effectLst>
            <a:outerShdw blurRad="57150" rotWithShape="0" algn="bl">
              <a:schemeClr val="lt1">
                <a:alpha val="50000"/>
              </a:schemeClr>
            </a:outerShdw>
          </a:effectLst>
        </p:spPr>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36" name="Shape 36"/>
        <p:cNvGrpSpPr/>
        <p:nvPr/>
      </p:nvGrpSpPr>
      <p:grpSpPr>
        <a:xfrm>
          <a:off x="0" y="0"/>
          <a:ext cx="0" cy="0"/>
          <a:chOff x="0" y="0"/>
          <a:chExt cx="0" cy="0"/>
        </a:xfrm>
      </p:grpSpPr>
      <p:sp>
        <p:nvSpPr>
          <p:cNvPr id="37" name="Google Shape;37;p10"/>
          <p:cNvSpPr txBox="1"/>
          <p:nvPr>
            <p:ph type="title"/>
          </p:nvPr>
        </p:nvSpPr>
        <p:spPr>
          <a:xfrm>
            <a:off x="946150" y="1419400"/>
            <a:ext cx="3174900" cy="23553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400"/>
              <a:buNone/>
              <a:defRPr sz="34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7" Type="http://schemas.openxmlformats.org/officeDocument/2006/relationships/theme" Target="../theme/theme2.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slideLayout" Target="../slideLayouts/slideLayout28.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a:spcBef>
                <a:spcPts val="0"/>
              </a:spcBef>
              <a:spcAft>
                <a:spcPts val="0"/>
              </a:spcAft>
              <a:buClr>
                <a:schemeClr val="dk1"/>
              </a:buClr>
              <a:buSzPts val="3400"/>
              <a:buFont typeface="Montserrat ExtraBold"/>
              <a:buNone/>
              <a:defRPr sz="3400">
                <a:solidFill>
                  <a:schemeClr val="dk1"/>
                </a:solidFill>
                <a:latin typeface="Montserrat ExtraBold"/>
                <a:ea typeface="Montserrat ExtraBold"/>
                <a:cs typeface="Montserrat ExtraBold"/>
                <a:sym typeface="Montserrat ExtraBol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42900" lvl="0" marL="457200">
              <a:lnSpc>
                <a:spcPct val="115000"/>
              </a:lnSpc>
              <a:spcBef>
                <a:spcPts val="0"/>
              </a:spcBef>
              <a:spcAft>
                <a:spcPts val="0"/>
              </a:spcAft>
              <a:buClr>
                <a:schemeClr val="dk1"/>
              </a:buClr>
              <a:buSzPts val="1800"/>
              <a:buFont typeface="DM Sans"/>
              <a:buChar char="●"/>
              <a:defRPr sz="1800">
                <a:solidFill>
                  <a:schemeClr val="dk1"/>
                </a:solidFill>
                <a:latin typeface="DM Sans"/>
                <a:ea typeface="DM Sans"/>
                <a:cs typeface="DM Sans"/>
                <a:sym typeface="DM Sans"/>
              </a:defRPr>
            </a:lvl1pPr>
            <a:lvl2pPr indent="-317500" lvl="1" marL="9144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indent="-317500" lvl="2" marL="13716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indent="-317500" lvl="3" marL="18288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indent="-317500" lvl="4" marL="22860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indent="-317500" lvl="5" marL="27432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indent="-317500" lvl="6" marL="32004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indent="-317500" lvl="7" marL="36576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indent="-317500" lvl="8" marL="4114800">
              <a:lnSpc>
                <a:spcPct val="115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9pPr>
          </a:lstStyle>
          <a:p/>
        </p:txBody>
      </p:sp>
      <p:sp>
        <p:nvSpPr>
          <p:cNvPr id="8" name="Google Shape;8;p1"/>
          <p:cNvSpPr txBox="1"/>
          <p:nvPr>
            <p:ph idx="12" type="sldNum"/>
          </p:nvPr>
        </p:nvSpPr>
        <p:spPr>
          <a:xfrm>
            <a:off x="8472458" y="4663217"/>
            <a:ext cx="548700" cy="393600"/>
          </a:xfrm>
          <a:prstGeom prst="rect">
            <a:avLst/>
          </a:prstGeom>
          <a:noFill/>
          <a:ln>
            <a:noFill/>
          </a:ln>
        </p:spPr>
        <p:txBody>
          <a:bodyPr anchorCtr="0" anchor="ctr" bIns="91425" lIns="91425" spcFirstLastPara="1" rIns="91425" wrap="square" tIns="91425">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indent="0" lvl="0" marL="0" rtl="0" algn="r">
              <a:spcBef>
                <a:spcPts val="0"/>
              </a:spcBef>
              <a:spcAft>
                <a:spcPts val="0"/>
              </a:spcAft>
              <a:buNone/>
            </a:pPr>
            <a:fld id="{00000000-1234-1234-1234-123412341234}" type="slidenum">
              <a:rPr lang="en"/>
              <a:t>‹#›</a:t>
            </a:fld>
            <a:endParaRPr/>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157" name="Shape 157"/>
        <p:cNvGrpSpPr/>
        <p:nvPr/>
      </p:nvGrpSpPr>
      <p:grpSpPr>
        <a:xfrm>
          <a:off x="0" y="0"/>
          <a:ext cx="0" cy="0"/>
          <a:chOff x="0" y="0"/>
          <a:chExt cx="0" cy="0"/>
        </a:xfrm>
      </p:grpSpPr>
      <p:sp>
        <p:nvSpPr>
          <p:cNvPr id="158" name="Google Shape;158;p28"/>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159" name="Google Shape;159;p28"/>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4" r:id="rId1"/>
    <p:sldLayoutId id="2147483675" r:id="rId2"/>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0.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gBe8Un7hnbHSEjXHQ45UnhcpzMdNfask3KlvLPodac/copy" TargetMode="External"/><Relationship Id="rId5" Type="http://schemas.openxmlformats.org/officeDocument/2006/relationships/image" Target="../media/image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1.xml"/><Relationship Id="rId3" Type="http://schemas.openxmlformats.org/officeDocument/2006/relationships/image" Target="../media/image14.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4.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gBe8Un7hnbHSEjXHQ45UnhcpzMdNfask3KlvLPodac/copy" TargetMode="External"/><Relationship Id="rId5" Type="http://schemas.openxmlformats.org/officeDocument/2006/relationships/image" Target="../media/image3.png"/></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6.xml"/><Relationship Id="rId3" Type="http://schemas.openxmlformats.org/officeDocument/2006/relationships/image" Target="../media/image16.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20" Type="http://schemas.openxmlformats.org/officeDocument/2006/relationships/hyperlink" Target="https://wepik.com/?utm_source=slidesgo_template&amp;utm_medium=referral-link&amp;utm_campaign=promo-slide&amp;utm_term=slidesgo&amp;utm_content=wepik" TargetMode="External"/><Relationship Id="rId21" Type="http://schemas.openxmlformats.org/officeDocument/2006/relationships/hyperlink" Target="https://www.videvo.net/?utm_source=slidesgo_template&amp;utm_medium=referral-link&amp;utm_campaign=sg_resources&amp;utm_content=videvo" TargetMode="External"/><Relationship Id="rId1" Type="http://schemas.openxmlformats.org/officeDocument/2006/relationships/slideLayout" Target="../slideLayouts/slideLayout5.xml"/><Relationship Id="rId2" Type="http://schemas.openxmlformats.org/officeDocument/2006/relationships/notesSlide" Target="../notesSlides/notesSlide2.xml"/><Relationship Id="rId3" Type="http://schemas.openxmlformats.org/officeDocument/2006/relationships/slide" Target="/ppt/slides/slide36.xml"/><Relationship Id="rId4" Type="http://schemas.openxmlformats.org/officeDocument/2006/relationships/slide" Target="/ppt/slides/slide33.xml"/><Relationship Id="rId9" Type="http://schemas.openxmlformats.org/officeDocument/2006/relationships/slide" Target="/ppt/slides/slide44.xml"/><Relationship Id="rId5" Type="http://schemas.openxmlformats.org/officeDocument/2006/relationships/slide" Target="/ppt/slides/slide32.xml"/><Relationship Id="rId6" Type="http://schemas.openxmlformats.org/officeDocument/2006/relationships/slide" Target="/ppt/slides/slide32.xml"/><Relationship Id="rId7" Type="http://schemas.openxmlformats.org/officeDocument/2006/relationships/slide" Target="/ppt/slides/slide31.xml"/><Relationship Id="rId8" Type="http://schemas.openxmlformats.org/officeDocument/2006/relationships/slide" Target="/ppt/slides/slide36.xml"/><Relationship Id="rId11"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0" Type="http://schemas.openxmlformats.org/officeDocument/2006/relationships/slide" Target="/ppt/slides/slide38.xml"/><Relationship Id="rId13" Type="http://schemas.openxmlformats.org/officeDocument/2006/relationships/hyperlink" Target="https://bit.ly/3A1uf1Q" TargetMode="External"/><Relationship Id="rId12" Type="http://schemas.openxmlformats.org/officeDocument/2006/relationships/hyperlink" Target="https://bit.ly/3A1uf1Q" TargetMode="External"/><Relationship Id="rId15" Type="http://schemas.openxmlformats.org/officeDocument/2006/relationships/hyperlink" Target="http://bit.ly/33VAFh3" TargetMode="External"/><Relationship Id="rId14" Type="http://schemas.openxmlformats.org/officeDocument/2006/relationships/hyperlink" Target="http://bit.ly/30B07Gq" TargetMode="External"/><Relationship Id="rId17" Type="http://schemas.openxmlformats.org/officeDocument/2006/relationships/hyperlink" Target="https://www.flaticon.com/?utm_source=slidesgo_template&amp;utm_medium=referral-link&amp;utm_campaign=promo-slide&amp;utm_term=slidesgo&amp;utm_content=flaticon" TargetMode="External"/><Relationship Id="rId16" Type="http://schemas.openxmlformats.org/officeDocument/2006/relationships/hyperlink" Target="https://www.freepik.com/?utm_source=slidesgo_template&amp;utm_medium=referral-link&amp;utm_campaign=promo-slide&amp;utm_term=slidesgo&amp;utm_content=freepik" TargetMode="External"/><Relationship Id="rId19" Type="http://schemas.openxmlformats.org/officeDocument/2006/relationships/hyperlink" Target="https://wepik.com/?utm_source=slidesgo_template&amp;utm_medium=referral-link&amp;utm_campaign=promo-slide&amp;utm_term=slidesgo&amp;utm_content=wepik" TargetMode="External"/><Relationship Id="rId18" Type="http://schemas.openxmlformats.org/officeDocument/2006/relationships/hyperlink" Target="https://storyset.com/?utm_source=slidesgo_template&amp;utm_medium=referral-link&amp;utm_campaign=promo-slide&amp;utm_term=slidesgo&amp;utm_content=storyset" TargetMode="Externa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22.xml"/><Relationship Id="rId3" Type="http://schemas.openxmlformats.org/officeDocument/2006/relationships/image" Target="../media/image18.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 Id="rId3" Type="http://schemas.openxmlformats.org/officeDocument/2006/relationships/image" Target="../media/image12.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24.xml"/><Relationship Id="rId3" Type="http://schemas.openxmlformats.org/officeDocument/2006/relationships/hyperlink" Target="https://docs.google.com/spreadsheets/d/1-gBe8Un7hnbHSEjXHQ45UnhcpzMdNfask3KlvLPodac/copy" TargetMode="External"/><Relationship Id="rId4" Type="http://schemas.openxmlformats.org/officeDocument/2006/relationships/image" Target="../media/image2.png"/><Relationship Id="rId5"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27.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8.xml"/><Relationship Id="rId3" Type="http://schemas.openxmlformats.org/officeDocument/2006/relationships/image" Target="../media/image17.png"/><Relationship Id="rId4" Type="http://schemas.openxmlformats.org/officeDocument/2006/relationships/image" Target="../media/image15.png"/></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2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30.xml"/><Relationship Id="rId3" Type="http://schemas.openxmlformats.org/officeDocument/2006/relationships/image" Target="../media/image9.jpg"/></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3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32.xml"/><Relationship Id="rId3" Type="http://schemas.openxmlformats.org/officeDocument/2006/relationships/hyperlink" Target="https://www.freepik.com/free-vector/flat-black-friday-sale-badges-collection_18772978.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33.xml"/><Relationship Id="rId3" Type="http://schemas.openxmlformats.org/officeDocument/2006/relationships/hyperlink" Target="https://www.freepik.com/free-vector/flat-black-friday-labels-collection_18330674.htm/?utm_source=slidesgo_template&amp;utm_medium=referral-link&amp;utm_campaign=sg_resources&amp;utm_content=freepik" TargetMode="External"/><Relationship Id="rId4" Type="http://schemas.openxmlformats.org/officeDocument/2006/relationships/hyperlink" Target="https://www.freepik.com/free-vector/flat-black-friday-sale-badges-collection_18772978.htm/?utm_source=slidesgo_template&amp;utm_medium=referral-link&amp;utm_campaign=sg_resources&amp;utm_content=freepik" TargetMode="External"/><Relationship Id="rId9" Type="http://schemas.openxmlformats.org/officeDocument/2006/relationships/hyperlink" Target="https://www.freepik.com/free-photo/arab-woman-using-lipstick-beauty-treatment_13857166.htm/?utm_source=slidesgo_template&amp;utm_medium=referral-link&amp;utm_campaign=sg_resources&amp;utm_content=freepik" TargetMode="External"/><Relationship Id="rId5" Type="http://schemas.openxmlformats.org/officeDocument/2006/relationships/hyperlink" Target="https://www.freepik.com/free-photo/portrait-fashionable-boy-posing_4647141.htm/?utm_source=slidesgo_template&amp;utm_medium=referral-link&amp;utm_campaign=sg_resources&amp;utm_content=freepik" TargetMode="External"/><Relationship Id="rId6" Type="http://schemas.openxmlformats.org/officeDocument/2006/relationships/hyperlink" Target="https://www.freepik.com/free-photo/woman-yellow-jacket-being-happy-copy-space_10418997.htm/?utm_source=slidesgo_template&amp;utm_medium=referral-link&amp;utm_campaign=sg_resources&amp;utm_content=freepik" TargetMode="External"/><Relationship Id="rId7" Type="http://schemas.openxmlformats.org/officeDocument/2006/relationships/hyperlink" Target="https://www.freepik.com/free-photo/young-women-with-chain-necklaces-posing_26325480.htm/?utm_source=slidesgo_template&amp;utm_medium=referral-link&amp;utm_campaign=sg_resources&amp;utm_content=freepik" TargetMode="External"/><Relationship Id="rId8" Type="http://schemas.openxmlformats.org/officeDocument/2006/relationships/hyperlink" Target="https://www.freepik.com/free-photo/fashionable-couple-posing-studio_9633290.htm/?utm_source=slidesgo_template&amp;utm_medium=referral-link&amp;utm_campaign=sg_resources&amp;utm_content=freepik" TargetMode="External"/><Relationship Id="rId11" Type="http://schemas.openxmlformats.org/officeDocument/2006/relationships/hyperlink" Target="https://www.freepik.com/free-photo/man-wearing-chain-necklace-side-view_27609918.htm/?utm_source=slidesgo_template&amp;utm_medium=referral-link&amp;utm_campaign=sg_resources&amp;utm_content=freepik" TargetMode="External"/><Relationship Id="rId10" Type="http://schemas.openxmlformats.org/officeDocument/2006/relationships/hyperlink" Target="https://www.freepik.com/free-photo/portrait-young-beautiful-woman-with-red-dress_29806415.htm/?utm_source=slidesgo_template&amp;utm_medium=referral-link&amp;utm_campaign=sg_resources&amp;utm_content=freepik" TargetMode="External"/><Relationship Id="rId12" Type="http://schemas.openxmlformats.org/officeDocument/2006/relationships/hyperlink" Target="https://www.freepik.com/free-photo/medium-shot-model-posing_20825786.htm/?utm_source=slidesgo_template&amp;utm_medium=referral-link&amp;utm_campaign=sg_resources&amp;utm_content=freepik" TargetMode="Externa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4.xml"/><Relationship Id="rId3" Type="http://schemas.openxmlformats.org/officeDocument/2006/relationships/hyperlink" Target="http://bit.ly/33VAFh3" TargetMode="External"/><Relationship Id="rId4" Type="http://schemas.openxmlformats.org/officeDocument/2006/relationships/hyperlink" Target="http://bit.ly/30B07Gq" TargetMode="External"/><Relationship Id="rId5" Type="http://schemas.openxmlformats.org/officeDocument/2006/relationships/hyperlink" Target="http://bit.ly/2PfT4lq" TargetMode="External"/><Relationship Id="rId6" Type="http://schemas.openxmlformats.org/officeDocument/2006/relationships/slide" Target="/ppt/slides/slide31.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5.xml"/><Relationship Id="rId3" Type="http://schemas.openxmlformats.org/officeDocument/2006/relationships/hyperlink" Target="http://bit.ly/2PfT4lq" TargetMode="External"/><Relationship Id="rId4" Type="http://schemas.openxmlformats.org/officeDocument/2006/relationships/slide" Target="/ppt/slides/slide31.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6.xml"/><Relationship Id="rId3" Type="http://schemas.openxmlformats.org/officeDocument/2006/relationships/hyperlink" Target="https://fonts.google.com/specimen/Montserrat" TargetMode="External"/><Relationship Id="rId4" Type="http://schemas.openxmlformats.org/officeDocument/2006/relationships/hyperlink" Target="https://fonts.google.com/specimen/DM+Sans" TargetMode="Externa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7.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7.png"/><Relationship Id="rId9" Type="http://schemas.openxmlformats.org/officeDocument/2006/relationships/hyperlink" Target="https://storyset.com/bro?utm_source=slidesgo_template&amp;utm_medium=referral-link&amp;utm_campaign=slidesgo_final_slides&amp;utm_term=bro&amp;utm_content=storyset" TargetMode="External"/><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8.png"/><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5" Type="http://schemas.openxmlformats.org/officeDocument/2006/relationships/image" Target="../media/image4.png"/><Relationship Id="rId14" Type="http://schemas.openxmlformats.org/officeDocument/2006/relationships/image" Target="../media/image5.png"/><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6.png"/><Relationship Id="rId18" Type="http://schemas.openxmlformats.org/officeDocument/2006/relationships/hyperlink" Target="https://storyset.com/cuate?utm_source=slidesgo_template&amp;utm_medium=referral-link&amp;utm_campaign=slidesgo_final_slides&amp;utm_term=cuate&amp;utm_content=storyset" TargetMode="Externa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38.xml"/><Relationship Id="rId3" Type="http://schemas.openxmlformats.org/officeDocument/2006/relationships/hyperlink" Target="https://bit.ly/2ZjL1pd"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4.xml"/><Relationship Id="rId3" Type="http://schemas.openxmlformats.org/officeDocument/2006/relationships/image" Target="../media/image13.png"/></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44.xml"/><Relationship Id="rId3" Type="http://schemas.openxmlformats.org/officeDocument/2006/relationships/hyperlink" Target="https://workspace.google.com/marketplace/app/icons_for_slides_docs/381578326502" TargetMode="Externa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6.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7.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8.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4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0.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51.xml"/><Relationship Id="rId3" Type="http://schemas.openxmlformats.org/officeDocument/2006/relationships/hyperlink" Target="http://bit.ly/2PfT4lq" TargetMode="External"/><Relationship Id="rId4" Type="http://schemas.openxmlformats.org/officeDocument/2006/relationships/image" Target="../media/image11.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8.xml"/><Relationship Id="rId3" Type="http://schemas.openxmlformats.org/officeDocument/2006/relationships/image" Target="../media/image10.jp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chemeClr val="lt1"/>
        </a:solidFill>
      </p:bgPr>
    </p:bg>
    <p:spTree>
      <p:nvGrpSpPr>
        <p:cNvPr id="166" name="Shape 166"/>
        <p:cNvGrpSpPr/>
        <p:nvPr/>
      </p:nvGrpSpPr>
      <p:grpSpPr>
        <a:xfrm>
          <a:off x="0" y="0"/>
          <a:ext cx="0" cy="0"/>
          <a:chOff x="0" y="0"/>
          <a:chExt cx="0" cy="0"/>
        </a:xfrm>
      </p:grpSpPr>
      <p:grpSp>
        <p:nvGrpSpPr>
          <p:cNvPr id="167" name="Google Shape;167;p31"/>
          <p:cNvGrpSpPr/>
          <p:nvPr/>
        </p:nvGrpSpPr>
        <p:grpSpPr>
          <a:xfrm>
            <a:off x="-311300" y="-167354"/>
            <a:ext cx="9856200" cy="1654500"/>
            <a:chOff x="-311300" y="-167354"/>
            <a:chExt cx="9856200" cy="1654500"/>
          </a:xfrm>
        </p:grpSpPr>
        <p:sp>
          <p:nvSpPr>
            <p:cNvPr id="168" name="Google Shape;168;p31"/>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31"/>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170" name="Google Shape;170;p31"/>
          <p:cNvSpPr txBox="1"/>
          <p:nvPr>
            <p:ph type="ctrTitle"/>
          </p:nvPr>
        </p:nvSpPr>
        <p:spPr>
          <a:xfrm>
            <a:off x="711400" y="1940200"/>
            <a:ext cx="7705500" cy="18096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BLACK </a:t>
            </a:r>
            <a:r>
              <a:rPr lang="en">
                <a:solidFill>
                  <a:schemeClr val="lt2"/>
                </a:solidFill>
              </a:rPr>
              <a:t>FRIDAY</a:t>
            </a:r>
            <a:r>
              <a:rPr lang="en"/>
              <a:t> CREATIVE CAMPAIGN</a:t>
            </a:r>
            <a:endParaRPr/>
          </a:p>
        </p:txBody>
      </p:sp>
      <p:sp>
        <p:nvSpPr>
          <p:cNvPr id="171" name="Google Shape;171;p31"/>
          <p:cNvSpPr txBox="1"/>
          <p:nvPr>
            <p:ph idx="1" type="subTitle"/>
          </p:nvPr>
        </p:nvSpPr>
        <p:spPr>
          <a:xfrm>
            <a:off x="726900" y="3710425"/>
            <a:ext cx="7705500" cy="499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sz="1700"/>
              <a:t>Here is where your presentation begins</a:t>
            </a:r>
            <a:endParaRPr sz="1700"/>
          </a:p>
        </p:txBody>
      </p:sp>
      <p:grpSp>
        <p:nvGrpSpPr>
          <p:cNvPr id="172" name="Google Shape;172;p31"/>
          <p:cNvGrpSpPr/>
          <p:nvPr/>
        </p:nvGrpSpPr>
        <p:grpSpPr>
          <a:xfrm>
            <a:off x="-840567" y="-752472"/>
            <a:ext cx="8918100" cy="3043200"/>
            <a:chOff x="-840567" y="-752472"/>
            <a:chExt cx="8918100" cy="3043200"/>
          </a:xfrm>
        </p:grpSpPr>
        <p:sp>
          <p:nvSpPr>
            <p:cNvPr id="173" name="Google Shape;173;p31"/>
            <p:cNvSpPr/>
            <p:nvPr/>
          </p:nvSpPr>
          <p:spPr>
            <a:xfrm rot="-976925">
              <a:off x="-953746" y="5193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31"/>
            <p:cNvSpPr txBox="1"/>
            <p:nvPr/>
          </p:nvSpPr>
          <p:spPr>
            <a:xfrm rot="-980639">
              <a:off x="-844125" y="5719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175" name="Google Shape;175;p31"/>
          <p:cNvGrpSpPr/>
          <p:nvPr/>
        </p:nvGrpSpPr>
        <p:grpSpPr>
          <a:xfrm rot="630190">
            <a:off x="2847009" y="2172247"/>
            <a:ext cx="8210560" cy="4926576"/>
            <a:chOff x="2846901" y="2229172"/>
            <a:chExt cx="8210100" cy="4926300"/>
          </a:xfrm>
        </p:grpSpPr>
        <p:sp>
          <p:nvSpPr>
            <p:cNvPr id="176" name="Google Shape;176;p31"/>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31"/>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178" name="Google Shape;178;p31"/>
          <p:cNvGrpSpPr/>
          <p:nvPr/>
        </p:nvGrpSpPr>
        <p:grpSpPr>
          <a:xfrm>
            <a:off x="6042673" y="819781"/>
            <a:ext cx="2274308" cy="1961253"/>
            <a:chOff x="-2539602" y="179706"/>
            <a:chExt cx="2274308" cy="1961253"/>
          </a:xfrm>
        </p:grpSpPr>
        <p:grpSp>
          <p:nvGrpSpPr>
            <p:cNvPr id="179" name="Google Shape;179;p31"/>
            <p:cNvGrpSpPr/>
            <p:nvPr/>
          </p:nvGrpSpPr>
          <p:grpSpPr>
            <a:xfrm rot="-283740">
              <a:off x="-2469388" y="264619"/>
              <a:ext cx="2133881" cy="1791428"/>
              <a:chOff x="1617793" y="2337972"/>
              <a:chExt cx="1871528" cy="1571178"/>
            </a:xfrm>
          </p:grpSpPr>
          <p:grpSp>
            <p:nvGrpSpPr>
              <p:cNvPr id="180" name="Google Shape;180;p31"/>
              <p:cNvGrpSpPr/>
              <p:nvPr/>
            </p:nvGrpSpPr>
            <p:grpSpPr>
              <a:xfrm rot="-456733">
                <a:off x="1700154" y="2445041"/>
                <a:ext cx="1706805" cy="1357040"/>
                <a:chOff x="-3399475" y="164888"/>
                <a:chExt cx="1441025" cy="1145725"/>
              </a:xfrm>
            </p:grpSpPr>
            <p:sp>
              <p:nvSpPr>
                <p:cNvPr id="181" name="Google Shape;181;p31"/>
                <p:cNvSpPr/>
                <p:nvPr/>
              </p:nvSpPr>
              <p:spPr>
                <a:xfrm>
                  <a:off x="-3399475" y="165263"/>
                  <a:ext cx="1441025" cy="1145350"/>
                </a:xfrm>
                <a:custGeom>
                  <a:rect b="b" l="l" r="r" t="t"/>
                  <a:pathLst>
                    <a:path extrusionOk="0" h="45814" w="57641">
                      <a:moveTo>
                        <a:pt x="29123" y="1"/>
                      </a:moveTo>
                      <a:cubicBezTo>
                        <a:pt x="28340" y="1"/>
                        <a:pt x="27551" y="41"/>
                        <a:pt x="26761" y="123"/>
                      </a:cubicBezTo>
                      <a:cubicBezTo>
                        <a:pt x="18123" y="1017"/>
                        <a:pt x="10757" y="6713"/>
                        <a:pt x="7697" y="14856"/>
                      </a:cubicBezTo>
                      <a:lnTo>
                        <a:pt x="48" y="18481"/>
                      </a:lnTo>
                      <a:lnTo>
                        <a:pt x="1" y="18481"/>
                      </a:lnTo>
                      <a:lnTo>
                        <a:pt x="1" y="18504"/>
                      </a:lnTo>
                      <a:lnTo>
                        <a:pt x="5085" y="34814"/>
                      </a:lnTo>
                      <a:lnTo>
                        <a:pt x="9368" y="34461"/>
                      </a:lnTo>
                      <a:cubicBezTo>
                        <a:pt x="13473" y="41535"/>
                        <a:pt x="21040" y="45814"/>
                        <a:pt x="29121" y="45814"/>
                      </a:cubicBezTo>
                      <a:cubicBezTo>
                        <a:pt x="29752" y="45814"/>
                        <a:pt x="30386" y="45788"/>
                        <a:pt x="31021" y="45735"/>
                      </a:cubicBezTo>
                      <a:cubicBezTo>
                        <a:pt x="39824" y="45005"/>
                        <a:pt x="47402" y="39286"/>
                        <a:pt x="50532" y="31025"/>
                      </a:cubicBezTo>
                      <a:lnTo>
                        <a:pt x="53733" y="30766"/>
                      </a:lnTo>
                      <a:lnTo>
                        <a:pt x="57640" y="13138"/>
                      </a:lnTo>
                      <a:lnTo>
                        <a:pt x="48438" y="10620"/>
                      </a:lnTo>
                      <a:cubicBezTo>
                        <a:pt x="44204" y="3970"/>
                        <a:pt x="36901" y="1"/>
                        <a:pt x="29123" y="1"/>
                      </a:cubicBezTo>
                      <a:close/>
                    </a:path>
                  </a:pathLst>
                </a:custGeom>
                <a:solidFill>
                  <a:schemeClr val="dk1"/>
                </a:solidFill>
                <a:ln cap="flat" cmpd="sng" w="152400">
                  <a:solidFill>
                    <a:schemeClr val="dk1"/>
                  </a:solidFill>
                  <a:prstDash val="solid"/>
                  <a:round/>
                  <a:headEnd len="sm" w="sm" type="none"/>
                  <a:tailEnd len="sm" w="sm" type="none"/>
                </a:ln>
                <a:effectLst>
                  <a:outerShdw blurRad="57150" rotWithShape="0" algn="bl" dir="102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 name="Google Shape;182;p31"/>
                <p:cNvGrpSpPr/>
                <p:nvPr/>
              </p:nvGrpSpPr>
              <p:grpSpPr>
                <a:xfrm>
                  <a:off x="-3399462" y="164888"/>
                  <a:ext cx="1441000" cy="1144850"/>
                  <a:chOff x="574100" y="1454550"/>
                  <a:chExt cx="1441000" cy="1144850"/>
                </a:xfrm>
              </p:grpSpPr>
              <p:sp>
                <p:nvSpPr>
                  <p:cNvPr id="183" name="Google Shape;183;p31"/>
                  <p:cNvSpPr/>
                  <p:nvPr/>
                </p:nvSpPr>
                <p:spPr>
                  <a:xfrm>
                    <a:off x="574100" y="1794250"/>
                    <a:ext cx="257725" cy="122425"/>
                  </a:xfrm>
                  <a:custGeom>
                    <a:rect b="b" l="l" r="r" t="t"/>
                    <a:pathLst>
                      <a:path extrusionOk="0" h="4897" w="10309">
                        <a:moveTo>
                          <a:pt x="10309" y="1"/>
                        </a:moveTo>
                        <a:lnTo>
                          <a:pt x="0" y="4896"/>
                        </a:lnTo>
                        <a:lnTo>
                          <a:pt x="6943" y="4261"/>
                        </a:lnTo>
                        <a:lnTo>
                          <a:pt x="103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31"/>
                  <p:cNvSpPr/>
                  <p:nvPr/>
                </p:nvSpPr>
                <p:spPr>
                  <a:xfrm>
                    <a:off x="1764425" y="1714225"/>
                    <a:ext cx="250675" cy="88875"/>
                  </a:xfrm>
                  <a:custGeom>
                    <a:rect b="b" l="l" r="r" t="t"/>
                    <a:pathLst>
                      <a:path extrusionOk="0" h="3555" w="10027">
                        <a:moveTo>
                          <a:pt x="0" y="1"/>
                        </a:moveTo>
                        <a:lnTo>
                          <a:pt x="1224" y="3555"/>
                        </a:lnTo>
                        <a:lnTo>
                          <a:pt x="10027" y="273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31"/>
                  <p:cNvSpPr/>
                  <p:nvPr/>
                </p:nvSpPr>
                <p:spPr>
                  <a:xfrm>
                    <a:off x="666475" y="1454550"/>
                    <a:ext cx="1271550" cy="1144850"/>
                  </a:xfrm>
                  <a:custGeom>
                    <a:rect b="b" l="l" r="r" t="t"/>
                    <a:pathLst>
                      <a:path extrusionOk="0" h="45794" w="50862">
                        <a:moveTo>
                          <a:pt x="25417" y="1"/>
                        </a:moveTo>
                        <a:cubicBezTo>
                          <a:pt x="15386" y="1"/>
                          <a:pt x="6169" y="6661"/>
                          <a:pt x="3366" y="16813"/>
                        </a:cubicBezTo>
                        <a:cubicBezTo>
                          <a:pt x="0" y="28981"/>
                          <a:pt x="7155" y="41596"/>
                          <a:pt x="19347" y="44962"/>
                        </a:cubicBezTo>
                        <a:cubicBezTo>
                          <a:pt x="21386" y="45525"/>
                          <a:pt x="23436" y="45794"/>
                          <a:pt x="25452" y="45794"/>
                        </a:cubicBezTo>
                        <a:cubicBezTo>
                          <a:pt x="35492" y="45794"/>
                          <a:pt x="44693" y="39134"/>
                          <a:pt x="47496" y="28981"/>
                        </a:cubicBezTo>
                        <a:cubicBezTo>
                          <a:pt x="50861" y="16790"/>
                          <a:pt x="43706" y="4198"/>
                          <a:pt x="31515" y="832"/>
                        </a:cubicBezTo>
                        <a:cubicBezTo>
                          <a:pt x="29480" y="269"/>
                          <a:pt x="27432" y="1"/>
                          <a:pt x="25417" y="1"/>
                        </a:cubicBezTo>
                        <a:close/>
                      </a:path>
                    </a:pathLst>
                  </a:custGeom>
                  <a:solidFill>
                    <a:schemeClr val="dk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31"/>
                  <p:cNvSpPr/>
                  <p:nvPr/>
                </p:nvSpPr>
                <p:spPr>
                  <a:xfrm>
                    <a:off x="753550" y="1527125"/>
                    <a:ext cx="1097400" cy="999700"/>
                  </a:xfrm>
                  <a:custGeom>
                    <a:rect b="b" l="l" r="r" t="t"/>
                    <a:pathLst>
                      <a:path extrusionOk="0" h="39988" w="43896">
                        <a:moveTo>
                          <a:pt x="21957" y="1"/>
                        </a:moveTo>
                        <a:cubicBezTo>
                          <a:pt x="16840" y="1"/>
                          <a:pt x="11721" y="1954"/>
                          <a:pt x="7814" y="5861"/>
                        </a:cubicBezTo>
                        <a:cubicBezTo>
                          <a:pt x="0" y="13675"/>
                          <a:pt x="0" y="26337"/>
                          <a:pt x="7814" y="34127"/>
                        </a:cubicBezTo>
                        <a:cubicBezTo>
                          <a:pt x="11721" y="38034"/>
                          <a:pt x="16840" y="39988"/>
                          <a:pt x="21957" y="39988"/>
                        </a:cubicBezTo>
                        <a:cubicBezTo>
                          <a:pt x="27073" y="39988"/>
                          <a:pt x="32186" y="38034"/>
                          <a:pt x="36081" y="34127"/>
                        </a:cubicBezTo>
                        <a:cubicBezTo>
                          <a:pt x="43895" y="26337"/>
                          <a:pt x="43895" y="13675"/>
                          <a:pt x="36081" y="5861"/>
                        </a:cubicBezTo>
                        <a:cubicBezTo>
                          <a:pt x="32186" y="1954"/>
                          <a:pt x="27073" y="1"/>
                          <a:pt x="219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31"/>
                  <p:cNvSpPr/>
                  <p:nvPr/>
                </p:nvSpPr>
                <p:spPr>
                  <a:xfrm>
                    <a:off x="574100" y="1782500"/>
                    <a:ext cx="1441000" cy="542525"/>
                  </a:xfrm>
                  <a:custGeom>
                    <a:rect b="b" l="l" r="r" t="t"/>
                    <a:pathLst>
                      <a:path extrusionOk="0" h="21701" w="57640">
                        <a:moveTo>
                          <a:pt x="57640" y="0"/>
                        </a:moveTo>
                        <a:lnTo>
                          <a:pt x="0" y="5343"/>
                        </a:lnTo>
                        <a:lnTo>
                          <a:pt x="5107" y="21700"/>
                        </a:lnTo>
                        <a:lnTo>
                          <a:pt x="53733" y="17628"/>
                        </a:lnTo>
                        <a:lnTo>
                          <a:pt x="576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88" name="Google Shape;188;p31"/>
              <p:cNvSpPr txBox="1"/>
              <p:nvPr/>
            </p:nvSpPr>
            <p:spPr>
              <a:xfrm rot="-780362">
                <a:off x="1921453" y="2690046"/>
                <a:ext cx="1129065" cy="257757"/>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L I M I T E D  T I M E</a:t>
                </a:r>
                <a:endParaRPr b="1" sz="800">
                  <a:solidFill>
                    <a:schemeClr val="dk1"/>
                  </a:solidFill>
                  <a:latin typeface="DM Sans"/>
                  <a:ea typeface="DM Sans"/>
                  <a:cs typeface="DM Sans"/>
                  <a:sym typeface="DM Sans"/>
                </a:endParaRPr>
              </a:p>
            </p:txBody>
          </p:sp>
        </p:grpSp>
        <p:sp>
          <p:nvSpPr>
            <p:cNvPr id="189" name="Google Shape;189;p31"/>
            <p:cNvSpPr txBox="1"/>
            <p:nvPr/>
          </p:nvSpPr>
          <p:spPr>
            <a:xfrm rot="-1031286">
              <a:off x="-1974655" y="866086"/>
              <a:ext cx="1273055" cy="765668"/>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i="1" lang="en" sz="2000">
                  <a:solidFill>
                    <a:schemeClr val="dk1"/>
                  </a:solidFill>
                  <a:latin typeface="Montserrat Black"/>
                  <a:ea typeface="Montserrat Black"/>
                  <a:cs typeface="Montserrat Black"/>
                  <a:sym typeface="Montserrat Black"/>
                </a:rPr>
                <a:t>BLACK </a:t>
              </a:r>
              <a:r>
                <a:rPr i="1" lang="en" sz="2000">
                  <a:solidFill>
                    <a:schemeClr val="lt2"/>
                  </a:solidFill>
                  <a:latin typeface="Montserrat Black"/>
                  <a:ea typeface="Montserrat Black"/>
                  <a:cs typeface="Montserrat Black"/>
                  <a:sym typeface="Montserrat Black"/>
                </a:rPr>
                <a:t>FRIDAY</a:t>
              </a:r>
              <a:endParaRPr i="1" sz="2000">
                <a:solidFill>
                  <a:schemeClr val="lt2"/>
                </a:solidFill>
                <a:latin typeface="Montserrat Black"/>
                <a:ea typeface="Montserrat Black"/>
                <a:cs typeface="Montserrat Black"/>
                <a:sym typeface="Montserrat Black"/>
              </a:endParaRPr>
            </a:p>
          </p:txBody>
        </p:sp>
        <p:sp>
          <p:nvSpPr>
            <p:cNvPr id="190" name="Google Shape;190;p31"/>
            <p:cNvSpPr txBox="1"/>
            <p:nvPr/>
          </p:nvSpPr>
          <p:spPr>
            <a:xfrm rot="-1064039">
              <a:off x="-1889861" y="1457237"/>
              <a:ext cx="1287270" cy="29392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i="1" lang="en" sz="1300">
                  <a:solidFill>
                    <a:schemeClr val="dk1"/>
                  </a:solidFill>
                  <a:latin typeface="Montserrat Black"/>
                  <a:ea typeface="Montserrat Black"/>
                  <a:cs typeface="Montserrat Black"/>
                  <a:sym typeface="Montserrat Black"/>
                </a:rPr>
                <a:t>50%</a:t>
              </a:r>
              <a:r>
                <a:rPr lang="en" sz="1000">
                  <a:solidFill>
                    <a:schemeClr val="dk1"/>
                  </a:solidFill>
                  <a:latin typeface="DM Sans"/>
                  <a:ea typeface="DM Sans"/>
                  <a:cs typeface="DM Sans"/>
                  <a:sym typeface="DM Sans"/>
                </a:rPr>
                <a:t> </a:t>
              </a:r>
              <a:r>
                <a:rPr lang="en" sz="700">
                  <a:solidFill>
                    <a:schemeClr val="dk1"/>
                  </a:solidFill>
                  <a:latin typeface="DM Sans"/>
                  <a:ea typeface="DM Sans"/>
                  <a:cs typeface="DM Sans"/>
                  <a:sym typeface="DM Sans"/>
                </a:rPr>
                <a:t>OFF</a:t>
              </a:r>
              <a:endParaRPr sz="700">
                <a:solidFill>
                  <a:schemeClr val="dk1"/>
                </a:solidFill>
                <a:latin typeface="DM Sans"/>
                <a:ea typeface="DM Sans"/>
                <a:cs typeface="DM Sans"/>
                <a:sym typeface="DM Sans"/>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5" name="Shape 445"/>
        <p:cNvGrpSpPr/>
        <p:nvPr/>
      </p:nvGrpSpPr>
      <p:grpSpPr>
        <a:xfrm>
          <a:off x="0" y="0"/>
          <a:ext cx="0" cy="0"/>
          <a:chOff x="0" y="0"/>
          <a:chExt cx="0" cy="0"/>
        </a:xfrm>
      </p:grpSpPr>
      <p:grpSp>
        <p:nvGrpSpPr>
          <p:cNvPr id="446" name="Google Shape;446;p40"/>
          <p:cNvGrpSpPr/>
          <p:nvPr/>
        </p:nvGrpSpPr>
        <p:grpSpPr>
          <a:xfrm rot="-2560931">
            <a:off x="-3765422" y="-1119552"/>
            <a:ext cx="8210933" cy="4926800"/>
            <a:chOff x="2846901" y="2229172"/>
            <a:chExt cx="8210100" cy="4926300"/>
          </a:xfrm>
        </p:grpSpPr>
        <p:sp>
          <p:nvSpPr>
            <p:cNvPr id="447" name="Google Shape;447;p40"/>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40"/>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449" name="Google Shape;449;p40"/>
          <p:cNvGrpSpPr/>
          <p:nvPr/>
        </p:nvGrpSpPr>
        <p:grpSpPr>
          <a:xfrm rot="525240">
            <a:off x="-3056827" y="-1241133"/>
            <a:ext cx="8918543" cy="3043351"/>
            <a:chOff x="-840567" y="-1057272"/>
            <a:chExt cx="8918100" cy="3043200"/>
          </a:xfrm>
        </p:grpSpPr>
        <p:sp>
          <p:nvSpPr>
            <p:cNvPr id="450" name="Google Shape;450;p40"/>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40"/>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452" name="Google Shape;452;p40"/>
          <p:cNvGrpSpPr/>
          <p:nvPr/>
        </p:nvGrpSpPr>
        <p:grpSpPr>
          <a:xfrm flipH="1">
            <a:off x="2947633" y="4080896"/>
            <a:ext cx="9856200" cy="1654500"/>
            <a:chOff x="-311300" y="-167354"/>
            <a:chExt cx="9856200" cy="1654500"/>
          </a:xfrm>
        </p:grpSpPr>
        <p:sp>
          <p:nvSpPr>
            <p:cNvPr id="453" name="Google Shape;453;p40"/>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40"/>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455" name="Google Shape;455;p40"/>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MARKET SHARE</a:t>
            </a:r>
            <a:endParaRPr/>
          </a:p>
        </p:txBody>
      </p:sp>
      <p:sp>
        <p:nvSpPr>
          <p:cNvPr id="456" name="Google Shape;456;p40"/>
          <p:cNvSpPr txBox="1"/>
          <p:nvPr/>
        </p:nvSpPr>
        <p:spPr>
          <a:xfrm>
            <a:off x="1628643" y="1509605"/>
            <a:ext cx="2025300" cy="55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Venus is the second planet from the Sun</a:t>
            </a:r>
            <a:endParaRPr sz="1500">
              <a:solidFill>
                <a:schemeClr val="dk1"/>
              </a:solidFill>
              <a:latin typeface="DM Sans"/>
              <a:ea typeface="DM Sans"/>
              <a:cs typeface="DM Sans"/>
              <a:sym typeface="DM Sans"/>
            </a:endParaRPr>
          </a:p>
        </p:txBody>
      </p:sp>
      <p:sp>
        <p:nvSpPr>
          <p:cNvPr id="457" name="Google Shape;457;p40"/>
          <p:cNvSpPr txBox="1"/>
          <p:nvPr/>
        </p:nvSpPr>
        <p:spPr>
          <a:xfrm>
            <a:off x="1628646" y="2575358"/>
            <a:ext cx="2025300" cy="55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It’s</a:t>
            </a:r>
            <a:r>
              <a:rPr lang="en" sz="1500">
                <a:solidFill>
                  <a:schemeClr val="dk1"/>
                </a:solidFill>
                <a:latin typeface="DM Sans"/>
                <a:ea typeface="DM Sans"/>
                <a:cs typeface="DM Sans"/>
                <a:sym typeface="DM Sans"/>
              </a:rPr>
              <a:t> the closest planet to the Sun</a:t>
            </a:r>
            <a:endParaRPr sz="1500">
              <a:solidFill>
                <a:schemeClr val="dk1"/>
              </a:solidFill>
              <a:latin typeface="DM Sans"/>
              <a:ea typeface="DM Sans"/>
              <a:cs typeface="DM Sans"/>
              <a:sym typeface="DM Sans"/>
            </a:endParaRPr>
          </a:p>
        </p:txBody>
      </p:sp>
      <p:sp>
        <p:nvSpPr>
          <p:cNvPr id="458" name="Google Shape;458;p40"/>
          <p:cNvSpPr txBox="1"/>
          <p:nvPr/>
        </p:nvSpPr>
        <p:spPr>
          <a:xfrm>
            <a:off x="1628622" y="3641111"/>
            <a:ext cx="2025300" cy="5535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Mars is actually a cold place </a:t>
            </a:r>
            <a:endParaRPr sz="1500">
              <a:solidFill>
                <a:schemeClr val="dk1"/>
              </a:solidFill>
              <a:latin typeface="DM Sans"/>
              <a:ea typeface="DM Sans"/>
              <a:cs typeface="DM Sans"/>
              <a:sym typeface="DM Sans"/>
            </a:endParaRPr>
          </a:p>
        </p:txBody>
      </p:sp>
      <p:sp>
        <p:nvSpPr>
          <p:cNvPr id="459" name="Google Shape;459;p40"/>
          <p:cNvSpPr txBox="1"/>
          <p:nvPr/>
        </p:nvSpPr>
        <p:spPr>
          <a:xfrm>
            <a:off x="1628622" y="1200150"/>
            <a:ext cx="2025300" cy="363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VENUS</a:t>
            </a:r>
            <a:endParaRPr sz="2400">
              <a:solidFill>
                <a:schemeClr val="dk1"/>
              </a:solidFill>
              <a:latin typeface="Montserrat ExtraBold"/>
              <a:ea typeface="Montserrat ExtraBold"/>
              <a:cs typeface="Montserrat ExtraBold"/>
              <a:sym typeface="Montserrat ExtraBold"/>
            </a:endParaRPr>
          </a:p>
        </p:txBody>
      </p:sp>
      <p:sp>
        <p:nvSpPr>
          <p:cNvPr id="460" name="Google Shape;460;p40"/>
          <p:cNvSpPr txBox="1"/>
          <p:nvPr/>
        </p:nvSpPr>
        <p:spPr>
          <a:xfrm>
            <a:off x="1628622" y="2266363"/>
            <a:ext cx="2025300" cy="363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MERCURY</a:t>
            </a:r>
            <a:endParaRPr sz="2400">
              <a:solidFill>
                <a:schemeClr val="dk1"/>
              </a:solidFill>
              <a:latin typeface="Montserrat ExtraBold"/>
              <a:ea typeface="Montserrat ExtraBold"/>
              <a:cs typeface="Montserrat ExtraBold"/>
              <a:sym typeface="Montserrat ExtraBold"/>
            </a:endParaRPr>
          </a:p>
        </p:txBody>
      </p:sp>
      <p:sp>
        <p:nvSpPr>
          <p:cNvPr id="461" name="Google Shape;461;p40"/>
          <p:cNvSpPr txBox="1"/>
          <p:nvPr/>
        </p:nvSpPr>
        <p:spPr>
          <a:xfrm>
            <a:off x="1628622" y="3332576"/>
            <a:ext cx="2025300" cy="3639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MARS</a:t>
            </a:r>
            <a:endParaRPr sz="2400">
              <a:solidFill>
                <a:schemeClr val="dk1"/>
              </a:solidFill>
              <a:latin typeface="Montserrat ExtraBold"/>
              <a:ea typeface="Montserrat ExtraBold"/>
              <a:cs typeface="Montserrat ExtraBold"/>
              <a:sym typeface="Montserrat ExtraBold"/>
            </a:endParaRPr>
          </a:p>
        </p:txBody>
      </p:sp>
      <p:sp>
        <p:nvSpPr>
          <p:cNvPr id="462" name="Google Shape;462;p40"/>
          <p:cNvSpPr txBox="1"/>
          <p:nvPr/>
        </p:nvSpPr>
        <p:spPr>
          <a:xfrm>
            <a:off x="714225" y="4347625"/>
            <a:ext cx="7715400" cy="36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M Sans"/>
                <a:ea typeface="DM Sans"/>
                <a:cs typeface="DM Sans"/>
                <a:sym typeface="DM Sans"/>
              </a:rPr>
              <a:t>Follow the link in the graph to modify its data and then paste the new one here. </a:t>
            </a:r>
            <a:r>
              <a:rPr b="1" lang="en" sz="1100">
                <a:solidFill>
                  <a:schemeClr val="dk1"/>
                </a:solidFill>
                <a:uFill>
                  <a:noFill/>
                </a:uFill>
                <a:latin typeface="DM Sans"/>
                <a:ea typeface="DM Sans"/>
                <a:cs typeface="DM Sans"/>
                <a:sym typeface="DM Sans"/>
                <a:hlinkClick r:id="rId3">
                  <a:extLst>
                    <a:ext uri="{A12FA001-AC4F-418D-AE19-62706E023703}">
                      <ahyp:hlinkClr val="tx"/>
                    </a:ext>
                  </a:extLst>
                </a:hlinkClick>
              </a:rPr>
              <a:t>For more info, click here</a:t>
            </a:r>
            <a:endParaRPr b="1" sz="1100">
              <a:solidFill>
                <a:schemeClr val="dk1"/>
              </a:solidFill>
              <a:latin typeface="DM Sans"/>
              <a:ea typeface="DM Sans"/>
              <a:cs typeface="DM Sans"/>
              <a:sym typeface="DM Sans"/>
            </a:endParaRPr>
          </a:p>
        </p:txBody>
      </p:sp>
      <p:sp>
        <p:nvSpPr>
          <p:cNvPr id="463" name="Google Shape;463;p40"/>
          <p:cNvSpPr/>
          <p:nvPr/>
        </p:nvSpPr>
        <p:spPr>
          <a:xfrm>
            <a:off x="905147" y="1200150"/>
            <a:ext cx="476700" cy="476700"/>
          </a:xfrm>
          <a:prstGeom prst="star12">
            <a:avLst>
              <a:gd fmla="val 43970" name="adj"/>
            </a:avLst>
          </a:prstGeom>
          <a:solidFill>
            <a:schemeClr val="accent1"/>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40"/>
          <p:cNvSpPr/>
          <p:nvPr/>
        </p:nvSpPr>
        <p:spPr>
          <a:xfrm>
            <a:off x="905147" y="2239413"/>
            <a:ext cx="476700" cy="476700"/>
          </a:xfrm>
          <a:prstGeom prst="star12">
            <a:avLst>
              <a:gd fmla="val 43970" name="adj"/>
            </a:avLst>
          </a:prstGeom>
          <a:solidFill>
            <a:schemeClr val="lt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40"/>
          <p:cNvSpPr/>
          <p:nvPr/>
        </p:nvSpPr>
        <p:spPr>
          <a:xfrm>
            <a:off x="905147" y="3278675"/>
            <a:ext cx="476700" cy="476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466" name="Google Shape;466;p40" title="Gráfico">
            <a:hlinkClick r:id="rId4"/>
          </p:cNvPr>
          <p:cNvPicPr preferRelativeResize="0"/>
          <p:nvPr/>
        </p:nvPicPr>
        <p:blipFill>
          <a:blip r:embed="rId5">
            <a:alphaModFix/>
          </a:blip>
          <a:stretch>
            <a:fillRect/>
          </a:stretch>
        </p:blipFill>
        <p:spPr>
          <a:xfrm>
            <a:off x="3949225" y="1151075"/>
            <a:ext cx="4280100" cy="310126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70" name="Shape 470"/>
        <p:cNvGrpSpPr/>
        <p:nvPr/>
      </p:nvGrpSpPr>
      <p:grpSpPr>
        <a:xfrm>
          <a:off x="0" y="0"/>
          <a:ext cx="0" cy="0"/>
          <a:chOff x="0" y="0"/>
          <a:chExt cx="0" cy="0"/>
        </a:xfrm>
      </p:grpSpPr>
      <p:grpSp>
        <p:nvGrpSpPr>
          <p:cNvPr id="471" name="Google Shape;471;p41"/>
          <p:cNvGrpSpPr/>
          <p:nvPr/>
        </p:nvGrpSpPr>
        <p:grpSpPr>
          <a:xfrm rot="2838583">
            <a:off x="3588160" y="-2355688"/>
            <a:ext cx="8210887" cy="4926772"/>
            <a:chOff x="2846901" y="2229172"/>
            <a:chExt cx="8210100" cy="4926300"/>
          </a:xfrm>
        </p:grpSpPr>
        <p:sp>
          <p:nvSpPr>
            <p:cNvPr id="472" name="Google Shape;472;p41"/>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41"/>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sp>
        <p:nvSpPr>
          <p:cNvPr id="474" name="Google Shape;474;p41"/>
          <p:cNvSpPr/>
          <p:nvPr/>
        </p:nvSpPr>
        <p:spPr>
          <a:xfrm rot="5400000">
            <a:off x="6990800" y="1689719"/>
            <a:ext cx="186900" cy="981000"/>
          </a:xfrm>
          <a:prstGeom prst="rect">
            <a:avLst/>
          </a:pr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41"/>
          <p:cNvSpPr/>
          <p:nvPr/>
        </p:nvSpPr>
        <p:spPr>
          <a:xfrm rot="5400000">
            <a:off x="6990800" y="1976263"/>
            <a:ext cx="186900" cy="981000"/>
          </a:xfrm>
          <a:prstGeom prst="rect">
            <a:avLst/>
          </a:pr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41"/>
          <p:cNvSpPr/>
          <p:nvPr/>
        </p:nvSpPr>
        <p:spPr>
          <a:xfrm rot="5400000">
            <a:off x="6990800" y="2262806"/>
            <a:ext cx="186900" cy="981000"/>
          </a:xfrm>
          <a:prstGeom prst="rect">
            <a:avLst/>
          </a:pr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41"/>
          <p:cNvSpPr/>
          <p:nvPr/>
        </p:nvSpPr>
        <p:spPr>
          <a:xfrm rot="5400000">
            <a:off x="6990800" y="1403175"/>
            <a:ext cx="186900" cy="981000"/>
          </a:xfrm>
          <a:prstGeom prst="rect">
            <a:avLst/>
          </a:pr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41"/>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CORE CUSTOMER AUDIENCE</a:t>
            </a:r>
            <a:endParaRPr/>
          </a:p>
        </p:txBody>
      </p:sp>
      <p:sp>
        <p:nvSpPr>
          <p:cNvPr id="479" name="Google Shape;479;p41"/>
          <p:cNvSpPr txBox="1"/>
          <p:nvPr/>
        </p:nvSpPr>
        <p:spPr>
          <a:xfrm>
            <a:off x="3018275" y="1351825"/>
            <a:ext cx="2670000" cy="25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PROFILE</a:t>
            </a:r>
            <a:endParaRPr sz="2400">
              <a:solidFill>
                <a:schemeClr val="dk1"/>
              </a:solidFill>
              <a:latin typeface="Montserrat ExtraBold"/>
              <a:ea typeface="Montserrat ExtraBold"/>
              <a:cs typeface="Montserrat ExtraBold"/>
              <a:sym typeface="Montserrat ExtraBold"/>
            </a:endParaRPr>
          </a:p>
        </p:txBody>
      </p:sp>
      <p:sp>
        <p:nvSpPr>
          <p:cNvPr id="480" name="Google Shape;480;p41"/>
          <p:cNvSpPr txBox="1"/>
          <p:nvPr/>
        </p:nvSpPr>
        <p:spPr>
          <a:xfrm>
            <a:off x="3018275" y="3142078"/>
            <a:ext cx="2670000" cy="25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AGE</a:t>
            </a:r>
            <a:endParaRPr sz="2400">
              <a:solidFill>
                <a:schemeClr val="dk1"/>
              </a:solidFill>
              <a:latin typeface="Montserrat ExtraBold"/>
              <a:ea typeface="Montserrat ExtraBold"/>
              <a:cs typeface="Montserrat ExtraBold"/>
              <a:sym typeface="Montserrat ExtraBold"/>
            </a:endParaRPr>
          </a:p>
        </p:txBody>
      </p:sp>
      <p:sp>
        <p:nvSpPr>
          <p:cNvPr id="481" name="Google Shape;481;p41"/>
          <p:cNvSpPr txBox="1"/>
          <p:nvPr/>
        </p:nvSpPr>
        <p:spPr>
          <a:xfrm>
            <a:off x="4970275" y="3601675"/>
            <a:ext cx="708600" cy="313200"/>
          </a:xfrm>
          <a:prstGeom prst="rect">
            <a:avLst/>
          </a:prstGeom>
          <a:noFill/>
          <a:ln>
            <a:noFill/>
          </a:ln>
        </p:spPr>
        <p:txBody>
          <a:bodyPr anchorCtr="0" anchor="ctr" bIns="91425" lIns="0" spcFirstLastPara="1" rIns="91425" wrap="square" tIns="91425">
            <a:noAutofit/>
          </a:bodyPr>
          <a:lstStyle/>
          <a:p>
            <a:pPr indent="0" lvl="0" marL="0" rtl="0" algn="ctr">
              <a:spcBef>
                <a:spcPts val="0"/>
              </a:spcBef>
              <a:spcAft>
                <a:spcPts val="0"/>
              </a:spcAft>
              <a:buNone/>
            </a:pPr>
            <a:r>
              <a:rPr b="1" lang="en" sz="1500">
                <a:solidFill>
                  <a:schemeClr val="dk1"/>
                </a:solidFill>
                <a:latin typeface="DM Sans"/>
                <a:ea typeface="DM Sans"/>
                <a:cs typeface="DM Sans"/>
                <a:sym typeface="DM Sans"/>
              </a:rPr>
              <a:t>40%</a:t>
            </a:r>
            <a:endParaRPr b="1" sz="1500">
              <a:solidFill>
                <a:schemeClr val="dk1"/>
              </a:solidFill>
              <a:latin typeface="DM Sans"/>
              <a:ea typeface="DM Sans"/>
              <a:cs typeface="DM Sans"/>
              <a:sym typeface="DM Sans"/>
            </a:endParaRPr>
          </a:p>
        </p:txBody>
      </p:sp>
      <p:sp>
        <p:nvSpPr>
          <p:cNvPr id="482" name="Google Shape;482;p41"/>
          <p:cNvSpPr txBox="1"/>
          <p:nvPr/>
        </p:nvSpPr>
        <p:spPr>
          <a:xfrm>
            <a:off x="4970275" y="4097175"/>
            <a:ext cx="708600" cy="313200"/>
          </a:xfrm>
          <a:prstGeom prst="rect">
            <a:avLst/>
          </a:prstGeom>
          <a:noFill/>
          <a:ln>
            <a:noFill/>
          </a:ln>
        </p:spPr>
        <p:txBody>
          <a:bodyPr anchorCtr="0" anchor="ctr" bIns="91425" lIns="0" spcFirstLastPara="1" rIns="91425" wrap="square" tIns="91425">
            <a:noAutofit/>
          </a:bodyPr>
          <a:lstStyle/>
          <a:p>
            <a:pPr indent="0" lvl="0" marL="0" rtl="0" algn="ctr">
              <a:spcBef>
                <a:spcPts val="0"/>
              </a:spcBef>
              <a:spcAft>
                <a:spcPts val="0"/>
              </a:spcAft>
              <a:buNone/>
            </a:pPr>
            <a:r>
              <a:rPr b="1" lang="en" sz="1500">
                <a:solidFill>
                  <a:schemeClr val="dk1"/>
                </a:solidFill>
                <a:latin typeface="DM Sans"/>
                <a:ea typeface="DM Sans"/>
                <a:cs typeface="DM Sans"/>
                <a:sym typeface="DM Sans"/>
              </a:rPr>
              <a:t>60%</a:t>
            </a:r>
            <a:endParaRPr b="1" sz="1500">
              <a:solidFill>
                <a:schemeClr val="dk1"/>
              </a:solidFill>
              <a:latin typeface="DM Sans"/>
              <a:ea typeface="DM Sans"/>
              <a:cs typeface="DM Sans"/>
              <a:sym typeface="DM Sans"/>
            </a:endParaRPr>
          </a:p>
        </p:txBody>
      </p:sp>
      <p:sp>
        <p:nvSpPr>
          <p:cNvPr id="483" name="Google Shape;483;p41"/>
          <p:cNvSpPr txBox="1"/>
          <p:nvPr/>
        </p:nvSpPr>
        <p:spPr>
          <a:xfrm>
            <a:off x="3009900" y="4104225"/>
            <a:ext cx="793200" cy="299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36-50</a:t>
            </a:r>
            <a:endParaRPr sz="1500">
              <a:solidFill>
                <a:schemeClr val="dk1"/>
              </a:solidFill>
              <a:latin typeface="DM Sans"/>
              <a:ea typeface="DM Sans"/>
              <a:cs typeface="DM Sans"/>
              <a:sym typeface="DM Sans"/>
            </a:endParaRPr>
          </a:p>
        </p:txBody>
      </p:sp>
      <p:sp>
        <p:nvSpPr>
          <p:cNvPr id="484" name="Google Shape;484;p41"/>
          <p:cNvSpPr txBox="1"/>
          <p:nvPr/>
        </p:nvSpPr>
        <p:spPr>
          <a:xfrm>
            <a:off x="3009900" y="3608725"/>
            <a:ext cx="793200" cy="299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20-35</a:t>
            </a:r>
            <a:endParaRPr sz="1500">
              <a:solidFill>
                <a:schemeClr val="dk1"/>
              </a:solidFill>
              <a:latin typeface="DM Sans"/>
              <a:ea typeface="DM Sans"/>
              <a:cs typeface="DM Sans"/>
              <a:sym typeface="DM Sans"/>
            </a:endParaRPr>
          </a:p>
        </p:txBody>
      </p:sp>
      <p:sp>
        <p:nvSpPr>
          <p:cNvPr id="485" name="Google Shape;485;p41"/>
          <p:cNvSpPr txBox="1"/>
          <p:nvPr/>
        </p:nvSpPr>
        <p:spPr>
          <a:xfrm>
            <a:off x="5754937" y="1351825"/>
            <a:ext cx="2670000" cy="25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INTERESTS</a:t>
            </a:r>
            <a:endParaRPr sz="2400">
              <a:solidFill>
                <a:schemeClr val="dk1"/>
              </a:solidFill>
              <a:latin typeface="Montserrat ExtraBold"/>
              <a:ea typeface="Montserrat ExtraBold"/>
              <a:cs typeface="Montserrat ExtraBold"/>
              <a:sym typeface="Montserrat ExtraBold"/>
            </a:endParaRPr>
          </a:p>
        </p:txBody>
      </p:sp>
      <p:sp>
        <p:nvSpPr>
          <p:cNvPr id="486" name="Google Shape;486;p41"/>
          <p:cNvSpPr txBox="1"/>
          <p:nvPr/>
        </p:nvSpPr>
        <p:spPr>
          <a:xfrm>
            <a:off x="5580875" y="2340392"/>
            <a:ext cx="967200" cy="254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Music</a:t>
            </a:r>
            <a:endParaRPr sz="1500">
              <a:solidFill>
                <a:schemeClr val="dk1"/>
              </a:solidFill>
              <a:latin typeface="DM Sans"/>
              <a:ea typeface="DM Sans"/>
              <a:cs typeface="DM Sans"/>
              <a:sym typeface="DM Sans"/>
            </a:endParaRPr>
          </a:p>
        </p:txBody>
      </p:sp>
      <p:sp>
        <p:nvSpPr>
          <p:cNvPr id="487" name="Google Shape;487;p41"/>
          <p:cNvSpPr txBox="1"/>
          <p:nvPr/>
        </p:nvSpPr>
        <p:spPr>
          <a:xfrm>
            <a:off x="5580875" y="2053708"/>
            <a:ext cx="967200" cy="254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Tech</a:t>
            </a:r>
            <a:endParaRPr sz="1500">
              <a:solidFill>
                <a:schemeClr val="dk1"/>
              </a:solidFill>
              <a:latin typeface="DM Sans"/>
              <a:ea typeface="DM Sans"/>
              <a:cs typeface="DM Sans"/>
              <a:sym typeface="DM Sans"/>
            </a:endParaRPr>
          </a:p>
        </p:txBody>
      </p:sp>
      <p:sp>
        <p:nvSpPr>
          <p:cNvPr id="488" name="Google Shape;488;p41"/>
          <p:cNvSpPr txBox="1"/>
          <p:nvPr/>
        </p:nvSpPr>
        <p:spPr>
          <a:xfrm>
            <a:off x="5580875" y="1767025"/>
            <a:ext cx="967200" cy="254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Fashion</a:t>
            </a:r>
            <a:endParaRPr sz="1500">
              <a:solidFill>
                <a:schemeClr val="dk1"/>
              </a:solidFill>
              <a:latin typeface="DM Sans"/>
              <a:ea typeface="DM Sans"/>
              <a:cs typeface="DM Sans"/>
              <a:sym typeface="DM Sans"/>
            </a:endParaRPr>
          </a:p>
        </p:txBody>
      </p:sp>
      <p:sp>
        <p:nvSpPr>
          <p:cNvPr id="489" name="Google Shape;489;p41"/>
          <p:cNvSpPr txBox="1"/>
          <p:nvPr/>
        </p:nvSpPr>
        <p:spPr>
          <a:xfrm>
            <a:off x="5580875" y="2627075"/>
            <a:ext cx="967200" cy="2547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Traveling</a:t>
            </a:r>
            <a:endParaRPr sz="1500">
              <a:solidFill>
                <a:schemeClr val="dk1"/>
              </a:solidFill>
              <a:latin typeface="DM Sans"/>
              <a:ea typeface="DM Sans"/>
              <a:cs typeface="DM Sans"/>
              <a:sym typeface="DM Sans"/>
            </a:endParaRPr>
          </a:p>
        </p:txBody>
      </p:sp>
      <p:sp>
        <p:nvSpPr>
          <p:cNvPr id="490" name="Google Shape;490;p41"/>
          <p:cNvSpPr/>
          <p:nvPr/>
        </p:nvSpPr>
        <p:spPr>
          <a:xfrm rot="5400000">
            <a:off x="6773794" y="1644225"/>
            <a:ext cx="159300" cy="4989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41"/>
          <p:cNvSpPr/>
          <p:nvPr/>
        </p:nvSpPr>
        <p:spPr>
          <a:xfrm rot="5400000">
            <a:off x="6590494" y="2114442"/>
            <a:ext cx="159300" cy="1323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41"/>
          <p:cNvSpPr/>
          <p:nvPr/>
        </p:nvSpPr>
        <p:spPr>
          <a:xfrm rot="5400000">
            <a:off x="6621394" y="2370458"/>
            <a:ext cx="159300" cy="1941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41"/>
          <p:cNvSpPr/>
          <p:nvPr/>
        </p:nvSpPr>
        <p:spPr>
          <a:xfrm rot="5400000">
            <a:off x="6588244" y="2690525"/>
            <a:ext cx="159300" cy="1278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41"/>
          <p:cNvSpPr txBox="1"/>
          <p:nvPr/>
        </p:nvSpPr>
        <p:spPr>
          <a:xfrm>
            <a:off x="7594013" y="1738817"/>
            <a:ext cx="708600" cy="313200"/>
          </a:xfrm>
          <a:prstGeom prst="rect">
            <a:avLst/>
          </a:prstGeom>
          <a:noFill/>
          <a:ln>
            <a:noFill/>
          </a:ln>
        </p:spPr>
        <p:txBody>
          <a:bodyPr anchorCtr="0" anchor="ctr" bIns="91425" lIns="0" spcFirstLastPara="1" rIns="91425" wrap="square" tIns="91425">
            <a:noAutofit/>
          </a:bodyPr>
          <a:lstStyle/>
          <a:p>
            <a:pPr indent="0" lvl="0" marL="0" rtl="0" algn="ctr">
              <a:spcBef>
                <a:spcPts val="0"/>
              </a:spcBef>
              <a:spcAft>
                <a:spcPts val="0"/>
              </a:spcAft>
              <a:buNone/>
            </a:pPr>
            <a:r>
              <a:rPr b="1" lang="en" sz="1500">
                <a:solidFill>
                  <a:schemeClr val="dk1"/>
                </a:solidFill>
                <a:latin typeface="DM Sans"/>
                <a:ea typeface="DM Sans"/>
                <a:cs typeface="DM Sans"/>
                <a:sym typeface="DM Sans"/>
              </a:rPr>
              <a:t>50%</a:t>
            </a:r>
            <a:endParaRPr b="1" sz="1500">
              <a:solidFill>
                <a:schemeClr val="dk1"/>
              </a:solidFill>
              <a:latin typeface="DM Sans"/>
              <a:ea typeface="DM Sans"/>
              <a:cs typeface="DM Sans"/>
              <a:sym typeface="DM Sans"/>
            </a:endParaRPr>
          </a:p>
        </p:txBody>
      </p:sp>
      <p:sp>
        <p:nvSpPr>
          <p:cNvPr id="495" name="Google Shape;495;p41"/>
          <p:cNvSpPr txBox="1"/>
          <p:nvPr/>
        </p:nvSpPr>
        <p:spPr>
          <a:xfrm>
            <a:off x="7594013" y="2025500"/>
            <a:ext cx="708600" cy="313200"/>
          </a:xfrm>
          <a:prstGeom prst="rect">
            <a:avLst/>
          </a:prstGeom>
          <a:noFill/>
          <a:ln>
            <a:noFill/>
          </a:ln>
        </p:spPr>
        <p:txBody>
          <a:bodyPr anchorCtr="0" anchor="ctr" bIns="91425" lIns="0" spcFirstLastPara="1" rIns="91425" wrap="square" tIns="91425">
            <a:noAutofit/>
          </a:bodyPr>
          <a:lstStyle/>
          <a:p>
            <a:pPr indent="0" lvl="0" marL="0" rtl="0" algn="ctr">
              <a:spcBef>
                <a:spcPts val="0"/>
              </a:spcBef>
              <a:spcAft>
                <a:spcPts val="0"/>
              </a:spcAft>
              <a:buNone/>
            </a:pPr>
            <a:r>
              <a:rPr b="1" lang="en" sz="1500">
                <a:solidFill>
                  <a:schemeClr val="dk1"/>
                </a:solidFill>
                <a:latin typeface="DM Sans"/>
                <a:ea typeface="DM Sans"/>
                <a:cs typeface="DM Sans"/>
                <a:sym typeface="DM Sans"/>
              </a:rPr>
              <a:t>15%</a:t>
            </a:r>
            <a:endParaRPr b="1" sz="1500">
              <a:solidFill>
                <a:schemeClr val="dk1"/>
              </a:solidFill>
              <a:latin typeface="DM Sans"/>
              <a:ea typeface="DM Sans"/>
              <a:cs typeface="DM Sans"/>
              <a:sym typeface="DM Sans"/>
            </a:endParaRPr>
          </a:p>
        </p:txBody>
      </p:sp>
      <p:sp>
        <p:nvSpPr>
          <p:cNvPr id="496" name="Google Shape;496;p41"/>
          <p:cNvSpPr txBox="1"/>
          <p:nvPr/>
        </p:nvSpPr>
        <p:spPr>
          <a:xfrm>
            <a:off x="7594013" y="2312183"/>
            <a:ext cx="708600" cy="313200"/>
          </a:xfrm>
          <a:prstGeom prst="rect">
            <a:avLst/>
          </a:prstGeom>
          <a:noFill/>
          <a:ln>
            <a:noFill/>
          </a:ln>
        </p:spPr>
        <p:txBody>
          <a:bodyPr anchorCtr="0" anchor="ctr" bIns="91425" lIns="0" spcFirstLastPara="1" rIns="91425" wrap="square" tIns="91425">
            <a:noAutofit/>
          </a:bodyPr>
          <a:lstStyle/>
          <a:p>
            <a:pPr indent="0" lvl="0" marL="0" rtl="0" algn="ctr">
              <a:spcBef>
                <a:spcPts val="0"/>
              </a:spcBef>
              <a:spcAft>
                <a:spcPts val="0"/>
              </a:spcAft>
              <a:buNone/>
            </a:pPr>
            <a:r>
              <a:rPr b="1" lang="en" sz="1500">
                <a:solidFill>
                  <a:schemeClr val="dk1"/>
                </a:solidFill>
                <a:latin typeface="DM Sans"/>
                <a:ea typeface="DM Sans"/>
                <a:cs typeface="DM Sans"/>
                <a:sym typeface="DM Sans"/>
              </a:rPr>
              <a:t>20%</a:t>
            </a:r>
            <a:endParaRPr b="1" sz="1500">
              <a:solidFill>
                <a:schemeClr val="dk1"/>
              </a:solidFill>
              <a:latin typeface="DM Sans"/>
              <a:ea typeface="DM Sans"/>
              <a:cs typeface="DM Sans"/>
              <a:sym typeface="DM Sans"/>
            </a:endParaRPr>
          </a:p>
        </p:txBody>
      </p:sp>
      <p:sp>
        <p:nvSpPr>
          <p:cNvPr id="497" name="Google Shape;497;p41"/>
          <p:cNvSpPr txBox="1"/>
          <p:nvPr/>
        </p:nvSpPr>
        <p:spPr>
          <a:xfrm>
            <a:off x="7594013" y="2598867"/>
            <a:ext cx="708600" cy="313200"/>
          </a:xfrm>
          <a:prstGeom prst="rect">
            <a:avLst/>
          </a:prstGeom>
          <a:noFill/>
          <a:ln>
            <a:noFill/>
          </a:ln>
        </p:spPr>
        <p:txBody>
          <a:bodyPr anchorCtr="0" anchor="ctr" bIns="91425" lIns="0" spcFirstLastPara="1" rIns="91425" wrap="square" tIns="91425">
            <a:noAutofit/>
          </a:bodyPr>
          <a:lstStyle/>
          <a:p>
            <a:pPr indent="0" lvl="0" marL="0" rtl="0" algn="ctr">
              <a:spcBef>
                <a:spcPts val="0"/>
              </a:spcBef>
              <a:spcAft>
                <a:spcPts val="0"/>
              </a:spcAft>
              <a:buNone/>
            </a:pPr>
            <a:r>
              <a:rPr b="1" lang="en" sz="1500">
                <a:solidFill>
                  <a:schemeClr val="dk1"/>
                </a:solidFill>
                <a:latin typeface="DM Sans"/>
                <a:ea typeface="DM Sans"/>
                <a:cs typeface="DM Sans"/>
                <a:sym typeface="DM Sans"/>
              </a:rPr>
              <a:t>15%</a:t>
            </a:r>
            <a:endParaRPr b="1" sz="1500">
              <a:solidFill>
                <a:schemeClr val="dk1"/>
              </a:solidFill>
              <a:latin typeface="DM Sans"/>
              <a:ea typeface="DM Sans"/>
              <a:cs typeface="DM Sans"/>
              <a:sym typeface="DM Sans"/>
            </a:endParaRPr>
          </a:p>
        </p:txBody>
      </p:sp>
      <p:sp>
        <p:nvSpPr>
          <p:cNvPr id="498" name="Google Shape;498;p41"/>
          <p:cNvSpPr txBox="1"/>
          <p:nvPr/>
        </p:nvSpPr>
        <p:spPr>
          <a:xfrm>
            <a:off x="5754937" y="3142078"/>
            <a:ext cx="2670000" cy="2547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GOALS</a:t>
            </a:r>
            <a:endParaRPr sz="2400">
              <a:solidFill>
                <a:schemeClr val="dk1"/>
              </a:solidFill>
              <a:latin typeface="Montserrat ExtraBold"/>
              <a:ea typeface="Montserrat ExtraBold"/>
              <a:cs typeface="Montserrat ExtraBold"/>
              <a:sym typeface="Montserrat ExtraBold"/>
            </a:endParaRPr>
          </a:p>
        </p:txBody>
      </p:sp>
      <p:sp>
        <p:nvSpPr>
          <p:cNvPr id="499" name="Google Shape;499;p41"/>
          <p:cNvSpPr txBox="1"/>
          <p:nvPr/>
        </p:nvSpPr>
        <p:spPr>
          <a:xfrm>
            <a:off x="5754937" y="3477600"/>
            <a:ext cx="2670000" cy="974100"/>
          </a:xfrm>
          <a:prstGeom prst="rect">
            <a:avLst/>
          </a:prstGeom>
          <a:noFill/>
          <a:ln>
            <a:noFill/>
          </a:ln>
        </p:spPr>
        <p:txBody>
          <a:bodyPr anchorCtr="0" anchor="t" bIns="91425" lIns="91425" spcFirstLastPara="1" rIns="91425" wrap="square" tIns="91425">
            <a:noAutofit/>
          </a:bodyPr>
          <a:lstStyle/>
          <a:p>
            <a:pPr indent="-323850" lvl="0" marL="229448" rtl="0" algn="l">
              <a:spcBef>
                <a:spcPts val="0"/>
              </a:spcBef>
              <a:spcAft>
                <a:spcPts val="0"/>
              </a:spcAft>
              <a:buClr>
                <a:schemeClr val="lt2"/>
              </a:buClr>
              <a:buSzPts val="1500"/>
              <a:buFont typeface="DM Sans"/>
              <a:buChar char="✱"/>
            </a:pPr>
            <a:r>
              <a:rPr lang="en" sz="1500">
                <a:solidFill>
                  <a:schemeClr val="dk1"/>
                </a:solidFill>
                <a:latin typeface="DM Sans"/>
                <a:ea typeface="DM Sans"/>
                <a:cs typeface="DM Sans"/>
                <a:sym typeface="DM Sans"/>
              </a:rPr>
              <a:t>Mercury is</a:t>
            </a:r>
            <a:r>
              <a:rPr lang="en" sz="1500">
                <a:solidFill>
                  <a:schemeClr val="dk1"/>
                </a:solidFill>
                <a:latin typeface="DM Sans"/>
                <a:ea typeface="DM Sans"/>
                <a:cs typeface="DM Sans"/>
                <a:sym typeface="DM Sans"/>
              </a:rPr>
              <a:t> the smallest planet of them all</a:t>
            </a:r>
            <a:endParaRPr sz="1500">
              <a:solidFill>
                <a:schemeClr val="dk1"/>
              </a:solidFill>
              <a:latin typeface="DM Sans"/>
              <a:ea typeface="DM Sans"/>
              <a:cs typeface="DM Sans"/>
              <a:sym typeface="DM Sans"/>
            </a:endParaRPr>
          </a:p>
          <a:p>
            <a:pPr indent="-323850" lvl="0" marL="229448" rtl="0" algn="l">
              <a:spcBef>
                <a:spcPts val="0"/>
              </a:spcBef>
              <a:spcAft>
                <a:spcPts val="0"/>
              </a:spcAft>
              <a:buClr>
                <a:schemeClr val="lt2"/>
              </a:buClr>
              <a:buSzPts val="1500"/>
              <a:buFont typeface="DM Sans"/>
              <a:buChar char="✱"/>
            </a:pPr>
            <a:r>
              <a:rPr lang="en" sz="1500">
                <a:solidFill>
                  <a:schemeClr val="dk1"/>
                </a:solidFill>
                <a:latin typeface="DM Sans"/>
                <a:ea typeface="DM Sans"/>
                <a:cs typeface="DM Sans"/>
                <a:sym typeface="DM Sans"/>
              </a:rPr>
              <a:t>Jupiter is the biggest planet of them all</a:t>
            </a:r>
            <a:endParaRPr sz="1500">
              <a:solidFill>
                <a:schemeClr val="dk1"/>
              </a:solidFill>
              <a:latin typeface="DM Sans"/>
              <a:ea typeface="DM Sans"/>
              <a:cs typeface="DM Sans"/>
              <a:sym typeface="DM Sans"/>
            </a:endParaRPr>
          </a:p>
        </p:txBody>
      </p:sp>
      <p:graphicFrame>
        <p:nvGraphicFramePr>
          <p:cNvPr id="500" name="Google Shape;500;p41"/>
          <p:cNvGraphicFramePr/>
          <p:nvPr/>
        </p:nvGraphicFramePr>
        <p:xfrm>
          <a:off x="3018269" y="1752681"/>
          <a:ext cx="3000000" cy="3000000"/>
        </p:xfrm>
        <a:graphic>
          <a:graphicData uri="http://schemas.openxmlformats.org/drawingml/2006/table">
            <a:tbl>
              <a:tblPr>
                <a:noFill/>
                <a:tableStyleId>{5477EF53-8D16-4C73-819E-DAB43C0390C8}</a:tableStyleId>
              </a:tblPr>
              <a:tblGrid>
                <a:gridCol w="1398350"/>
                <a:gridCol w="1271650"/>
              </a:tblGrid>
              <a:tr h="286350">
                <a:tc>
                  <a:txBody>
                    <a:bodyPr/>
                    <a:lstStyle/>
                    <a:p>
                      <a:pPr indent="0" lvl="0" marL="0" rtl="0" algn="l">
                        <a:spcBef>
                          <a:spcPts val="0"/>
                        </a:spcBef>
                        <a:spcAft>
                          <a:spcPts val="0"/>
                        </a:spcAft>
                        <a:buNone/>
                      </a:pPr>
                      <a:r>
                        <a:rPr b="1" lang="en" sz="1500">
                          <a:solidFill>
                            <a:schemeClr val="dk1"/>
                          </a:solidFill>
                          <a:latin typeface="DM Sans"/>
                          <a:ea typeface="DM Sans"/>
                          <a:cs typeface="DM Sans"/>
                          <a:sym typeface="DM Sans"/>
                        </a:rPr>
                        <a:t>Gender:</a:t>
                      </a:r>
                      <a:endParaRPr b="1" sz="1500">
                        <a:solidFill>
                          <a:schemeClr val="dk1"/>
                        </a:solidFill>
                        <a:latin typeface="DM Sans"/>
                        <a:ea typeface="DM Sans"/>
                        <a:cs typeface="DM Sans"/>
                        <a:sym typeface="DM Sans"/>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Female</a:t>
                      </a:r>
                      <a:endParaRPr sz="1500">
                        <a:solidFill>
                          <a:schemeClr val="dk1"/>
                        </a:solidFill>
                        <a:latin typeface="DM Sans"/>
                        <a:ea typeface="DM Sans"/>
                        <a:cs typeface="DM Sans"/>
                        <a:sym typeface="DM Sans"/>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286350">
                <a:tc>
                  <a:txBody>
                    <a:bodyPr/>
                    <a:lstStyle/>
                    <a:p>
                      <a:pPr indent="0" lvl="0" marL="0" rtl="0" algn="l">
                        <a:spcBef>
                          <a:spcPts val="0"/>
                        </a:spcBef>
                        <a:spcAft>
                          <a:spcPts val="0"/>
                        </a:spcAft>
                        <a:buNone/>
                      </a:pPr>
                      <a:r>
                        <a:rPr b="1" lang="en" sz="1500">
                          <a:solidFill>
                            <a:schemeClr val="dk1"/>
                          </a:solidFill>
                          <a:latin typeface="DM Sans"/>
                          <a:ea typeface="DM Sans"/>
                          <a:cs typeface="DM Sans"/>
                          <a:sym typeface="DM Sans"/>
                        </a:rPr>
                        <a:t>Location:</a:t>
                      </a:r>
                      <a:endParaRPr b="1" sz="1500">
                        <a:solidFill>
                          <a:schemeClr val="dk1"/>
                        </a:solidFill>
                        <a:latin typeface="DM Sans"/>
                        <a:ea typeface="DM Sans"/>
                        <a:cs typeface="DM Sans"/>
                        <a:sym typeface="DM Sans"/>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USA</a:t>
                      </a:r>
                      <a:endParaRPr sz="1500">
                        <a:solidFill>
                          <a:schemeClr val="dk1"/>
                        </a:solidFill>
                        <a:latin typeface="DM Sans"/>
                        <a:ea typeface="DM Sans"/>
                        <a:cs typeface="DM Sans"/>
                        <a:sym typeface="DM Sans"/>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286350">
                <a:tc>
                  <a:txBody>
                    <a:bodyPr/>
                    <a:lstStyle/>
                    <a:p>
                      <a:pPr indent="0" lvl="0" marL="0" rtl="0" algn="l">
                        <a:spcBef>
                          <a:spcPts val="0"/>
                        </a:spcBef>
                        <a:spcAft>
                          <a:spcPts val="0"/>
                        </a:spcAft>
                        <a:buNone/>
                      </a:pPr>
                      <a:r>
                        <a:rPr b="1" lang="en" sz="1500">
                          <a:solidFill>
                            <a:schemeClr val="dk1"/>
                          </a:solidFill>
                          <a:latin typeface="DM Sans"/>
                          <a:ea typeface="DM Sans"/>
                          <a:cs typeface="DM Sans"/>
                          <a:sym typeface="DM Sans"/>
                        </a:rPr>
                        <a:t>Job:</a:t>
                      </a:r>
                      <a:endParaRPr b="1" sz="1500">
                        <a:solidFill>
                          <a:schemeClr val="dk1"/>
                        </a:solidFill>
                        <a:latin typeface="DM Sans"/>
                        <a:ea typeface="DM Sans"/>
                        <a:cs typeface="DM Sans"/>
                        <a:sym typeface="DM Sans"/>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Sales</a:t>
                      </a:r>
                      <a:endParaRPr sz="1500">
                        <a:solidFill>
                          <a:schemeClr val="dk1"/>
                        </a:solidFill>
                        <a:latin typeface="DM Sans"/>
                        <a:ea typeface="DM Sans"/>
                        <a:cs typeface="DM Sans"/>
                        <a:sym typeface="DM Sans"/>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r h="286350">
                <a:tc>
                  <a:txBody>
                    <a:bodyPr/>
                    <a:lstStyle/>
                    <a:p>
                      <a:pPr indent="0" lvl="0" marL="0" rtl="0" algn="l">
                        <a:spcBef>
                          <a:spcPts val="0"/>
                        </a:spcBef>
                        <a:spcAft>
                          <a:spcPts val="0"/>
                        </a:spcAft>
                        <a:buNone/>
                      </a:pPr>
                      <a:r>
                        <a:rPr b="1" lang="en" sz="1500">
                          <a:solidFill>
                            <a:schemeClr val="dk1"/>
                          </a:solidFill>
                          <a:latin typeface="DM Sans"/>
                          <a:ea typeface="DM Sans"/>
                          <a:cs typeface="DM Sans"/>
                          <a:sym typeface="DM Sans"/>
                        </a:rPr>
                        <a:t>Company:</a:t>
                      </a:r>
                      <a:endParaRPr b="1" sz="1500">
                        <a:solidFill>
                          <a:schemeClr val="dk1"/>
                        </a:solidFill>
                        <a:latin typeface="DM Sans"/>
                        <a:ea typeface="DM Sans"/>
                        <a:cs typeface="DM Sans"/>
                        <a:sym typeface="DM Sans"/>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c>
                  <a:txBody>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Bank</a:t>
                      </a:r>
                      <a:endParaRPr sz="1500">
                        <a:solidFill>
                          <a:schemeClr val="dk1"/>
                        </a:solidFill>
                        <a:latin typeface="DM Sans"/>
                        <a:ea typeface="DM Sans"/>
                        <a:cs typeface="DM Sans"/>
                        <a:sym typeface="DM Sans"/>
                      </a:endParaRPr>
                    </a:p>
                  </a:txBody>
                  <a:tcPr marT="0" marB="0" marR="91425" marL="91425" anchor="ctr">
                    <a:lnL cap="flat" cmpd="sng" w="9525">
                      <a:solidFill>
                        <a:srgbClr val="9E9E9E">
                          <a:alpha val="0"/>
                        </a:srgbClr>
                      </a:solidFill>
                      <a:prstDash val="solid"/>
                      <a:round/>
                      <a:headEnd len="sm" w="sm" type="none"/>
                      <a:tailEnd len="sm" w="sm" type="none"/>
                    </a:lnL>
                    <a:lnR cap="flat" cmpd="sng" w="9525">
                      <a:solidFill>
                        <a:srgbClr val="9E9E9E">
                          <a:alpha val="0"/>
                        </a:srgbClr>
                      </a:solidFill>
                      <a:prstDash val="solid"/>
                      <a:round/>
                      <a:headEnd len="sm" w="sm" type="none"/>
                      <a:tailEnd len="sm" w="sm" type="none"/>
                    </a:lnR>
                    <a:lnT cap="flat" cmpd="sng" w="9525">
                      <a:solidFill>
                        <a:srgbClr val="9E9E9E">
                          <a:alpha val="0"/>
                        </a:srgbClr>
                      </a:solidFill>
                      <a:prstDash val="solid"/>
                      <a:round/>
                      <a:headEnd len="sm" w="sm" type="none"/>
                      <a:tailEnd len="sm" w="sm" type="none"/>
                    </a:lnT>
                    <a:lnB cap="flat" cmpd="sng" w="9525">
                      <a:solidFill>
                        <a:srgbClr val="9E9E9E">
                          <a:alpha val="0"/>
                        </a:srgbClr>
                      </a:solidFill>
                      <a:prstDash val="solid"/>
                      <a:round/>
                      <a:headEnd len="sm" w="sm" type="none"/>
                      <a:tailEnd len="sm" w="sm" type="none"/>
                    </a:lnB>
                  </a:tcPr>
                </a:tc>
              </a:tr>
            </a:tbl>
          </a:graphicData>
        </a:graphic>
      </p:graphicFrame>
      <p:pic>
        <p:nvPicPr>
          <p:cNvPr id="501" name="Google Shape;501;p41"/>
          <p:cNvPicPr preferRelativeResize="0"/>
          <p:nvPr/>
        </p:nvPicPr>
        <p:blipFill>
          <a:blip r:embed="rId3">
            <a:alphaModFix/>
          </a:blip>
          <a:stretch>
            <a:fillRect/>
          </a:stretch>
        </p:blipFill>
        <p:spPr>
          <a:xfrm>
            <a:off x="711400" y="1351825"/>
            <a:ext cx="2081345" cy="3122801"/>
          </a:xfrm>
          <a:prstGeom prst="rect">
            <a:avLst/>
          </a:prstGeom>
          <a:noFill/>
          <a:ln>
            <a:noFill/>
          </a:ln>
        </p:spPr>
      </p:pic>
      <p:sp>
        <p:nvSpPr>
          <p:cNvPr id="502" name="Google Shape;502;p41"/>
          <p:cNvSpPr/>
          <p:nvPr/>
        </p:nvSpPr>
        <p:spPr>
          <a:xfrm rot="5400000">
            <a:off x="4259825" y="3267775"/>
            <a:ext cx="186900" cy="981000"/>
          </a:xfrm>
          <a:prstGeom prst="rect">
            <a:avLst/>
          </a:pr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41"/>
          <p:cNvSpPr/>
          <p:nvPr/>
        </p:nvSpPr>
        <p:spPr>
          <a:xfrm rot="5400000">
            <a:off x="4003603" y="3548125"/>
            <a:ext cx="159300" cy="42030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41"/>
          <p:cNvSpPr/>
          <p:nvPr/>
        </p:nvSpPr>
        <p:spPr>
          <a:xfrm rot="5400000">
            <a:off x="4259825" y="3763075"/>
            <a:ext cx="186900" cy="981000"/>
          </a:xfrm>
          <a:prstGeom prst="rect">
            <a:avLst/>
          </a:prstGeom>
          <a:solidFill>
            <a:schemeClr val="dk1"/>
          </a:solidFill>
          <a:ln cap="flat" cmpd="sng" w="2857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41"/>
          <p:cNvSpPr/>
          <p:nvPr/>
        </p:nvSpPr>
        <p:spPr>
          <a:xfrm rot="5400000">
            <a:off x="4061925" y="3985075"/>
            <a:ext cx="159300" cy="5370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06" name="Google Shape;506;p41"/>
          <p:cNvGrpSpPr/>
          <p:nvPr/>
        </p:nvGrpSpPr>
        <p:grpSpPr>
          <a:xfrm rot="1761540">
            <a:off x="-2639561" y="3086314"/>
            <a:ext cx="8918460" cy="3043323"/>
            <a:chOff x="-840567" y="-752472"/>
            <a:chExt cx="8918100" cy="3043200"/>
          </a:xfrm>
        </p:grpSpPr>
        <p:sp>
          <p:nvSpPr>
            <p:cNvPr id="507" name="Google Shape;507;p41"/>
            <p:cNvSpPr/>
            <p:nvPr/>
          </p:nvSpPr>
          <p:spPr>
            <a:xfrm rot="-976925">
              <a:off x="-953746" y="5193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3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41"/>
            <p:cNvSpPr txBox="1"/>
            <p:nvPr/>
          </p:nvSpPr>
          <p:spPr>
            <a:xfrm rot="-980639">
              <a:off x="-844125" y="5719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12" name="Shape 512"/>
        <p:cNvGrpSpPr/>
        <p:nvPr/>
      </p:nvGrpSpPr>
      <p:grpSpPr>
        <a:xfrm>
          <a:off x="0" y="0"/>
          <a:ext cx="0" cy="0"/>
          <a:chOff x="0" y="0"/>
          <a:chExt cx="0" cy="0"/>
        </a:xfrm>
      </p:grpSpPr>
      <p:grpSp>
        <p:nvGrpSpPr>
          <p:cNvPr id="513" name="Google Shape;513;p42"/>
          <p:cNvGrpSpPr/>
          <p:nvPr/>
        </p:nvGrpSpPr>
        <p:grpSpPr>
          <a:xfrm flipH="1" rot="-1761540">
            <a:off x="-3134861" y="-1285661"/>
            <a:ext cx="8918460" cy="3043323"/>
            <a:chOff x="-840567" y="-752472"/>
            <a:chExt cx="8918100" cy="3043200"/>
          </a:xfrm>
        </p:grpSpPr>
        <p:sp>
          <p:nvSpPr>
            <p:cNvPr id="514" name="Google Shape;514;p42"/>
            <p:cNvSpPr/>
            <p:nvPr/>
          </p:nvSpPr>
          <p:spPr>
            <a:xfrm rot="-976925">
              <a:off x="-953746" y="5193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3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42"/>
            <p:cNvSpPr txBox="1"/>
            <p:nvPr/>
          </p:nvSpPr>
          <p:spPr>
            <a:xfrm rot="-980639">
              <a:off x="-844125" y="5719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516" name="Google Shape;516;p42"/>
          <p:cNvGrpSpPr/>
          <p:nvPr/>
        </p:nvGrpSpPr>
        <p:grpSpPr>
          <a:xfrm flipH="1" rot="847344">
            <a:off x="-294369" y="2373084"/>
            <a:ext cx="9856437" cy="1654540"/>
            <a:chOff x="-311300" y="-167354"/>
            <a:chExt cx="9856200" cy="1654500"/>
          </a:xfrm>
        </p:grpSpPr>
        <p:sp>
          <p:nvSpPr>
            <p:cNvPr id="517" name="Google Shape;517;p42"/>
            <p:cNvSpPr/>
            <p:nvPr/>
          </p:nvSpPr>
          <p:spPr>
            <a:xfrm flipH="1" rot="412539">
              <a:off x="-190025" y="410119"/>
              <a:ext cx="9678001" cy="499553"/>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42"/>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519" name="Google Shape;519;p42"/>
          <p:cNvGrpSpPr/>
          <p:nvPr/>
        </p:nvGrpSpPr>
        <p:grpSpPr>
          <a:xfrm rot="845176">
            <a:off x="-113251" y="655702"/>
            <a:ext cx="9154257" cy="5458592"/>
            <a:chOff x="2471688" y="1908790"/>
            <a:chExt cx="9153600" cy="5458200"/>
          </a:xfrm>
        </p:grpSpPr>
        <p:sp>
          <p:nvSpPr>
            <p:cNvPr id="520" name="Google Shape;520;p42"/>
            <p:cNvSpPr/>
            <p:nvPr/>
          </p:nvSpPr>
          <p:spPr>
            <a:xfrm flipH="1" rot="-1764843">
              <a:off x="1934742" y="4388257"/>
              <a:ext cx="10227492" cy="499266"/>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42"/>
            <p:cNvSpPr txBox="1"/>
            <p:nvPr/>
          </p:nvSpPr>
          <p:spPr>
            <a:xfrm rot="-1765025">
              <a:off x="2059277" y="4440606"/>
              <a:ext cx="9990157"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sp>
        <p:nvSpPr>
          <p:cNvPr id="522" name="Google Shape;522;p42"/>
          <p:cNvSpPr/>
          <p:nvPr/>
        </p:nvSpPr>
        <p:spPr>
          <a:xfrm>
            <a:off x="720000" y="2274350"/>
            <a:ext cx="7704000" cy="2229000"/>
          </a:xfrm>
          <a:prstGeom prst="roundRect">
            <a:avLst>
              <a:gd fmla="val 2739" name="adj"/>
            </a:avLst>
          </a:prstGeom>
          <a:solidFill>
            <a:schemeClr val="dk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42"/>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COMPETITOR ANALYSIS</a:t>
            </a:r>
            <a:endParaRPr/>
          </a:p>
        </p:txBody>
      </p:sp>
      <p:graphicFrame>
        <p:nvGraphicFramePr>
          <p:cNvPr id="524" name="Google Shape;524;p42"/>
          <p:cNvGraphicFramePr/>
          <p:nvPr/>
        </p:nvGraphicFramePr>
        <p:xfrm>
          <a:off x="781950" y="2335005"/>
          <a:ext cx="3000000" cy="3000000"/>
        </p:xfrm>
        <a:graphic>
          <a:graphicData uri="http://schemas.openxmlformats.org/drawingml/2006/table">
            <a:tbl>
              <a:tblPr>
                <a:noFill/>
                <a:tableStyleId>{5477EF53-8D16-4C73-819E-DAB43C0390C8}</a:tableStyleId>
              </a:tblPr>
              <a:tblGrid>
                <a:gridCol w="2122400"/>
                <a:gridCol w="2614575"/>
                <a:gridCol w="2843175"/>
              </a:tblGrid>
              <a:tr h="405550">
                <a:tc>
                  <a:txBody>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FEATURES</a:t>
                      </a:r>
                      <a:endParaRPr sz="2400">
                        <a:solidFill>
                          <a:schemeClr val="dk1"/>
                        </a:solidFill>
                        <a:latin typeface="Montserrat ExtraBold"/>
                        <a:ea typeface="Montserrat ExtraBold"/>
                        <a:cs typeface="Montserrat ExtraBold"/>
                        <a:sym typeface="Montserrat ExtraBold"/>
                      </a:endParaRPr>
                    </a:p>
                  </a:txBody>
                  <a:tcPr marT="0" marB="0" marR="91425" marL="91425" anchor="ctr">
                    <a:lnL cap="flat" cmpd="sng" w="9525">
                      <a:solidFill>
                        <a:srgbClr val="1F1C1B">
                          <a:alpha val="0"/>
                        </a:srgb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rgbClr val="1F1C1B">
                          <a:alpha val="0"/>
                        </a:srgbClr>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STRENGTHS</a:t>
                      </a:r>
                      <a:endParaRPr sz="2400">
                        <a:solidFill>
                          <a:schemeClr val="dk1"/>
                        </a:solidFill>
                        <a:latin typeface="Montserrat ExtraBold"/>
                        <a:ea typeface="Montserrat ExtraBold"/>
                        <a:cs typeface="Montserrat ExtraBold"/>
                        <a:sym typeface="Montserrat ExtraBold"/>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WEAKNESSES</a:t>
                      </a:r>
                      <a:endParaRPr sz="2400">
                        <a:solidFill>
                          <a:schemeClr val="dk1"/>
                        </a:solidFill>
                        <a:latin typeface="Montserrat ExtraBold"/>
                        <a:ea typeface="Montserrat ExtraBold"/>
                        <a:cs typeface="Montserrat ExtraBold"/>
                        <a:sym typeface="Montserrat ExtraBold"/>
                      </a:endParaRPr>
                    </a:p>
                  </a:txBody>
                  <a:tcPr marT="0" marB="0" marR="91425" marL="91425" anchor="ctr">
                    <a:lnL cap="flat" cmpd="sng" w="9525">
                      <a:solidFill>
                        <a:schemeClr val="dk1">
                          <a:alpha val="0"/>
                        </a:schemeClr>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567450">
                <a:tc>
                  <a:txBody>
                    <a:bodyPr/>
                    <a:lstStyle/>
                    <a:p>
                      <a:pPr indent="0" lvl="0" marL="0" rtl="0" algn="ctr">
                        <a:spcBef>
                          <a:spcPts val="0"/>
                        </a:spcBef>
                        <a:spcAft>
                          <a:spcPts val="0"/>
                        </a:spcAft>
                        <a:buNone/>
                      </a:pPr>
                      <a:r>
                        <a:rPr b="1" lang="en" sz="1500">
                          <a:solidFill>
                            <a:schemeClr val="dk1"/>
                          </a:solidFill>
                          <a:latin typeface="DM Sans"/>
                          <a:ea typeface="DM Sans"/>
                          <a:cs typeface="DM Sans"/>
                          <a:sym typeface="DM Sans"/>
                        </a:rPr>
                        <a:t>Jupiter</a:t>
                      </a:r>
                      <a:endParaRPr b="1" sz="1500">
                        <a:solidFill>
                          <a:schemeClr val="dk1"/>
                        </a:solidFill>
                        <a:latin typeface="DM Sans"/>
                        <a:ea typeface="DM Sans"/>
                        <a:cs typeface="DM Sans"/>
                        <a:sym typeface="DM Sans"/>
                      </a:endParaRPr>
                    </a:p>
                  </a:txBody>
                  <a:tcPr marT="0" marB="0" marR="91425" marL="91425" anchor="ctr">
                    <a:lnL cap="flat" cmpd="sng" w="9525">
                      <a:solidFill>
                        <a:srgbClr val="1F1C1B">
                          <a:alpha val="0"/>
                        </a:srgbClr>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rgbClr val="FFFFFF">
                          <a:alpha val="0"/>
                        </a:srgb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You can list here your </a:t>
                      </a:r>
                      <a:r>
                        <a:rPr lang="en" sz="1500">
                          <a:solidFill>
                            <a:schemeClr val="dk1"/>
                          </a:solidFill>
                          <a:latin typeface="DM Sans"/>
                          <a:ea typeface="DM Sans"/>
                          <a:cs typeface="DM Sans"/>
                          <a:sym typeface="DM Sans"/>
                        </a:rPr>
                        <a:t>competitor’s strengths</a:t>
                      </a:r>
                      <a:endParaRPr sz="1500">
                        <a:solidFill>
                          <a:schemeClr val="dk1"/>
                        </a:solidFill>
                        <a:latin typeface="DM Sans"/>
                        <a:ea typeface="DM Sans"/>
                        <a:cs typeface="DM Sans"/>
                        <a:sym typeface="DM Sans"/>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You can list here your competitor’s weaknesses</a:t>
                      </a:r>
                      <a:endParaRPr sz="1500">
                        <a:solidFill>
                          <a:schemeClr val="dk1"/>
                        </a:solidFill>
                        <a:latin typeface="DM Sans"/>
                        <a:ea typeface="DM Sans"/>
                        <a:cs typeface="DM Sans"/>
                        <a:sym typeface="DM Sans"/>
                      </a:endParaRPr>
                    </a:p>
                  </a:txBody>
                  <a:tcPr marT="0" marB="0" marR="91425" marL="91425" anchor="ctr">
                    <a:lnL cap="flat" cmpd="sng" w="2857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dk2"/>
                    </a:solidFill>
                  </a:tcPr>
                </a:tc>
              </a:tr>
              <a:tr h="567450">
                <a:tc>
                  <a:txBody>
                    <a:bodyPr/>
                    <a:lstStyle/>
                    <a:p>
                      <a:pPr indent="0" lvl="0" marL="0" rtl="0" algn="ctr">
                        <a:spcBef>
                          <a:spcPts val="0"/>
                        </a:spcBef>
                        <a:spcAft>
                          <a:spcPts val="0"/>
                        </a:spcAft>
                        <a:buNone/>
                      </a:pPr>
                      <a:r>
                        <a:rPr b="1" lang="en" sz="1500">
                          <a:solidFill>
                            <a:schemeClr val="dk1"/>
                          </a:solidFill>
                          <a:latin typeface="DM Sans"/>
                          <a:ea typeface="DM Sans"/>
                          <a:cs typeface="DM Sans"/>
                          <a:sym typeface="DM Sans"/>
                        </a:rPr>
                        <a:t>Saturn</a:t>
                      </a:r>
                      <a:endParaRPr b="1" sz="1500">
                        <a:solidFill>
                          <a:schemeClr val="dk1"/>
                        </a:solidFill>
                        <a:latin typeface="DM Sans"/>
                        <a:ea typeface="DM Sans"/>
                        <a:cs typeface="DM Sans"/>
                        <a:sym typeface="DM Sans"/>
                      </a:endParaRPr>
                    </a:p>
                  </a:txBody>
                  <a:tcPr marT="0" marB="0" marR="91425" marL="91425" anchor="ctr">
                    <a:lnL cap="flat" cmpd="sng" w="9525">
                      <a:solidFill>
                        <a:srgbClr val="1F1C1B">
                          <a:alpha val="0"/>
                        </a:srgbClr>
                      </a:solidFill>
                      <a:prstDash val="solid"/>
                      <a:round/>
                      <a:headEnd len="sm" w="sm" type="none"/>
                      <a:tailEnd len="sm" w="sm" type="none"/>
                    </a:lnL>
                    <a:lnR cap="flat" cmpd="sng" w="28575">
                      <a:solidFill>
                        <a:schemeClr val="dk1"/>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FFFFFF">
                          <a:alpha val="0"/>
                        </a:srgb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You can list here your competitor’s strengths</a:t>
                      </a:r>
                      <a:endParaRPr sz="1500">
                        <a:solidFill>
                          <a:schemeClr val="dk1"/>
                        </a:solidFill>
                        <a:latin typeface="DM Sans"/>
                        <a:ea typeface="DM Sans"/>
                        <a:cs typeface="DM Sans"/>
                        <a:sym typeface="DM Sans"/>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You can list here your competitor’s weaknesses</a:t>
                      </a:r>
                      <a:endParaRPr sz="1500">
                        <a:solidFill>
                          <a:schemeClr val="dk1"/>
                        </a:solidFill>
                        <a:latin typeface="DM Sans"/>
                        <a:ea typeface="DM Sans"/>
                        <a:cs typeface="DM Sans"/>
                        <a:sym typeface="DM Sans"/>
                      </a:endParaRPr>
                    </a:p>
                  </a:txBody>
                  <a:tcPr marT="0" marB="0" marR="91425" marL="91425" anchor="ctr">
                    <a:lnL cap="flat" cmpd="sng" w="2857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9525">
                      <a:solidFill>
                        <a:schemeClr val="dk1">
                          <a:alpha val="0"/>
                        </a:schemeClr>
                      </a:solidFill>
                      <a:prstDash val="solid"/>
                      <a:round/>
                      <a:headEnd len="sm" w="sm" type="none"/>
                      <a:tailEnd len="sm" w="sm" type="none"/>
                    </a:lnB>
                    <a:solidFill>
                      <a:schemeClr val="dk2"/>
                    </a:solidFill>
                  </a:tcPr>
                </a:tc>
              </a:tr>
              <a:tr h="567450">
                <a:tc>
                  <a:txBody>
                    <a:bodyPr/>
                    <a:lstStyle/>
                    <a:p>
                      <a:pPr indent="0" lvl="0" marL="0" rtl="0" algn="ctr">
                        <a:spcBef>
                          <a:spcPts val="0"/>
                        </a:spcBef>
                        <a:spcAft>
                          <a:spcPts val="0"/>
                        </a:spcAft>
                        <a:buNone/>
                      </a:pPr>
                      <a:r>
                        <a:rPr b="1" lang="en" sz="1500">
                          <a:solidFill>
                            <a:schemeClr val="dk1"/>
                          </a:solidFill>
                          <a:latin typeface="DM Sans"/>
                          <a:ea typeface="DM Sans"/>
                          <a:cs typeface="DM Sans"/>
                          <a:sym typeface="DM Sans"/>
                        </a:rPr>
                        <a:t>Neptune</a:t>
                      </a:r>
                      <a:endParaRPr b="1" sz="1500">
                        <a:solidFill>
                          <a:schemeClr val="dk1"/>
                        </a:solidFill>
                        <a:latin typeface="DM Sans"/>
                        <a:ea typeface="DM Sans"/>
                        <a:cs typeface="DM Sans"/>
                        <a:sym typeface="DM Sans"/>
                      </a:endParaRPr>
                    </a:p>
                  </a:txBody>
                  <a:tcPr marT="0" marB="0" marR="91425" marL="91425" anchor="ctr">
                    <a:lnL cap="flat" cmpd="sng" w="9525">
                      <a:solidFill>
                        <a:srgbClr val="1F1C1B">
                          <a:alpha val="0"/>
                        </a:srgbClr>
                      </a:solidFill>
                      <a:prstDash val="solid"/>
                      <a:round/>
                      <a:headEnd len="sm" w="sm" type="none"/>
                      <a:tailEnd len="sm" w="sm" type="none"/>
                    </a:lnL>
                    <a:lnR cap="flat" cmpd="sng" w="28575">
                      <a:solidFill>
                        <a:schemeClr val="dk1"/>
                      </a:solidFill>
                      <a:prstDash val="solid"/>
                      <a:round/>
                      <a:headEnd len="sm" w="sm" type="none"/>
                      <a:tailEnd len="sm" w="sm" type="none"/>
                    </a:lnR>
                    <a:lnT cap="flat" cmpd="sng" w="9525">
                      <a:solidFill>
                        <a:srgbClr val="FFFFFF">
                          <a:alpha val="0"/>
                        </a:srgbClr>
                      </a:solidFill>
                      <a:prstDash val="solid"/>
                      <a:round/>
                      <a:headEnd len="sm" w="sm" type="none"/>
                      <a:tailEnd len="sm" w="sm" type="none"/>
                    </a:lnT>
                    <a:lnB cap="flat" cmpd="sng" w="9525">
                      <a:solidFill>
                        <a:srgbClr val="1F1C1B">
                          <a:alpha val="0"/>
                        </a:srgb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You can list here your competitor’s strengths</a:t>
                      </a:r>
                      <a:endParaRPr sz="1500">
                        <a:solidFill>
                          <a:schemeClr val="dk1"/>
                        </a:solidFill>
                        <a:latin typeface="DM Sans"/>
                        <a:ea typeface="DM Sans"/>
                        <a:cs typeface="DM Sans"/>
                        <a:sym typeface="DM Sans"/>
                      </a:endParaRPr>
                    </a:p>
                  </a:txBody>
                  <a:tcPr marT="0" marB="0"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You can list here your competitor’s weaknesses</a:t>
                      </a:r>
                      <a:endParaRPr sz="1500">
                        <a:solidFill>
                          <a:schemeClr val="dk1"/>
                        </a:solidFill>
                        <a:latin typeface="DM Sans"/>
                        <a:ea typeface="DM Sans"/>
                        <a:cs typeface="DM Sans"/>
                        <a:sym typeface="DM Sans"/>
                      </a:endParaRPr>
                    </a:p>
                  </a:txBody>
                  <a:tcPr marT="0" marB="0" marR="91425" marL="91425" anchor="ctr">
                    <a:lnL cap="flat" cmpd="sng" w="28575">
                      <a:solidFill>
                        <a:schemeClr val="dk1"/>
                      </a:solidFill>
                      <a:prstDash val="solid"/>
                      <a:round/>
                      <a:headEnd len="sm" w="sm" type="none"/>
                      <a:tailEnd len="sm" w="sm" type="none"/>
                    </a:lnL>
                    <a:lnR cap="flat" cmpd="sng" w="9525">
                      <a:solidFill>
                        <a:schemeClr val="dk1">
                          <a:alpha val="0"/>
                        </a:schemeClr>
                      </a:solidFill>
                      <a:prstDash val="solid"/>
                      <a:round/>
                      <a:headEnd len="sm" w="sm" type="none"/>
                      <a:tailEnd len="sm" w="sm" type="none"/>
                    </a:lnR>
                    <a:lnT cap="flat" cmpd="sng" w="9525">
                      <a:solidFill>
                        <a:schemeClr val="dk1">
                          <a:alpha val="0"/>
                        </a:schemeClr>
                      </a:solidFill>
                      <a:prstDash val="solid"/>
                      <a:round/>
                      <a:headEnd len="sm" w="sm" type="none"/>
                      <a:tailEnd len="sm" w="sm" type="none"/>
                    </a:lnT>
                    <a:lnB cap="flat" cmpd="sng" w="19050">
                      <a:solidFill>
                        <a:schemeClr val="dk1">
                          <a:alpha val="0"/>
                        </a:schemeClr>
                      </a:solidFill>
                      <a:prstDash val="solid"/>
                      <a:round/>
                      <a:headEnd len="sm" w="sm" type="none"/>
                      <a:tailEnd len="sm" w="sm" type="none"/>
                    </a:lnB>
                    <a:solidFill>
                      <a:schemeClr val="dk2"/>
                    </a:solidFill>
                  </a:tcPr>
                </a:tc>
              </a:tr>
            </a:tbl>
          </a:graphicData>
        </a:graphic>
      </p:graphicFrame>
      <p:sp>
        <p:nvSpPr>
          <p:cNvPr id="525" name="Google Shape;525;p42"/>
          <p:cNvSpPr/>
          <p:nvPr/>
        </p:nvSpPr>
        <p:spPr>
          <a:xfrm>
            <a:off x="3636675" y="1225638"/>
            <a:ext cx="899700" cy="899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42"/>
          <p:cNvSpPr/>
          <p:nvPr/>
        </p:nvSpPr>
        <p:spPr>
          <a:xfrm>
            <a:off x="6533000" y="1225638"/>
            <a:ext cx="899700" cy="899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27" name="Google Shape;527;p42"/>
          <p:cNvGrpSpPr/>
          <p:nvPr/>
        </p:nvGrpSpPr>
        <p:grpSpPr>
          <a:xfrm>
            <a:off x="3893596" y="1466846"/>
            <a:ext cx="385858" cy="385825"/>
            <a:chOff x="-30354000" y="3569100"/>
            <a:chExt cx="292250" cy="292225"/>
          </a:xfrm>
        </p:grpSpPr>
        <p:sp>
          <p:nvSpPr>
            <p:cNvPr id="528" name="Google Shape;528;p42"/>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42"/>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42"/>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42"/>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42"/>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42"/>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4" name="Google Shape;534;p42"/>
          <p:cNvGrpSpPr/>
          <p:nvPr/>
        </p:nvGrpSpPr>
        <p:grpSpPr>
          <a:xfrm>
            <a:off x="6790449" y="1473602"/>
            <a:ext cx="384801" cy="372325"/>
            <a:chOff x="-32568800" y="3232000"/>
            <a:chExt cx="291450" cy="282000"/>
          </a:xfrm>
        </p:grpSpPr>
        <p:sp>
          <p:nvSpPr>
            <p:cNvPr id="535" name="Google Shape;535;p42"/>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42"/>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40" name="Shape 540"/>
        <p:cNvGrpSpPr/>
        <p:nvPr/>
      </p:nvGrpSpPr>
      <p:grpSpPr>
        <a:xfrm>
          <a:off x="0" y="0"/>
          <a:ext cx="0" cy="0"/>
          <a:chOff x="0" y="0"/>
          <a:chExt cx="0" cy="0"/>
        </a:xfrm>
      </p:grpSpPr>
      <p:grpSp>
        <p:nvGrpSpPr>
          <p:cNvPr id="541" name="Google Shape;541;p43"/>
          <p:cNvGrpSpPr/>
          <p:nvPr/>
        </p:nvGrpSpPr>
        <p:grpSpPr>
          <a:xfrm>
            <a:off x="-328175" y="3966496"/>
            <a:ext cx="9856200" cy="1654500"/>
            <a:chOff x="-311300" y="-167354"/>
            <a:chExt cx="9856200" cy="1654500"/>
          </a:xfrm>
        </p:grpSpPr>
        <p:sp>
          <p:nvSpPr>
            <p:cNvPr id="542" name="Google Shape;542;p43"/>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43"/>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544" name="Google Shape;544;p43"/>
          <p:cNvGrpSpPr/>
          <p:nvPr/>
        </p:nvGrpSpPr>
        <p:grpSpPr>
          <a:xfrm flipH="1" rot="-2061447">
            <a:off x="-104748" y="-2332436"/>
            <a:ext cx="8210768" cy="4926701"/>
            <a:chOff x="2846901" y="2229172"/>
            <a:chExt cx="8210100" cy="4926300"/>
          </a:xfrm>
        </p:grpSpPr>
        <p:sp>
          <p:nvSpPr>
            <p:cNvPr id="545" name="Google Shape;545;p43"/>
            <p:cNvSpPr/>
            <p:nvPr/>
          </p:nvSpPr>
          <p:spPr>
            <a:xfrm flipH="1" rot="-1764857">
              <a:off x="2379756" y="4442689"/>
              <a:ext cx="9144390" cy="499266"/>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43"/>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547" name="Google Shape;547;p43"/>
          <p:cNvGrpSpPr/>
          <p:nvPr/>
        </p:nvGrpSpPr>
        <p:grpSpPr>
          <a:xfrm>
            <a:off x="787608" y="3248028"/>
            <a:ext cx="8918100" cy="3043200"/>
            <a:chOff x="-840567" y="-1057272"/>
            <a:chExt cx="8918100" cy="3043200"/>
          </a:xfrm>
        </p:grpSpPr>
        <p:sp>
          <p:nvSpPr>
            <p:cNvPr id="548" name="Google Shape;548;p43"/>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43"/>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
        <p:nvSpPr>
          <p:cNvPr id="550" name="Google Shape;550;p43"/>
          <p:cNvSpPr txBox="1"/>
          <p:nvPr>
            <p:ph type="title"/>
          </p:nvPr>
        </p:nvSpPr>
        <p:spPr>
          <a:xfrm>
            <a:off x="711400" y="895350"/>
            <a:ext cx="7721100" cy="273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AWESOME </a:t>
            </a:r>
            <a:r>
              <a:rPr lang="en">
                <a:solidFill>
                  <a:schemeClr val="lt2"/>
                </a:solidFill>
              </a:rPr>
              <a:t>WORDS</a:t>
            </a:r>
            <a:endParaRPr>
              <a:solidFill>
                <a:schemeClr val="lt2"/>
              </a:solidFill>
            </a:endParaRPr>
          </a:p>
        </p:txBody>
      </p:sp>
      <p:grpSp>
        <p:nvGrpSpPr>
          <p:cNvPr id="551" name="Google Shape;551;p43"/>
          <p:cNvGrpSpPr/>
          <p:nvPr/>
        </p:nvGrpSpPr>
        <p:grpSpPr>
          <a:xfrm>
            <a:off x="5985523" y="2249006"/>
            <a:ext cx="2274308" cy="1961253"/>
            <a:chOff x="-2539602" y="179706"/>
            <a:chExt cx="2274308" cy="1961253"/>
          </a:xfrm>
        </p:grpSpPr>
        <p:grpSp>
          <p:nvGrpSpPr>
            <p:cNvPr id="552" name="Google Shape;552;p43"/>
            <p:cNvGrpSpPr/>
            <p:nvPr/>
          </p:nvGrpSpPr>
          <p:grpSpPr>
            <a:xfrm rot="-283740">
              <a:off x="-2469388" y="264619"/>
              <a:ext cx="2133881" cy="1791428"/>
              <a:chOff x="1617793" y="2337972"/>
              <a:chExt cx="1871528" cy="1571178"/>
            </a:xfrm>
          </p:grpSpPr>
          <p:grpSp>
            <p:nvGrpSpPr>
              <p:cNvPr id="553" name="Google Shape;553;p43"/>
              <p:cNvGrpSpPr/>
              <p:nvPr/>
            </p:nvGrpSpPr>
            <p:grpSpPr>
              <a:xfrm rot="-456733">
                <a:off x="1700154" y="2445041"/>
                <a:ext cx="1706805" cy="1357040"/>
                <a:chOff x="-3399475" y="164888"/>
                <a:chExt cx="1441025" cy="1145725"/>
              </a:xfrm>
            </p:grpSpPr>
            <p:sp>
              <p:nvSpPr>
                <p:cNvPr id="554" name="Google Shape;554;p43"/>
                <p:cNvSpPr/>
                <p:nvPr/>
              </p:nvSpPr>
              <p:spPr>
                <a:xfrm>
                  <a:off x="-3399475" y="165263"/>
                  <a:ext cx="1441025" cy="1145350"/>
                </a:xfrm>
                <a:custGeom>
                  <a:rect b="b" l="l" r="r" t="t"/>
                  <a:pathLst>
                    <a:path extrusionOk="0" h="45814" w="57641">
                      <a:moveTo>
                        <a:pt x="29123" y="1"/>
                      </a:moveTo>
                      <a:cubicBezTo>
                        <a:pt x="28340" y="1"/>
                        <a:pt x="27551" y="41"/>
                        <a:pt x="26761" y="123"/>
                      </a:cubicBezTo>
                      <a:cubicBezTo>
                        <a:pt x="18123" y="1017"/>
                        <a:pt x="10757" y="6713"/>
                        <a:pt x="7697" y="14856"/>
                      </a:cubicBezTo>
                      <a:lnTo>
                        <a:pt x="48" y="18481"/>
                      </a:lnTo>
                      <a:lnTo>
                        <a:pt x="1" y="18481"/>
                      </a:lnTo>
                      <a:lnTo>
                        <a:pt x="1" y="18504"/>
                      </a:lnTo>
                      <a:lnTo>
                        <a:pt x="5085" y="34814"/>
                      </a:lnTo>
                      <a:lnTo>
                        <a:pt x="9368" y="34461"/>
                      </a:lnTo>
                      <a:cubicBezTo>
                        <a:pt x="13473" y="41535"/>
                        <a:pt x="21040" y="45814"/>
                        <a:pt x="29121" y="45814"/>
                      </a:cubicBezTo>
                      <a:cubicBezTo>
                        <a:pt x="29752" y="45814"/>
                        <a:pt x="30386" y="45788"/>
                        <a:pt x="31021" y="45735"/>
                      </a:cubicBezTo>
                      <a:cubicBezTo>
                        <a:pt x="39824" y="45005"/>
                        <a:pt x="47402" y="39286"/>
                        <a:pt x="50532" y="31025"/>
                      </a:cubicBezTo>
                      <a:lnTo>
                        <a:pt x="53733" y="30766"/>
                      </a:lnTo>
                      <a:lnTo>
                        <a:pt x="57640" y="13138"/>
                      </a:lnTo>
                      <a:lnTo>
                        <a:pt x="48438" y="10620"/>
                      </a:lnTo>
                      <a:cubicBezTo>
                        <a:pt x="44204" y="3970"/>
                        <a:pt x="36901" y="1"/>
                        <a:pt x="29123" y="1"/>
                      </a:cubicBezTo>
                      <a:close/>
                    </a:path>
                  </a:pathLst>
                </a:custGeom>
                <a:solidFill>
                  <a:schemeClr val="dk1"/>
                </a:solidFill>
                <a:ln cap="flat" cmpd="sng" w="152400">
                  <a:solidFill>
                    <a:schemeClr val="dk1"/>
                  </a:solidFill>
                  <a:prstDash val="solid"/>
                  <a:round/>
                  <a:headEnd len="sm" w="sm" type="none"/>
                  <a:tailEnd len="sm" w="sm" type="none"/>
                </a:ln>
                <a:effectLst>
                  <a:outerShdw blurRad="57150" rotWithShape="0" algn="bl" dir="102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5" name="Google Shape;555;p43"/>
                <p:cNvGrpSpPr/>
                <p:nvPr/>
              </p:nvGrpSpPr>
              <p:grpSpPr>
                <a:xfrm>
                  <a:off x="-3399462" y="164888"/>
                  <a:ext cx="1441000" cy="1144850"/>
                  <a:chOff x="574100" y="1454550"/>
                  <a:chExt cx="1441000" cy="1144850"/>
                </a:xfrm>
              </p:grpSpPr>
              <p:sp>
                <p:nvSpPr>
                  <p:cNvPr id="556" name="Google Shape;556;p43"/>
                  <p:cNvSpPr/>
                  <p:nvPr/>
                </p:nvSpPr>
                <p:spPr>
                  <a:xfrm>
                    <a:off x="574100" y="1794250"/>
                    <a:ext cx="257725" cy="122425"/>
                  </a:xfrm>
                  <a:custGeom>
                    <a:rect b="b" l="l" r="r" t="t"/>
                    <a:pathLst>
                      <a:path extrusionOk="0" h="4897" w="10309">
                        <a:moveTo>
                          <a:pt x="10309" y="1"/>
                        </a:moveTo>
                        <a:lnTo>
                          <a:pt x="0" y="4896"/>
                        </a:lnTo>
                        <a:lnTo>
                          <a:pt x="6943" y="4261"/>
                        </a:lnTo>
                        <a:lnTo>
                          <a:pt x="103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43"/>
                  <p:cNvSpPr/>
                  <p:nvPr/>
                </p:nvSpPr>
                <p:spPr>
                  <a:xfrm>
                    <a:off x="1764425" y="1714225"/>
                    <a:ext cx="250675" cy="88875"/>
                  </a:xfrm>
                  <a:custGeom>
                    <a:rect b="b" l="l" r="r" t="t"/>
                    <a:pathLst>
                      <a:path extrusionOk="0" h="3555" w="10027">
                        <a:moveTo>
                          <a:pt x="0" y="1"/>
                        </a:moveTo>
                        <a:lnTo>
                          <a:pt x="1224" y="3555"/>
                        </a:lnTo>
                        <a:lnTo>
                          <a:pt x="10027" y="273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43"/>
                  <p:cNvSpPr/>
                  <p:nvPr/>
                </p:nvSpPr>
                <p:spPr>
                  <a:xfrm>
                    <a:off x="666475" y="1454550"/>
                    <a:ext cx="1271550" cy="1144850"/>
                  </a:xfrm>
                  <a:custGeom>
                    <a:rect b="b" l="l" r="r" t="t"/>
                    <a:pathLst>
                      <a:path extrusionOk="0" h="45794" w="50862">
                        <a:moveTo>
                          <a:pt x="25417" y="1"/>
                        </a:moveTo>
                        <a:cubicBezTo>
                          <a:pt x="15386" y="1"/>
                          <a:pt x="6169" y="6661"/>
                          <a:pt x="3366" y="16813"/>
                        </a:cubicBezTo>
                        <a:cubicBezTo>
                          <a:pt x="0" y="28981"/>
                          <a:pt x="7155" y="41596"/>
                          <a:pt x="19347" y="44962"/>
                        </a:cubicBezTo>
                        <a:cubicBezTo>
                          <a:pt x="21386" y="45525"/>
                          <a:pt x="23436" y="45794"/>
                          <a:pt x="25452" y="45794"/>
                        </a:cubicBezTo>
                        <a:cubicBezTo>
                          <a:pt x="35492" y="45794"/>
                          <a:pt x="44693" y="39134"/>
                          <a:pt x="47496" y="28981"/>
                        </a:cubicBezTo>
                        <a:cubicBezTo>
                          <a:pt x="50861" y="16790"/>
                          <a:pt x="43706" y="4198"/>
                          <a:pt x="31515" y="832"/>
                        </a:cubicBezTo>
                        <a:cubicBezTo>
                          <a:pt x="29480" y="269"/>
                          <a:pt x="27432" y="1"/>
                          <a:pt x="25417" y="1"/>
                        </a:cubicBezTo>
                        <a:close/>
                      </a:path>
                    </a:pathLst>
                  </a:custGeom>
                  <a:solidFill>
                    <a:schemeClr val="lt1"/>
                  </a:solidFill>
                  <a:ln cap="flat" cmpd="sng" w="28575">
                    <a:solidFill>
                      <a:schemeClr val="l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43"/>
                  <p:cNvSpPr/>
                  <p:nvPr/>
                </p:nvSpPr>
                <p:spPr>
                  <a:xfrm>
                    <a:off x="753550" y="1527125"/>
                    <a:ext cx="1097400" cy="999700"/>
                  </a:xfrm>
                  <a:custGeom>
                    <a:rect b="b" l="l" r="r" t="t"/>
                    <a:pathLst>
                      <a:path extrusionOk="0" h="39988" w="43896">
                        <a:moveTo>
                          <a:pt x="21957" y="1"/>
                        </a:moveTo>
                        <a:cubicBezTo>
                          <a:pt x="16840" y="1"/>
                          <a:pt x="11721" y="1954"/>
                          <a:pt x="7814" y="5861"/>
                        </a:cubicBezTo>
                        <a:cubicBezTo>
                          <a:pt x="0" y="13675"/>
                          <a:pt x="0" y="26337"/>
                          <a:pt x="7814" y="34127"/>
                        </a:cubicBezTo>
                        <a:cubicBezTo>
                          <a:pt x="11721" y="38034"/>
                          <a:pt x="16840" y="39988"/>
                          <a:pt x="21957" y="39988"/>
                        </a:cubicBezTo>
                        <a:cubicBezTo>
                          <a:pt x="27073" y="39988"/>
                          <a:pt x="32186" y="38034"/>
                          <a:pt x="36081" y="34127"/>
                        </a:cubicBezTo>
                        <a:cubicBezTo>
                          <a:pt x="43895" y="26337"/>
                          <a:pt x="43895" y="13675"/>
                          <a:pt x="36081" y="5861"/>
                        </a:cubicBezTo>
                        <a:cubicBezTo>
                          <a:pt x="32186" y="1954"/>
                          <a:pt x="27073" y="1"/>
                          <a:pt x="2195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43"/>
                  <p:cNvSpPr/>
                  <p:nvPr/>
                </p:nvSpPr>
                <p:spPr>
                  <a:xfrm>
                    <a:off x="574100" y="1782500"/>
                    <a:ext cx="1441000" cy="542525"/>
                  </a:xfrm>
                  <a:custGeom>
                    <a:rect b="b" l="l" r="r" t="t"/>
                    <a:pathLst>
                      <a:path extrusionOk="0" h="21701" w="57640">
                        <a:moveTo>
                          <a:pt x="57640" y="0"/>
                        </a:moveTo>
                        <a:lnTo>
                          <a:pt x="0" y="5343"/>
                        </a:lnTo>
                        <a:lnTo>
                          <a:pt x="5107" y="21700"/>
                        </a:lnTo>
                        <a:lnTo>
                          <a:pt x="53733" y="17628"/>
                        </a:lnTo>
                        <a:lnTo>
                          <a:pt x="576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1" name="Google Shape;561;p43"/>
              <p:cNvSpPr txBox="1"/>
              <p:nvPr/>
            </p:nvSpPr>
            <p:spPr>
              <a:xfrm rot="-780362">
                <a:off x="1921453" y="2690046"/>
                <a:ext cx="1129065" cy="257757"/>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L I M I T E D  T I M E</a:t>
                </a:r>
                <a:endParaRPr b="1" sz="800">
                  <a:solidFill>
                    <a:schemeClr val="dk1"/>
                  </a:solidFill>
                  <a:latin typeface="DM Sans"/>
                  <a:ea typeface="DM Sans"/>
                  <a:cs typeface="DM Sans"/>
                  <a:sym typeface="DM Sans"/>
                </a:endParaRPr>
              </a:p>
            </p:txBody>
          </p:sp>
        </p:grpSp>
        <p:sp>
          <p:nvSpPr>
            <p:cNvPr id="562" name="Google Shape;562;p43"/>
            <p:cNvSpPr txBox="1"/>
            <p:nvPr/>
          </p:nvSpPr>
          <p:spPr>
            <a:xfrm rot="-1031286">
              <a:off x="-1974655" y="866086"/>
              <a:ext cx="1273055" cy="765668"/>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i="1" lang="en" sz="2000">
                  <a:solidFill>
                    <a:schemeClr val="dk1"/>
                  </a:solidFill>
                  <a:latin typeface="Montserrat Black"/>
                  <a:ea typeface="Montserrat Black"/>
                  <a:cs typeface="Montserrat Black"/>
                  <a:sym typeface="Montserrat Black"/>
                </a:rPr>
                <a:t>BLACK </a:t>
              </a:r>
              <a:r>
                <a:rPr i="1" lang="en" sz="2000">
                  <a:solidFill>
                    <a:schemeClr val="lt2"/>
                  </a:solidFill>
                  <a:latin typeface="Montserrat Black"/>
                  <a:ea typeface="Montserrat Black"/>
                  <a:cs typeface="Montserrat Black"/>
                  <a:sym typeface="Montserrat Black"/>
                </a:rPr>
                <a:t>FRIDAY</a:t>
              </a:r>
              <a:endParaRPr i="1" sz="2000">
                <a:solidFill>
                  <a:schemeClr val="lt2"/>
                </a:solidFill>
                <a:latin typeface="Montserrat Black"/>
                <a:ea typeface="Montserrat Black"/>
                <a:cs typeface="Montserrat Black"/>
                <a:sym typeface="Montserrat Black"/>
              </a:endParaRPr>
            </a:p>
          </p:txBody>
        </p:sp>
        <p:sp>
          <p:nvSpPr>
            <p:cNvPr id="563" name="Google Shape;563;p43"/>
            <p:cNvSpPr txBox="1"/>
            <p:nvPr/>
          </p:nvSpPr>
          <p:spPr>
            <a:xfrm rot="-1064039">
              <a:off x="-1889861" y="1457237"/>
              <a:ext cx="1287270" cy="29392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i="1" lang="en" sz="1300">
                  <a:solidFill>
                    <a:schemeClr val="dk1"/>
                  </a:solidFill>
                  <a:latin typeface="Montserrat Black"/>
                  <a:ea typeface="Montserrat Black"/>
                  <a:cs typeface="Montserrat Black"/>
                  <a:sym typeface="Montserrat Black"/>
                </a:rPr>
                <a:t>50%</a:t>
              </a:r>
              <a:r>
                <a:rPr lang="en" sz="1000">
                  <a:solidFill>
                    <a:schemeClr val="dk1"/>
                  </a:solidFill>
                  <a:latin typeface="DM Sans"/>
                  <a:ea typeface="DM Sans"/>
                  <a:cs typeface="DM Sans"/>
                  <a:sym typeface="DM Sans"/>
                </a:rPr>
                <a:t> </a:t>
              </a:r>
              <a:r>
                <a:rPr lang="en" sz="700">
                  <a:solidFill>
                    <a:schemeClr val="dk1"/>
                  </a:solidFill>
                  <a:latin typeface="DM Sans"/>
                  <a:ea typeface="DM Sans"/>
                  <a:cs typeface="DM Sans"/>
                  <a:sym typeface="DM Sans"/>
                </a:rPr>
                <a:t>OFF</a:t>
              </a:r>
              <a:endParaRPr sz="700">
                <a:solidFill>
                  <a:schemeClr val="dk1"/>
                </a:solidFill>
                <a:latin typeface="DM Sans"/>
                <a:ea typeface="DM Sans"/>
                <a:cs typeface="DM Sans"/>
                <a:sym typeface="DM Sans"/>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67" name="Shape 567"/>
        <p:cNvGrpSpPr/>
        <p:nvPr/>
      </p:nvGrpSpPr>
      <p:grpSpPr>
        <a:xfrm>
          <a:off x="0" y="0"/>
          <a:ext cx="0" cy="0"/>
          <a:chOff x="0" y="0"/>
          <a:chExt cx="0" cy="0"/>
        </a:xfrm>
      </p:grpSpPr>
      <p:grpSp>
        <p:nvGrpSpPr>
          <p:cNvPr id="568" name="Google Shape;568;p44"/>
          <p:cNvGrpSpPr/>
          <p:nvPr/>
        </p:nvGrpSpPr>
        <p:grpSpPr>
          <a:xfrm rot="-2560931">
            <a:off x="-3765422" y="-1119552"/>
            <a:ext cx="8210933" cy="4926800"/>
            <a:chOff x="2846901" y="2229172"/>
            <a:chExt cx="8210100" cy="4926300"/>
          </a:xfrm>
        </p:grpSpPr>
        <p:sp>
          <p:nvSpPr>
            <p:cNvPr id="569" name="Google Shape;569;p44"/>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44"/>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571" name="Google Shape;571;p44"/>
          <p:cNvGrpSpPr/>
          <p:nvPr/>
        </p:nvGrpSpPr>
        <p:grpSpPr>
          <a:xfrm rot="525240">
            <a:off x="-3056827" y="-1241133"/>
            <a:ext cx="8918543" cy="3043351"/>
            <a:chOff x="-840567" y="-1057272"/>
            <a:chExt cx="8918100" cy="3043200"/>
          </a:xfrm>
        </p:grpSpPr>
        <p:sp>
          <p:nvSpPr>
            <p:cNvPr id="572" name="Google Shape;572;p44"/>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44"/>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574" name="Google Shape;574;p44"/>
          <p:cNvGrpSpPr/>
          <p:nvPr/>
        </p:nvGrpSpPr>
        <p:grpSpPr>
          <a:xfrm flipH="1">
            <a:off x="2947633" y="4080896"/>
            <a:ext cx="9856200" cy="1654500"/>
            <a:chOff x="-311300" y="-167354"/>
            <a:chExt cx="9856200" cy="1654500"/>
          </a:xfrm>
        </p:grpSpPr>
        <p:sp>
          <p:nvSpPr>
            <p:cNvPr id="575" name="Google Shape;575;p44"/>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44"/>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577" name="Google Shape;577;p44"/>
          <p:cNvSpPr/>
          <p:nvPr/>
        </p:nvSpPr>
        <p:spPr>
          <a:xfrm>
            <a:off x="863599" y="1419400"/>
            <a:ext cx="2622300" cy="2622300"/>
          </a:xfrm>
          <a:prstGeom prst="ellipse">
            <a:avLst/>
          </a:prstGeom>
          <a:solidFill>
            <a:schemeClr val="dk1"/>
          </a:solidFill>
          <a:ln cap="flat" cmpd="sng" w="1524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44"/>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MARKET SEGMENTATION</a:t>
            </a:r>
            <a:endParaRPr/>
          </a:p>
        </p:txBody>
      </p:sp>
      <p:sp>
        <p:nvSpPr>
          <p:cNvPr id="579" name="Google Shape;579;p44"/>
          <p:cNvSpPr txBox="1"/>
          <p:nvPr/>
        </p:nvSpPr>
        <p:spPr>
          <a:xfrm>
            <a:off x="5218073" y="1970019"/>
            <a:ext cx="32211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MARS</a:t>
            </a:r>
            <a:endParaRPr sz="2400">
              <a:solidFill>
                <a:schemeClr val="dk1"/>
              </a:solidFill>
              <a:latin typeface="Montserrat ExtraBold"/>
              <a:ea typeface="Montserrat ExtraBold"/>
              <a:cs typeface="Montserrat ExtraBold"/>
              <a:sym typeface="Montserrat ExtraBold"/>
            </a:endParaRPr>
          </a:p>
        </p:txBody>
      </p:sp>
      <p:sp>
        <p:nvSpPr>
          <p:cNvPr id="580" name="Google Shape;580;p44"/>
          <p:cNvSpPr txBox="1"/>
          <p:nvPr/>
        </p:nvSpPr>
        <p:spPr>
          <a:xfrm>
            <a:off x="5218050" y="2332090"/>
            <a:ext cx="32211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500">
                <a:solidFill>
                  <a:schemeClr val="dk1"/>
                </a:solidFill>
                <a:latin typeface="DM Sans"/>
                <a:ea typeface="DM Sans"/>
                <a:cs typeface="DM Sans"/>
                <a:sym typeface="DM Sans"/>
              </a:rPr>
              <a:t>Despite being red, it’s a cold place</a:t>
            </a:r>
            <a:endParaRPr sz="1500">
              <a:solidFill>
                <a:schemeClr val="dk1"/>
              </a:solidFill>
              <a:latin typeface="DM Sans"/>
              <a:ea typeface="DM Sans"/>
              <a:cs typeface="DM Sans"/>
              <a:sym typeface="DM Sans"/>
            </a:endParaRPr>
          </a:p>
        </p:txBody>
      </p:sp>
      <p:sp>
        <p:nvSpPr>
          <p:cNvPr id="581" name="Google Shape;581;p44"/>
          <p:cNvSpPr txBox="1"/>
          <p:nvPr/>
        </p:nvSpPr>
        <p:spPr>
          <a:xfrm>
            <a:off x="5218073" y="2713237"/>
            <a:ext cx="32211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VENUS</a:t>
            </a:r>
            <a:endParaRPr sz="2400">
              <a:solidFill>
                <a:schemeClr val="dk1"/>
              </a:solidFill>
              <a:latin typeface="Montserrat ExtraBold"/>
              <a:ea typeface="Montserrat ExtraBold"/>
              <a:cs typeface="Montserrat ExtraBold"/>
              <a:sym typeface="Montserrat ExtraBold"/>
            </a:endParaRPr>
          </a:p>
        </p:txBody>
      </p:sp>
      <p:sp>
        <p:nvSpPr>
          <p:cNvPr id="582" name="Google Shape;582;p44"/>
          <p:cNvSpPr txBox="1"/>
          <p:nvPr/>
        </p:nvSpPr>
        <p:spPr>
          <a:xfrm>
            <a:off x="5218050" y="3075303"/>
            <a:ext cx="32211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500">
                <a:solidFill>
                  <a:schemeClr val="dk1"/>
                </a:solidFill>
                <a:latin typeface="DM Sans"/>
                <a:ea typeface="DM Sans"/>
                <a:cs typeface="DM Sans"/>
                <a:sym typeface="DM Sans"/>
              </a:rPr>
              <a:t>Venus has a beautiful name</a:t>
            </a:r>
            <a:endParaRPr sz="1500">
              <a:solidFill>
                <a:schemeClr val="dk1"/>
              </a:solidFill>
              <a:latin typeface="DM Sans"/>
              <a:ea typeface="DM Sans"/>
              <a:cs typeface="DM Sans"/>
              <a:sym typeface="DM Sans"/>
            </a:endParaRPr>
          </a:p>
        </p:txBody>
      </p:sp>
      <p:sp>
        <p:nvSpPr>
          <p:cNvPr id="583" name="Google Shape;583;p44"/>
          <p:cNvSpPr/>
          <p:nvPr/>
        </p:nvSpPr>
        <p:spPr>
          <a:xfrm>
            <a:off x="4238626" y="2887132"/>
            <a:ext cx="984600" cy="463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16</a:t>
            </a:r>
            <a:r>
              <a:rPr lang="en" sz="2400">
                <a:solidFill>
                  <a:schemeClr val="dk1"/>
                </a:solidFill>
                <a:latin typeface="Montserrat ExtraBold"/>
                <a:ea typeface="Montserrat ExtraBold"/>
                <a:cs typeface="Montserrat ExtraBold"/>
                <a:sym typeface="Montserrat ExtraBold"/>
              </a:rPr>
              <a:t>%</a:t>
            </a:r>
            <a:endParaRPr sz="2400">
              <a:solidFill>
                <a:schemeClr val="dk1"/>
              </a:solidFill>
              <a:latin typeface="Montserrat ExtraBold"/>
              <a:ea typeface="Montserrat ExtraBold"/>
              <a:cs typeface="Montserrat ExtraBold"/>
              <a:sym typeface="Montserrat ExtraBold"/>
            </a:endParaRPr>
          </a:p>
        </p:txBody>
      </p:sp>
      <p:sp>
        <p:nvSpPr>
          <p:cNvPr id="584" name="Google Shape;584;p44"/>
          <p:cNvSpPr/>
          <p:nvPr/>
        </p:nvSpPr>
        <p:spPr>
          <a:xfrm>
            <a:off x="4238626" y="2145366"/>
            <a:ext cx="984600" cy="463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10%</a:t>
            </a:r>
            <a:endParaRPr sz="2400">
              <a:solidFill>
                <a:schemeClr val="dk1"/>
              </a:solidFill>
              <a:latin typeface="Montserrat ExtraBold"/>
              <a:ea typeface="Montserrat ExtraBold"/>
              <a:cs typeface="Montserrat ExtraBold"/>
              <a:sym typeface="Montserrat ExtraBold"/>
            </a:endParaRPr>
          </a:p>
        </p:txBody>
      </p:sp>
      <p:sp>
        <p:nvSpPr>
          <p:cNvPr id="585" name="Google Shape;585;p44"/>
          <p:cNvSpPr txBox="1"/>
          <p:nvPr/>
        </p:nvSpPr>
        <p:spPr>
          <a:xfrm>
            <a:off x="5218073" y="1238325"/>
            <a:ext cx="32211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MERCURY</a:t>
            </a:r>
            <a:endParaRPr sz="2400">
              <a:solidFill>
                <a:schemeClr val="dk1"/>
              </a:solidFill>
              <a:latin typeface="Montserrat ExtraBold"/>
              <a:ea typeface="Montserrat ExtraBold"/>
              <a:cs typeface="Montserrat ExtraBold"/>
              <a:sym typeface="Montserrat ExtraBold"/>
            </a:endParaRPr>
          </a:p>
        </p:txBody>
      </p:sp>
      <p:sp>
        <p:nvSpPr>
          <p:cNvPr id="586" name="Google Shape;586;p44"/>
          <p:cNvSpPr txBox="1"/>
          <p:nvPr/>
        </p:nvSpPr>
        <p:spPr>
          <a:xfrm>
            <a:off x="5218050" y="1600402"/>
            <a:ext cx="32211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500">
                <a:solidFill>
                  <a:schemeClr val="dk1"/>
                </a:solidFill>
                <a:latin typeface="DM Sans"/>
                <a:ea typeface="DM Sans"/>
                <a:cs typeface="DM Sans"/>
                <a:sym typeface="DM Sans"/>
              </a:rPr>
              <a:t>It’s the closest planet to the Sun</a:t>
            </a:r>
            <a:endParaRPr sz="1500">
              <a:solidFill>
                <a:schemeClr val="dk1"/>
              </a:solidFill>
              <a:latin typeface="DM Sans"/>
              <a:ea typeface="DM Sans"/>
              <a:cs typeface="DM Sans"/>
              <a:sym typeface="DM Sans"/>
            </a:endParaRPr>
          </a:p>
        </p:txBody>
      </p:sp>
      <p:sp>
        <p:nvSpPr>
          <p:cNvPr id="587" name="Google Shape;587;p44"/>
          <p:cNvSpPr/>
          <p:nvPr/>
        </p:nvSpPr>
        <p:spPr>
          <a:xfrm>
            <a:off x="4238626" y="1403600"/>
            <a:ext cx="984600" cy="463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42</a:t>
            </a:r>
            <a:r>
              <a:rPr lang="en" sz="2400">
                <a:solidFill>
                  <a:schemeClr val="dk1"/>
                </a:solidFill>
                <a:latin typeface="Montserrat ExtraBold"/>
                <a:ea typeface="Montserrat ExtraBold"/>
                <a:cs typeface="Montserrat ExtraBold"/>
                <a:sym typeface="Montserrat ExtraBold"/>
              </a:rPr>
              <a:t>%</a:t>
            </a:r>
            <a:endParaRPr sz="2400">
              <a:solidFill>
                <a:schemeClr val="dk1"/>
              </a:solidFill>
              <a:latin typeface="Montserrat ExtraBold"/>
              <a:ea typeface="Montserrat ExtraBold"/>
              <a:cs typeface="Montserrat ExtraBold"/>
              <a:sym typeface="Montserrat ExtraBold"/>
            </a:endParaRPr>
          </a:p>
        </p:txBody>
      </p:sp>
      <p:sp>
        <p:nvSpPr>
          <p:cNvPr id="588" name="Google Shape;588;p44"/>
          <p:cNvSpPr txBox="1"/>
          <p:nvPr/>
        </p:nvSpPr>
        <p:spPr>
          <a:xfrm>
            <a:off x="5218073" y="3456435"/>
            <a:ext cx="32211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EARTH</a:t>
            </a:r>
            <a:endParaRPr sz="2400">
              <a:solidFill>
                <a:schemeClr val="dk1"/>
              </a:solidFill>
              <a:latin typeface="Montserrat ExtraBold"/>
              <a:ea typeface="Montserrat ExtraBold"/>
              <a:cs typeface="Montserrat ExtraBold"/>
              <a:sym typeface="Montserrat ExtraBold"/>
            </a:endParaRPr>
          </a:p>
        </p:txBody>
      </p:sp>
      <p:sp>
        <p:nvSpPr>
          <p:cNvPr id="589" name="Google Shape;589;p44"/>
          <p:cNvSpPr txBox="1"/>
          <p:nvPr/>
        </p:nvSpPr>
        <p:spPr>
          <a:xfrm>
            <a:off x="5218050" y="3818501"/>
            <a:ext cx="3221100" cy="3621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1600"/>
              </a:spcAft>
              <a:buNone/>
            </a:pPr>
            <a:r>
              <a:rPr lang="en" sz="1500">
                <a:solidFill>
                  <a:schemeClr val="dk1"/>
                </a:solidFill>
                <a:latin typeface="DM Sans"/>
                <a:ea typeface="DM Sans"/>
                <a:cs typeface="DM Sans"/>
                <a:sym typeface="DM Sans"/>
              </a:rPr>
              <a:t>Earth is a planet that has life</a:t>
            </a:r>
            <a:endParaRPr sz="1500">
              <a:solidFill>
                <a:schemeClr val="dk1"/>
              </a:solidFill>
              <a:latin typeface="DM Sans"/>
              <a:ea typeface="DM Sans"/>
              <a:cs typeface="DM Sans"/>
              <a:sym typeface="DM Sans"/>
            </a:endParaRPr>
          </a:p>
        </p:txBody>
      </p:sp>
      <p:sp>
        <p:nvSpPr>
          <p:cNvPr id="590" name="Google Shape;590;p44"/>
          <p:cNvSpPr/>
          <p:nvPr/>
        </p:nvSpPr>
        <p:spPr>
          <a:xfrm>
            <a:off x="4238626" y="3628898"/>
            <a:ext cx="984600" cy="4635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32</a:t>
            </a:r>
            <a:r>
              <a:rPr lang="en" sz="2400">
                <a:solidFill>
                  <a:schemeClr val="dk1"/>
                </a:solidFill>
                <a:latin typeface="Montserrat ExtraBold"/>
                <a:ea typeface="Montserrat ExtraBold"/>
                <a:cs typeface="Montserrat ExtraBold"/>
                <a:sym typeface="Montserrat ExtraBold"/>
              </a:rPr>
              <a:t>%</a:t>
            </a:r>
            <a:endParaRPr sz="2400">
              <a:solidFill>
                <a:schemeClr val="dk1"/>
              </a:solidFill>
              <a:latin typeface="Montserrat ExtraBold"/>
              <a:ea typeface="Montserrat ExtraBold"/>
              <a:cs typeface="Montserrat ExtraBold"/>
              <a:sym typeface="Montserrat ExtraBold"/>
            </a:endParaRPr>
          </a:p>
        </p:txBody>
      </p:sp>
      <p:sp>
        <p:nvSpPr>
          <p:cNvPr id="591" name="Google Shape;591;p44"/>
          <p:cNvSpPr txBox="1"/>
          <p:nvPr/>
        </p:nvSpPr>
        <p:spPr>
          <a:xfrm>
            <a:off x="714225" y="4347625"/>
            <a:ext cx="7715400" cy="36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M Sans"/>
                <a:ea typeface="DM Sans"/>
                <a:cs typeface="DM Sans"/>
                <a:sym typeface="DM Sans"/>
              </a:rPr>
              <a:t>Follow the link in the graph to modify its data and then paste the new one here. </a:t>
            </a:r>
            <a:r>
              <a:rPr b="1" lang="en" sz="1100">
                <a:solidFill>
                  <a:schemeClr val="dk1"/>
                </a:solidFill>
                <a:uFill>
                  <a:noFill/>
                </a:uFill>
                <a:latin typeface="DM Sans"/>
                <a:ea typeface="DM Sans"/>
                <a:cs typeface="DM Sans"/>
                <a:sym typeface="DM Sans"/>
                <a:hlinkClick r:id="rId3">
                  <a:extLst>
                    <a:ext uri="{A12FA001-AC4F-418D-AE19-62706E023703}">
                      <ahyp:hlinkClr val="tx"/>
                    </a:ext>
                  </a:extLst>
                </a:hlinkClick>
              </a:rPr>
              <a:t>For more info, click here</a:t>
            </a:r>
            <a:endParaRPr b="1" sz="1100">
              <a:solidFill>
                <a:schemeClr val="dk1"/>
              </a:solidFill>
              <a:latin typeface="DM Sans"/>
              <a:ea typeface="DM Sans"/>
              <a:cs typeface="DM Sans"/>
              <a:sym typeface="DM Sans"/>
            </a:endParaRPr>
          </a:p>
        </p:txBody>
      </p:sp>
      <p:sp>
        <p:nvSpPr>
          <p:cNvPr id="592" name="Google Shape;592;p44"/>
          <p:cNvSpPr/>
          <p:nvPr/>
        </p:nvSpPr>
        <p:spPr>
          <a:xfrm>
            <a:off x="3857624" y="1454300"/>
            <a:ext cx="362100" cy="3621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44"/>
          <p:cNvSpPr/>
          <p:nvPr/>
        </p:nvSpPr>
        <p:spPr>
          <a:xfrm>
            <a:off x="3857624" y="2196066"/>
            <a:ext cx="362100" cy="362100"/>
          </a:xfrm>
          <a:prstGeom prst="star12">
            <a:avLst>
              <a:gd fmla="val 43970" name="adj"/>
            </a:avLst>
          </a:prstGeom>
          <a:solidFill>
            <a:schemeClr val="lt1"/>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44"/>
          <p:cNvSpPr/>
          <p:nvPr/>
        </p:nvSpPr>
        <p:spPr>
          <a:xfrm>
            <a:off x="3857624" y="2937832"/>
            <a:ext cx="362100" cy="362100"/>
          </a:xfrm>
          <a:prstGeom prst="star12">
            <a:avLst>
              <a:gd fmla="val 43970" name="adj"/>
            </a:avLst>
          </a:prstGeom>
          <a:solidFill>
            <a:schemeClr val="accent1"/>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44"/>
          <p:cNvSpPr/>
          <p:nvPr/>
        </p:nvSpPr>
        <p:spPr>
          <a:xfrm>
            <a:off x="3857624" y="3679598"/>
            <a:ext cx="362100" cy="362100"/>
          </a:xfrm>
          <a:prstGeom prst="star12">
            <a:avLst>
              <a:gd fmla="val 43970" name="adj"/>
            </a:avLst>
          </a:prstGeom>
          <a:solidFill>
            <a:schemeClr val="lt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pic>
        <p:nvPicPr>
          <p:cNvPr id="596" name="Google Shape;596;p44" title="Chart">
            <a:hlinkClick r:id="rId4"/>
          </p:cNvPr>
          <p:cNvPicPr preferRelativeResize="0"/>
          <p:nvPr/>
        </p:nvPicPr>
        <p:blipFill>
          <a:blip r:embed="rId5">
            <a:alphaModFix/>
          </a:blip>
          <a:stretch>
            <a:fillRect/>
          </a:stretch>
        </p:blipFill>
        <p:spPr>
          <a:xfrm>
            <a:off x="701749" y="1270975"/>
            <a:ext cx="2946650" cy="2900093"/>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00" name="Shape 600"/>
        <p:cNvGrpSpPr/>
        <p:nvPr/>
      </p:nvGrpSpPr>
      <p:grpSpPr>
        <a:xfrm>
          <a:off x="0" y="0"/>
          <a:ext cx="0" cy="0"/>
          <a:chOff x="0" y="0"/>
          <a:chExt cx="0" cy="0"/>
        </a:xfrm>
      </p:grpSpPr>
      <p:grpSp>
        <p:nvGrpSpPr>
          <p:cNvPr id="601" name="Google Shape;601;p45"/>
          <p:cNvGrpSpPr/>
          <p:nvPr/>
        </p:nvGrpSpPr>
        <p:grpSpPr>
          <a:xfrm rot="2838583">
            <a:off x="3588160" y="-2355688"/>
            <a:ext cx="8210887" cy="4926772"/>
            <a:chOff x="2846901" y="2229172"/>
            <a:chExt cx="8210100" cy="4926300"/>
          </a:xfrm>
        </p:grpSpPr>
        <p:sp>
          <p:nvSpPr>
            <p:cNvPr id="602" name="Google Shape;602;p45"/>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45"/>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cxnSp>
        <p:nvCxnSpPr>
          <p:cNvPr id="604" name="Google Shape;604;p45"/>
          <p:cNvCxnSpPr>
            <a:stCxn id="605" idx="4"/>
            <a:endCxn id="606" idx="0"/>
          </p:cNvCxnSpPr>
          <p:nvPr/>
        </p:nvCxnSpPr>
        <p:spPr>
          <a:xfrm>
            <a:off x="7416808" y="2049138"/>
            <a:ext cx="0" cy="1294500"/>
          </a:xfrm>
          <a:prstGeom prst="straightConnector1">
            <a:avLst/>
          </a:prstGeom>
          <a:noFill/>
          <a:ln cap="flat" cmpd="sng" w="38100">
            <a:solidFill>
              <a:schemeClr val="dk1"/>
            </a:solidFill>
            <a:prstDash val="solid"/>
            <a:round/>
            <a:headEnd len="med" w="med" type="none"/>
            <a:tailEnd len="med" w="med" type="none"/>
          </a:ln>
        </p:spPr>
      </p:cxnSp>
      <p:cxnSp>
        <p:nvCxnSpPr>
          <p:cNvPr id="607" name="Google Shape;607;p45"/>
          <p:cNvCxnSpPr>
            <a:endCxn id="608" idx="0"/>
          </p:cNvCxnSpPr>
          <p:nvPr/>
        </p:nvCxnSpPr>
        <p:spPr>
          <a:xfrm>
            <a:off x="5520269" y="2201450"/>
            <a:ext cx="0" cy="1291500"/>
          </a:xfrm>
          <a:prstGeom prst="straightConnector1">
            <a:avLst/>
          </a:prstGeom>
          <a:noFill/>
          <a:ln cap="flat" cmpd="sng" w="38100">
            <a:solidFill>
              <a:schemeClr val="dk1"/>
            </a:solidFill>
            <a:prstDash val="solid"/>
            <a:round/>
            <a:headEnd len="med" w="med" type="none"/>
            <a:tailEnd len="med" w="med" type="none"/>
          </a:ln>
        </p:spPr>
      </p:cxnSp>
      <p:cxnSp>
        <p:nvCxnSpPr>
          <p:cNvPr id="609" name="Google Shape;609;p45"/>
          <p:cNvCxnSpPr>
            <a:stCxn id="610" idx="0"/>
            <a:endCxn id="611" idx="4"/>
          </p:cNvCxnSpPr>
          <p:nvPr/>
        </p:nvCxnSpPr>
        <p:spPr>
          <a:xfrm rot="10800000">
            <a:off x="3623731" y="2353975"/>
            <a:ext cx="0" cy="1288200"/>
          </a:xfrm>
          <a:prstGeom prst="straightConnector1">
            <a:avLst/>
          </a:prstGeom>
          <a:noFill/>
          <a:ln cap="flat" cmpd="sng" w="38100">
            <a:solidFill>
              <a:schemeClr val="dk1"/>
            </a:solidFill>
            <a:prstDash val="solid"/>
            <a:round/>
            <a:headEnd len="med" w="med" type="none"/>
            <a:tailEnd len="med" w="med" type="none"/>
          </a:ln>
        </p:spPr>
      </p:cxnSp>
      <p:cxnSp>
        <p:nvCxnSpPr>
          <p:cNvPr id="612" name="Google Shape;612;p45"/>
          <p:cNvCxnSpPr>
            <a:stCxn id="613" idx="0"/>
            <a:endCxn id="614" idx="4"/>
          </p:cNvCxnSpPr>
          <p:nvPr/>
        </p:nvCxnSpPr>
        <p:spPr>
          <a:xfrm rot="10800000">
            <a:off x="1727200" y="2506200"/>
            <a:ext cx="0" cy="1285200"/>
          </a:xfrm>
          <a:prstGeom prst="straightConnector1">
            <a:avLst/>
          </a:prstGeom>
          <a:noFill/>
          <a:ln cap="flat" cmpd="sng" w="38100">
            <a:solidFill>
              <a:schemeClr val="dk1"/>
            </a:solidFill>
            <a:prstDash val="solid"/>
            <a:round/>
            <a:headEnd len="med" w="med" type="none"/>
            <a:tailEnd len="med" w="med" type="none"/>
          </a:ln>
        </p:spPr>
      </p:cxnSp>
      <p:grpSp>
        <p:nvGrpSpPr>
          <p:cNvPr id="615" name="Google Shape;615;p45"/>
          <p:cNvGrpSpPr/>
          <p:nvPr/>
        </p:nvGrpSpPr>
        <p:grpSpPr>
          <a:xfrm rot="-182990">
            <a:off x="-251946" y="2020710"/>
            <a:ext cx="9855374" cy="1654361"/>
            <a:chOff x="-311300" y="-167354"/>
            <a:chExt cx="9856200" cy="1654500"/>
          </a:xfrm>
        </p:grpSpPr>
        <p:sp>
          <p:nvSpPr>
            <p:cNvPr id="616" name="Google Shape;616;p45"/>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45"/>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618" name="Google Shape;618;p45"/>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STRATEGY</a:t>
            </a:r>
            <a:endParaRPr/>
          </a:p>
        </p:txBody>
      </p:sp>
      <p:sp>
        <p:nvSpPr>
          <p:cNvPr id="608" name="Google Shape;608;p45"/>
          <p:cNvSpPr txBox="1"/>
          <p:nvPr/>
        </p:nvSpPr>
        <p:spPr>
          <a:xfrm>
            <a:off x="4560119" y="3492950"/>
            <a:ext cx="1920300" cy="80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Despite being red, </a:t>
            </a:r>
            <a:r>
              <a:rPr lang="en" sz="1500">
                <a:solidFill>
                  <a:schemeClr val="dk1"/>
                </a:solidFill>
                <a:latin typeface="DM Sans"/>
                <a:ea typeface="DM Sans"/>
                <a:cs typeface="DM Sans"/>
                <a:sym typeface="DM Sans"/>
              </a:rPr>
              <a:t>Mars is actually a cold place </a:t>
            </a:r>
            <a:endParaRPr sz="1500">
              <a:solidFill>
                <a:schemeClr val="dk1"/>
              </a:solidFill>
              <a:latin typeface="DM Sans"/>
              <a:ea typeface="DM Sans"/>
              <a:cs typeface="DM Sans"/>
              <a:sym typeface="DM Sans"/>
            </a:endParaRPr>
          </a:p>
        </p:txBody>
      </p:sp>
      <p:sp>
        <p:nvSpPr>
          <p:cNvPr id="613" name="Google Shape;613;p45"/>
          <p:cNvSpPr txBox="1"/>
          <p:nvPr/>
        </p:nvSpPr>
        <p:spPr>
          <a:xfrm>
            <a:off x="767050" y="3791400"/>
            <a:ext cx="1920300" cy="8070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Mercury is the smallest planet in the Solar System</a:t>
            </a:r>
            <a:endParaRPr sz="1500">
              <a:solidFill>
                <a:schemeClr val="dk1"/>
              </a:solidFill>
              <a:latin typeface="DM Sans"/>
              <a:ea typeface="DM Sans"/>
              <a:cs typeface="DM Sans"/>
              <a:sym typeface="DM Sans"/>
            </a:endParaRPr>
          </a:p>
        </p:txBody>
      </p:sp>
      <p:sp>
        <p:nvSpPr>
          <p:cNvPr id="610" name="Google Shape;610;p45"/>
          <p:cNvSpPr txBox="1"/>
          <p:nvPr/>
        </p:nvSpPr>
        <p:spPr>
          <a:xfrm>
            <a:off x="2663581" y="3642175"/>
            <a:ext cx="1920300" cy="80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Venus has a beautiful name, but it’s terribly hot</a:t>
            </a:r>
            <a:endParaRPr sz="1500">
              <a:solidFill>
                <a:schemeClr val="dk1"/>
              </a:solidFill>
              <a:latin typeface="DM Sans"/>
              <a:ea typeface="DM Sans"/>
              <a:cs typeface="DM Sans"/>
              <a:sym typeface="DM Sans"/>
            </a:endParaRPr>
          </a:p>
        </p:txBody>
      </p:sp>
      <p:sp>
        <p:nvSpPr>
          <p:cNvPr id="606" name="Google Shape;606;p45"/>
          <p:cNvSpPr txBox="1"/>
          <p:nvPr/>
        </p:nvSpPr>
        <p:spPr>
          <a:xfrm>
            <a:off x="6456658" y="3343725"/>
            <a:ext cx="1920300" cy="8046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Neptune is the farthest planet from the Sun</a:t>
            </a:r>
            <a:endParaRPr sz="1500">
              <a:solidFill>
                <a:schemeClr val="dk1"/>
              </a:solidFill>
              <a:latin typeface="DM Sans"/>
              <a:ea typeface="DM Sans"/>
              <a:cs typeface="DM Sans"/>
              <a:sym typeface="DM Sans"/>
            </a:endParaRPr>
          </a:p>
        </p:txBody>
      </p:sp>
      <p:sp>
        <p:nvSpPr>
          <p:cNvPr id="619" name="Google Shape;619;p45"/>
          <p:cNvSpPr/>
          <p:nvPr/>
        </p:nvSpPr>
        <p:spPr>
          <a:xfrm rot="-277489">
            <a:off x="-187301" y="2653030"/>
            <a:ext cx="9521201" cy="499644"/>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3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45"/>
          <p:cNvSpPr txBox="1"/>
          <p:nvPr/>
        </p:nvSpPr>
        <p:spPr>
          <a:xfrm rot="-275827">
            <a:off x="4560112" y="2645292"/>
            <a:ext cx="1920177" cy="37831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STEP 3</a:t>
            </a:r>
            <a:endParaRPr sz="2400">
              <a:solidFill>
                <a:schemeClr val="dk1"/>
              </a:solidFill>
              <a:latin typeface="Montserrat ExtraBold"/>
              <a:ea typeface="Montserrat ExtraBold"/>
              <a:cs typeface="Montserrat ExtraBold"/>
              <a:sym typeface="Montserrat ExtraBold"/>
            </a:endParaRPr>
          </a:p>
        </p:txBody>
      </p:sp>
      <p:sp>
        <p:nvSpPr>
          <p:cNvPr id="621" name="Google Shape;621;p45"/>
          <p:cNvSpPr txBox="1"/>
          <p:nvPr/>
        </p:nvSpPr>
        <p:spPr>
          <a:xfrm rot="-275827">
            <a:off x="767035" y="2950092"/>
            <a:ext cx="1920177" cy="37831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STEP 1</a:t>
            </a:r>
            <a:endParaRPr sz="2400">
              <a:solidFill>
                <a:schemeClr val="dk1"/>
              </a:solidFill>
              <a:latin typeface="Montserrat ExtraBold"/>
              <a:ea typeface="Montserrat ExtraBold"/>
              <a:cs typeface="Montserrat ExtraBold"/>
              <a:sym typeface="Montserrat ExtraBold"/>
            </a:endParaRPr>
          </a:p>
        </p:txBody>
      </p:sp>
      <p:sp>
        <p:nvSpPr>
          <p:cNvPr id="622" name="Google Shape;622;p45"/>
          <p:cNvSpPr txBox="1"/>
          <p:nvPr/>
        </p:nvSpPr>
        <p:spPr>
          <a:xfrm rot="-275827">
            <a:off x="2663573" y="2797692"/>
            <a:ext cx="1920177" cy="37831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STEP 2</a:t>
            </a:r>
            <a:endParaRPr sz="2400">
              <a:solidFill>
                <a:schemeClr val="dk1"/>
              </a:solidFill>
              <a:latin typeface="Montserrat ExtraBold"/>
              <a:ea typeface="Montserrat ExtraBold"/>
              <a:cs typeface="Montserrat ExtraBold"/>
              <a:sym typeface="Montserrat ExtraBold"/>
            </a:endParaRPr>
          </a:p>
        </p:txBody>
      </p:sp>
      <p:sp>
        <p:nvSpPr>
          <p:cNvPr id="623" name="Google Shape;623;p45"/>
          <p:cNvSpPr txBox="1"/>
          <p:nvPr/>
        </p:nvSpPr>
        <p:spPr>
          <a:xfrm rot="-275827">
            <a:off x="6456651" y="2492892"/>
            <a:ext cx="1920177" cy="37831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STEP 4</a:t>
            </a:r>
            <a:endParaRPr sz="2400">
              <a:solidFill>
                <a:schemeClr val="dk1"/>
              </a:solidFill>
              <a:latin typeface="Montserrat ExtraBold"/>
              <a:ea typeface="Montserrat ExtraBold"/>
              <a:cs typeface="Montserrat ExtraBold"/>
              <a:sym typeface="Montserrat ExtraBold"/>
            </a:endParaRPr>
          </a:p>
        </p:txBody>
      </p:sp>
      <p:sp>
        <p:nvSpPr>
          <p:cNvPr id="614" name="Google Shape;614;p45"/>
          <p:cNvSpPr/>
          <p:nvPr/>
        </p:nvSpPr>
        <p:spPr>
          <a:xfrm>
            <a:off x="1277350" y="1606638"/>
            <a:ext cx="899700" cy="899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45"/>
          <p:cNvSpPr/>
          <p:nvPr/>
        </p:nvSpPr>
        <p:spPr>
          <a:xfrm>
            <a:off x="3173881" y="1454238"/>
            <a:ext cx="899700" cy="899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45"/>
          <p:cNvSpPr/>
          <p:nvPr/>
        </p:nvSpPr>
        <p:spPr>
          <a:xfrm>
            <a:off x="5070419" y="1301838"/>
            <a:ext cx="899700" cy="899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45"/>
          <p:cNvSpPr/>
          <p:nvPr/>
        </p:nvSpPr>
        <p:spPr>
          <a:xfrm>
            <a:off x="6966958" y="1149438"/>
            <a:ext cx="899700" cy="899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25" name="Google Shape;625;p45"/>
          <p:cNvGrpSpPr/>
          <p:nvPr/>
        </p:nvGrpSpPr>
        <p:grpSpPr>
          <a:xfrm>
            <a:off x="1516230" y="1846809"/>
            <a:ext cx="421927" cy="419371"/>
            <a:chOff x="-6689825" y="3992050"/>
            <a:chExt cx="293025" cy="291250"/>
          </a:xfrm>
        </p:grpSpPr>
        <p:sp>
          <p:nvSpPr>
            <p:cNvPr id="626" name="Google Shape;626;p45"/>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45"/>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45"/>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45"/>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45"/>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45"/>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45"/>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45"/>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45"/>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45"/>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45"/>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45"/>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 name="Google Shape;638;p45"/>
          <p:cNvGrpSpPr/>
          <p:nvPr/>
        </p:nvGrpSpPr>
        <p:grpSpPr>
          <a:xfrm>
            <a:off x="3401440" y="1697361"/>
            <a:ext cx="444605" cy="420559"/>
            <a:chOff x="-6338550" y="3272950"/>
            <a:chExt cx="308775" cy="292075"/>
          </a:xfrm>
        </p:grpSpPr>
        <p:sp>
          <p:nvSpPr>
            <p:cNvPr id="639" name="Google Shape;639;p45"/>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45"/>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45"/>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 name="Google Shape;642;p45"/>
          <p:cNvGrpSpPr/>
          <p:nvPr/>
        </p:nvGrpSpPr>
        <p:grpSpPr>
          <a:xfrm>
            <a:off x="5309299" y="1552075"/>
            <a:ext cx="421927" cy="399248"/>
            <a:chOff x="-1592325" y="3957400"/>
            <a:chExt cx="293025" cy="277275"/>
          </a:xfrm>
        </p:grpSpPr>
        <p:sp>
          <p:nvSpPr>
            <p:cNvPr id="643" name="Google Shape;643;p45"/>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45"/>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45"/>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45"/>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 name="Google Shape;647;p45"/>
          <p:cNvGrpSpPr/>
          <p:nvPr/>
        </p:nvGrpSpPr>
        <p:grpSpPr>
          <a:xfrm>
            <a:off x="7231894" y="1388906"/>
            <a:ext cx="369730" cy="420775"/>
            <a:chOff x="-778700" y="3612425"/>
            <a:chExt cx="256775" cy="292225"/>
          </a:xfrm>
        </p:grpSpPr>
        <p:sp>
          <p:nvSpPr>
            <p:cNvPr id="648" name="Google Shape;648;p45"/>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45"/>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45"/>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45"/>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45"/>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45"/>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57" name="Shape 657"/>
        <p:cNvGrpSpPr/>
        <p:nvPr/>
      </p:nvGrpSpPr>
      <p:grpSpPr>
        <a:xfrm>
          <a:off x="0" y="0"/>
          <a:ext cx="0" cy="0"/>
          <a:chOff x="0" y="0"/>
          <a:chExt cx="0" cy="0"/>
        </a:xfrm>
      </p:grpSpPr>
      <p:grpSp>
        <p:nvGrpSpPr>
          <p:cNvPr id="658" name="Google Shape;658;p46"/>
          <p:cNvGrpSpPr/>
          <p:nvPr/>
        </p:nvGrpSpPr>
        <p:grpSpPr>
          <a:xfrm flipH="1" rot="-2838583">
            <a:off x="-2355440" y="-2355688"/>
            <a:ext cx="8210887" cy="4926772"/>
            <a:chOff x="2846901" y="2229172"/>
            <a:chExt cx="8210100" cy="4926300"/>
          </a:xfrm>
        </p:grpSpPr>
        <p:sp>
          <p:nvSpPr>
            <p:cNvPr id="659" name="Google Shape;659;p46"/>
            <p:cNvSpPr/>
            <p:nvPr/>
          </p:nvSpPr>
          <p:spPr>
            <a:xfrm flipH="1" rot="-1764857">
              <a:off x="2379756" y="4442689"/>
              <a:ext cx="9144390" cy="499266"/>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46"/>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sp>
        <p:nvSpPr>
          <p:cNvPr id="661" name="Google Shape;661;p46"/>
          <p:cNvSpPr txBox="1"/>
          <p:nvPr>
            <p:ph idx="4"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PRODUCT DESCRIPTION</a:t>
            </a:r>
            <a:endParaRPr/>
          </a:p>
        </p:txBody>
      </p:sp>
      <p:sp>
        <p:nvSpPr>
          <p:cNvPr id="662" name="Google Shape;662;p46"/>
          <p:cNvSpPr txBox="1"/>
          <p:nvPr>
            <p:ph type="title"/>
          </p:nvPr>
        </p:nvSpPr>
        <p:spPr>
          <a:xfrm>
            <a:off x="801603" y="3055176"/>
            <a:ext cx="4065000" cy="558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VENUS</a:t>
            </a:r>
            <a:endParaRPr/>
          </a:p>
        </p:txBody>
      </p:sp>
      <p:sp>
        <p:nvSpPr>
          <p:cNvPr id="663" name="Google Shape;663;p46"/>
          <p:cNvSpPr txBox="1"/>
          <p:nvPr>
            <p:ph idx="2" type="title"/>
          </p:nvPr>
        </p:nvSpPr>
        <p:spPr>
          <a:xfrm>
            <a:off x="799140" y="1359725"/>
            <a:ext cx="4069800" cy="5589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664" name="Google Shape;664;p46"/>
          <p:cNvSpPr txBox="1"/>
          <p:nvPr>
            <p:ph idx="1" type="subTitle"/>
          </p:nvPr>
        </p:nvSpPr>
        <p:spPr>
          <a:xfrm>
            <a:off x="799158" y="1880528"/>
            <a:ext cx="4069800" cy="66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Mercury is the closest planet to the Sun and the smallest one in the Solar System—it’s only a bit larger than the Moon</a:t>
            </a:r>
            <a:endParaRPr/>
          </a:p>
        </p:txBody>
      </p:sp>
      <p:sp>
        <p:nvSpPr>
          <p:cNvPr id="665" name="Google Shape;665;p46"/>
          <p:cNvSpPr txBox="1"/>
          <p:nvPr>
            <p:ph idx="3" type="subTitle"/>
          </p:nvPr>
        </p:nvSpPr>
        <p:spPr>
          <a:xfrm>
            <a:off x="801404" y="3575975"/>
            <a:ext cx="4065000" cy="662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Venus has a beautiful name and is the second planet from the Sun. It’s hot and has a poisonous atmosphere</a:t>
            </a:r>
            <a:endParaRPr/>
          </a:p>
        </p:txBody>
      </p:sp>
      <p:pic>
        <p:nvPicPr>
          <p:cNvPr id="666" name="Google Shape;666;p46"/>
          <p:cNvPicPr preferRelativeResize="0"/>
          <p:nvPr/>
        </p:nvPicPr>
        <p:blipFill rotWithShape="1">
          <a:blip r:embed="rId3">
            <a:alphaModFix/>
          </a:blip>
          <a:srcRect b="1947" l="2019" r="8221" t="8293"/>
          <a:stretch/>
        </p:blipFill>
        <p:spPr>
          <a:xfrm>
            <a:off x="6263514" y="1237525"/>
            <a:ext cx="2081345" cy="3122801"/>
          </a:xfrm>
          <a:prstGeom prst="rect">
            <a:avLst/>
          </a:prstGeom>
          <a:noFill/>
          <a:ln>
            <a:noFill/>
          </a:ln>
        </p:spPr>
      </p:pic>
      <p:sp>
        <p:nvSpPr>
          <p:cNvPr id="667" name="Google Shape;667;p46"/>
          <p:cNvSpPr/>
          <p:nvPr/>
        </p:nvSpPr>
        <p:spPr>
          <a:xfrm>
            <a:off x="4949827" y="1549500"/>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46"/>
          <p:cNvSpPr/>
          <p:nvPr/>
        </p:nvSpPr>
        <p:spPr>
          <a:xfrm>
            <a:off x="4949827" y="3273525"/>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9" name="Google Shape;669;p46"/>
          <p:cNvGrpSpPr/>
          <p:nvPr/>
        </p:nvGrpSpPr>
        <p:grpSpPr>
          <a:xfrm flipH="1" rot="-1761540">
            <a:off x="1856239" y="3086314"/>
            <a:ext cx="8918460" cy="3043323"/>
            <a:chOff x="-840567" y="-752472"/>
            <a:chExt cx="8918100" cy="3043200"/>
          </a:xfrm>
        </p:grpSpPr>
        <p:sp>
          <p:nvSpPr>
            <p:cNvPr id="670" name="Google Shape;670;p46"/>
            <p:cNvSpPr/>
            <p:nvPr/>
          </p:nvSpPr>
          <p:spPr>
            <a:xfrm rot="-976925">
              <a:off x="-953746" y="5193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1098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46"/>
            <p:cNvSpPr txBox="1"/>
            <p:nvPr/>
          </p:nvSpPr>
          <p:spPr>
            <a:xfrm rot="-980639">
              <a:off x="-844125" y="5719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672" name="Google Shape;672;p46"/>
          <p:cNvGrpSpPr/>
          <p:nvPr/>
        </p:nvGrpSpPr>
        <p:grpSpPr>
          <a:xfrm>
            <a:off x="5201022" y="3525213"/>
            <a:ext cx="406907" cy="405919"/>
            <a:chOff x="-50504575" y="3550975"/>
            <a:chExt cx="300900" cy="300125"/>
          </a:xfrm>
        </p:grpSpPr>
        <p:sp>
          <p:nvSpPr>
            <p:cNvPr id="673" name="Google Shape;673;p46"/>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46"/>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46"/>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46"/>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7" name="Google Shape;677;p46"/>
          <p:cNvGrpSpPr/>
          <p:nvPr/>
        </p:nvGrpSpPr>
        <p:grpSpPr>
          <a:xfrm>
            <a:off x="5206326" y="1801201"/>
            <a:ext cx="405825" cy="405885"/>
            <a:chOff x="-50134375" y="3183175"/>
            <a:chExt cx="300100" cy="300100"/>
          </a:xfrm>
        </p:grpSpPr>
        <p:sp>
          <p:nvSpPr>
            <p:cNvPr id="678" name="Google Shape;678;p46"/>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46"/>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46"/>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46"/>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46"/>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46"/>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46"/>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46"/>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46"/>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46"/>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91" name="Shape 691"/>
        <p:cNvGrpSpPr/>
        <p:nvPr/>
      </p:nvGrpSpPr>
      <p:grpSpPr>
        <a:xfrm>
          <a:off x="0" y="0"/>
          <a:ext cx="0" cy="0"/>
          <a:chOff x="0" y="0"/>
          <a:chExt cx="0" cy="0"/>
        </a:xfrm>
      </p:grpSpPr>
      <p:grpSp>
        <p:nvGrpSpPr>
          <p:cNvPr id="692" name="Google Shape;692;p47"/>
          <p:cNvGrpSpPr/>
          <p:nvPr/>
        </p:nvGrpSpPr>
        <p:grpSpPr>
          <a:xfrm flipH="1">
            <a:off x="-455292" y="3890296"/>
            <a:ext cx="9856200" cy="1654500"/>
            <a:chOff x="-311300" y="-167354"/>
            <a:chExt cx="9856200" cy="1654500"/>
          </a:xfrm>
        </p:grpSpPr>
        <p:sp>
          <p:nvSpPr>
            <p:cNvPr id="693" name="Google Shape;693;p47"/>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47"/>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695" name="Google Shape;695;p47"/>
          <p:cNvGrpSpPr/>
          <p:nvPr/>
        </p:nvGrpSpPr>
        <p:grpSpPr>
          <a:xfrm flipH="1" rot="-2347449">
            <a:off x="-76348" y="-2008089"/>
            <a:ext cx="8211364" cy="4927059"/>
            <a:chOff x="2846901" y="2229172"/>
            <a:chExt cx="8210100" cy="4926300"/>
          </a:xfrm>
        </p:grpSpPr>
        <p:sp>
          <p:nvSpPr>
            <p:cNvPr id="696" name="Google Shape;696;p47"/>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47"/>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698" name="Google Shape;698;p47"/>
          <p:cNvGrpSpPr/>
          <p:nvPr/>
        </p:nvGrpSpPr>
        <p:grpSpPr>
          <a:xfrm flipH="1" rot="789313">
            <a:off x="-1617262" y="2314543"/>
            <a:ext cx="8918493" cy="3043334"/>
            <a:chOff x="-840567" y="-1057272"/>
            <a:chExt cx="8918100" cy="3043200"/>
          </a:xfrm>
        </p:grpSpPr>
        <p:sp>
          <p:nvSpPr>
            <p:cNvPr id="699" name="Google Shape;699;p47"/>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47"/>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
        <p:nvSpPr>
          <p:cNvPr id="701" name="Google Shape;701;p47"/>
          <p:cNvSpPr txBox="1"/>
          <p:nvPr>
            <p:ph type="title"/>
          </p:nvPr>
        </p:nvSpPr>
        <p:spPr>
          <a:xfrm>
            <a:off x="4043175" y="3176488"/>
            <a:ext cx="4360200" cy="5319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—SOMEONE </a:t>
            </a:r>
            <a:r>
              <a:rPr lang="en">
                <a:solidFill>
                  <a:schemeClr val="lt2"/>
                </a:solidFill>
              </a:rPr>
              <a:t>FAMOUS</a:t>
            </a:r>
            <a:endParaRPr>
              <a:solidFill>
                <a:schemeClr val="lt2"/>
              </a:solidFill>
            </a:endParaRPr>
          </a:p>
        </p:txBody>
      </p:sp>
      <p:sp>
        <p:nvSpPr>
          <p:cNvPr id="702" name="Google Shape;702;p47"/>
          <p:cNvSpPr txBox="1"/>
          <p:nvPr>
            <p:ph idx="1" type="subTitle"/>
          </p:nvPr>
        </p:nvSpPr>
        <p:spPr>
          <a:xfrm>
            <a:off x="2590800" y="1095375"/>
            <a:ext cx="5812500" cy="1970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grpSp>
        <p:nvGrpSpPr>
          <p:cNvPr id="703" name="Google Shape;703;p47"/>
          <p:cNvGrpSpPr/>
          <p:nvPr/>
        </p:nvGrpSpPr>
        <p:grpSpPr>
          <a:xfrm>
            <a:off x="511378" y="2391004"/>
            <a:ext cx="2826256" cy="2274335"/>
            <a:chOff x="511378" y="2391004"/>
            <a:chExt cx="2826256" cy="2274335"/>
          </a:xfrm>
        </p:grpSpPr>
        <p:grpSp>
          <p:nvGrpSpPr>
            <p:cNvPr id="704" name="Google Shape;704;p47"/>
            <p:cNvGrpSpPr/>
            <p:nvPr/>
          </p:nvGrpSpPr>
          <p:grpSpPr>
            <a:xfrm rot="-889949">
              <a:off x="687436" y="2679404"/>
              <a:ext cx="2474140" cy="1697535"/>
              <a:chOff x="380920" y="2690544"/>
              <a:chExt cx="3143248" cy="2156617"/>
            </a:xfrm>
          </p:grpSpPr>
          <p:grpSp>
            <p:nvGrpSpPr>
              <p:cNvPr id="705" name="Google Shape;705;p47"/>
              <p:cNvGrpSpPr/>
              <p:nvPr/>
            </p:nvGrpSpPr>
            <p:grpSpPr>
              <a:xfrm>
                <a:off x="380920" y="2690544"/>
                <a:ext cx="3143248" cy="2156617"/>
                <a:chOff x="1038212" y="3100291"/>
                <a:chExt cx="1827576" cy="1253920"/>
              </a:xfrm>
            </p:grpSpPr>
            <p:sp>
              <p:nvSpPr>
                <p:cNvPr id="706" name="Google Shape;706;p47"/>
                <p:cNvSpPr/>
                <p:nvPr/>
              </p:nvSpPr>
              <p:spPr>
                <a:xfrm>
                  <a:off x="1038499" y="3100368"/>
                  <a:ext cx="1827029" cy="1253843"/>
                </a:xfrm>
                <a:custGeom>
                  <a:rect b="b" l="l" r="r" t="t"/>
                  <a:pathLst>
                    <a:path extrusionOk="0" h="32084" w="46751">
                      <a:moveTo>
                        <a:pt x="20533" y="1"/>
                      </a:moveTo>
                      <a:cubicBezTo>
                        <a:pt x="20481" y="1"/>
                        <a:pt x="20431" y="5"/>
                        <a:pt x="20381" y="14"/>
                      </a:cubicBezTo>
                      <a:cubicBezTo>
                        <a:pt x="19496" y="159"/>
                        <a:pt x="18959" y="1755"/>
                        <a:pt x="18118" y="2060"/>
                      </a:cubicBezTo>
                      <a:cubicBezTo>
                        <a:pt x="17985" y="2107"/>
                        <a:pt x="17839" y="2126"/>
                        <a:pt x="17683" y="2126"/>
                      </a:cubicBezTo>
                      <a:cubicBezTo>
                        <a:pt x="17050" y="2126"/>
                        <a:pt x="16266" y="1812"/>
                        <a:pt x="15634" y="1812"/>
                      </a:cubicBezTo>
                      <a:cubicBezTo>
                        <a:pt x="15421" y="1812"/>
                        <a:pt x="15224" y="1848"/>
                        <a:pt x="15057" y="1943"/>
                      </a:cubicBezTo>
                      <a:cubicBezTo>
                        <a:pt x="14274" y="2393"/>
                        <a:pt x="14332" y="4061"/>
                        <a:pt x="13636" y="4641"/>
                      </a:cubicBezTo>
                      <a:cubicBezTo>
                        <a:pt x="12940" y="5222"/>
                        <a:pt x="11315" y="4888"/>
                        <a:pt x="10735" y="5584"/>
                      </a:cubicBezTo>
                      <a:cubicBezTo>
                        <a:pt x="10155" y="6266"/>
                        <a:pt x="10778" y="7818"/>
                        <a:pt x="10329" y="8601"/>
                      </a:cubicBezTo>
                      <a:cubicBezTo>
                        <a:pt x="9864" y="9399"/>
                        <a:pt x="8225" y="9617"/>
                        <a:pt x="7906" y="10472"/>
                      </a:cubicBezTo>
                      <a:cubicBezTo>
                        <a:pt x="7616" y="11285"/>
                        <a:pt x="8617" y="12445"/>
                        <a:pt x="8573" y="13330"/>
                      </a:cubicBezTo>
                      <a:lnTo>
                        <a:pt x="4367" y="14461"/>
                      </a:lnTo>
                      <a:lnTo>
                        <a:pt x="4367" y="18015"/>
                      </a:lnTo>
                      <a:lnTo>
                        <a:pt x="1" y="19190"/>
                      </a:lnTo>
                      <a:lnTo>
                        <a:pt x="2713" y="21757"/>
                      </a:lnTo>
                      <a:lnTo>
                        <a:pt x="1" y="25804"/>
                      </a:lnTo>
                      <a:lnTo>
                        <a:pt x="9966" y="23106"/>
                      </a:lnTo>
                      <a:cubicBezTo>
                        <a:pt x="10111" y="23208"/>
                        <a:pt x="10227" y="23338"/>
                        <a:pt x="10314" y="23483"/>
                      </a:cubicBezTo>
                      <a:cubicBezTo>
                        <a:pt x="10764" y="24267"/>
                        <a:pt x="10155" y="25804"/>
                        <a:pt x="10735" y="26500"/>
                      </a:cubicBezTo>
                      <a:cubicBezTo>
                        <a:pt x="11315" y="27197"/>
                        <a:pt x="12940" y="26848"/>
                        <a:pt x="13636" y="27429"/>
                      </a:cubicBezTo>
                      <a:cubicBezTo>
                        <a:pt x="14318" y="28023"/>
                        <a:pt x="14274" y="29677"/>
                        <a:pt x="15057" y="30141"/>
                      </a:cubicBezTo>
                      <a:cubicBezTo>
                        <a:pt x="15222" y="30236"/>
                        <a:pt x="15415" y="30271"/>
                        <a:pt x="15624" y="30271"/>
                      </a:cubicBezTo>
                      <a:cubicBezTo>
                        <a:pt x="16251" y="30271"/>
                        <a:pt x="17026" y="29954"/>
                        <a:pt x="17657" y="29954"/>
                      </a:cubicBezTo>
                      <a:cubicBezTo>
                        <a:pt x="17817" y="29954"/>
                        <a:pt x="17967" y="29974"/>
                        <a:pt x="18103" y="30025"/>
                      </a:cubicBezTo>
                      <a:cubicBezTo>
                        <a:pt x="18959" y="30330"/>
                        <a:pt x="19467" y="31911"/>
                        <a:pt x="20366" y="32070"/>
                      </a:cubicBezTo>
                      <a:cubicBezTo>
                        <a:pt x="20417" y="32079"/>
                        <a:pt x="20469" y="32084"/>
                        <a:pt x="20521" y="32084"/>
                      </a:cubicBezTo>
                      <a:cubicBezTo>
                        <a:pt x="21379" y="32084"/>
                        <a:pt x="22319" y="30910"/>
                        <a:pt x="23195" y="30910"/>
                      </a:cubicBezTo>
                      <a:cubicBezTo>
                        <a:pt x="24070" y="30910"/>
                        <a:pt x="25023" y="32084"/>
                        <a:pt x="25871" y="32084"/>
                      </a:cubicBezTo>
                      <a:cubicBezTo>
                        <a:pt x="25922" y="32084"/>
                        <a:pt x="25973" y="32079"/>
                        <a:pt x="26023" y="32070"/>
                      </a:cubicBezTo>
                      <a:cubicBezTo>
                        <a:pt x="26893" y="31911"/>
                        <a:pt x="27445" y="30330"/>
                        <a:pt x="28286" y="30025"/>
                      </a:cubicBezTo>
                      <a:cubicBezTo>
                        <a:pt x="28416" y="29978"/>
                        <a:pt x="28561" y="29959"/>
                        <a:pt x="28715" y="29959"/>
                      </a:cubicBezTo>
                      <a:cubicBezTo>
                        <a:pt x="29341" y="29959"/>
                        <a:pt x="30124" y="30273"/>
                        <a:pt x="30755" y="30273"/>
                      </a:cubicBezTo>
                      <a:cubicBezTo>
                        <a:pt x="30969" y="30273"/>
                        <a:pt x="31165" y="30237"/>
                        <a:pt x="31332" y="30141"/>
                      </a:cubicBezTo>
                      <a:cubicBezTo>
                        <a:pt x="32115" y="29691"/>
                        <a:pt x="32057" y="28023"/>
                        <a:pt x="32753" y="27443"/>
                      </a:cubicBezTo>
                      <a:cubicBezTo>
                        <a:pt x="33450" y="26863"/>
                        <a:pt x="35074" y="27197"/>
                        <a:pt x="35654" y="26500"/>
                      </a:cubicBezTo>
                      <a:cubicBezTo>
                        <a:pt x="36235" y="25804"/>
                        <a:pt x="35611" y="24267"/>
                        <a:pt x="36075" y="23483"/>
                      </a:cubicBezTo>
                      <a:cubicBezTo>
                        <a:pt x="36191" y="23295"/>
                        <a:pt x="36336" y="23150"/>
                        <a:pt x="36510" y="23034"/>
                      </a:cubicBezTo>
                      <a:lnTo>
                        <a:pt x="46736" y="25804"/>
                      </a:lnTo>
                      <a:lnTo>
                        <a:pt x="44038" y="21757"/>
                      </a:lnTo>
                      <a:lnTo>
                        <a:pt x="46751" y="19190"/>
                      </a:lnTo>
                      <a:lnTo>
                        <a:pt x="42385" y="18015"/>
                      </a:lnTo>
                      <a:lnTo>
                        <a:pt x="42385" y="14461"/>
                      </a:lnTo>
                      <a:lnTo>
                        <a:pt x="37845" y="13243"/>
                      </a:lnTo>
                      <a:cubicBezTo>
                        <a:pt x="37859" y="12358"/>
                        <a:pt x="38788" y="11241"/>
                        <a:pt x="38497" y="10472"/>
                      </a:cubicBezTo>
                      <a:cubicBezTo>
                        <a:pt x="38193" y="9617"/>
                        <a:pt x="36539" y="9385"/>
                        <a:pt x="36090" y="8601"/>
                      </a:cubicBezTo>
                      <a:cubicBezTo>
                        <a:pt x="35640" y="7818"/>
                        <a:pt x="36249" y="6266"/>
                        <a:pt x="35669" y="5584"/>
                      </a:cubicBezTo>
                      <a:cubicBezTo>
                        <a:pt x="35089" y="4888"/>
                        <a:pt x="33450" y="5222"/>
                        <a:pt x="32768" y="4641"/>
                      </a:cubicBezTo>
                      <a:cubicBezTo>
                        <a:pt x="32072" y="4061"/>
                        <a:pt x="32130" y="2393"/>
                        <a:pt x="31346" y="1943"/>
                      </a:cubicBezTo>
                      <a:cubicBezTo>
                        <a:pt x="31181" y="1849"/>
                        <a:pt x="30989" y="1813"/>
                        <a:pt x="30779" y="1813"/>
                      </a:cubicBezTo>
                      <a:cubicBezTo>
                        <a:pt x="30153" y="1813"/>
                        <a:pt x="29378" y="2131"/>
                        <a:pt x="28747" y="2131"/>
                      </a:cubicBezTo>
                      <a:cubicBezTo>
                        <a:pt x="28587" y="2131"/>
                        <a:pt x="28437" y="2110"/>
                        <a:pt x="28300" y="2060"/>
                      </a:cubicBezTo>
                      <a:cubicBezTo>
                        <a:pt x="27445" y="1740"/>
                        <a:pt x="26937" y="174"/>
                        <a:pt x="26038" y="14"/>
                      </a:cubicBezTo>
                      <a:cubicBezTo>
                        <a:pt x="25985" y="5"/>
                        <a:pt x="25932" y="1"/>
                        <a:pt x="25879" y="1"/>
                      </a:cubicBezTo>
                      <a:cubicBezTo>
                        <a:pt x="25009" y="1"/>
                        <a:pt x="24070" y="1160"/>
                        <a:pt x="23209" y="1160"/>
                      </a:cubicBezTo>
                      <a:cubicBezTo>
                        <a:pt x="22334" y="1160"/>
                        <a:pt x="21369" y="1"/>
                        <a:pt x="20533" y="1"/>
                      </a:cubicBezTo>
                      <a:close/>
                    </a:path>
                  </a:pathLst>
                </a:custGeom>
                <a:solidFill>
                  <a:schemeClr val="dk1"/>
                </a:solidFill>
                <a:ln cap="flat" cmpd="sng" w="1524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07" name="Google Shape;707;p47"/>
                <p:cNvGrpSpPr/>
                <p:nvPr/>
              </p:nvGrpSpPr>
              <p:grpSpPr>
                <a:xfrm>
                  <a:off x="1038212" y="3100291"/>
                  <a:ext cx="1827576" cy="1253843"/>
                  <a:chOff x="311375" y="1922675"/>
                  <a:chExt cx="1169125" cy="802100"/>
                </a:xfrm>
              </p:grpSpPr>
              <p:sp>
                <p:nvSpPr>
                  <p:cNvPr id="708" name="Google Shape;708;p47"/>
                  <p:cNvSpPr/>
                  <p:nvPr/>
                </p:nvSpPr>
                <p:spPr>
                  <a:xfrm>
                    <a:off x="1219375" y="2332050"/>
                    <a:ext cx="261125" cy="235725"/>
                  </a:xfrm>
                  <a:custGeom>
                    <a:rect b="b" l="l" r="r" t="t"/>
                    <a:pathLst>
                      <a:path extrusionOk="0" h="9429" w="10445">
                        <a:moveTo>
                          <a:pt x="1" y="0"/>
                        </a:moveTo>
                        <a:lnTo>
                          <a:pt x="1" y="6600"/>
                        </a:lnTo>
                        <a:lnTo>
                          <a:pt x="10444" y="9429"/>
                        </a:lnTo>
                        <a:lnTo>
                          <a:pt x="7732" y="5382"/>
                        </a:lnTo>
                        <a:lnTo>
                          <a:pt x="10444" y="2814"/>
                        </a:lnTo>
                        <a:lnTo>
                          <a:pt x="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47"/>
                  <p:cNvSpPr/>
                  <p:nvPr/>
                </p:nvSpPr>
                <p:spPr>
                  <a:xfrm>
                    <a:off x="1211050" y="2241025"/>
                    <a:ext cx="160300" cy="256050"/>
                  </a:xfrm>
                  <a:custGeom>
                    <a:rect b="b" l="l" r="r" t="t"/>
                    <a:pathLst>
                      <a:path extrusionOk="0" h="10242" w="6412">
                        <a:moveTo>
                          <a:pt x="0" y="1"/>
                        </a:moveTo>
                        <a:lnTo>
                          <a:pt x="334" y="10241"/>
                        </a:lnTo>
                        <a:lnTo>
                          <a:pt x="6411" y="834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47"/>
                  <p:cNvSpPr/>
                  <p:nvPr/>
                </p:nvSpPr>
                <p:spPr>
                  <a:xfrm>
                    <a:off x="311375" y="2332050"/>
                    <a:ext cx="260750" cy="235725"/>
                  </a:xfrm>
                  <a:custGeom>
                    <a:rect b="b" l="l" r="r" t="t"/>
                    <a:pathLst>
                      <a:path extrusionOk="0" h="9429" w="10430">
                        <a:moveTo>
                          <a:pt x="10429" y="0"/>
                        </a:moveTo>
                        <a:lnTo>
                          <a:pt x="0" y="2814"/>
                        </a:lnTo>
                        <a:lnTo>
                          <a:pt x="2712" y="5382"/>
                        </a:lnTo>
                        <a:lnTo>
                          <a:pt x="0" y="9429"/>
                        </a:lnTo>
                        <a:lnTo>
                          <a:pt x="10429" y="6600"/>
                        </a:lnTo>
                        <a:lnTo>
                          <a:pt x="104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47"/>
                  <p:cNvSpPr/>
                  <p:nvPr/>
                </p:nvSpPr>
                <p:spPr>
                  <a:xfrm>
                    <a:off x="420525" y="2241025"/>
                    <a:ext cx="160300" cy="256050"/>
                  </a:xfrm>
                  <a:custGeom>
                    <a:rect b="b" l="l" r="r" t="t"/>
                    <a:pathLst>
                      <a:path extrusionOk="0" h="10242" w="6412">
                        <a:moveTo>
                          <a:pt x="6411" y="1"/>
                        </a:moveTo>
                        <a:lnTo>
                          <a:pt x="0" y="8341"/>
                        </a:lnTo>
                        <a:lnTo>
                          <a:pt x="6063" y="10241"/>
                        </a:lnTo>
                        <a:lnTo>
                          <a:pt x="641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47"/>
                  <p:cNvSpPr/>
                  <p:nvPr/>
                </p:nvSpPr>
                <p:spPr>
                  <a:xfrm>
                    <a:off x="484700" y="1922675"/>
                    <a:ext cx="813750" cy="802100"/>
                  </a:xfrm>
                  <a:custGeom>
                    <a:rect b="b" l="l" r="r" t="t"/>
                    <a:pathLst>
                      <a:path extrusionOk="0" h="32084" w="32550">
                        <a:moveTo>
                          <a:pt x="13599" y="0"/>
                        </a:moveTo>
                        <a:cubicBezTo>
                          <a:pt x="13548" y="0"/>
                          <a:pt x="13497" y="5"/>
                          <a:pt x="13447" y="14"/>
                        </a:cubicBezTo>
                        <a:cubicBezTo>
                          <a:pt x="12547" y="173"/>
                          <a:pt x="12040" y="1754"/>
                          <a:pt x="11184" y="2059"/>
                        </a:cubicBezTo>
                        <a:cubicBezTo>
                          <a:pt x="11048" y="2110"/>
                          <a:pt x="10897" y="2130"/>
                          <a:pt x="10738" y="2130"/>
                        </a:cubicBezTo>
                        <a:cubicBezTo>
                          <a:pt x="10107" y="2130"/>
                          <a:pt x="9331" y="1813"/>
                          <a:pt x="8705" y="1813"/>
                        </a:cubicBezTo>
                        <a:cubicBezTo>
                          <a:pt x="8496" y="1813"/>
                          <a:pt x="8303" y="1848"/>
                          <a:pt x="8138" y="1943"/>
                        </a:cubicBezTo>
                        <a:cubicBezTo>
                          <a:pt x="7340" y="2407"/>
                          <a:pt x="7398" y="4061"/>
                          <a:pt x="6716" y="4641"/>
                        </a:cubicBezTo>
                        <a:cubicBezTo>
                          <a:pt x="6020" y="5236"/>
                          <a:pt x="4381" y="4887"/>
                          <a:pt x="3801" y="5584"/>
                        </a:cubicBezTo>
                        <a:cubicBezTo>
                          <a:pt x="3221" y="6265"/>
                          <a:pt x="3844" y="7817"/>
                          <a:pt x="3395" y="8601"/>
                        </a:cubicBezTo>
                        <a:cubicBezTo>
                          <a:pt x="2945" y="9384"/>
                          <a:pt x="1291" y="9631"/>
                          <a:pt x="987" y="10472"/>
                        </a:cubicBezTo>
                        <a:cubicBezTo>
                          <a:pt x="668" y="11313"/>
                          <a:pt x="1785" y="12575"/>
                          <a:pt x="1625" y="13460"/>
                        </a:cubicBezTo>
                        <a:cubicBezTo>
                          <a:pt x="1465" y="14330"/>
                          <a:pt x="0" y="15113"/>
                          <a:pt x="0" y="16042"/>
                        </a:cubicBezTo>
                        <a:cubicBezTo>
                          <a:pt x="0" y="16970"/>
                          <a:pt x="1465" y="17724"/>
                          <a:pt x="1625" y="18624"/>
                        </a:cubicBezTo>
                        <a:cubicBezTo>
                          <a:pt x="1785" y="19523"/>
                          <a:pt x="668" y="20741"/>
                          <a:pt x="987" y="21612"/>
                        </a:cubicBezTo>
                        <a:cubicBezTo>
                          <a:pt x="1291" y="22482"/>
                          <a:pt x="2945" y="22685"/>
                          <a:pt x="3395" y="23483"/>
                        </a:cubicBezTo>
                        <a:cubicBezTo>
                          <a:pt x="3859" y="24266"/>
                          <a:pt x="3235" y="25804"/>
                          <a:pt x="3815" y="26500"/>
                        </a:cubicBezTo>
                        <a:cubicBezTo>
                          <a:pt x="4395" y="27196"/>
                          <a:pt x="6020" y="26848"/>
                          <a:pt x="6716" y="27443"/>
                        </a:cubicBezTo>
                        <a:cubicBezTo>
                          <a:pt x="7413" y="28023"/>
                          <a:pt x="7355" y="29691"/>
                          <a:pt x="8138" y="30141"/>
                        </a:cubicBezTo>
                        <a:cubicBezTo>
                          <a:pt x="8305" y="30236"/>
                          <a:pt x="8501" y="30272"/>
                          <a:pt x="8714" y="30272"/>
                        </a:cubicBezTo>
                        <a:cubicBezTo>
                          <a:pt x="9346" y="30272"/>
                          <a:pt x="10128" y="29958"/>
                          <a:pt x="10755" y="29958"/>
                        </a:cubicBezTo>
                        <a:cubicBezTo>
                          <a:pt x="10909" y="29958"/>
                          <a:pt x="11053" y="29977"/>
                          <a:pt x="11184" y="30024"/>
                        </a:cubicBezTo>
                        <a:cubicBezTo>
                          <a:pt x="12040" y="30329"/>
                          <a:pt x="12547" y="31910"/>
                          <a:pt x="13461" y="32070"/>
                        </a:cubicBezTo>
                        <a:cubicBezTo>
                          <a:pt x="13511" y="32079"/>
                          <a:pt x="13561" y="32083"/>
                          <a:pt x="13611" y="32083"/>
                        </a:cubicBezTo>
                        <a:cubicBezTo>
                          <a:pt x="14448" y="32083"/>
                          <a:pt x="15413" y="30909"/>
                          <a:pt x="16275" y="30909"/>
                        </a:cubicBezTo>
                        <a:cubicBezTo>
                          <a:pt x="17151" y="30909"/>
                          <a:pt x="18090" y="32083"/>
                          <a:pt x="18949" y="32083"/>
                        </a:cubicBezTo>
                        <a:cubicBezTo>
                          <a:pt x="19001" y="32083"/>
                          <a:pt x="19052" y="32079"/>
                          <a:pt x="19104" y="32070"/>
                        </a:cubicBezTo>
                        <a:cubicBezTo>
                          <a:pt x="20003" y="31910"/>
                          <a:pt x="20511" y="30329"/>
                          <a:pt x="21366" y="30024"/>
                        </a:cubicBezTo>
                        <a:cubicBezTo>
                          <a:pt x="21503" y="29974"/>
                          <a:pt x="21653" y="29953"/>
                          <a:pt x="21813" y="29953"/>
                        </a:cubicBezTo>
                        <a:cubicBezTo>
                          <a:pt x="22444" y="29953"/>
                          <a:pt x="23219" y="30271"/>
                          <a:pt x="23845" y="30271"/>
                        </a:cubicBezTo>
                        <a:cubicBezTo>
                          <a:pt x="24055" y="30271"/>
                          <a:pt x="24247" y="30235"/>
                          <a:pt x="24412" y="30141"/>
                        </a:cubicBezTo>
                        <a:cubicBezTo>
                          <a:pt x="25210" y="29676"/>
                          <a:pt x="25152" y="28023"/>
                          <a:pt x="25848" y="27443"/>
                        </a:cubicBezTo>
                        <a:cubicBezTo>
                          <a:pt x="26530" y="26848"/>
                          <a:pt x="28155" y="27196"/>
                          <a:pt x="28750" y="26500"/>
                        </a:cubicBezTo>
                        <a:cubicBezTo>
                          <a:pt x="29330" y="25804"/>
                          <a:pt x="28706" y="24266"/>
                          <a:pt x="29156" y="23483"/>
                        </a:cubicBezTo>
                        <a:cubicBezTo>
                          <a:pt x="29605" y="22700"/>
                          <a:pt x="31273" y="22453"/>
                          <a:pt x="31578" y="21612"/>
                        </a:cubicBezTo>
                        <a:cubicBezTo>
                          <a:pt x="31883" y="20770"/>
                          <a:pt x="30780" y="19508"/>
                          <a:pt x="30925" y="18624"/>
                        </a:cubicBezTo>
                        <a:cubicBezTo>
                          <a:pt x="31085" y="17739"/>
                          <a:pt x="32550" y="16970"/>
                          <a:pt x="32550" y="16042"/>
                        </a:cubicBezTo>
                        <a:cubicBezTo>
                          <a:pt x="32550" y="15113"/>
                          <a:pt x="31085" y="14359"/>
                          <a:pt x="30925" y="13460"/>
                        </a:cubicBezTo>
                        <a:cubicBezTo>
                          <a:pt x="30766" y="12561"/>
                          <a:pt x="31883" y="11328"/>
                          <a:pt x="31563" y="10472"/>
                        </a:cubicBezTo>
                        <a:cubicBezTo>
                          <a:pt x="31259" y="9616"/>
                          <a:pt x="29620" y="9384"/>
                          <a:pt x="29156" y="8601"/>
                        </a:cubicBezTo>
                        <a:cubicBezTo>
                          <a:pt x="28706" y="7817"/>
                          <a:pt x="29315" y="6280"/>
                          <a:pt x="28735" y="5584"/>
                        </a:cubicBezTo>
                        <a:cubicBezTo>
                          <a:pt x="28155" y="4887"/>
                          <a:pt x="26530" y="5236"/>
                          <a:pt x="25834" y="4641"/>
                        </a:cubicBezTo>
                        <a:cubicBezTo>
                          <a:pt x="25138" y="4061"/>
                          <a:pt x="25196" y="2393"/>
                          <a:pt x="24412" y="1943"/>
                        </a:cubicBezTo>
                        <a:cubicBezTo>
                          <a:pt x="24245" y="1847"/>
                          <a:pt x="24049" y="1811"/>
                          <a:pt x="23836" y="1811"/>
                        </a:cubicBezTo>
                        <a:cubicBezTo>
                          <a:pt x="23204" y="1811"/>
                          <a:pt x="22422" y="2125"/>
                          <a:pt x="21796" y="2125"/>
                        </a:cubicBezTo>
                        <a:cubicBezTo>
                          <a:pt x="21642" y="2125"/>
                          <a:pt x="21497" y="2106"/>
                          <a:pt x="21366" y="2059"/>
                        </a:cubicBezTo>
                        <a:cubicBezTo>
                          <a:pt x="20525" y="1754"/>
                          <a:pt x="19988" y="159"/>
                          <a:pt x="19104" y="14"/>
                        </a:cubicBezTo>
                        <a:cubicBezTo>
                          <a:pt x="19053" y="5"/>
                          <a:pt x="19002" y="0"/>
                          <a:pt x="18951" y="0"/>
                        </a:cubicBezTo>
                        <a:cubicBezTo>
                          <a:pt x="18103" y="0"/>
                          <a:pt x="17151" y="1174"/>
                          <a:pt x="16275" y="1174"/>
                        </a:cubicBezTo>
                        <a:cubicBezTo>
                          <a:pt x="15400" y="1174"/>
                          <a:pt x="14447" y="0"/>
                          <a:pt x="13599"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47"/>
                  <p:cNvSpPr/>
                  <p:nvPr/>
                </p:nvSpPr>
                <p:spPr>
                  <a:xfrm>
                    <a:off x="1211050" y="2241025"/>
                    <a:ext cx="160300" cy="208525"/>
                  </a:xfrm>
                  <a:custGeom>
                    <a:rect b="b" l="l" r="r" t="t"/>
                    <a:pathLst>
                      <a:path extrusionOk="0" h="8341" w="6412">
                        <a:moveTo>
                          <a:pt x="0" y="1"/>
                        </a:moveTo>
                        <a:lnTo>
                          <a:pt x="0" y="6615"/>
                        </a:lnTo>
                        <a:lnTo>
                          <a:pt x="6411" y="8341"/>
                        </a:lnTo>
                        <a:lnTo>
                          <a:pt x="6411" y="1741"/>
                        </a:lnTo>
                        <a:lnTo>
                          <a:pt x="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47"/>
                  <p:cNvSpPr/>
                  <p:nvPr/>
                </p:nvSpPr>
                <p:spPr>
                  <a:xfrm>
                    <a:off x="420525" y="2241025"/>
                    <a:ext cx="160300" cy="208525"/>
                  </a:xfrm>
                  <a:custGeom>
                    <a:rect b="b" l="l" r="r" t="t"/>
                    <a:pathLst>
                      <a:path extrusionOk="0" h="8341" w="6412">
                        <a:moveTo>
                          <a:pt x="6411" y="1"/>
                        </a:moveTo>
                        <a:lnTo>
                          <a:pt x="0" y="1741"/>
                        </a:lnTo>
                        <a:lnTo>
                          <a:pt x="0" y="8341"/>
                        </a:lnTo>
                        <a:lnTo>
                          <a:pt x="6411" y="6615"/>
                        </a:lnTo>
                        <a:lnTo>
                          <a:pt x="641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47"/>
                  <p:cNvSpPr/>
                  <p:nvPr/>
                </p:nvSpPr>
                <p:spPr>
                  <a:xfrm>
                    <a:off x="1291175" y="2332050"/>
                    <a:ext cx="34125" cy="34100"/>
                  </a:xfrm>
                  <a:custGeom>
                    <a:rect b="b" l="l" r="r" t="t"/>
                    <a:pathLst>
                      <a:path extrusionOk="0" h="1364" w="1365">
                        <a:moveTo>
                          <a:pt x="682" y="0"/>
                        </a:moveTo>
                        <a:cubicBezTo>
                          <a:pt x="305" y="0"/>
                          <a:pt x="1" y="305"/>
                          <a:pt x="1" y="682"/>
                        </a:cubicBezTo>
                        <a:cubicBezTo>
                          <a:pt x="1" y="1059"/>
                          <a:pt x="305" y="1364"/>
                          <a:pt x="682" y="1364"/>
                        </a:cubicBezTo>
                        <a:cubicBezTo>
                          <a:pt x="1060" y="1364"/>
                          <a:pt x="1364" y="1059"/>
                          <a:pt x="1364" y="682"/>
                        </a:cubicBezTo>
                        <a:cubicBezTo>
                          <a:pt x="1364" y="305"/>
                          <a:pt x="1060" y="0"/>
                          <a:pt x="68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47"/>
                  <p:cNvSpPr/>
                  <p:nvPr/>
                </p:nvSpPr>
                <p:spPr>
                  <a:xfrm>
                    <a:off x="460775" y="2332050"/>
                    <a:ext cx="39900" cy="34150"/>
                  </a:xfrm>
                  <a:custGeom>
                    <a:rect b="b" l="l" r="r" t="t"/>
                    <a:pathLst>
                      <a:path extrusionOk="0" h="1366" w="1596">
                        <a:moveTo>
                          <a:pt x="914" y="0"/>
                        </a:moveTo>
                        <a:cubicBezTo>
                          <a:pt x="305" y="0"/>
                          <a:pt x="0" y="740"/>
                          <a:pt x="435" y="1161"/>
                        </a:cubicBezTo>
                        <a:cubicBezTo>
                          <a:pt x="572" y="1302"/>
                          <a:pt x="743" y="1366"/>
                          <a:pt x="911" y="1366"/>
                        </a:cubicBezTo>
                        <a:cubicBezTo>
                          <a:pt x="1259" y="1366"/>
                          <a:pt x="1596" y="1093"/>
                          <a:pt x="1596" y="682"/>
                        </a:cubicBezTo>
                        <a:cubicBezTo>
                          <a:pt x="1596" y="305"/>
                          <a:pt x="1291" y="0"/>
                          <a:pt x="9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47"/>
                  <p:cNvSpPr/>
                  <p:nvPr/>
                </p:nvSpPr>
                <p:spPr>
                  <a:xfrm>
                    <a:off x="521675" y="1986750"/>
                    <a:ext cx="739800" cy="673950"/>
                  </a:xfrm>
                  <a:custGeom>
                    <a:rect b="b" l="l" r="r" t="t"/>
                    <a:pathLst>
                      <a:path extrusionOk="0" h="26958" w="29592">
                        <a:moveTo>
                          <a:pt x="14796" y="0"/>
                        </a:moveTo>
                        <a:cubicBezTo>
                          <a:pt x="11348" y="0"/>
                          <a:pt x="7899" y="1316"/>
                          <a:pt x="5266" y="3949"/>
                        </a:cubicBezTo>
                        <a:cubicBezTo>
                          <a:pt x="1" y="9214"/>
                          <a:pt x="1" y="17743"/>
                          <a:pt x="5266" y="23008"/>
                        </a:cubicBezTo>
                        <a:cubicBezTo>
                          <a:pt x="7899" y="25641"/>
                          <a:pt x="11348" y="26957"/>
                          <a:pt x="14796" y="26957"/>
                        </a:cubicBezTo>
                        <a:cubicBezTo>
                          <a:pt x="18245" y="26957"/>
                          <a:pt x="21693" y="25641"/>
                          <a:pt x="24326" y="23008"/>
                        </a:cubicBezTo>
                        <a:cubicBezTo>
                          <a:pt x="29591" y="17743"/>
                          <a:pt x="29591" y="9214"/>
                          <a:pt x="24326" y="3949"/>
                        </a:cubicBezTo>
                        <a:cubicBezTo>
                          <a:pt x="21693" y="1316"/>
                          <a:pt x="18245" y="0"/>
                          <a:pt x="14796"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718" name="Google Shape;718;p47"/>
              <p:cNvSpPr/>
              <p:nvPr/>
            </p:nvSpPr>
            <p:spPr>
              <a:xfrm>
                <a:off x="964400" y="3550450"/>
                <a:ext cx="1916925" cy="447675"/>
              </a:xfrm>
              <a:custGeom>
                <a:rect b="b" l="l" r="r" t="t"/>
                <a:pathLst>
                  <a:path extrusionOk="0" h="17907" w="76677">
                    <a:moveTo>
                      <a:pt x="3525" y="476"/>
                    </a:moveTo>
                    <a:lnTo>
                      <a:pt x="74581" y="0"/>
                    </a:lnTo>
                    <a:lnTo>
                      <a:pt x="76677" y="4858"/>
                    </a:lnTo>
                    <a:lnTo>
                      <a:pt x="76677" y="13144"/>
                    </a:lnTo>
                    <a:lnTo>
                      <a:pt x="74581" y="17716"/>
                    </a:lnTo>
                    <a:lnTo>
                      <a:pt x="3620" y="17907"/>
                    </a:lnTo>
                    <a:lnTo>
                      <a:pt x="667" y="14383"/>
                    </a:lnTo>
                    <a:lnTo>
                      <a:pt x="0" y="9144"/>
                    </a:lnTo>
                    <a:lnTo>
                      <a:pt x="1239" y="3334"/>
                    </a:lnTo>
                    <a:close/>
                  </a:path>
                </a:pathLst>
              </a:custGeom>
              <a:solidFill>
                <a:schemeClr val="accent2"/>
              </a:solidFill>
              <a:ln>
                <a:noFill/>
              </a:ln>
            </p:spPr>
          </p:sp>
        </p:grpSp>
        <p:sp>
          <p:nvSpPr>
            <p:cNvPr id="719" name="Google Shape;719;p47"/>
            <p:cNvSpPr txBox="1"/>
            <p:nvPr/>
          </p:nvSpPr>
          <p:spPr>
            <a:xfrm rot="-942777">
              <a:off x="1011070" y="2955030"/>
              <a:ext cx="1797886" cy="1076241"/>
            </a:xfrm>
            <a:prstGeom prst="rect">
              <a:avLst/>
            </a:prstGeom>
            <a:noFill/>
            <a:ln>
              <a:noFill/>
            </a:ln>
          </p:spPr>
          <p:txBody>
            <a:bodyPr anchorCtr="0" anchor="t" bIns="91425" lIns="91425" spcFirstLastPara="1" rIns="91425" wrap="square" tIns="91425">
              <a:noAutofit/>
            </a:bodyPr>
            <a:lstStyle/>
            <a:p>
              <a:pPr indent="0" lvl="0" marL="0" rtl="0" algn="ctr">
                <a:lnSpc>
                  <a:spcPct val="100000"/>
                </a:lnSpc>
                <a:spcBef>
                  <a:spcPts val="0"/>
                </a:spcBef>
                <a:spcAft>
                  <a:spcPts val="0"/>
                </a:spcAft>
                <a:buNone/>
              </a:pPr>
              <a:r>
                <a:rPr i="1" lang="en" sz="2200">
                  <a:solidFill>
                    <a:schemeClr val="dk1"/>
                  </a:solidFill>
                  <a:latin typeface="Montserrat Black"/>
                  <a:ea typeface="Montserrat Black"/>
                  <a:cs typeface="Montserrat Black"/>
                  <a:sym typeface="Montserrat Black"/>
                </a:rPr>
                <a:t>BLACK</a:t>
              </a:r>
              <a:endParaRPr i="1" sz="2200">
                <a:solidFill>
                  <a:schemeClr val="dk1"/>
                </a:solidFill>
                <a:latin typeface="Montserrat Black"/>
                <a:ea typeface="Montserrat Black"/>
                <a:cs typeface="Montserrat Black"/>
                <a:sym typeface="Montserrat Black"/>
              </a:endParaRPr>
            </a:p>
            <a:p>
              <a:pPr indent="0" lvl="0" marL="0" rtl="0" algn="ctr">
                <a:lnSpc>
                  <a:spcPct val="100000"/>
                </a:lnSpc>
                <a:spcBef>
                  <a:spcPts val="0"/>
                </a:spcBef>
                <a:spcAft>
                  <a:spcPts val="0"/>
                </a:spcAft>
                <a:buNone/>
              </a:pPr>
              <a:r>
                <a:rPr i="1" lang="en" sz="2000">
                  <a:solidFill>
                    <a:schemeClr val="dk1"/>
                  </a:solidFill>
                  <a:latin typeface="Montserrat Black"/>
                  <a:ea typeface="Montserrat Black"/>
                  <a:cs typeface="Montserrat Black"/>
                  <a:sym typeface="Montserrat Black"/>
                </a:rPr>
                <a:t>50%</a:t>
              </a:r>
              <a:r>
                <a:rPr lang="en" sz="1200">
                  <a:solidFill>
                    <a:schemeClr val="dk1"/>
                  </a:solidFill>
                  <a:latin typeface="DM Sans"/>
                  <a:ea typeface="DM Sans"/>
                  <a:cs typeface="DM Sans"/>
                  <a:sym typeface="DM Sans"/>
                </a:rPr>
                <a:t> </a:t>
              </a:r>
              <a:r>
                <a:rPr lang="en">
                  <a:solidFill>
                    <a:schemeClr val="dk1"/>
                  </a:solidFill>
                  <a:latin typeface="DM Sans"/>
                  <a:ea typeface="DM Sans"/>
                  <a:cs typeface="DM Sans"/>
                  <a:sym typeface="DM Sans"/>
                </a:rPr>
                <a:t>OFF</a:t>
              </a:r>
              <a:endParaRPr>
                <a:solidFill>
                  <a:schemeClr val="dk1"/>
                </a:solidFill>
                <a:latin typeface="DM Sans"/>
                <a:ea typeface="DM Sans"/>
                <a:cs typeface="DM Sans"/>
                <a:sym typeface="DM Sans"/>
              </a:endParaRPr>
            </a:p>
            <a:p>
              <a:pPr indent="0" lvl="0" marL="0" rtl="0" algn="ctr">
                <a:lnSpc>
                  <a:spcPct val="100000"/>
                </a:lnSpc>
                <a:spcBef>
                  <a:spcPts val="0"/>
                </a:spcBef>
                <a:spcAft>
                  <a:spcPts val="0"/>
                </a:spcAft>
                <a:buNone/>
              </a:pPr>
              <a:r>
                <a:rPr i="1" lang="en" sz="2200">
                  <a:solidFill>
                    <a:schemeClr val="lt2"/>
                  </a:solidFill>
                  <a:latin typeface="Montserrat Black"/>
                  <a:ea typeface="Montserrat Black"/>
                  <a:cs typeface="Montserrat Black"/>
                  <a:sym typeface="Montserrat Black"/>
                </a:rPr>
                <a:t>FRIDAY</a:t>
              </a:r>
              <a:endParaRPr i="1" sz="2200">
                <a:solidFill>
                  <a:schemeClr val="lt2"/>
                </a:solidFill>
                <a:latin typeface="Montserrat Black"/>
                <a:ea typeface="Montserrat Black"/>
                <a:cs typeface="Montserrat Black"/>
                <a:sym typeface="Montserrat Black"/>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23" name="Shape 723"/>
        <p:cNvGrpSpPr/>
        <p:nvPr/>
      </p:nvGrpSpPr>
      <p:grpSpPr>
        <a:xfrm>
          <a:off x="0" y="0"/>
          <a:ext cx="0" cy="0"/>
          <a:chOff x="0" y="0"/>
          <a:chExt cx="0" cy="0"/>
        </a:xfrm>
      </p:grpSpPr>
      <p:grpSp>
        <p:nvGrpSpPr>
          <p:cNvPr id="724" name="Google Shape;724;p48"/>
          <p:cNvGrpSpPr/>
          <p:nvPr/>
        </p:nvGrpSpPr>
        <p:grpSpPr>
          <a:xfrm flipH="1" rot="-1761540">
            <a:off x="-3134861" y="-1285661"/>
            <a:ext cx="8918460" cy="3043323"/>
            <a:chOff x="-840567" y="-752472"/>
            <a:chExt cx="8918100" cy="3043200"/>
          </a:xfrm>
        </p:grpSpPr>
        <p:sp>
          <p:nvSpPr>
            <p:cNvPr id="725" name="Google Shape;725;p48"/>
            <p:cNvSpPr/>
            <p:nvPr/>
          </p:nvSpPr>
          <p:spPr>
            <a:xfrm rot="-976925">
              <a:off x="-953746" y="5193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3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48"/>
            <p:cNvSpPr txBox="1"/>
            <p:nvPr/>
          </p:nvSpPr>
          <p:spPr>
            <a:xfrm rot="-980639">
              <a:off x="-844125" y="5719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727" name="Google Shape;727;p48"/>
          <p:cNvGrpSpPr/>
          <p:nvPr/>
        </p:nvGrpSpPr>
        <p:grpSpPr>
          <a:xfrm flipH="1" rot="847344">
            <a:off x="-422894" y="3268434"/>
            <a:ext cx="9856437" cy="1654540"/>
            <a:chOff x="-311300" y="-167354"/>
            <a:chExt cx="9856200" cy="1654500"/>
          </a:xfrm>
        </p:grpSpPr>
        <p:sp>
          <p:nvSpPr>
            <p:cNvPr id="728" name="Google Shape;728;p48"/>
            <p:cNvSpPr/>
            <p:nvPr/>
          </p:nvSpPr>
          <p:spPr>
            <a:xfrm flipH="1" rot="412539">
              <a:off x="-190025" y="410119"/>
              <a:ext cx="9678001" cy="499553"/>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48"/>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730" name="Google Shape;730;p48"/>
          <p:cNvGrpSpPr/>
          <p:nvPr/>
        </p:nvGrpSpPr>
        <p:grpSpPr>
          <a:xfrm rot="845176">
            <a:off x="-113251" y="-106298"/>
            <a:ext cx="9154257" cy="5458592"/>
            <a:chOff x="2471688" y="1908790"/>
            <a:chExt cx="9153600" cy="5458200"/>
          </a:xfrm>
        </p:grpSpPr>
        <p:sp>
          <p:nvSpPr>
            <p:cNvPr id="731" name="Google Shape;731;p48"/>
            <p:cNvSpPr/>
            <p:nvPr/>
          </p:nvSpPr>
          <p:spPr>
            <a:xfrm flipH="1" rot="-1764843">
              <a:off x="1934742" y="4388257"/>
              <a:ext cx="10227492" cy="499266"/>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48"/>
            <p:cNvSpPr txBox="1"/>
            <p:nvPr/>
          </p:nvSpPr>
          <p:spPr>
            <a:xfrm rot="-1765025">
              <a:off x="2059277" y="4440606"/>
              <a:ext cx="9990157"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sp>
        <p:nvSpPr>
          <p:cNvPr id="733" name="Google Shape;733;p48"/>
          <p:cNvSpPr/>
          <p:nvPr/>
        </p:nvSpPr>
        <p:spPr>
          <a:xfrm>
            <a:off x="720000" y="1466850"/>
            <a:ext cx="7704000" cy="2981400"/>
          </a:xfrm>
          <a:prstGeom prst="roundRect">
            <a:avLst>
              <a:gd fmla="val 2739" name="adj"/>
            </a:avLst>
          </a:prstGeom>
          <a:solidFill>
            <a:schemeClr val="dk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48"/>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PRICING</a:t>
            </a:r>
            <a:endParaRPr/>
          </a:p>
        </p:txBody>
      </p:sp>
      <p:graphicFrame>
        <p:nvGraphicFramePr>
          <p:cNvPr id="735" name="Google Shape;735;p48"/>
          <p:cNvGraphicFramePr/>
          <p:nvPr/>
        </p:nvGraphicFramePr>
        <p:xfrm>
          <a:off x="781892" y="1522163"/>
          <a:ext cx="3000000" cy="3000000"/>
        </p:xfrm>
        <a:graphic>
          <a:graphicData uri="http://schemas.openxmlformats.org/drawingml/2006/table">
            <a:tbl>
              <a:tblPr>
                <a:noFill/>
                <a:tableStyleId>{5477EF53-8D16-4C73-819E-DAB43C0390C8}</a:tableStyleId>
              </a:tblPr>
              <a:tblGrid>
                <a:gridCol w="2526725"/>
                <a:gridCol w="2526725"/>
                <a:gridCol w="2526725"/>
              </a:tblGrid>
              <a:tr h="819875">
                <a:tc>
                  <a:txBody>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BASIC</a:t>
                      </a:r>
                      <a:endParaRPr sz="2400">
                        <a:solidFill>
                          <a:schemeClr val="dk1"/>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PRO</a:t>
                      </a:r>
                      <a:endParaRPr sz="2400">
                        <a:solidFill>
                          <a:schemeClr val="dk1"/>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PREMIUM</a:t>
                      </a:r>
                      <a:endParaRPr sz="2400">
                        <a:solidFill>
                          <a:schemeClr val="dk1"/>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512725">
                <a:tc>
                  <a:txBody>
                    <a:bodyPr/>
                    <a:lstStyle/>
                    <a:p>
                      <a:pPr indent="0" lvl="0" marL="0" rtl="0" algn="ctr">
                        <a:spcBef>
                          <a:spcPts val="0"/>
                        </a:spcBef>
                        <a:spcAft>
                          <a:spcPts val="0"/>
                        </a:spcAft>
                        <a:buNone/>
                      </a:pPr>
                      <a:r>
                        <a:rPr lang="en" sz="1800">
                          <a:solidFill>
                            <a:schemeClr val="lt2"/>
                          </a:solidFill>
                          <a:latin typeface="Montserrat ExtraBold"/>
                          <a:ea typeface="Montserrat ExtraBold"/>
                          <a:cs typeface="Montserrat ExtraBold"/>
                          <a:sym typeface="Montserrat ExtraBold"/>
                        </a:rPr>
                        <a:t>$10.99</a:t>
                      </a:r>
                      <a:endParaRPr sz="1800">
                        <a:solidFill>
                          <a:schemeClr val="lt2"/>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800">
                          <a:solidFill>
                            <a:schemeClr val="lt2"/>
                          </a:solidFill>
                          <a:latin typeface="Montserrat ExtraBold"/>
                          <a:ea typeface="Montserrat ExtraBold"/>
                          <a:cs typeface="Montserrat ExtraBold"/>
                          <a:sym typeface="Montserrat ExtraBold"/>
                        </a:rPr>
                        <a:t>$22.99</a:t>
                      </a:r>
                      <a:endParaRPr sz="1800">
                        <a:solidFill>
                          <a:schemeClr val="lt2"/>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800">
                          <a:solidFill>
                            <a:schemeClr val="lt2"/>
                          </a:solidFill>
                          <a:latin typeface="Montserrat ExtraBold"/>
                          <a:ea typeface="Montserrat ExtraBold"/>
                          <a:cs typeface="Montserrat ExtraBold"/>
                          <a:sym typeface="Montserrat ExtraBold"/>
                        </a:rPr>
                        <a:t>$35.99</a:t>
                      </a:r>
                      <a:endParaRPr sz="1800">
                        <a:solidFill>
                          <a:schemeClr val="lt2"/>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512725">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Characteristic 1</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Characteristic 1</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Characteristic 1</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dk2"/>
                    </a:solidFill>
                  </a:tcPr>
                </a:tc>
              </a:tr>
              <a:tr h="512725">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Characteristic 2</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Characteristic 2</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Characteristic 2</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alpha val="0"/>
                        </a:schemeClr>
                      </a:solidFill>
                      <a:prstDash val="solid"/>
                      <a:round/>
                      <a:headEnd len="sm" w="sm" type="none"/>
                      <a:tailEnd len="sm" w="sm" type="none"/>
                    </a:lnB>
                    <a:solidFill>
                      <a:schemeClr val="dk2"/>
                    </a:solidFill>
                  </a:tcPr>
                </a:tc>
              </a:tr>
              <a:tr h="512725">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Characteristic 3</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Characteristic 3</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Characteristic 3</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alpha val="0"/>
                        </a:schemeClr>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bl>
          </a:graphicData>
        </a:graphic>
      </p:graphicFrame>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39" name="Shape 739"/>
        <p:cNvGrpSpPr/>
        <p:nvPr/>
      </p:nvGrpSpPr>
      <p:grpSpPr>
        <a:xfrm>
          <a:off x="0" y="0"/>
          <a:ext cx="0" cy="0"/>
          <a:chOff x="0" y="0"/>
          <a:chExt cx="0" cy="0"/>
        </a:xfrm>
      </p:grpSpPr>
      <p:grpSp>
        <p:nvGrpSpPr>
          <p:cNvPr id="740" name="Google Shape;740;p49"/>
          <p:cNvGrpSpPr/>
          <p:nvPr/>
        </p:nvGrpSpPr>
        <p:grpSpPr>
          <a:xfrm rot="-2560931">
            <a:off x="-3765422" y="-1119552"/>
            <a:ext cx="8210933" cy="4926800"/>
            <a:chOff x="2846901" y="2229172"/>
            <a:chExt cx="8210100" cy="4926300"/>
          </a:xfrm>
        </p:grpSpPr>
        <p:sp>
          <p:nvSpPr>
            <p:cNvPr id="741" name="Google Shape;741;p49"/>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49"/>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743" name="Google Shape;743;p49"/>
          <p:cNvGrpSpPr/>
          <p:nvPr/>
        </p:nvGrpSpPr>
        <p:grpSpPr>
          <a:xfrm rot="525240">
            <a:off x="-3056827" y="-1241133"/>
            <a:ext cx="8918543" cy="3043351"/>
            <a:chOff x="-840567" y="-1057272"/>
            <a:chExt cx="8918100" cy="3043200"/>
          </a:xfrm>
        </p:grpSpPr>
        <p:sp>
          <p:nvSpPr>
            <p:cNvPr id="744" name="Google Shape;744;p49"/>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49"/>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746" name="Google Shape;746;p49"/>
          <p:cNvGrpSpPr/>
          <p:nvPr/>
        </p:nvGrpSpPr>
        <p:grpSpPr>
          <a:xfrm flipH="1">
            <a:off x="2947633" y="4080896"/>
            <a:ext cx="9856200" cy="1654500"/>
            <a:chOff x="-311300" y="-167354"/>
            <a:chExt cx="9856200" cy="1654500"/>
          </a:xfrm>
        </p:grpSpPr>
        <p:sp>
          <p:nvSpPr>
            <p:cNvPr id="747" name="Google Shape;747;p49"/>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49"/>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749" name="Google Shape;749;p49"/>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DISTRIBUTION CHANNELS</a:t>
            </a:r>
            <a:endParaRPr/>
          </a:p>
        </p:txBody>
      </p:sp>
      <p:sp>
        <p:nvSpPr>
          <p:cNvPr id="750" name="Google Shape;750;p49"/>
          <p:cNvSpPr txBox="1"/>
          <p:nvPr/>
        </p:nvSpPr>
        <p:spPr>
          <a:xfrm>
            <a:off x="2856600" y="1322725"/>
            <a:ext cx="34308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MANUFACTURER</a:t>
            </a:r>
            <a:endParaRPr sz="2400">
              <a:solidFill>
                <a:schemeClr val="dk1"/>
              </a:solidFill>
              <a:latin typeface="Montserrat ExtraBold"/>
              <a:ea typeface="Montserrat ExtraBold"/>
              <a:cs typeface="Montserrat ExtraBold"/>
              <a:sym typeface="Montserrat ExtraBold"/>
            </a:endParaRPr>
          </a:p>
        </p:txBody>
      </p:sp>
      <p:sp>
        <p:nvSpPr>
          <p:cNvPr id="751" name="Google Shape;751;p49"/>
          <p:cNvSpPr txBox="1"/>
          <p:nvPr/>
        </p:nvSpPr>
        <p:spPr>
          <a:xfrm>
            <a:off x="6067425" y="2071463"/>
            <a:ext cx="2365200" cy="338400"/>
          </a:xfrm>
          <a:prstGeom prst="rect">
            <a:avLst/>
          </a:prstGeom>
          <a:noFill/>
          <a:ln>
            <a:noFill/>
          </a:ln>
        </p:spPr>
        <p:txBody>
          <a:bodyPr anchorCtr="0" anchor="ctr" bIns="91425" lIns="0" spcFirstLastPara="1" rIns="0"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WHOLESALER</a:t>
            </a:r>
            <a:endParaRPr sz="2400">
              <a:solidFill>
                <a:schemeClr val="dk1"/>
              </a:solidFill>
              <a:latin typeface="Montserrat ExtraBold"/>
              <a:ea typeface="Montserrat ExtraBold"/>
              <a:cs typeface="Montserrat ExtraBold"/>
              <a:sym typeface="Montserrat ExtraBold"/>
            </a:endParaRPr>
          </a:p>
        </p:txBody>
      </p:sp>
      <p:sp>
        <p:nvSpPr>
          <p:cNvPr id="752" name="Google Shape;752;p49"/>
          <p:cNvSpPr txBox="1"/>
          <p:nvPr/>
        </p:nvSpPr>
        <p:spPr>
          <a:xfrm>
            <a:off x="6067425" y="2820208"/>
            <a:ext cx="23652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RETAILERS</a:t>
            </a:r>
            <a:endParaRPr sz="2400">
              <a:solidFill>
                <a:schemeClr val="dk1"/>
              </a:solidFill>
              <a:latin typeface="Montserrat ExtraBold"/>
              <a:ea typeface="Montserrat ExtraBold"/>
              <a:cs typeface="Montserrat ExtraBold"/>
              <a:sym typeface="Montserrat ExtraBold"/>
            </a:endParaRPr>
          </a:p>
        </p:txBody>
      </p:sp>
      <p:sp>
        <p:nvSpPr>
          <p:cNvPr id="753" name="Google Shape;753;p49"/>
          <p:cNvSpPr txBox="1"/>
          <p:nvPr/>
        </p:nvSpPr>
        <p:spPr>
          <a:xfrm>
            <a:off x="6072114" y="3568950"/>
            <a:ext cx="23652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CONSUMER</a:t>
            </a:r>
            <a:endParaRPr sz="2400">
              <a:solidFill>
                <a:schemeClr val="dk1"/>
              </a:solidFill>
              <a:latin typeface="Montserrat ExtraBold"/>
              <a:ea typeface="Montserrat ExtraBold"/>
              <a:cs typeface="Montserrat ExtraBold"/>
              <a:sym typeface="Montserrat ExtraBold"/>
            </a:endParaRPr>
          </a:p>
        </p:txBody>
      </p:sp>
      <p:sp>
        <p:nvSpPr>
          <p:cNvPr id="754" name="Google Shape;754;p49"/>
          <p:cNvSpPr txBox="1"/>
          <p:nvPr/>
        </p:nvSpPr>
        <p:spPr>
          <a:xfrm>
            <a:off x="3387900" y="2820201"/>
            <a:ext cx="23682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RETAILERS</a:t>
            </a:r>
            <a:endParaRPr sz="2400">
              <a:solidFill>
                <a:schemeClr val="dk1"/>
              </a:solidFill>
              <a:latin typeface="Montserrat ExtraBold"/>
              <a:ea typeface="Montserrat ExtraBold"/>
              <a:cs typeface="Montserrat ExtraBold"/>
              <a:sym typeface="Montserrat ExtraBold"/>
            </a:endParaRPr>
          </a:p>
        </p:txBody>
      </p:sp>
      <p:sp>
        <p:nvSpPr>
          <p:cNvPr id="755" name="Google Shape;755;p49"/>
          <p:cNvSpPr txBox="1"/>
          <p:nvPr/>
        </p:nvSpPr>
        <p:spPr>
          <a:xfrm>
            <a:off x="3387900" y="3568939"/>
            <a:ext cx="23682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CONSUMER</a:t>
            </a:r>
            <a:endParaRPr sz="2400">
              <a:solidFill>
                <a:schemeClr val="dk1"/>
              </a:solidFill>
              <a:latin typeface="Montserrat ExtraBold"/>
              <a:ea typeface="Montserrat ExtraBold"/>
              <a:cs typeface="Montserrat ExtraBold"/>
              <a:sym typeface="Montserrat ExtraBold"/>
            </a:endParaRPr>
          </a:p>
        </p:txBody>
      </p:sp>
      <p:sp>
        <p:nvSpPr>
          <p:cNvPr id="756" name="Google Shape;756;p49"/>
          <p:cNvSpPr txBox="1"/>
          <p:nvPr/>
        </p:nvSpPr>
        <p:spPr>
          <a:xfrm>
            <a:off x="706686" y="3568939"/>
            <a:ext cx="2368200" cy="338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CONSUMER</a:t>
            </a:r>
            <a:endParaRPr sz="2400">
              <a:solidFill>
                <a:schemeClr val="dk1"/>
              </a:solidFill>
              <a:latin typeface="Montserrat ExtraBold"/>
              <a:ea typeface="Montserrat ExtraBold"/>
              <a:cs typeface="Montserrat ExtraBold"/>
              <a:sym typeface="Montserrat ExtraBold"/>
            </a:endParaRPr>
          </a:p>
        </p:txBody>
      </p:sp>
      <p:sp>
        <p:nvSpPr>
          <p:cNvPr id="757" name="Google Shape;757;p49"/>
          <p:cNvSpPr txBox="1"/>
          <p:nvPr/>
        </p:nvSpPr>
        <p:spPr>
          <a:xfrm>
            <a:off x="706613" y="3998050"/>
            <a:ext cx="2368200" cy="48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Despite being red, Mars is a very cold place</a:t>
            </a:r>
            <a:endParaRPr sz="1500">
              <a:solidFill>
                <a:schemeClr val="dk1"/>
              </a:solidFill>
              <a:latin typeface="DM Sans"/>
              <a:ea typeface="DM Sans"/>
              <a:cs typeface="DM Sans"/>
              <a:sym typeface="DM Sans"/>
            </a:endParaRPr>
          </a:p>
        </p:txBody>
      </p:sp>
      <p:sp>
        <p:nvSpPr>
          <p:cNvPr id="758" name="Google Shape;758;p49"/>
          <p:cNvSpPr txBox="1"/>
          <p:nvPr/>
        </p:nvSpPr>
        <p:spPr>
          <a:xfrm>
            <a:off x="3387900" y="3998050"/>
            <a:ext cx="2368200" cy="48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Mercury is the closest planet to the Sun</a:t>
            </a:r>
            <a:endParaRPr sz="1500">
              <a:solidFill>
                <a:schemeClr val="dk1"/>
              </a:solidFill>
              <a:latin typeface="DM Sans"/>
              <a:ea typeface="DM Sans"/>
              <a:cs typeface="DM Sans"/>
              <a:sym typeface="DM Sans"/>
            </a:endParaRPr>
          </a:p>
        </p:txBody>
      </p:sp>
      <p:sp>
        <p:nvSpPr>
          <p:cNvPr id="759" name="Google Shape;759;p49"/>
          <p:cNvSpPr txBox="1"/>
          <p:nvPr/>
        </p:nvSpPr>
        <p:spPr>
          <a:xfrm>
            <a:off x="6069188" y="3998050"/>
            <a:ext cx="2368200" cy="481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Venus</a:t>
            </a:r>
            <a:r>
              <a:rPr lang="en" sz="1500">
                <a:solidFill>
                  <a:schemeClr val="dk1"/>
                </a:solidFill>
                <a:latin typeface="DM Sans"/>
                <a:ea typeface="DM Sans"/>
                <a:cs typeface="DM Sans"/>
                <a:sym typeface="DM Sans"/>
              </a:rPr>
              <a:t> is the second planet from the Sun</a:t>
            </a:r>
            <a:endParaRPr sz="1500">
              <a:solidFill>
                <a:schemeClr val="dk1"/>
              </a:solidFill>
              <a:latin typeface="DM Sans"/>
              <a:ea typeface="DM Sans"/>
              <a:cs typeface="DM Sans"/>
              <a:sym typeface="DM Sans"/>
            </a:endParaRPr>
          </a:p>
        </p:txBody>
      </p:sp>
      <p:cxnSp>
        <p:nvCxnSpPr>
          <p:cNvPr id="760" name="Google Shape;760;p49"/>
          <p:cNvCxnSpPr>
            <a:stCxn id="750" idx="1"/>
            <a:endCxn id="756" idx="0"/>
          </p:cNvCxnSpPr>
          <p:nvPr/>
        </p:nvCxnSpPr>
        <p:spPr>
          <a:xfrm flipH="1">
            <a:off x="1890900" y="1491925"/>
            <a:ext cx="965700" cy="2076900"/>
          </a:xfrm>
          <a:prstGeom prst="bentConnector2">
            <a:avLst/>
          </a:prstGeom>
          <a:noFill/>
          <a:ln cap="flat" cmpd="sng" w="38100">
            <a:solidFill>
              <a:schemeClr val="dk1"/>
            </a:solidFill>
            <a:prstDash val="solid"/>
            <a:round/>
            <a:headEnd len="med" w="med" type="none"/>
            <a:tailEnd len="med" w="med" type="none"/>
          </a:ln>
        </p:spPr>
      </p:cxnSp>
      <p:cxnSp>
        <p:nvCxnSpPr>
          <p:cNvPr id="761" name="Google Shape;761;p49"/>
          <p:cNvCxnSpPr>
            <a:stCxn id="750" idx="3"/>
            <a:endCxn id="751" idx="0"/>
          </p:cNvCxnSpPr>
          <p:nvPr/>
        </p:nvCxnSpPr>
        <p:spPr>
          <a:xfrm>
            <a:off x="6287400" y="1491925"/>
            <a:ext cx="962700" cy="579600"/>
          </a:xfrm>
          <a:prstGeom prst="bentConnector2">
            <a:avLst/>
          </a:prstGeom>
          <a:noFill/>
          <a:ln cap="flat" cmpd="sng" w="38100">
            <a:solidFill>
              <a:schemeClr val="dk1"/>
            </a:solidFill>
            <a:prstDash val="solid"/>
            <a:round/>
            <a:headEnd len="med" w="med" type="none"/>
            <a:tailEnd len="med" w="med" type="none"/>
          </a:ln>
        </p:spPr>
      </p:cxnSp>
      <p:cxnSp>
        <p:nvCxnSpPr>
          <p:cNvPr id="762" name="Google Shape;762;p49"/>
          <p:cNvCxnSpPr>
            <a:stCxn id="751" idx="2"/>
            <a:endCxn id="752" idx="0"/>
          </p:cNvCxnSpPr>
          <p:nvPr/>
        </p:nvCxnSpPr>
        <p:spPr>
          <a:xfrm>
            <a:off x="7250025" y="2409863"/>
            <a:ext cx="0" cy="410400"/>
          </a:xfrm>
          <a:prstGeom prst="straightConnector1">
            <a:avLst/>
          </a:prstGeom>
          <a:noFill/>
          <a:ln cap="flat" cmpd="sng" w="38100">
            <a:solidFill>
              <a:schemeClr val="dk1"/>
            </a:solidFill>
            <a:prstDash val="solid"/>
            <a:round/>
            <a:headEnd len="med" w="med" type="none"/>
            <a:tailEnd len="med" w="med" type="none"/>
          </a:ln>
        </p:spPr>
      </p:cxnSp>
      <p:cxnSp>
        <p:nvCxnSpPr>
          <p:cNvPr id="763" name="Google Shape;763;p49"/>
          <p:cNvCxnSpPr>
            <a:stCxn id="752" idx="2"/>
            <a:endCxn id="753" idx="0"/>
          </p:cNvCxnSpPr>
          <p:nvPr/>
        </p:nvCxnSpPr>
        <p:spPr>
          <a:xfrm>
            <a:off x="7250025" y="3158608"/>
            <a:ext cx="4800" cy="410400"/>
          </a:xfrm>
          <a:prstGeom prst="straightConnector1">
            <a:avLst/>
          </a:prstGeom>
          <a:noFill/>
          <a:ln cap="flat" cmpd="sng" w="38100">
            <a:solidFill>
              <a:schemeClr val="dk1"/>
            </a:solidFill>
            <a:prstDash val="solid"/>
            <a:round/>
            <a:headEnd len="med" w="med" type="none"/>
            <a:tailEnd len="med" w="med" type="none"/>
          </a:ln>
        </p:spPr>
      </p:cxnSp>
      <p:cxnSp>
        <p:nvCxnSpPr>
          <p:cNvPr id="764" name="Google Shape;764;p49"/>
          <p:cNvCxnSpPr>
            <a:stCxn id="750" idx="2"/>
            <a:endCxn id="754" idx="0"/>
          </p:cNvCxnSpPr>
          <p:nvPr/>
        </p:nvCxnSpPr>
        <p:spPr>
          <a:xfrm>
            <a:off x="4572000" y="1661125"/>
            <a:ext cx="0" cy="1159200"/>
          </a:xfrm>
          <a:prstGeom prst="straightConnector1">
            <a:avLst/>
          </a:prstGeom>
          <a:noFill/>
          <a:ln cap="flat" cmpd="sng" w="38100">
            <a:solidFill>
              <a:schemeClr val="dk1"/>
            </a:solidFill>
            <a:prstDash val="solid"/>
            <a:round/>
            <a:headEnd len="med" w="med" type="none"/>
            <a:tailEnd len="med" w="med" type="none"/>
          </a:ln>
        </p:spPr>
      </p:cxnSp>
      <p:cxnSp>
        <p:nvCxnSpPr>
          <p:cNvPr id="765" name="Google Shape;765;p49"/>
          <p:cNvCxnSpPr>
            <a:stCxn id="754" idx="2"/>
            <a:endCxn id="755" idx="0"/>
          </p:cNvCxnSpPr>
          <p:nvPr/>
        </p:nvCxnSpPr>
        <p:spPr>
          <a:xfrm>
            <a:off x="4572000" y="3158601"/>
            <a:ext cx="0" cy="410400"/>
          </a:xfrm>
          <a:prstGeom prst="straightConnector1">
            <a:avLst/>
          </a:prstGeom>
          <a:noFill/>
          <a:ln cap="flat" cmpd="sng" w="38100">
            <a:solidFill>
              <a:schemeClr val="dk1"/>
            </a:solidFill>
            <a:prstDash val="solid"/>
            <a:round/>
            <a:headEnd len="med" w="med" type="none"/>
            <a:tailEnd len="med" w="med" type="none"/>
          </a:ln>
        </p:spPr>
      </p:cxnSp>
      <p:sp>
        <p:nvSpPr>
          <p:cNvPr id="766" name="Google Shape;766;p49"/>
          <p:cNvSpPr/>
          <p:nvPr/>
        </p:nvSpPr>
        <p:spPr>
          <a:xfrm>
            <a:off x="1709725" y="1310873"/>
            <a:ext cx="362100" cy="362100"/>
          </a:xfrm>
          <a:prstGeom prst="star12">
            <a:avLst>
              <a:gd fmla="val 43970" name="adj"/>
            </a:avLst>
          </a:prstGeom>
          <a:solidFill>
            <a:schemeClr val="lt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49"/>
          <p:cNvSpPr/>
          <p:nvPr/>
        </p:nvSpPr>
        <p:spPr>
          <a:xfrm>
            <a:off x="7072175" y="1325448"/>
            <a:ext cx="362100" cy="362100"/>
          </a:xfrm>
          <a:prstGeom prst="star12">
            <a:avLst>
              <a:gd fmla="val 43970" name="adj"/>
            </a:avLst>
          </a:prstGeom>
          <a:solidFill>
            <a:schemeClr val="lt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94" name="Shape 194"/>
        <p:cNvGrpSpPr/>
        <p:nvPr/>
      </p:nvGrpSpPr>
      <p:grpSpPr>
        <a:xfrm>
          <a:off x="0" y="0"/>
          <a:ext cx="0" cy="0"/>
          <a:chOff x="0" y="0"/>
          <a:chExt cx="0" cy="0"/>
        </a:xfrm>
      </p:grpSpPr>
      <p:grpSp>
        <p:nvGrpSpPr>
          <p:cNvPr id="195" name="Google Shape;195;p32"/>
          <p:cNvGrpSpPr/>
          <p:nvPr/>
        </p:nvGrpSpPr>
        <p:grpSpPr>
          <a:xfrm flipH="1" rot="-1761540">
            <a:off x="-3134861" y="-1285661"/>
            <a:ext cx="8918460" cy="3043323"/>
            <a:chOff x="-840567" y="-752472"/>
            <a:chExt cx="8918100" cy="3043200"/>
          </a:xfrm>
        </p:grpSpPr>
        <p:sp>
          <p:nvSpPr>
            <p:cNvPr id="196" name="Google Shape;196;p32"/>
            <p:cNvSpPr/>
            <p:nvPr/>
          </p:nvSpPr>
          <p:spPr>
            <a:xfrm rot="-976925">
              <a:off x="-953746" y="5193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3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32"/>
            <p:cNvSpPr txBox="1"/>
            <p:nvPr/>
          </p:nvSpPr>
          <p:spPr>
            <a:xfrm rot="-980639">
              <a:off x="-844125" y="5719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198" name="Google Shape;198;p32"/>
          <p:cNvGrpSpPr/>
          <p:nvPr/>
        </p:nvGrpSpPr>
        <p:grpSpPr>
          <a:xfrm rot="-847344">
            <a:off x="-406568" y="2220684"/>
            <a:ext cx="9856437" cy="1654540"/>
            <a:chOff x="-311300" y="-167354"/>
            <a:chExt cx="9856200" cy="1654500"/>
          </a:xfrm>
        </p:grpSpPr>
        <p:sp>
          <p:nvSpPr>
            <p:cNvPr id="199" name="Google Shape;199;p32"/>
            <p:cNvSpPr/>
            <p:nvPr/>
          </p:nvSpPr>
          <p:spPr>
            <a:xfrm flipH="1" rot="412539">
              <a:off x="-190025" y="410119"/>
              <a:ext cx="9678001" cy="499553"/>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32"/>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201" name="Google Shape;201;p32"/>
          <p:cNvGrpSpPr/>
          <p:nvPr/>
        </p:nvGrpSpPr>
        <p:grpSpPr>
          <a:xfrm flipH="1" rot="-1140124">
            <a:off x="-113317" y="503016"/>
            <a:ext cx="9153534" cy="5458161"/>
            <a:chOff x="2471688" y="1908790"/>
            <a:chExt cx="9153600" cy="5458200"/>
          </a:xfrm>
        </p:grpSpPr>
        <p:sp>
          <p:nvSpPr>
            <p:cNvPr id="202" name="Google Shape;202;p32"/>
            <p:cNvSpPr/>
            <p:nvPr/>
          </p:nvSpPr>
          <p:spPr>
            <a:xfrm flipH="1" rot="-1764843">
              <a:off x="1934742" y="4388257"/>
              <a:ext cx="10227492" cy="499266"/>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32"/>
            <p:cNvSpPr txBox="1"/>
            <p:nvPr/>
          </p:nvSpPr>
          <p:spPr>
            <a:xfrm rot="-1765025">
              <a:off x="2059277" y="4440606"/>
              <a:ext cx="9990157"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sp>
        <p:nvSpPr>
          <p:cNvPr id="204" name="Google Shape;204;p32"/>
          <p:cNvSpPr/>
          <p:nvPr/>
        </p:nvSpPr>
        <p:spPr>
          <a:xfrm>
            <a:off x="720000" y="1704975"/>
            <a:ext cx="7704000" cy="2229000"/>
          </a:xfrm>
          <a:prstGeom prst="roundRect">
            <a:avLst>
              <a:gd fmla="val 2739" name="adj"/>
            </a:avLst>
          </a:prstGeom>
          <a:solidFill>
            <a:schemeClr val="dk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32"/>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CONTENTS OF THIS TEMPLATE</a:t>
            </a:r>
            <a:endParaRPr/>
          </a:p>
        </p:txBody>
      </p:sp>
      <p:graphicFrame>
        <p:nvGraphicFramePr>
          <p:cNvPr id="206" name="Google Shape;206;p32"/>
          <p:cNvGraphicFramePr/>
          <p:nvPr/>
        </p:nvGraphicFramePr>
        <p:xfrm>
          <a:off x="781913" y="1767975"/>
          <a:ext cx="3000000" cy="3000000"/>
        </p:xfrm>
        <a:graphic>
          <a:graphicData uri="http://schemas.openxmlformats.org/drawingml/2006/table">
            <a:tbl>
              <a:tblPr>
                <a:noFill/>
                <a:tableStyleId>{5477EF53-8D16-4C73-819E-DAB43C0390C8}</a:tableStyleId>
              </a:tblPr>
              <a:tblGrid>
                <a:gridCol w="2388800"/>
                <a:gridCol w="5191375"/>
              </a:tblGrid>
              <a:tr h="350500">
                <a:tc>
                  <a:txBody>
                    <a:bodyPr/>
                    <a:lstStyle/>
                    <a:p>
                      <a:pPr indent="0" lvl="0" marL="0" rtl="0" algn="l">
                        <a:spcBef>
                          <a:spcPts val="0"/>
                        </a:spcBef>
                        <a:spcAft>
                          <a:spcPts val="0"/>
                        </a:spcAft>
                        <a:buNone/>
                      </a:pPr>
                      <a:r>
                        <a:rPr b="1" lang="en" sz="1100" u="sng">
                          <a:solidFill>
                            <a:schemeClr val="hlink"/>
                          </a:solidFill>
                          <a:latin typeface="DM Sans"/>
                          <a:ea typeface="DM Sans"/>
                          <a:cs typeface="DM Sans"/>
                          <a:sym typeface="DM Sans"/>
                          <a:hlinkClick action="ppaction://hlinksldjump" r:id="rId3"/>
                        </a:rPr>
                        <a:t>Fonts</a:t>
                      </a:r>
                      <a:endParaRPr b="1" sz="1100" u="sng">
                        <a:solidFill>
                          <a:schemeClr val="dk1"/>
                        </a:solidFill>
                        <a:latin typeface="DM Sans"/>
                        <a:ea typeface="DM Sans"/>
                        <a:cs typeface="DM Sans"/>
                        <a:sym typeface="DM Sans"/>
                      </a:endParaRPr>
                    </a:p>
                  </a:txBody>
                  <a:tcPr marT="91425" marB="91425" marR="91425" marL="91425">
                    <a:lnL cap="flat" cmpd="sng" w="38100">
                      <a:solidFill>
                        <a:schemeClr val="lt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DM Sans"/>
                          <a:ea typeface="DM Sans"/>
                          <a:cs typeface="DM Sans"/>
                          <a:sym typeface="DM Sans"/>
                        </a:rPr>
                        <a:t>To view this template correctly in PowerPoint, download and install the fonts we used</a:t>
                      </a:r>
                      <a:endParaRPr sz="1000">
                        <a:solidFill>
                          <a:schemeClr val="dk1"/>
                        </a:solidFill>
                        <a:latin typeface="DM Sans"/>
                        <a:ea typeface="DM Sans"/>
                        <a:cs typeface="DM Sans"/>
                        <a:sym typeface="DM Sans"/>
                      </a:endParaRPr>
                    </a:p>
                  </a:txBody>
                  <a:tcPr marT="91425" marB="91425" marR="91425" marL="91425">
                    <a:lnL cap="flat" cmpd="sng" w="28575">
                      <a:solidFill>
                        <a:schemeClr val="dk1"/>
                      </a:solidFill>
                      <a:prstDash val="solid"/>
                      <a:round/>
                      <a:headEnd len="sm" w="sm" type="none"/>
                      <a:tailEnd len="sm" w="sm" type="none"/>
                    </a:lnL>
                    <a:lnR cap="flat" cmpd="sng" w="38100">
                      <a:solidFill>
                        <a:schemeClr val="lt1">
                          <a:alpha val="0"/>
                        </a:schemeClr>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r>
              <a:tr h="350500">
                <a:tc>
                  <a:txBody>
                    <a:bodyPr/>
                    <a:lstStyle/>
                    <a:p>
                      <a:pPr indent="0" lvl="0" marL="0" rtl="0" algn="l">
                        <a:spcBef>
                          <a:spcPts val="0"/>
                        </a:spcBef>
                        <a:spcAft>
                          <a:spcPts val="0"/>
                        </a:spcAft>
                        <a:buNone/>
                      </a:pPr>
                      <a:r>
                        <a:rPr b="1" lang="en" sz="1100" u="sng">
                          <a:solidFill>
                            <a:schemeClr val="hlink"/>
                          </a:solidFill>
                          <a:latin typeface="DM Sans"/>
                          <a:ea typeface="DM Sans"/>
                          <a:cs typeface="DM Sans"/>
                          <a:sym typeface="DM Sans"/>
                          <a:hlinkClick action="ppaction://hlinksldjump" r:id="rId4"/>
                        </a:rPr>
                        <a:t>Used</a:t>
                      </a:r>
                      <a:r>
                        <a:rPr b="1" lang="en" sz="1100" u="sng">
                          <a:solidFill>
                            <a:schemeClr val="dk1"/>
                          </a:solidFill>
                          <a:latin typeface="DM Sans"/>
                          <a:ea typeface="DM Sans"/>
                          <a:cs typeface="DM Sans"/>
                          <a:sym typeface="DM Sans"/>
                        </a:rPr>
                        <a:t> and </a:t>
                      </a:r>
                      <a:r>
                        <a:rPr b="1" lang="en" sz="1100" u="sng">
                          <a:solidFill>
                            <a:schemeClr val="hlink"/>
                          </a:solidFill>
                          <a:latin typeface="DM Sans"/>
                          <a:ea typeface="DM Sans"/>
                          <a:cs typeface="DM Sans"/>
                          <a:sym typeface="DM Sans"/>
                          <a:hlinkClick action="ppaction://hlinksldjump" r:id="rId5"/>
                        </a:rPr>
                        <a:t>alternative</a:t>
                      </a:r>
                      <a:r>
                        <a:rPr b="1" lang="en" sz="1100" u="sng">
                          <a:solidFill>
                            <a:schemeClr val="hlink"/>
                          </a:solidFill>
                          <a:latin typeface="DM Sans"/>
                          <a:ea typeface="DM Sans"/>
                          <a:cs typeface="DM Sans"/>
                          <a:sym typeface="DM Sans"/>
                          <a:hlinkClick action="ppaction://hlinksldjump" r:id="rId6"/>
                        </a:rPr>
                        <a:t> resources</a:t>
                      </a:r>
                      <a:endParaRPr b="1" sz="1100" u="sng">
                        <a:solidFill>
                          <a:schemeClr val="dk1"/>
                        </a:solidFill>
                        <a:latin typeface="DM Sans"/>
                        <a:ea typeface="DM Sans"/>
                        <a:cs typeface="DM Sans"/>
                        <a:sym typeface="DM Sans"/>
                      </a:endParaRPr>
                    </a:p>
                  </a:txBody>
                  <a:tcPr marT="91425" marB="91425" marR="91425" marL="91425">
                    <a:lnL cap="flat" cmpd="sng" w="38100">
                      <a:solidFill>
                        <a:schemeClr val="lt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c>
                  <a:txBody>
                    <a:bodyPr/>
                    <a:lstStyle/>
                    <a:p>
                      <a:pPr indent="0" lvl="0" marL="0" marR="0" rtl="0" algn="l">
                        <a:lnSpc>
                          <a:spcPct val="100000"/>
                        </a:lnSpc>
                        <a:spcBef>
                          <a:spcPts val="0"/>
                        </a:spcBef>
                        <a:spcAft>
                          <a:spcPts val="1600"/>
                        </a:spcAft>
                        <a:buNone/>
                      </a:pPr>
                      <a:r>
                        <a:rPr lang="en" sz="1000">
                          <a:solidFill>
                            <a:schemeClr val="dk1"/>
                          </a:solidFill>
                          <a:latin typeface="DM Sans"/>
                          <a:ea typeface="DM Sans"/>
                          <a:cs typeface="DM Sans"/>
                          <a:sym typeface="DM Sans"/>
                        </a:rPr>
                        <a:t>An assortment of graphic resources that are suitable for use in this presentation</a:t>
                      </a:r>
                      <a:endParaRPr sz="1000">
                        <a:solidFill>
                          <a:schemeClr val="dk1"/>
                        </a:solidFill>
                        <a:latin typeface="DM Sans"/>
                        <a:ea typeface="DM Sans"/>
                        <a:cs typeface="DM Sans"/>
                        <a:sym typeface="DM Sans"/>
                      </a:endParaRPr>
                    </a:p>
                  </a:txBody>
                  <a:tcPr marT="91425" marB="91425" marR="91425" marL="91425">
                    <a:lnL cap="flat" cmpd="sng" w="28575">
                      <a:solidFill>
                        <a:schemeClr val="dk1"/>
                      </a:solidFill>
                      <a:prstDash val="solid"/>
                      <a:round/>
                      <a:headEnd len="sm" w="sm" type="none"/>
                      <a:tailEnd len="sm" w="sm" type="none"/>
                    </a:lnL>
                    <a:lnR cap="flat" cmpd="sng" w="38100">
                      <a:solidFill>
                        <a:schemeClr val="lt1">
                          <a:alpha val="0"/>
                        </a:schemeClr>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r>
              <a:tr h="350500">
                <a:tc>
                  <a:txBody>
                    <a:bodyPr/>
                    <a:lstStyle/>
                    <a:p>
                      <a:pPr indent="0" lvl="0" marL="0" rtl="0" algn="l">
                        <a:spcBef>
                          <a:spcPts val="0"/>
                        </a:spcBef>
                        <a:spcAft>
                          <a:spcPts val="0"/>
                        </a:spcAft>
                        <a:buNone/>
                      </a:pPr>
                      <a:r>
                        <a:rPr b="1" lang="en" sz="1100" u="sng">
                          <a:solidFill>
                            <a:schemeClr val="hlink"/>
                          </a:solidFill>
                          <a:latin typeface="DM Sans"/>
                          <a:ea typeface="DM Sans"/>
                          <a:cs typeface="DM Sans"/>
                          <a:sym typeface="DM Sans"/>
                          <a:hlinkClick action="ppaction://hlinksldjump" r:id="rId7"/>
                        </a:rPr>
                        <a:t>Thanks slide</a:t>
                      </a:r>
                      <a:endParaRPr b="1" sz="1100" u="sng">
                        <a:solidFill>
                          <a:schemeClr val="dk1"/>
                        </a:solidFill>
                        <a:latin typeface="DM Sans"/>
                        <a:ea typeface="DM Sans"/>
                        <a:cs typeface="DM Sans"/>
                        <a:sym typeface="DM Sans"/>
                      </a:endParaRPr>
                    </a:p>
                  </a:txBody>
                  <a:tcPr marT="91425" marB="91425" marR="91425" marL="91425">
                    <a:lnL cap="flat" cmpd="sng" w="38100">
                      <a:solidFill>
                        <a:schemeClr val="lt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DM Sans"/>
                          <a:ea typeface="DM Sans"/>
                          <a:cs typeface="DM Sans"/>
                          <a:sym typeface="DM Sans"/>
                        </a:rPr>
                        <a:t>You must keep it so that proper credits for our design are given</a:t>
                      </a:r>
                      <a:endParaRPr sz="1000">
                        <a:solidFill>
                          <a:schemeClr val="dk1"/>
                        </a:solidFill>
                        <a:latin typeface="DM Sans"/>
                        <a:ea typeface="DM Sans"/>
                        <a:cs typeface="DM Sans"/>
                        <a:sym typeface="DM Sans"/>
                      </a:endParaRPr>
                    </a:p>
                  </a:txBody>
                  <a:tcPr marT="91425" marB="91425" marR="91425" marL="91425">
                    <a:lnL cap="flat" cmpd="sng" w="28575">
                      <a:solidFill>
                        <a:schemeClr val="dk1"/>
                      </a:solidFill>
                      <a:prstDash val="solid"/>
                      <a:round/>
                      <a:headEnd len="sm" w="sm" type="none"/>
                      <a:tailEnd len="sm" w="sm" type="none"/>
                    </a:lnL>
                    <a:lnR cap="flat" cmpd="sng" w="38100">
                      <a:solidFill>
                        <a:schemeClr val="lt1">
                          <a:alpha val="0"/>
                        </a:schemeClr>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r>
              <a:tr h="350500">
                <a:tc>
                  <a:txBody>
                    <a:bodyPr/>
                    <a:lstStyle/>
                    <a:p>
                      <a:pPr indent="0" lvl="0" marL="0" rtl="0" algn="l">
                        <a:spcBef>
                          <a:spcPts val="0"/>
                        </a:spcBef>
                        <a:spcAft>
                          <a:spcPts val="0"/>
                        </a:spcAft>
                        <a:buNone/>
                      </a:pPr>
                      <a:r>
                        <a:rPr b="1" lang="en" sz="1100" u="sng">
                          <a:solidFill>
                            <a:schemeClr val="hlink"/>
                          </a:solidFill>
                          <a:latin typeface="DM Sans"/>
                          <a:ea typeface="DM Sans"/>
                          <a:cs typeface="DM Sans"/>
                          <a:sym typeface="DM Sans"/>
                          <a:hlinkClick action="ppaction://hlinksldjump" r:id="rId8"/>
                        </a:rPr>
                        <a:t>Colors</a:t>
                      </a:r>
                      <a:endParaRPr b="1" sz="1100" u="sng">
                        <a:solidFill>
                          <a:schemeClr val="dk1"/>
                        </a:solidFill>
                        <a:latin typeface="DM Sans"/>
                        <a:ea typeface="DM Sans"/>
                        <a:cs typeface="DM Sans"/>
                        <a:sym typeface="DM Sans"/>
                      </a:endParaRPr>
                    </a:p>
                  </a:txBody>
                  <a:tcPr marT="91425" marB="91425" marR="91425" marL="91425">
                    <a:lnL cap="flat" cmpd="sng" w="38100">
                      <a:solidFill>
                        <a:schemeClr val="lt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DM Sans"/>
                          <a:ea typeface="DM Sans"/>
                          <a:cs typeface="DM Sans"/>
                          <a:sym typeface="DM Sans"/>
                        </a:rPr>
                        <a:t>All the colors used in this presentation</a:t>
                      </a:r>
                      <a:endParaRPr sz="1000">
                        <a:solidFill>
                          <a:schemeClr val="dk1"/>
                        </a:solidFill>
                        <a:latin typeface="DM Sans"/>
                        <a:ea typeface="DM Sans"/>
                        <a:cs typeface="DM Sans"/>
                        <a:sym typeface="DM Sans"/>
                      </a:endParaRPr>
                    </a:p>
                  </a:txBody>
                  <a:tcPr marT="91425" marB="91425" marR="91425" marL="91425">
                    <a:lnL cap="flat" cmpd="sng" w="28575">
                      <a:solidFill>
                        <a:schemeClr val="dk1"/>
                      </a:solidFill>
                      <a:prstDash val="solid"/>
                      <a:round/>
                      <a:headEnd len="sm" w="sm" type="none"/>
                      <a:tailEnd len="sm" w="sm" type="none"/>
                    </a:lnL>
                    <a:lnR cap="flat" cmpd="sng" w="38100">
                      <a:solidFill>
                        <a:schemeClr val="lt1">
                          <a:alpha val="0"/>
                        </a:schemeClr>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r>
              <a:tr h="350500">
                <a:tc>
                  <a:txBody>
                    <a:bodyPr/>
                    <a:lstStyle/>
                    <a:p>
                      <a:pPr indent="0" lvl="0" marL="0" rtl="0" algn="l">
                        <a:spcBef>
                          <a:spcPts val="0"/>
                        </a:spcBef>
                        <a:spcAft>
                          <a:spcPts val="0"/>
                        </a:spcAft>
                        <a:buNone/>
                      </a:pPr>
                      <a:r>
                        <a:rPr b="1" lang="en" sz="1100" u="sng">
                          <a:solidFill>
                            <a:schemeClr val="hlink"/>
                          </a:solidFill>
                          <a:latin typeface="DM Sans"/>
                          <a:ea typeface="DM Sans"/>
                          <a:cs typeface="DM Sans"/>
                          <a:sym typeface="DM Sans"/>
                          <a:hlinkClick action="ppaction://hlinksldjump" r:id="rId9"/>
                        </a:rPr>
                        <a:t>Icons</a:t>
                      </a:r>
                      <a:r>
                        <a:rPr b="1" lang="en" sz="1100" u="sng">
                          <a:solidFill>
                            <a:schemeClr val="dk1"/>
                          </a:solidFill>
                          <a:latin typeface="DM Sans"/>
                          <a:ea typeface="DM Sans"/>
                          <a:cs typeface="DM Sans"/>
                          <a:sym typeface="DM Sans"/>
                        </a:rPr>
                        <a:t> and </a:t>
                      </a:r>
                      <a:r>
                        <a:rPr b="1" lang="en" sz="1100" u="sng">
                          <a:solidFill>
                            <a:schemeClr val="hlink"/>
                          </a:solidFill>
                          <a:latin typeface="DM Sans"/>
                          <a:ea typeface="DM Sans"/>
                          <a:cs typeface="DM Sans"/>
                          <a:sym typeface="DM Sans"/>
                          <a:hlinkClick action="ppaction://hlinksldjump" r:id="rId10"/>
                        </a:rPr>
                        <a:t>infographic resources</a:t>
                      </a:r>
                      <a:endParaRPr b="1" sz="1100" u="sng">
                        <a:solidFill>
                          <a:schemeClr val="dk1"/>
                        </a:solidFill>
                        <a:latin typeface="DM Sans"/>
                        <a:ea typeface="DM Sans"/>
                        <a:cs typeface="DM Sans"/>
                        <a:sym typeface="DM Sans"/>
                      </a:endParaRPr>
                    </a:p>
                  </a:txBody>
                  <a:tcPr marT="91425" marB="91425" marR="91425" marL="91425">
                    <a:lnL cap="flat" cmpd="sng" w="38100">
                      <a:solidFill>
                        <a:schemeClr val="lt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lang="en" sz="1000">
                          <a:solidFill>
                            <a:schemeClr val="dk1"/>
                          </a:solidFill>
                          <a:latin typeface="DM Sans"/>
                          <a:ea typeface="DM Sans"/>
                          <a:cs typeface="DM Sans"/>
                          <a:sym typeface="DM Sans"/>
                        </a:rPr>
                        <a:t>These can be used in the template, and their size and color can be edited</a:t>
                      </a:r>
                      <a:endParaRPr sz="1000">
                        <a:solidFill>
                          <a:schemeClr val="dk1"/>
                        </a:solidFill>
                        <a:latin typeface="DM Sans"/>
                        <a:ea typeface="DM Sans"/>
                        <a:cs typeface="DM Sans"/>
                        <a:sym typeface="DM Sans"/>
                      </a:endParaRPr>
                    </a:p>
                  </a:txBody>
                  <a:tcPr marT="91425" marB="91425" marR="91425" marL="91425">
                    <a:lnL cap="flat" cmpd="sng" w="28575">
                      <a:solidFill>
                        <a:schemeClr val="dk1"/>
                      </a:solidFill>
                      <a:prstDash val="solid"/>
                      <a:round/>
                      <a:headEnd len="sm" w="sm" type="none"/>
                      <a:tailEnd len="sm" w="sm" type="none"/>
                    </a:lnL>
                    <a:lnR cap="flat" cmpd="sng" w="38100">
                      <a:solidFill>
                        <a:schemeClr val="lt1">
                          <a:alpha val="0"/>
                        </a:schemeClr>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r>
              <a:tr h="350500">
                <a:tc>
                  <a:txBody>
                    <a:bodyPr/>
                    <a:lstStyle/>
                    <a:p>
                      <a:pPr indent="0" lvl="0" marL="0" rtl="0" algn="l">
                        <a:spcBef>
                          <a:spcPts val="0"/>
                        </a:spcBef>
                        <a:spcAft>
                          <a:spcPts val="0"/>
                        </a:spcAft>
                        <a:buNone/>
                      </a:pPr>
                      <a:r>
                        <a:rPr b="1" lang="en" sz="1100" u="sng">
                          <a:solidFill>
                            <a:schemeClr val="dk1"/>
                          </a:solidFill>
                          <a:latin typeface="DM Sans"/>
                          <a:ea typeface="DM Sans"/>
                          <a:cs typeface="DM Sans"/>
                          <a:sym typeface="DM Sans"/>
                        </a:rPr>
                        <a:t>Editable presentation theme </a:t>
                      </a:r>
                      <a:endParaRPr b="1" sz="1100" u="sng">
                        <a:solidFill>
                          <a:schemeClr val="dk1"/>
                        </a:solidFill>
                        <a:latin typeface="DM Sans"/>
                        <a:ea typeface="DM Sans"/>
                        <a:cs typeface="DM Sans"/>
                        <a:sym typeface="DM Sans"/>
                      </a:endParaRPr>
                    </a:p>
                  </a:txBody>
                  <a:tcPr marT="91425" marB="91425" marR="91425" marL="91425">
                    <a:lnL cap="flat" cmpd="sng" w="38100">
                      <a:solidFill>
                        <a:schemeClr val="lt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000">
                          <a:solidFill>
                            <a:schemeClr val="dk1"/>
                          </a:solidFill>
                          <a:latin typeface="DM Sans"/>
                          <a:ea typeface="DM Sans"/>
                          <a:cs typeface="DM Sans"/>
                          <a:sym typeface="DM Sans"/>
                        </a:rPr>
                        <a:t>You can edit the master slides easily. For more info, click </a:t>
                      </a:r>
                      <a:r>
                        <a:rPr b="1" lang="en" sz="1100" u="sng">
                          <a:solidFill>
                            <a:schemeClr val="dk1"/>
                          </a:solidFill>
                          <a:latin typeface="DM Sans"/>
                          <a:ea typeface="DM Sans"/>
                          <a:cs typeface="DM Sans"/>
                          <a:sym typeface="DM Sans"/>
                          <a:hlinkClick r:id="rId11">
                            <a:extLst>
                              <a:ext uri="{A12FA001-AC4F-418D-AE19-62706E023703}">
                                <ahyp:hlinkClr val="tx"/>
                              </a:ext>
                            </a:extLst>
                          </a:hlinkClick>
                        </a:rPr>
                        <a:t>here</a:t>
                      </a:r>
                      <a:endParaRPr sz="1000">
                        <a:solidFill>
                          <a:schemeClr val="dk1"/>
                        </a:solidFill>
                        <a:latin typeface="DM Sans"/>
                        <a:ea typeface="DM Sans"/>
                        <a:cs typeface="DM Sans"/>
                        <a:sym typeface="DM Sans"/>
                      </a:endParaRPr>
                    </a:p>
                  </a:txBody>
                  <a:tcPr marT="91425" marB="91425" marR="91425" marL="91425">
                    <a:lnL cap="flat" cmpd="sng" w="28575">
                      <a:solidFill>
                        <a:schemeClr val="dk1"/>
                      </a:solidFill>
                      <a:prstDash val="solid"/>
                      <a:round/>
                      <a:headEnd len="sm" w="sm" type="none"/>
                      <a:tailEnd len="sm" w="sm" type="none"/>
                    </a:lnL>
                    <a:lnR cap="flat" cmpd="sng" w="38100">
                      <a:solidFill>
                        <a:schemeClr val="lt1">
                          <a:alpha val="0"/>
                        </a:schemeClr>
                      </a:solidFill>
                      <a:prstDash val="solid"/>
                      <a:round/>
                      <a:headEnd len="sm" w="sm" type="none"/>
                      <a:tailEnd len="sm" w="sm" type="none"/>
                    </a:lnR>
                    <a:lnT cap="flat" cmpd="sng" w="38100">
                      <a:solidFill>
                        <a:schemeClr val="lt1">
                          <a:alpha val="0"/>
                        </a:schemeClr>
                      </a:solidFill>
                      <a:prstDash val="solid"/>
                      <a:round/>
                      <a:headEnd len="sm" w="sm" type="none"/>
                      <a:tailEnd len="sm" w="sm" type="none"/>
                    </a:lnT>
                    <a:lnB cap="flat" cmpd="sng" w="38100">
                      <a:solidFill>
                        <a:schemeClr val="lt1">
                          <a:alpha val="0"/>
                        </a:schemeClr>
                      </a:solidFill>
                      <a:prstDash val="solid"/>
                      <a:round/>
                      <a:headEnd len="sm" w="sm" type="none"/>
                      <a:tailEnd len="sm" w="sm" type="none"/>
                    </a:lnB>
                    <a:solidFill>
                      <a:schemeClr val="dk2"/>
                    </a:solidFill>
                  </a:tcPr>
                </a:tc>
              </a:tr>
            </a:tbl>
          </a:graphicData>
        </a:graphic>
      </p:graphicFrame>
      <p:sp>
        <p:nvSpPr>
          <p:cNvPr id="207" name="Google Shape;207;p32"/>
          <p:cNvSpPr txBox="1"/>
          <p:nvPr/>
        </p:nvSpPr>
        <p:spPr>
          <a:xfrm>
            <a:off x="720000" y="1179950"/>
            <a:ext cx="7704000" cy="323100"/>
          </a:xfrm>
          <a:prstGeom prst="rect">
            <a:avLst/>
          </a:prstGeom>
          <a:noFill/>
          <a:ln>
            <a:noFill/>
          </a:ln>
        </p:spPr>
        <p:txBody>
          <a:bodyPr anchorCtr="0" anchor="t" bIns="91425" lIns="91425" spcFirstLastPara="1" rIns="0" wrap="square" tIns="91425">
            <a:noAutofit/>
          </a:bodyPr>
          <a:lstStyle/>
          <a:p>
            <a:pPr indent="0" lvl="0" marL="0" rtl="0" algn="l">
              <a:spcBef>
                <a:spcPts val="0"/>
              </a:spcBef>
              <a:spcAft>
                <a:spcPts val="0"/>
              </a:spcAft>
              <a:buNone/>
            </a:pPr>
            <a:r>
              <a:rPr lang="en" sz="1200">
                <a:solidFill>
                  <a:schemeClr val="dk1"/>
                </a:solidFill>
                <a:latin typeface="DM Sans"/>
                <a:ea typeface="DM Sans"/>
                <a:cs typeface="DM Sans"/>
                <a:sym typeface="DM Sans"/>
              </a:rPr>
              <a:t>You can delete this slide when you’re done editing the presentation</a:t>
            </a:r>
            <a:endParaRPr b="1" sz="1200">
              <a:solidFill>
                <a:schemeClr val="dk1"/>
              </a:solidFill>
              <a:latin typeface="DM Sans"/>
              <a:ea typeface="DM Sans"/>
              <a:cs typeface="DM Sans"/>
              <a:sym typeface="DM Sans"/>
            </a:endParaRPr>
          </a:p>
        </p:txBody>
      </p:sp>
      <p:sp>
        <p:nvSpPr>
          <p:cNvPr id="208" name="Google Shape;208;p32"/>
          <p:cNvSpPr txBox="1"/>
          <p:nvPr/>
        </p:nvSpPr>
        <p:spPr>
          <a:xfrm>
            <a:off x="938480" y="4185900"/>
            <a:ext cx="36120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For more info:</a:t>
            </a:r>
            <a:br>
              <a:rPr b="1" lang="en" sz="800">
                <a:solidFill>
                  <a:schemeClr val="dk1"/>
                </a:solidFill>
                <a:latin typeface="DM Sans"/>
                <a:ea typeface="DM Sans"/>
                <a:cs typeface="DM Sans"/>
                <a:sym typeface="DM Sans"/>
              </a:rPr>
            </a:br>
            <a:r>
              <a:rPr b="1" lang="en" sz="1000" u="sng">
                <a:solidFill>
                  <a:schemeClr val="lt2"/>
                </a:solidFill>
                <a:latin typeface="DM Sans"/>
                <a:ea typeface="DM Sans"/>
                <a:cs typeface="DM Sans"/>
                <a:sym typeface="DM Sans"/>
                <a:hlinkClick r:id="rId12">
                  <a:extLst>
                    <a:ext uri="{A12FA001-AC4F-418D-AE19-62706E023703}">
                      <ahyp:hlinkClr val="tx"/>
                    </a:ext>
                  </a:extLst>
                </a:hlinkClick>
              </a:rPr>
              <a:t>SLIDESGO</a:t>
            </a:r>
            <a:r>
              <a:rPr b="1" lang="en" sz="1000">
                <a:solidFill>
                  <a:schemeClr val="lt2"/>
                </a:solidFill>
                <a:uFill>
                  <a:noFill/>
                </a:uFill>
                <a:latin typeface="DM Sans"/>
                <a:ea typeface="DM Sans"/>
                <a:cs typeface="DM Sans"/>
                <a:sym typeface="DM Sans"/>
                <a:hlinkClick r:id="rId13">
                  <a:extLst>
                    <a:ext uri="{A12FA001-AC4F-418D-AE19-62706E023703}">
                      <ahyp:hlinkClr val="tx"/>
                    </a:ext>
                  </a:extLst>
                </a:hlinkClick>
              </a:rPr>
              <a:t> </a:t>
            </a:r>
            <a:r>
              <a:rPr b="1" lang="en" sz="1000">
                <a:solidFill>
                  <a:schemeClr val="lt2"/>
                </a:solidFill>
                <a:latin typeface="DM Sans"/>
                <a:ea typeface="DM Sans"/>
                <a:cs typeface="DM Sans"/>
                <a:sym typeface="DM Sans"/>
              </a:rPr>
              <a:t>| </a:t>
            </a:r>
            <a:r>
              <a:rPr b="1" lang="en" sz="1000" u="sng">
                <a:solidFill>
                  <a:schemeClr val="lt2"/>
                </a:solidFill>
                <a:latin typeface="DM Sans"/>
                <a:ea typeface="DM Sans"/>
                <a:cs typeface="DM Sans"/>
                <a:sym typeface="DM Sans"/>
                <a:hlinkClick r:id="rId14">
                  <a:extLst>
                    <a:ext uri="{A12FA001-AC4F-418D-AE19-62706E023703}">
                      <ahyp:hlinkClr val="tx"/>
                    </a:ext>
                  </a:extLst>
                </a:hlinkClick>
              </a:rPr>
              <a:t>SLIDESGO SCHOOL</a:t>
            </a:r>
            <a:r>
              <a:rPr b="1" lang="en" sz="1000">
                <a:solidFill>
                  <a:schemeClr val="lt2"/>
                </a:solidFill>
                <a:latin typeface="DM Sans"/>
                <a:ea typeface="DM Sans"/>
                <a:cs typeface="DM Sans"/>
                <a:sym typeface="DM Sans"/>
              </a:rPr>
              <a:t> | </a:t>
            </a:r>
            <a:r>
              <a:rPr b="1" lang="en" sz="1000" u="sng">
                <a:solidFill>
                  <a:schemeClr val="lt2"/>
                </a:solidFill>
                <a:latin typeface="DM Sans"/>
                <a:ea typeface="DM Sans"/>
                <a:cs typeface="DM Sans"/>
                <a:sym typeface="DM Sans"/>
                <a:hlinkClick r:id="rId15">
                  <a:extLst>
                    <a:ext uri="{A12FA001-AC4F-418D-AE19-62706E023703}">
                      <ahyp:hlinkClr val="tx"/>
                    </a:ext>
                  </a:extLst>
                </a:hlinkClick>
              </a:rPr>
              <a:t>FAQ</a:t>
            </a:r>
            <a:r>
              <a:rPr b="1" lang="en" sz="1000" u="sng">
                <a:solidFill>
                  <a:schemeClr val="lt2"/>
                </a:solidFill>
                <a:latin typeface="DM Sans"/>
                <a:ea typeface="DM Sans"/>
                <a:cs typeface="DM Sans"/>
                <a:sym typeface="DM Sans"/>
              </a:rPr>
              <a:t>s</a:t>
            </a:r>
            <a:endParaRPr b="1" sz="1000" u="sng">
              <a:solidFill>
                <a:schemeClr val="lt2"/>
              </a:solidFill>
              <a:latin typeface="DM Sans"/>
              <a:ea typeface="DM Sans"/>
              <a:cs typeface="DM Sans"/>
              <a:sym typeface="DM Sans"/>
            </a:endParaRPr>
          </a:p>
        </p:txBody>
      </p:sp>
      <p:sp>
        <p:nvSpPr>
          <p:cNvPr id="209" name="Google Shape;209;p32"/>
          <p:cNvSpPr txBox="1"/>
          <p:nvPr/>
        </p:nvSpPr>
        <p:spPr>
          <a:xfrm>
            <a:off x="4597120" y="4185900"/>
            <a:ext cx="3608400" cy="4617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You can visit our sister </a:t>
            </a:r>
            <a:r>
              <a:rPr b="1" lang="en" sz="800">
                <a:solidFill>
                  <a:schemeClr val="dk1"/>
                </a:solidFill>
                <a:latin typeface="DM Sans"/>
                <a:ea typeface="DM Sans"/>
                <a:cs typeface="DM Sans"/>
                <a:sym typeface="DM Sans"/>
              </a:rPr>
              <a:t>projects</a:t>
            </a:r>
            <a:r>
              <a:rPr b="1" lang="en" sz="800">
                <a:solidFill>
                  <a:schemeClr val="dk1"/>
                </a:solidFill>
                <a:latin typeface="DM Sans"/>
                <a:ea typeface="DM Sans"/>
                <a:cs typeface="DM Sans"/>
                <a:sym typeface="DM Sans"/>
              </a:rPr>
              <a:t>:</a:t>
            </a:r>
            <a:br>
              <a:rPr b="1" lang="en" sz="800">
                <a:solidFill>
                  <a:schemeClr val="dk1"/>
                </a:solidFill>
                <a:latin typeface="DM Sans"/>
                <a:ea typeface="DM Sans"/>
                <a:cs typeface="DM Sans"/>
                <a:sym typeface="DM Sans"/>
              </a:rPr>
            </a:br>
            <a:r>
              <a:rPr b="1" lang="en" sz="1000" u="sng">
                <a:solidFill>
                  <a:schemeClr val="lt2"/>
                </a:solidFill>
                <a:latin typeface="DM Sans"/>
                <a:ea typeface="DM Sans"/>
                <a:cs typeface="DM Sans"/>
                <a:sym typeface="DM Sans"/>
                <a:hlinkClick r:id="rId16">
                  <a:extLst>
                    <a:ext uri="{A12FA001-AC4F-418D-AE19-62706E023703}">
                      <ahyp:hlinkClr val="tx"/>
                    </a:ext>
                  </a:extLst>
                </a:hlinkClick>
              </a:rPr>
              <a:t>FREEPIK</a:t>
            </a:r>
            <a:r>
              <a:rPr b="1" lang="en" sz="1000">
                <a:solidFill>
                  <a:schemeClr val="lt2"/>
                </a:solidFill>
                <a:latin typeface="DM Sans"/>
                <a:ea typeface="DM Sans"/>
                <a:cs typeface="DM Sans"/>
                <a:sym typeface="DM Sans"/>
              </a:rPr>
              <a:t> | </a:t>
            </a:r>
            <a:r>
              <a:rPr b="1" lang="en" sz="1000" u="sng">
                <a:solidFill>
                  <a:schemeClr val="lt2"/>
                </a:solidFill>
                <a:latin typeface="DM Sans"/>
                <a:ea typeface="DM Sans"/>
                <a:cs typeface="DM Sans"/>
                <a:sym typeface="DM Sans"/>
                <a:hlinkClick r:id="rId17">
                  <a:extLst>
                    <a:ext uri="{A12FA001-AC4F-418D-AE19-62706E023703}">
                      <ahyp:hlinkClr val="tx"/>
                    </a:ext>
                  </a:extLst>
                </a:hlinkClick>
              </a:rPr>
              <a:t>FLATICON</a:t>
            </a:r>
            <a:r>
              <a:rPr b="1" lang="en" sz="1000">
                <a:solidFill>
                  <a:schemeClr val="lt2"/>
                </a:solidFill>
                <a:latin typeface="DM Sans"/>
                <a:ea typeface="DM Sans"/>
                <a:cs typeface="DM Sans"/>
                <a:sym typeface="DM Sans"/>
              </a:rPr>
              <a:t> | </a:t>
            </a:r>
            <a:r>
              <a:rPr b="1" lang="en" sz="1000" u="sng">
                <a:solidFill>
                  <a:schemeClr val="lt2"/>
                </a:solidFill>
                <a:latin typeface="DM Sans"/>
                <a:ea typeface="DM Sans"/>
                <a:cs typeface="DM Sans"/>
                <a:sym typeface="DM Sans"/>
                <a:hlinkClick r:id="rId18">
                  <a:extLst>
                    <a:ext uri="{A12FA001-AC4F-418D-AE19-62706E023703}">
                      <ahyp:hlinkClr val="tx"/>
                    </a:ext>
                  </a:extLst>
                </a:hlinkClick>
              </a:rPr>
              <a:t>STORYSET</a:t>
            </a:r>
            <a:r>
              <a:rPr b="1" lang="en" sz="1000">
                <a:solidFill>
                  <a:schemeClr val="lt2"/>
                </a:solidFill>
                <a:latin typeface="DM Sans"/>
                <a:ea typeface="DM Sans"/>
                <a:cs typeface="DM Sans"/>
                <a:sym typeface="DM Sans"/>
              </a:rPr>
              <a:t> | </a:t>
            </a:r>
            <a:r>
              <a:rPr b="1" lang="en" sz="1000" u="sng">
                <a:solidFill>
                  <a:schemeClr val="lt2"/>
                </a:solidFill>
                <a:latin typeface="DM Sans"/>
                <a:ea typeface="DM Sans"/>
                <a:cs typeface="DM Sans"/>
                <a:sym typeface="DM Sans"/>
                <a:hlinkClick r:id="rId19">
                  <a:extLst>
                    <a:ext uri="{A12FA001-AC4F-418D-AE19-62706E023703}">
                      <ahyp:hlinkClr val="tx"/>
                    </a:ext>
                  </a:extLst>
                </a:hlinkClick>
              </a:rPr>
              <a:t>WEPIK</a:t>
            </a:r>
            <a:r>
              <a:rPr b="1" lang="en" sz="1000">
                <a:solidFill>
                  <a:schemeClr val="lt2"/>
                </a:solidFill>
                <a:uFill>
                  <a:noFill/>
                </a:uFill>
                <a:latin typeface="DM Sans"/>
                <a:ea typeface="DM Sans"/>
                <a:cs typeface="DM Sans"/>
                <a:sym typeface="DM Sans"/>
                <a:hlinkClick r:id="rId20">
                  <a:extLst>
                    <a:ext uri="{A12FA001-AC4F-418D-AE19-62706E023703}">
                      <ahyp:hlinkClr val="tx"/>
                    </a:ext>
                  </a:extLst>
                </a:hlinkClick>
              </a:rPr>
              <a:t> </a:t>
            </a:r>
            <a:r>
              <a:rPr b="1" lang="en" sz="1000">
                <a:solidFill>
                  <a:schemeClr val="lt2"/>
                </a:solidFill>
                <a:latin typeface="DM Sans"/>
                <a:ea typeface="DM Sans"/>
                <a:cs typeface="DM Sans"/>
                <a:sym typeface="DM Sans"/>
              </a:rPr>
              <a:t>| </a:t>
            </a:r>
            <a:r>
              <a:rPr b="1" lang="en" sz="1000" u="sng">
                <a:solidFill>
                  <a:schemeClr val="lt2"/>
                </a:solidFill>
                <a:latin typeface="DM Sans"/>
                <a:ea typeface="DM Sans"/>
                <a:cs typeface="DM Sans"/>
                <a:sym typeface="DM Sans"/>
                <a:hlinkClick r:id="rId21">
                  <a:extLst>
                    <a:ext uri="{A12FA001-AC4F-418D-AE19-62706E023703}">
                      <ahyp:hlinkClr val="tx"/>
                    </a:ext>
                  </a:extLst>
                </a:hlinkClick>
              </a:rPr>
              <a:t>VIDEVO</a:t>
            </a:r>
            <a:endParaRPr b="1" sz="1000" u="sng">
              <a:solidFill>
                <a:schemeClr val="lt2"/>
              </a:solidFill>
              <a:latin typeface="DM Sans"/>
              <a:ea typeface="DM Sans"/>
              <a:cs typeface="DM Sans"/>
              <a:sym typeface="DM Sans"/>
            </a:endParaRPr>
          </a:p>
          <a:p>
            <a:pPr indent="0" lvl="0" marL="0" rtl="0" algn="ctr">
              <a:spcBef>
                <a:spcPts val="0"/>
              </a:spcBef>
              <a:spcAft>
                <a:spcPts val="0"/>
              </a:spcAft>
              <a:buNone/>
            </a:pPr>
            <a:r>
              <a:t/>
            </a:r>
            <a:endParaRPr b="1" sz="1000">
              <a:solidFill>
                <a:schemeClr val="lt2"/>
              </a:solidFill>
              <a:latin typeface="DM Sans"/>
              <a:ea typeface="DM Sans"/>
              <a:cs typeface="DM Sans"/>
              <a:sym typeface="DM Sans"/>
            </a:endParaRPr>
          </a:p>
        </p:txBody>
      </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1" name="Shape 771"/>
        <p:cNvGrpSpPr/>
        <p:nvPr/>
      </p:nvGrpSpPr>
      <p:grpSpPr>
        <a:xfrm>
          <a:off x="0" y="0"/>
          <a:ext cx="0" cy="0"/>
          <a:chOff x="0" y="0"/>
          <a:chExt cx="0" cy="0"/>
        </a:xfrm>
      </p:grpSpPr>
      <p:grpSp>
        <p:nvGrpSpPr>
          <p:cNvPr id="772" name="Google Shape;772;p50"/>
          <p:cNvGrpSpPr/>
          <p:nvPr/>
        </p:nvGrpSpPr>
        <p:grpSpPr>
          <a:xfrm rot="-2560931">
            <a:off x="-3498722" y="-1138602"/>
            <a:ext cx="8210933" cy="4926800"/>
            <a:chOff x="2846901" y="2229172"/>
            <a:chExt cx="8210100" cy="4926300"/>
          </a:xfrm>
        </p:grpSpPr>
        <p:sp>
          <p:nvSpPr>
            <p:cNvPr id="773" name="Google Shape;773;p50"/>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50"/>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775" name="Google Shape;775;p50"/>
          <p:cNvGrpSpPr/>
          <p:nvPr/>
        </p:nvGrpSpPr>
        <p:grpSpPr>
          <a:xfrm flipH="1">
            <a:off x="3579000" y="-1166297"/>
            <a:ext cx="8918100" cy="3043200"/>
            <a:chOff x="-840567" y="-1057272"/>
            <a:chExt cx="8918100" cy="3043200"/>
          </a:xfrm>
        </p:grpSpPr>
        <p:sp>
          <p:nvSpPr>
            <p:cNvPr id="776" name="Google Shape;776;p50"/>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50"/>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
        <p:nvSpPr>
          <p:cNvPr id="778" name="Google Shape;778;p50"/>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PROMOTION</a:t>
            </a:r>
            <a:endParaRPr/>
          </a:p>
        </p:txBody>
      </p:sp>
      <p:sp>
        <p:nvSpPr>
          <p:cNvPr id="779" name="Google Shape;779;p50"/>
          <p:cNvSpPr txBox="1"/>
          <p:nvPr>
            <p:ph idx="2" type="title"/>
          </p:nvPr>
        </p:nvSpPr>
        <p:spPr>
          <a:xfrm>
            <a:off x="1103601" y="1905000"/>
            <a:ext cx="1986000" cy="40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780" name="Google Shape;780;p50"/>
          <p:cNvSpPr txBox="1"/>
          <p:nvPr>
            <p:ph idx="1" type="subTitle"/>
          </p:nvPr>
        </p:nvSpPr>
        <p:spPr>
          <a:xfrm>
            <a:off x="1103601" y="23074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a:t>
            </a:r>
            <a:endParaRPr/>
          </a:p>
        </p:txBody>
      </p:sp>
      <p:sp>
        <p:nvSpPr>
          <p:cNvPr id="781" name="Google Shape;781;p50"/>
          <p:cNvSpPr txBox="1"/>
          <p:nvPr>
            <p:ph idx="3" type="title"/>
          </p:nvPr>
        </p:nvSpPr>
        <p:spPr>
          <a:xfrm>
            <a:off x="3579000" y="1905000"/>
            <a:ext cx="1986000" cy="40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782" name="Google Shape;782;p50"/>
          <p:cNvSpPr txBox="1"/>
          <p:nvPr>
            <p:ph idx="4" type="subTitle"/>
          </p:nvPr>
        </p:nvSpPr>
        <p:spPr>
          <a:xfrm>
            <a:off x="3579000" y="23074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783" name="Google Shape;783;p50"/>
          <p:cNvSpPr txBox="1"/>
          <p:nvPr>
            <p:ph idx="5" type="title"/>
          </p:nvPr>
        </p:nvSpPr>
        <p:spPr>
          <a:xfrm>
            <a:off x="1103601" y="3719400"/>
            <a:ext cx="1986000" cy="40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784" name="Google Shape;784;p50"/>
          <p:cNvSpPr txBox="1"/>
          <p:nvPr>
            <p:ph idx="6" type="subTitle"/>
          </p:nvPr>
        </p:nvSpPr>
        <p:spPr>
          <a:xfrm>
            <a:off x="1103601" y="41218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a:t>
            </a:r>
            <a:r>
              <a:rPr lang="en"/>
              <a:t>s the biggest planet of them all</a:t>
            </a:r>
            <a:endParaRPr/>
          </a:p>
        </p:txBody>
      </p:sp>
      <p:sp>
        <p:nvSpPr>
          <p:cNvPr id="785" name="Google Shape;785;p50"/>
          <p:cNvSpPr txBox="1"/>
          <p:nvPr>
            <p:ph idx="7" type="title"/>
          </p:nvPr>
        </p:nvSpPr>
        <p:spPr>
          <a:xfrm>
            <a:off x="3579000" y="3719400"/>
            <a:ext cx="1986000" cy="40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786" name="Google Shape;786;p50"/>
          <p:cNvSpPr txBox="1"/>
          <p:nvPr>
            <p:ph idx="8" type="subTitle"/>
          </p:nvPr>
        </p:nvSpPr>
        <p:spPr>
          <a:xfrm>
            <a:off x="3579000" y="41218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a gas giant and has rings</a:t>
            </a:r>
            <a:endParaRPr/>
          </a:p>
        </p:txBody>
      </p:sp>
      <p:sp>
        <p:nvSpPr>
          <p:cNvPr id="787" name="Google Shape;787;p50"/>
          <p:cNvSpPr txBox="1"/>
          <p:nvPr>
            <p:ph idx="9" type="title"/>
          </p:nvPr>
        </p:nvSpPr>
        <p:spPr>
          <a:xfrm>
            <a:off x="6054399" y="1905000"/>
            <a:ext cx="1986000" cy="40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788" name="Google Shape;788;p50"/>
          <p:cNvSpPr txBox="1"/>
          <p:nvPr>
            <p:ph idx="13" type="subTitle"/>
          </p:nvPr>
        </p:nvSpPr>
        <p:spPr>
          <a:xfrm>
            <a:off x="6054399" y="23074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 is actually a very cold place</a:t>
            </a:r>
            <a:endParaRPr/>
          </a:p>
        </p:txBody>
      </p:sp>
      <p:sp>
        <p:nvSpPr>
          <p:cNvPr id="789" name="Google Shape;789;p50"/>
          <p:cNvSpPr txBox="1"/>
          <p:nvPr>
            <p:ph idx="14" type="title"/>
          </p:nvPr>
        </p:nvSpPr>
        <p:spPr>
          <a:xfrm>
            <a:off x="6054399" y="3719400"/>
            <a:ext cx="1986000" cy="400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790" name="Google Shape;790;p50"/>
          <p:cNvSpPr txBox="1"/>
          <p:nvPr>
            <p:ph idx="15" type="subTitle"/>
          </p:nvPr>
        </p:nvSpPr>
        <p:spPr>
          <a:xfrm>
            <a:off x="6054399" y="4121875"/>
            <a:ext cx="1986000" cy="48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far away from Earth</a:t>
            </a:r>
            <a:endParaRPr/>
          </a:p>
        </p:txBody>
      </p:sp>
      <p:sp>
        <p:nvSpPr>
          <p:cNvPr id="791" name="Google Shape;791;p50"/>
          <p:cNvSpPr/>
          <p:nvPr/>
        </p:nvSpPr>
        <p:spPr>
          <a:xfrm>
            <a:off x="1730601" y="1133237"/>
            <a:ext cx="732000" cy="7320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50"/>
          <p:cNvSpPr/>
          <p:nvPr/>
        </p:nvSpPr>
        <p:spPr>
          <a:xfrm>
            <a:off x="4206000" y="1133237"/>
            <a:ext cx="732000" cy="7320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50"/>
          <p:cNvSpPr/>
          <p:nvPr/>
        </p:nvSpPr>
        <p:spPr>
          <a:xfrm>
            <a:off x="6681399" y="1133237"/>
            <a:ext cx="732000" cy="7320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50"/>
          <p:cNvSpPr/>
          <p:nvPr/>
        </p:nvSpPr>
        <p:spPr>
          <a:xfrm>
            <a:off x="1730601" y="2952512"/>
            <a:ext cx="732000" cy="7320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50"/>
          <p:cNvSpPr/>
          <p:nvPr/>
        </p:nvSpPr>
        <p:spPr>
          <a:xfrm>
            <a:off x="4206000" y="2952512"/>
            <a:ext cx="732000" cy="7320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50"/>
          <p:cNvSpPr/>
          <p:nvPr/>
        </p:nvSpPr>
        <p:spPr>
          <a:xfrm>
            <a:off x="6681399" y="2952512"/>
            <a:ext cx="732000" cy="7320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7" name="Google Shape;797;p50"/>
          <p:cNvGrpSpPr/>
          <p:nvPr/>
        </p:nvGrpSpPr>
        <p:grpSpPr>
          <a:xfrm>
            <a:off x="1926500" y="1350179"/>
            <a:ext cx="340204" cy="298116"/>
            <a:chOff x="899850" y="871450"/>
            <a:chExt cx="483175" cy="423400"/>
          </a:xfrm>
        </p:grpSpPr>
        <p:sp>
          <p:nvSpPr>
            <p:cNvPr id="798" name="Google Shape;798;p50"/>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799" name="Google Shape;799;p50"/>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0" name="Google Shape;800;p50"/>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1" name="Google Shape;801;p50"/>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2" name="Google Shape;802;p50"/>
          <p:cNvGrpSpPr/>
          <p:nvPr/>
        </p:nvGrpSpPr>
        <p:grpSpPr>
          <a:xfrm>
            <a:off x="1928119" y="3175096"/>
            <a:ext cx="336965" cy="286833"/>
            <a:chOff x="5645200" y="879425"/>
            <a:chExt cx="478575" cy="407375"/>
          </a:xfrm>
        </p:grpSpPr>
        <p:sp>
          <p:nvSpPr>
            <p:cNvPr id="803" name="Google Shape;803;p50"/>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4" name="Google Shape;804;p50"/>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5" name="Google Shape;805;p50"/>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6" name="Google Shape;806;p50"/>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7" name="Google Shape;807;p50"/>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08" name="Google Shape;808;p50"/>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09" name="Google Shape;809;p50"/>
          <p:cNvGrpSpPr/>
          <p:nvPr/>
        </p:nvGrpSpPr>
        <p:grpSpPr>
          <a:xfrm>
            <a:off x="6877799" y="3148877"/>
            <a:ext cx="339200" cy="339271"/>
            <a:chOff x="5049725" y="2027900"/>
            <a:chExt cx="481750" cy="481850"/>
          </a:xfrm>
        </p:grpSpPr>
        <p:sp>
          <p:nvSpPr>
            <p:cNvPr id="810" name="Google Shape;810;p50"/>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1" name="Google Shape;811;p50"/>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2" name="Google Shape;812;p50"/>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3" name="Google Shape;813;p50"/>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4" name="Google Shape;814;p50"/>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5" name="Google Shape;815;p50"/>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6" name="Google Shape;816;p50"/>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17" name="Google Shape;817;p50"/>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18" name="Google Shape;818;p50"/>
          <p:cNvGrpSpPr/>
          <p:nvPr/>
        </p:nvGrpSpPr>
        <p:grpSpPr>
          <a:xfrm>
            <a:off x="4405560" y="3152072"/>
            <a:ext cx="332881" cy="332881"/>
            <a:chOff x="6239925" y="2032450"/>
            <a:chExt cx="472775" cy="472775"/>
          </a:xfrm>
        </p:grpSpPr>
        <p:sp>
          <p:nvSpPr>
            <p:cNvPr id="819" name="Google Shape;819;p50"/>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0" name="Google Shape;820;p50"/>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1" name="Google Shape;821;p50"/>
          <p:cNvGrpSpPr/>
          <p:nvPr/>
        </p:nvGrpSpPr>
        <p:grpSpPr>
          <a:xfrm>
            <a:off x="4402374" y="1329611"/>
            <a:ext cx="339253" cy="339253"/>
            <a:chOff x="1492675" y="2620775"/>
            <a:chExt cx="481825" cy="481825"/>
          </a:xfrm>
        </p:grpSpPr>
        <p:sp>
          <p:nvSpPr>
            <p:cNvPr id="822" name="Google Shape;822;p50"/>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3" name="Google Shape;823;p50"/>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824" name="Google Shape;824;p50"/>
          <p:cNvGrpSpPr/>
          <p:nvPr/>
        </p:nvGrpSpPr>
        <p:grpSpPr>
          <a:xfrm>
            <a:off x="6877772" y="1340216"/>
            <a:ext cx="339253" cy="318042"/>
            <a:chOff x="4456875" y="2635825"/>
            <a:chExt cx="481825" cy="451700"/>
          </a:xfrm>
        </p:grpSpPr>
        <p:sp>
          <p:nvSpPr>
            <p:cNvPr id="825" name="Google Shape;825;p50"/>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6" name="Google Shape;826;p50"/>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7" name="Google Shape;827;p50"/>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8" name="Google Shape;828;p50"/>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29" name="Google Shape;829;p50"/>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830" name="Google Shape;830;p50"/>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34" name="Shape 834"/>
        <p:cNvGrpSpPr/>
        <p:nvPr/>
      </p:nvGrpSpPr>
      <p:grpSpPr>
        <a:xfrm>
          <a:off x="0" y="0"/>
          <a:ext cx="0" cy="0"/>
          <a:chOff x="0" y="0"/>
          <a:chExt cx="0" cy="0"/>
        </a:xfrm>
      </p:grpSpPr>
      <p:grpSp>
        <p:nvGrpSpPr>
          <p:cNvPr id="835" name="Google Shape;835;p51"/>
          <p:cNvGrpSpPr/>
          <p:nvPr/>
        </p:nvGrpSpPr>
        <p:grpSpPr>
          <a:xfrm flipH="1">
            <a:off x="-395450" y="-167354"/>
            <a:ext cx="9856200" cy="1654500"/>
            <a:chOff x="-311300" y="-167354"/>
            <a:chExt cx="9856200" cy="1654500"/>
          </a:xfrm>
        </p:grpSpPr>
        <p:sp>
          <p:nvSpPr>
            <p:cNvPr id="836" name="Google Shape;836;p51"/>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51"/>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838" name="Google Shape;838;p51"/>
          <p:cNvGrpSpPr/>
          <p:nvPr/>
        </p:nvGrpSpPr>
        <p:grpSpPr>
          <a:xfrm flipH="1" rot="-1011075">
            <a:off x="-1374391" y="2172340"/>
            <a:ext cx="8210438" cy="4926503"/>
            <a:chOff x="2846901" y="2229172"/>
            <a:chExt cx="8210100" cy="4926300"/>
          </a:xfrm>
        </p:grpSpPr>
        <p:sp>
          <p:nvSpPr>
            <p:cNvPr id="839" name="Google Shape;839;p51"/>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51"/>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841" name="Google Shape;841;p51"/>
          <p:cNvGrpSpPr/>
          <p:nvPr/>
        </p:nvGrpSpPr>
        <p:grpSpPr>
          <a:xfrm flipH="1" rot="-626409">
            <a:off x="-285834" y="-857927"/>
            <a:ext cx="9629862" cy="3251252"/>
            <a:chOff x="-1185702" y="-859869"/>
            <a:chExt cx="9630300" cy="3251400"/>
          </a:xfrm>
        </p:grpSpPr>
        <p:sp>
          <p:nvSpPr>
            <p:cNvPr id="842" name="Google Shape;842;p51"/>
            <p:cNvSpPr/>
            <p:nvPr/>
          </p:nvSpPr>
          <p:spPr>
            <a:xfrm rot="-976985">
              <a:off x="-1313784" y="516063"/>
              <a:ext cx="9886465"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51"/>
            <p:cNvSpPr txBox="1"/>
            <p:nvPr/>
          </p:nvSpPr>
          <p:spPr>
            <a:xfrm rot="-980663">
              <a:off x="-1197302" y="569179"/>
              <a:ext cx="9645706"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FRIDAY </a:t>
              </a:r>
              <a:endParaRPr sz="1800">
                <a:solidFill>
                  <a:schemeClr val="dk1"/>
                </a:solidFill>
                <a:latin typeface="Montserrat ExtraBold"/>
                <a:ea typeface="Montserrat ExtraBold"/>
                <a:cs typeface="Montserrat ExtraBold"/>
                <a:sym typeface="Montserrat ExtraBold"/>
              </a:endParaRPr>
            </a:p>
          </p:txBody>
        </p:sp>
      </p:grpSp>
      <p:sp>
        <p:nvSpPr>
          <p:cNvPr id="844" name="Google Shape;844;p51"/>
          <p:cNvSpPr txBox="1"/>
          <p:nvPr>
            <p:ph type="title"/>
          </p:nvPr>
        </p:nvSpPr>
        <p:spPr>
          <a:xfrm>
            <a:off x="2686050" y="2819521"/>
            <a:ext cx="5540100" cy="8823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CONTENT </a:t>
            </a:r>
            <a:r>
              <a:rPr lang="en">
                <a:solidFill>
                  <a:schemeClr val="lt2"/>
                </a:solidFill>
              </a:rPr>
              <a:t>PLAN</a:t>
            </a:r>
            <a:endParaRPr>
              <a:solidFill>
                <a:schemeClr val="lt2"/>
              </a:solidFill>
            </a:endParaRPr>
          </a:p>
        </p:txBody>
      </p:sp>
      <p:sp>
        <p:nvSpPr>
          <p:cNvPr id="845" name="Google Shape;845;p51"/>
          <p:cNvSpPr txBox="1"/>
          <p:nvPr>
            <p:ph idx="2" type="title"/>
          </p:nvPr>
        </p:nvSpPr>
        <p:spPr>
          <a:xfrm>
            <a:off x="2686050" y="1708400"/>
            <a:ext cx="5540100" cy="8418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846" name="Google Shape;846;p51"/>
          <p:cNvSpPr txBox="1"/>
          <p:nvPr>
            <p:ph idx="1" type="subTitle"/>
          </p:nvPr>
        </p:nvSpPr>
        <p:spPr>
          <a:xfrm>
            <a:off x="2685875" y="3788500"/>
            <a:ext cx="5540100" cy="408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enter a subtitle here if you need it</a:t>
            </a:r>
            <a:endParaRPr/>
          </a:p>
        </p:txBody>
      </p:sp>
      <p:grpSp>
        <p:nvGrpSpPr>
          <p:cNvPr id="847" name="Google Shape;847;p51"/>
          <p:cNvGrpSpPr/>
          <p:nvPr/>
        </p:nvGrpSpPr>
        <p:grpSpPr>
          <a:xfrm>
            <a:off x="684968" y="793711"/>
            <a:ext cx="2308568" cy="2375417"/>
            <a:chOff x="5359593" y="1443061"/>
            <a:chExt cx="2308568" cy="2375417"/>
          </a:xfrm>
        </p:grpSpPr>
        <p:grpSp>
          <p:nvGrpSpPr>
            <p:cNvPr id="848" name="Google Shape;848;p51"/>
            <p:cNvGrpSpPr/>
            <p:nvPr/>
          </p:nvGrpSpPr>
          <p:grpSpPr>
            <a:xfrm rot="306985">
              <a:off x="5453241" y="1533276"/>
              <a:ext cx="2121272" cy="2194989"/>
              <a:chOff x="5381972" y="1682873"/>
              <a:chExt cx="2018939" cy="2089100"/>
            </a:xfrm>
          </p:grpSpPr>
          <p:grpSp>
            <p:nvGrpSpPr>
              <p:cNvPr id="849" name="Google Shape;849;p51"/>
              <p:cNvGrpSpPr/>
              <p:nvPr/>
            </p:nvGrpSpPr>
            <p:grpSpPr>
              <a:xfrm>
                <a:off x="5404096" y="1692990"/>
                <a:ext cx="1996814" cy="2078982"/>
                <a:chOff x="-1759612" y="1557813"/>
                <a:chExt cx="1336288" cy="1391275"/>
              </a:xfrm>
            </p:grpSpPr>
            <p:sp>
              <p:nvSpPr>
                <p:cNvPr id="850" name="Google Shape;850;p51"/>
                <p:cNvSpPr/>
                <p:nvPr/>
              </p:nvSpPr>
              <p:spPr>
                <a:xfrm>
                  <a:off x="-1759600" y="1558688"/>
                  <a:ext cx="1336275" cy="1390400"/>
                </a:xfrm>
                <a:custGeom>
                  <a:rect b="b" l="l" r="r" t="t"/>
                  <a:pathLst>
                    <a:path extrusionOk="0" h="55616" w="53451">
                      <a:moveTo>
                        <a:pt x="34198" y="1"/>
                      </a:moveTo>
                      <a:lnTo>
                        <a:pt x="26549" y="4096"/>
                      </a:lnTo>
                      <a:cubicBezTo>
                        <a:pt x="19276" y="4308"/>
                        <a:pt x="12545" y="7909"/>
                        <a:pt x="8332" y="13840"/>
                      </a:cubicBezTo>
                      <a:lnTo>
                        <a:pt x="1" y="18288"/>
                      </a:lnTo>
                      <a:lnTo>
                        <a:pt x="306" y="27608"/>
                      </a:lnTo>
                      <a:lnTo>
                        <a:pt x="4402" y="31586"/>
                      </a:lnTo>
                      <a:lnTo>
                        <a:pt x="4402" y="39541"/>
                      </a:lnTo>
                      <a:lnTo>
                        <a:pt x="1954" y="42483"/>
                      </a:lnTo>
                      <a:lnTo>
                        <a:pt x="4402" y="45496"/>
                      </a:lnTo>
                      <a:lnTo>
                        <a:pt x="4402" y="55616"/>
                      </a:lnTo>
                      <a:lnTo>
                        <a:pt x="50367" y="55616"/>
                      </a:lnTo>
                      <a:lnTo>
                        <a:pt x="50367" y="46202"/>
                      </a:lnTo>
                      <a:lnTo>
                        <a:pt x="53451" y="40977"/>
                      </a:lnTo>
                      <a:lnTo>
                        <a:pt x="50367" y="37752"/>
                      </a:lnTo>
                      <a:lnTo>
                        <a:pt x="50367" y="26243"/>
                      </a:lnTo>
                      <a:cubicBezTo>
                        <a:pt x="50344" y="24502"/>
                        <a:pt x="50132" y="22760"/>
                        <a:pt x="49732" y="21089"/>
                      </a:cubicBezTo>
                      <a:cubicBezTo>
                        <a:pt x="50979" y="19818"/>
                        <a:pt x="51756" y="18170"/>
                        <a:pt x="51944" y="16405"/>
                      </a:cubicBezTo>
                      <a:cubicBezTo>
                        <a:pt x="52392" y="12098"/>
                        <a:pt x="49120" y="8238"/>
                        <a:pt x="44648" y="7815"/>
                      </a:cubicBezTo>
                      <a:cubicBezTo>
                        <a:pt x="44375" y="7795"/>
                        <a:pt x="44102" y="7784"/>
                        <a:pt x="43829" y="7784"/>
                      </a:cubicBezTo>
                      <a:cubicBezTo>
                        <a:pt x="43443" y="7784"/>
                        <a:pt x="43057" y="7807"/>
                        <a:pt x="42671" y="7862"/>
                      </a:cubicBezTo>
                      <a:lnTo>
                        <a:pt x="42177" y="4755"/>
                      </a:lnTo>
                      <a:lnTo>
                        <a:pt x="34198" y="1"/>
                      </a:lnTo>
                      <a:close/>
                    </a:path>
                  </a:pathLst>
                </a:custGeom>
                <a:solidFill>
                  <a:schemeClr val="dk1"/>
                </a:solidFill>
                <a:ln cap="flat" cmpd="sng" w="1524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1" name="Google Shape;851;p51"/>
                <p:cNvGrpSpPr/>
                <p:nvPr/>
              </p:nvGrpSpPr>
              <p:grpSpPr>
                <a:xfrm>
                  <a:off x="-1759612" y="1557813"/>
                  <a:ext cx="1336275" cy="1389825"/>
                  <a:chOff x="2213950" y="2847475"/>
                  <a:chExt cx="1336275" cy="1389825"/>
                </a:xfrm>
              </p:grpSpPr>
              <p:sp>
                <p:nvSpPr>
                  <p:cNvPr id="852" name="Google Shape;852;p51"/>
                  <p:cNvSpPr/>
                  <p:nvPr/>
                </p:nvSpPr>
                <p:spPr>
                  <a:xfrm>
                    <a:off x="2221025" y="3477650"/>
                    <a:ext cx="106525" cy="159475"/>
                  </a:xfrm>
                  <a:custGeom>
                    <a:rect b="b" l="l" r="r" t="t"/>
                    <a:pathLst>
                      <a:path extrusionOk="0" h="6379" w="4261">
                        <a:moveTo>
                          <a:pt x="4260" y="1"/>
                        </a:moveTo>
                        <a:lnTo>
                          <a:pt x="0" y="2401"/>
                        </a:lnTo>
                        <a:lnTo>
                          <a:pt x="4095" y="6379"/>
                        </a:lnTo>
                        <a:lnTo>
                          <a:pt x="426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51"/>
                  <p:cNvSpPr/>
                  <p:nvPr/>
                </p:nvSpPr>
                <p:spPr>
                  <a:xfrm>
                    <a:off x="2262800" y="3836000"/>
                    <a:ext cx="60625" cy="85325"/>
                  </a:xfrm>
                  <a:custGeom>
                    <a:rect b="b" l="l" r="r" t="t"/>
                    <a:pathLst>
                      <a:path extrusionOk="0" h="3413" w="2425">
                        <a:moveTo>
                          <a:pt x="2424" y="0"/>
                        </a:moveTo>
                        <a:lnTo>
                          <a:pt x="0" y="2942"/>
                        </a:lnTo>
                        <a:lnTo>
                          <a:pt x="2424" y="3413"/>
                        </a:lnTo>
                        <a:lnTo>
                          <a:pt x="242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51"/>
                  <p:cNvSpPr/>
                  <p:nvPr/>
                </p:nvSpPr>
                <p:spPr>
                  <a:xfrm>
                    <a:off x="3464300" y="3791275"/>
                    <a:ext cx="85925" cy="95350"/>
                  </a:xfrm>
                  <a:custGeom>
                    <a:rect b="b" l="l" r="r" t="t"/>
                    <a:pathLst>
                      <a:path extrusionOk="0" h="3814" w="3437">
                        <a:moveTo>
                          <a:pt x="354" y="0"/>
                        </a:moveTo>
                        <a:lnTo>
                          <a:pt x="1" y="3813"/>
                        </a:lnTo>
                        <a:lnTo>
                          <a:pt x="3437" y="3248"/>
                        </a:lnTo>
                        <a:lnTo>
                          <a:pt x="354"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51"/>
                  <p:cNvSpPr/>
                  <p:nvPr/>
                </p:nvSpPr>
                <p:spPr>
                  <a:xfrm>
                    <a:off x="3163625" y="2966925"/>
                    <a:ext cx="131825" cy="170075"/>
                  </a:xfrm>
                  <a:custGeom>
                    <a:rect b="b" l="l" r="r" t="t"/>
                    <a:pathLst>
                      <a:path extrusionOk="0" h="6803" w="5273">
                        <a:moveTo>
                          <a:pt x="4190" y="1"/>
                        </a:moveTo>
                        <a:lnTo>
                          <a:pt x="1" y="2284"/>
                        </a:lnTo>
                        <a:lnTo>
                          <a:pt x="5273" y="6803"/>
                        </a:lnTo>
                        <a:lnTo>
                          <a:pt x="419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51"/>
                  <p:cNvSpPr/>
                  <p:nvPr/>
                </p:nvSpPr>
                <p:spPr>
                  <a:xfrm>
                    <a:off x="2323400" y="2949275"/>
                    <a:ext cx="1149750" cy="1288025"/>
                  </a:xfrm>
                  <a:custGeom>
                    <a:rect b="b" l="l" r="r" t="t"/>
                    <a:pathLst>
                      <a:path extrusionOk="0" h="51521" w="45990">
                        <a:moveTo>
                          <a:pt x="22995" y="1"/>
                        </a:moveTo>
                        <a:cubicBezTo>
                          <a:pt x="10309" y="1"/>
                          <a:pt x="0" y="9956"/>
                          <a:pt x="0" y="22195"/>
                        </a:cubicBezTo>
                        <a:lnTo>
                          <a:pt x="0" y="51520"/>
                        </a:lnTo>
                        <a:lnTo>
                          <a:pt x="45990" y="51520"/>
                        </a:lnTo>
                        <a:lnTo>
                          <a:pt x="45990" y="22195"/>
                        </a:lnTo>
                        <a:cubicBezTo>
                          <a:pt x="45990" y="9956"/>
                          <a:pt x="35657" y="1"/>
                          <a:pt x="22995"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51"/>
                  <p:cNvSpPr/>
                  <p:nvPr/>
                </p:nvSpPr>
                <p:spPr>
                  <a:xfrm>
                    <a:off x="2378700" y="3002825"/>
                    <a:ext cx="1039150" cy="1181525"/>
                  </a:xfrm>
                  <a:custGeom>
                    <a:rect b="b" l="l" r="r" t="t"/>
                    <a:pathLst>
                      <a:path extrusionOk="0" h="47261" w="41566">
                        <a:moveTo>
                          <a:pt x="20740" y="0"/>
                        </a:moveTo>
                        <a:cubicBezTo>
                          <a:pt x="9274" y="0"/>
                          <a:pt x="1" y="9288"/>
                          <a:pt x="1" y="20759"/>
                        </a:cubicBezTo>
                        <a:lnTo>
                          <a:pt x="1" y="47260"/>
                        </a:lnTo>
                        <a:lnTo>
                          <a:pt x="41565" y="47260"/>
                        </a:lnTo>
                        <a:lnTo>
                          <a:pt x="41565" y="20759"/>
                        </a:lnTo>
                        <a:cubicBezTo>
                          <a:pt x="41565" y="9311"/>
                          <a:pt x="32269" y="0"/>
                          <a:pt x="20826" y="0"/>
                        </a:cubicBezTo>
                        <a:cubicBezTo>
                          <a:pt x="20812" y="0"/>
                          <a:pt x="20797" y="0"/>
                          <a:pt x="20783" y="0"/>
                        </a:cubicBezTo>
                        <a:cubicBezTo>
                          <a:pt x="20769" y="0"/>
                          <a:pt x="20754" y="0"/>
                          <a:pt x="2074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51"/>
                  <p:cNvSpPr/>
                  <p:nvPr/>
                </p:nvSpPr>
                <p:spPr>
                  <a:xfrm>
                    <a:off x="2213950" y="2847475"/>
                    <a:ext cx="1054450" cy="690225"/>
                  </a:xfrm>
                  <a:custGeom>
                    <a:rect b="b" l="l" r="r" t="t"/>
                    <a:pathLst>
                      <a:path extrusionOk="0" h="27609" w="42178">
                        <a:moveTo>
                          <a:pt x="34175" y="1"/>
                        </a:moveTo>
                        <a:lnTo>
                          <a:pt x="1" y="18288"/>
                        </a:lnTo>
                        <a:lnTo>
                          <a:pt x="283" y="27608"/>
                        </a:lnTo>
                        <a:lnTo>
                          <a:pt x="42177" y="4779"/>
                        </a:lnTo>
                        <a:lnTo>
                          <a:pt x="34175"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51"/>
                  <p:cNvSpPr/>
                  <p:nvPr/>
                </p:nvSpPr>
                <p:spPr>
                  <a:xfrm>
                    <a:off x="3107150" y="3042250"/>
                    <a:ext cx="406600" cy="392475"/>
                  </a:xfrm>
                  <a:custGeom>
                    <a:rect b="b" l="l" r="r" t="t"/>
                    <a:pathLst>
                      <a:path extrusionOk="0" h="15699" w="16264">
                        <a:moveTo>
                          <a:pt x="8120" y="0"/>
                        </a:moveTo>
                        <a:cubicBezTo>
                          <a:pt x="3625" y="0"/>
                          <a:pt x="0" y="3531"/>
                          <a:pt x="0" y="7861"/>
                        </a:cubicBezTo>
                        <a:cubicBezTo>
                          <a:pt x="0" y="12192"/>
                          <a:pt x="3625" y="15699"/>
                          <a:pt x="8120" y="15699"/>
                        </a:cubicBezTo>
                        <a:cubicBezTo>
                          <a:pt x="12616" y="15699"/>
                          <a:pt x="16264" y="12192"/>
                          <a:pt x="16264" y="7861"/>
                        </a:cubicBezTo>
                        <a:cubicBezTo>
                          <a:pt x="16264" y="3531"/>
                          <a:pt x="12616" y="0"/>
                          <a:pt x="8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51"/>
                  <p:cNvSpPr/>
                  <p:nvPr/>
                </p:nvSpPr>
                <p:spPr>
                  <a:xfrm>
                    <a:off x="3184225" y="3135200"/>
                    <a:ext cx="250675" cy="209500"/>
                  </a:xfrm>
                  <a:custGeom>
                    <a:rect b="b" l="l" r="r" t="t"/>
                    <a:pathLst>
                      <a:path extrusionOk="0" h="8380" w="10027">
                        <a:moveTo>
                          <a:pt x="2354" y="1342"/>
                        </a:moveTo>
                        <a:cubicBezTo>
                          <a:pt x="2472" y="1342"/>
                          <a:pt x="2566" y="1390"/>
                          <a:pt x="2637" y="1484"/>
                        </a:cubicBezTo>
                        <a:cubicBezTo>
                          <a:pt x="2754" y="1648"/>
                          <a:pt x="2801" y="1837"/>
                          <a:pt x="2801" y="2049"/>
                        </a:cubicBezTo>
                        <a:cubicBezTo>
                          <a:pt x="2801" y="2237"/>
                          <a:pt x="2778" y="2425"/>
                          <a:pt x="2754" y="2637"/>
                        </a:cubicBezTo>
                        <a:cubicBezTo>
                          <a:pt x="2731" y="2802"/>
                          <a:pt x="2684" y="2990"/>
                          <a:pt x="2589" y="3155"/>
                        </a:cubicBezTo>
                        <a:cubicBezTo>
                          <a:pt x="2495" y="3296"/>
                          <a:pt x="2354" y="3367"/>
                          <a:pt x="2189" y="3367"/>
                        </a:cubicBezTo>
                        <a:cubicBezTo>
                          <a:pt x="2072" y="3367"/>
                          <a:pt x="1978" y="3319"/>
                          <a:pt x="1907" y="3225"/>
                        </a:cubicBezTo>
                        <a:cubicBezTo>
                          <a:pt x="1789" y="3061"/>
                          <a:pt x="1742" y="2849"/>
                          <a:pt x="1742" y="2660"/>
                        </a:cubicBezTo>
                        <a:cubicBezTo>
                          <a:pt x="1742" y="2472"/>
                          <a:pt x="1742" y="2260"/>
                          <a:pt x="1789" y="2072"/>
                        </a:cubicBezTo>
                        <a:cubicBezTo>
                          <a:pt x="1813" y="1884"/>
                          <a:pt x="1860" y="1719"/>
                          <a:pt x="1954" y="1554"/>
                        </a:cubicBezTo>
                        <a:cubicBezTo>
                          <a:pt x="2048" y="1413"/>
                          <a:pt x="2189" y="1342"/>
                          <a:pt x="2354" y="1342"/>
                        </a:cubicBezTo>
                        <a:close/>
                        <a:moveTo>
                          <a:pt x="2624" y="87"/>
                        </a:moveTo>
                        <a:cubicBezTo>
                          <a:pt x="2565" y="87"/>
                          <a:pt x="2507" y="90"/>
                          <a:pt x="2448" y="95"/>
                        </a:cubicBezTo>
                        <a:cubicBezTo>
                          <a:pt x="1978" y="95"/>
                          <a:pt x="1507" y="213"/>
                          <a:pt x="1107" y="472"/>
                        </a:cubicBezTo>
                        <a:cubicBezTo>
                          <a:pt x="754" y="707"/>
                          <a:pt x="448" y="1036"/>
                          <a:pt x="283" y="1437"/>
                        </a:cubicBezTo>
                        <a:cubicBezTo>
                          <a:pt x="71" y="1860"/>
                          <a:pt x="1" y="2331"/>
                          <a:pt x="24" y="2778"/>
                        </a:cubicBezTo>
                        <a:cubicBezTo>
                          <a:pt x="1" y="3319"/>
                          <a:pt x="212" y="3837"/>
                          <a:pt x="612" y="4190"/>
                        </a:cubicBezTo>
                        <a:cubicBezTo>
                          <a:pt x="1009" y="4477"/>
                          <a:pt x="1489" y="4640"/>
                          <a:pt x="1974" y="4640"/>
                        </a:cubicBezTo>
                        <a:cubicBezTo>
                          <a:pt x="2006" y="4640"/>
                          <a:pt x="2039" y="4639"/>
                          <a:pt x="2072" y="4637"/>
                        </a:cubicBezTo>
                        <a:cubicBezTo>
                          <a:pt x="2542" y="4614"/>
                          <a:pt x="3013" y="4496"/>
                          <a:pt x="3413" y="4237"/>
                        </a:cubicBezTo>
                        <a:cubicBezTo>
                          <a:pt x="3766" y="4002"/>
                          <a:pt x="4049" y="3672"/>
                          <a:pt x="4237" y="3296"/>
                        </a:cubicBezTo>
                        <a:cubicBezTo>
                          <a:pt x="4425" y="2849"/>
                          <a:pt x="4519" y="2402"/>
                          <a:pt x="4496" y="1931"/>
                        </a:cubicBezTo>
                        <a:cubicBezTo>
                          <a:pt x="4519" y="1413"/>
                          <a:pt x="4308" y="895"/>
                          <a:pt x="3907" y="542"/>
                        </a:cubicBezTo>
                        <a:cubicBezTo>
                          <a:pt x="3552" y="250"/>
                          <a:pt x="3086" y="87"/>
                          <a:pt x="2624" y="87"/>
                        </a:cubicBezTo>
                        <a:close/>
                        <a:moveTo>
                          <a:pt x="7838" y="4991"/>
                        </a:moveTo>
                        <a:cubicBezTo>
                          <a:pt x="7956" y="4991"/>
                          <a:pt x="8073" y="5061"/>
                          <a:pt x="8144" y="5132"/>
                        </a:cubicBezTo>
                        <a:cubicBezTo>
                          <a:pt x="8238" y="5296"/>
                          <a:pt x="8309" y="5508"/>
                          <a:pt x="8285" y="5697"/>
                        </a:cubicBezTo>
                        <a:cubicBezTo>
                          <a:pt x="8285" y="5885"/>
                          <a:pt x="8285" y="6097"/>
                          <a:pt x="8262" y="6285"/>
                        </a:cubicBezTo>
                        <a:cubicBezTo>
                          <a:pt x="8238" y="6473"/>
                          <a:pt x="8167" y="6662"/>
                          <a:pt x="8073" y="6803"/>
                        </a:cubicBezTo>
                        <a:cubicBezTo>
                          <a:pt x="8003" y="6944"/>
                          <a:pt x="7838" y="7038"/>
                          <a:pt x="7673" y="7038"/>
                        </a:cubicBezTo>
                        <a:cubicBezTo>
                          <a:pt x="7556" y="7015"/>
                          <a:pt x="7461" y="6968"/>
                          <a:pt x="7391" y="6873"/>
                        </a:cubicBezTo>
                        <a:cubicBezTo>
                          <a:pt x="7273" y="6709"/>
                          <a:pt x="7226" y="6520"/>
                          <a:pt x="7250" y="6309"/>
                        </a:cubicBezTo>
                        <a:cubicBezTo>
                          <a:pt x="7226" y="6120"/>
                          <a:pt x="7250" y="5932"/>
                          <a:pt x="7273" y="5720"/>
                        </a:cubicBezTo>
                        <a:cubicBezTo>
                          <a:pt x="7297" y="5555"/>
                          <a:pt x="7344" y="5367"/>
                          <a:pt x="7438" y="5226"/>
                        </a:cubicBezTo>
                        <a:cubicBezTo>
                          <a:pt x="7532" y="5085"/>
                          <a:pt x="7673" y="4991"/>
                          <a:pt x="7838" y="4991"/>
                        </a:cubicBezTo>
                        <a:close/>
                        <a:moveTo>
                          <a:pt x="8054" y="3741"/>
                        </a:moveTo>
                        <a:cubicBezTo>
                          <a:pt x="8021" y="3741"/>
                          <a:pt x="7988" y="3742"/>
                          <a:pt x="7956" y="3743"/>
                        </a:cubicBezTo>
                        <a:cubicBezTo>
                          <a:pt x="7461" y="3743"/>
                          <a:pt x="7014" y="3884"/>
                          <a:pt x="6591" y="4143"/>
                        </a:cubicBezTo>
                        <a:cubicBezTo>
                          <a:pt x="6238" y="4379"/>
                          <a:pt x="5955" y="4708"/>
                          <a:pt x="5767" y="5085"/>
                        </a:cubicBezTo>
                        <a:cubicBezTo>
                          <a:pt x="5579" y="5508"/>
                          <a:pt x="5484" y="5979"/>
                          <a:pt x="5508" y="6450"/>
                        </a:cubicBezTo>
                        <a:cubicBezTo>
                          <a:pt x="5484" y="6968"/>
                          <a:pt x="5720" y="7485"/>
                          <a:pt x="6120" y="7838"/>
                        </a:cubicBezTo>
                        <a:cubicBezTo>
                          <a:pt x="6475" y="8131"/>
                          <a:pt x="6923" y="8293"/>
                          <a:pt x="7381" y="8293"/>
                        </a:cubicBezTo>
                        <a:cubicBezTo>
                          <a:pt x="7439" y="8293"/>
                          <a:pt x="7497" y="8291"/>
                          <a:pt x="7556" y="8286"/>
                        </a:cubicBezTo>
                        <a:cubicBezTo>
                          <a:pt x="8026" y="8286"/>
                          <a:pt x="8497" y="8144"/>
                          <a:pt x="8897" y="7909"/>
                        </a:cubicBezTo>
                        <a:cubicBezTo>
                          <a:pt x="9274" y="7674"/>
                          <a:pt x="9556" y="7344"/>
                          <a:pt x="9744" y="6944"/>
                        </a:cubicBezTo>
                        <a:cubicBezTo>
                          <a:pt x="9933" y="6520"/>
                          <a:pt x="10027" y="6050"/>
                          <a:pt x="9980" y="5602"/>
                        </a:cubicBezTo>
                        <a:cubicBezTo>
                          <a:pt x="10003" y="5061"/>
                          <a:pt x="9791" y="4543"/>
                          <a:pt x="9391" y="4190"/>
                        </a:cubicBezTo>
                        <a:cubicBezTo>
                          <a:pt x="9016" y="3904"/>
                          <a:pt x="8538" y="3741"/>
                          <a:pt x="8054" y="3741"/>
                        </a:cubicBezTo>
                        <a:close/>
                        <a:moveTo>
                          <a:pt x="9603" y="1"/>
                        </a:moveTo>
                        <a:lnTo>
                          <a:pt x="7461" y="48"/>
                        </a:lnTo>
                        <a:lnTo>
                          <a:pt x="424" y="8380"/>
                        </a:lnTo>
                        <a:lnTo>
                          <a:pt x="2566" y="8333"/>
                        </a:lnTo>
                        <a:lnTo>
                          <a:pt x="96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51"/>
                  <p:cNvSpPr/>
                  <p:nvPr/>
                </p:nvSpPr>
                <p:spPr>
                  <a:xfrm>
                    <a:off x="2262800" y="3872475"/>
                    <a:ext cx="1287425" cy="229500"/>
                  </a:xfrm>
                  <a:custGeom>
                    <a:rect b="b" l="l" r="r" t="t"/>
                    <a:pathLst>
                      <a:path extrusionOk="0" h="9180" w="51497">
                        <a:moveTo>
                          <a:pt x="51497" y="0"/>
                        </a:moveTo>
                        <a:lnTo>
                          <a:pt x="0" y="1483"/>
                        </a:lnTo>
                        <a:lnTo>
                          <a:pt x="6214" y="9179"/>
                        </a:lnTo>
                        <a:lnTo>
                          <a:pt x="46390" y="8638"/>
                        </a:lnTo>
                        <a:lnTo>
                          <a:pt x="51497"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62" name="Google Shape;862;p51"/>
              <p:cNvSpPr txBox="1"/>
              <p:nvPr/>
            </p:nvSpPr>
            <p:spPr>
              <a:xfrm rot="-1689440">
                <a:off x="5362418" y="2019790"/>
                <a:ext cx="1501608" cy="29366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L I M I T E D  T I M E   O N L Y</a:t>
                </a:r>
                <a:endParaRPr sz="1100">
                  <a:solidFill>
                    <a:schemeClr val="dk1"/>
                  </a:solidFill>
                  <a:latin typeface="Bebas Neue"/>
                  <a:ea typeface="Bebas Neue"/>
                  <a:cs typeface="Bebas Neue"/>
                  <a:sym typeface="Bebas Neue"/>
                </a:endParaRPr>
              </a:p>
            </p:txBody>
          </p:sp>
        </p:grpSp>
        <p:sp>
          <p:nvSpPr>
            <p:cNvPr id="863" name="Google Shape;863;p51"/>
            <p:cNvSpPr txBox="1"/>
            <p:nvPr/>
          </p:nvSpPr>
          <p:spPr>
            <a:xfrm rot="221021">
              <a:off x="5651855" y="2399173"/>
              <a:ext cx="1797714" cy="639104"/>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i="1" lang="en" sz="2800">
                  <a:solidFill>
                    <a:schemeClr val="dk1"/>
                  </a:solidFill>
                  <a:latin typeface="Montserrat Black"/>
                  <a:ea typeface="Montserrat Black"/>
                  <a:cs typeface="Montserrat Black"/>
                  <a:sym typeface="Montserrat Black"/>
                </a:rPr>
                <a:t>BLACK </a:t>
              </a:r>
              <a:r>
                <a:rPr i="1" lang="en" sz="2800">
                  <a:solidFill>
                    <a:schemeClr val="lt2"/>
                  </a:solidFill>
                  <a:latin typeface="Montserrat Black"/>
                  <a:ea typeface="Montserrat Black"/>
                  <a:cs typeface="Montserrat Black"/>
                  <a:sym typeface="Montserrat Black"/>
                </a:rPr>
                <a:t>FRIDAY</a:t>
              </a:r>
              <a:endParaRPr i="1" sz="2800">
                <a:solidFill>
                  <a:schemeClr val="lt2"/>
                </a:solidFill>
                <a:latin typeface="Montserrat Black"/>
                <a:ea typeface="Montserrat Black"/>
                <a:cs typeface="Montserrat Black"/>
                <a:sym typeface="Montserrat Black"/>
              </a:endParaRPr>
            </a:p>
          </p:txBody>
        </p:sp>
        <p:sp>
          <p:nvSpPr>
            <p:cNvPr id="864" name="Google Shape;864;p51"/>
            <p:cNvSpPr txBox="1"/>
            <p:nvPr/>
          </p:nvSpPr>
          <p:spPr>
            <a:xfrm rot="233571">
              <a:off x="5745049" y="3211241"/>
              <a:ext cx="1581950" cy="294067"/>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i="1" lang="en" sz="1800">
                  <a:solidFill>
                    <a:schemeClr val="dk1"/>
                  </a:solidFill>
                  <a:latin typeface="Montserrat Black"/>
                  <a:ea typeface="Montserrat Black"/>
                  <a:cs typeface="Montserrat Black"/>
                  <a:sym typeface="Montserrat Black"/>
                </a:rPr>
                <a:t>50%</a:t>
              </a:r>
              <a:r>
                <a:rPr lang="en" sz="1000">
                  <a:solidFill>
                    <a:schemeClr val="dk1"/>
                  </a:solidFill>
                  <a:latin typeface="DM Sans"/>
                  <a:ea typeface="DM Sans"/>
                  <a:cs typeface="DM Sans"/>
                  <a:sym typeface="DM Sans"/>
                </a:rPr>
                <a:t> </a:t>
              </a:r>
              <a:r>
                <a:rPr lang="en" sz="1200">
                  <a:solidFill>
                    <a:schemeClr val="dk1"/>
                  </a:solidFill>
                  <a:latin typeface="DM Sans"/>
                  <a:ea typeface="DM Sans"/>
                  <a:cs typeface="DM Sans"/>
                  <a:sym typeface="DM Sans"/>
                </a:rPr>
                <a:t>OFF</a:t>
              </a:r>
              <a:endParaRPr sz="1200">
                <a:solidFill>
                  <a:schemeClr val="dk1"/>
                </a:solidFill>
                <a:latin typeface="DM Sans"/>
                <a:ea typeface="DM Sans"/>
                <a:cs typeface="DM Sans"/>
                <a:sym typeface="DM Sans"/>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68" name="Shape 868"/>
        <p:cNvGrpSpPr/>
        <p:nvPr/>
      </p:nvGrpSpPr>
      <p:grpSpPr>
        <a:xfrm>
          <a:off x="0" y="0"/>
          <a:ext cx="0" cy="0"/>
          <a:chOff x="0" y="0"/>
          <a:chExt cx="0" cy="0"/>
        </a:xfrm>
      </p:grpSpPr>
      <p:grpSp>
        <p:nvGrpSpPr>
          <p:cNvPr id="869" name="Google Shape;869;p52"/>
          <p:cNvGrpSpPr/>
          <p:nvPr/>
        </p:nvGrpSpPr>
        <p:grpSpPr>
          <a:xfrm rot="2838583">
            <a:off x="3588160" y="-2355688"/>
            <a:ext cx="8210887" cy="4926772"/>
            <a:chOff x="2846901" y="2229172"/>
            <a:chExt cx="8210100" cy="4926300"/>
          </a:xfrm>
        </p:grpSpPr>
        <p:sp>
          <p:nvSpPr>
            <p:cNvPr id="870" name="Google Shape;870;p52"/>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52"/>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872" name="Google Shape;872;p52"/>
          <p:cNvGrpSpPr/>
          <p:nvPr/>
        </p:nvGrpSpPr>
        <p:grpSpPr>
          <a:xfrm flipH="1" rot="1295252">
            <a:off x="-317700" y="2342147"/>
            <a:ext cx="9855601" cy="1654399"/>
            <a:chOff x="-311300" y="-167354"/>
            <a:chExt cx="9856200" cy="1654500"/>
          </a:xfrm>
        </p:grpSpPr>
        <p:sp>
          <p:nvSpPr>
            <p:cNvPr id="873" name="Google Shape;873;p52"/>
            <p:cNvSpPr/>
            <p:nvPr/>
          </p:nvSpPr>
          <p:spPr>
            <a:xfrm flipH="1" rot="412539">
              <a:off x="-190025" y="410119"/>
              <a:ext cx="9678001" cy="499553"/>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52"/>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pic>
        <p:nvPicPr>
          <p:cNvPr id="875" name="Google Shape;875;p52"/>
          <p:cNvPicPr preferRelativeResize="0"/>
          <p:nvPr/>
        </p:nvPicPr>
        <p:blipFill rotWithShape="1">
          <a:blip r:embed="rId3">
            <a:alphaModFix/>
          </a:blip>
          <a:srcRect b="0" l="10491" r="8114" t="18487"/>
          <a:stretch/>
        </p:blipFill>
        <p:spPr>
          <a:xfrm flipH="1">
            <a:off x="6340675" y="1351825"/>
            <a:ext cx="2081346" cy="3122801"/>
          </a:xfrm>
          <a:prstGeom prst="rect">
            <a:avLst/>
          </a:prstGeom>
          <a:noFill/>
          <a:ln>
            <a:noFill/>
          </a:ln>
        </p:spPr>
      </p:pic>
      <p:grpSp>
        <p:nvGrpSpPr>
          <p:cNvPr id="876" name="Google Shape;876;p52"/>
          <p:cNvGrpSpPr/>
          <p:nvPr/>
        </p:nvGrpSpPr>
        <p:grpSpPr>
          <a:xfrm flipH="1" rot="-1835951">
            <a:off x="747262" y="2459243"/>
            <a:ext cx="9629749" cy="3251214"/>
            <a:chOff x="-1185702" y="-859869"/>
            <a:chExt cx="9630300" cy="3251400"/>
          </a:xfrm>
        </p:grpSpPr>
        <p:sp>
          <p:nvSpPr>
            <p:cNvPr id="877" name="Google Shape;877;p52"/>
            <p:cNvSpPr/>
            <p:nvPr/>
          </p:nvSpPr>
          <p:spPr>
            <a:xfrm rot="-976985">
              <a:off x="-1313784" y="516063"/>
              <a:ext cx="9886465"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52"/>
            <p:cNvSpPr txBox="1"/>
            <p:nvPr/>
          </p:nvSpPr>
          <p:spPr>
            <a:xfrm rot="-980663">
              <a:off x="-1197302" y="569179"/>
              <a:ext cx="9645706"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TELEVISION BLACK FRIDAY </a:t>
              </a:r>
              <a:endParaRPr sz="1800">
                <a:solidFill>
                  <a:schemeClr val="dk1"/>
                </a:solidFill>
                <a:latin typeface="Montserrat ExtraBold"/>
                <a:ea typeface="Montserrat ExtraBold"/>
                <a:cs typeface="Montserrat ExtraBold"/>
                <a:sym typeface="Montserrat ExtraBold"/>
              </a:endParaRPr>
            </a:p>
          </p:txBody>
        </p:sp>
      </p:grpSp>
      <p:sp>
        <p:nvSpPr>
          <p:cNvPr id="879" name="Google Shape;879;p52"/>
          <p:cNvSpPr/>
          <p:nvPr/>
        </p:nvSpPr>
        <p:spPr>
          <a:xfrm>
            <a:off x="715225" y="1351950"/>
            <a:ext cx="5409300" cy="3122700"/>
          </a:xfrm>
          <a:prstGeom prst="roundRect">
            <a:avLst>
              <a:gd fmla="val 2739" name="adj"/>
            </a:avLst>
          </a:prstGeom>
          <a:solidFill>
            <a:schemeClr val="dk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52"/>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ADVERTISING CAMPAIGN 1</a:t>
            </a:r>
            <a:endParaRPr/>
          </a:p>
        </p:txBody>
      </p:sp>
      <p:graphicFrame>
        <p:nvGraphicFramePr>
          <p:cNvPr id="881" name="Google Shape;881;p52"/>
          <p:cNvGraphicFramePr/>
          <p:nvPr/>
        </p:nvGraphicFramePr>
        <p:xfrm>
          <a:off x="771500" y="1407713"/>
          <a:ext cx="3000000" cy="3000000"/>
        </p:xfrm>
        <a:graphic>
          <a:graphicData uri="http://schemas.openxmlformats.org/drawingml/2006/table">
            <a:tbl>
              <a:tblPr>
                <a:noFill/>
                <a:tableStyleId>{5477EF53-8D16-4C73-819E-DAB43C0390C8}</a:tableStyleId>
              </a:tblPr>
              <a:tblGrid>
                <a:gridCol w="2648375"/>
                <a:gridCol w="2648375"/>
              </a:tblGrid>
              <a:tr h="620375">
                <a:tc>
                  <a:txBody>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GOALS</a:t>
                      </a:r>
                      <a:endParaRPr sz="2400">
                        <a:solidFill>
                          <a:schemeClr val="dk1"/>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BUDGET</a:t>
                      </a:r>
                      <a:endParaRPr sz="2400">
                        <a:solidFill>
                          <a:schemeClr val="dk1"/>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1041200">
                <a:tc>
                  <a:txBody>
                    <a:bodyPr/>
                    <a:lstStyle/>
                    <a:p>
                      <a:pPr indent="-323850" lvl="0" marL="457200" rtl="0" algn="l">
                        <a:lnSpc>
                          <a:spcPct val="115000"/>
                        </a:lnSpc>
                        <a:spcBef>
                          <a:spcPts val="0"/>
                        </a:spcBef>
                        <a:spcAft>
                          <a:spcPts val="0"/>
                        </a:spcAft>
                        <a:buClr>
                          <a:schemeClr val="lt2"/>
                        </a:buClr>
                        <a:buSzPts val="1500"/>
                        <a:buFont typeface="DM Sans"/>
                        <a:buChar char="✱"/>
                      </a:pPr>
                      <a:r>
                        <a:rPr lang="en" sz="1500">
                          <a:solidFill>
                            <a:schemeClr val="dk1"/>
                          </a:solidFill>
                          <a:latin typeface="DM Sans"/>
                          <a:ea typeface="DM Sans"/>
                          <a:cs typeface="DM Sans"/>
                          <a:sym typeface="DM Sans"/>
                        </a:rPr>
                        <a:t>Goal 1</a:t>
                      </a:r>
                      <a:endParaRPr sz="1500">
                        <a:solidFill>
                          <a:schemeClr val="dk1"/>
                        </a:solidFill>
                        <a:latin typeface="DM Sans"/>
                        <a:ea typeface="DM Sans"/>
                        <a:cs typeface="DM Sans"/>
                        <a:sym typeface="DM Sans"/>
                      </a:endParaRPr>
                    </a:p>
                    <a:p>
                      <a:pPr indent="-323850" lvl="0" marL="457200" rtl="0" algn="l">
                        <a:lnSpc>
                          <a:spcPct val="115000"/>
                        </a:lnSpc>
                        <a:spcBef>
                          <a:spcPts val="0"/>
                        </a:spcBef>
                        <a:spcAft>
                          <a:spcPts val="0"/>
                        </a:spcAft>
                        <a:buClr>
                          <a:schemeClr val="lt2"/>
                        </a:buClr>
                        <a:buSzPts val="1500"/>
                        <a:buFont typeface="DM Sans"/>
                        <a:buChar char="✱"/>
                      </a:pPr>
                      <a:r>
                        <a:rPr lang="en" sz="1500">
                          <a:solidFill>
                            <a:schemeClr val="dk1"/>
                          </a:solidFill>
                          <a:latin typeface="DM Sans"/>
                          <a:ea typeface="DM Sans"/>
                          <a:cs typeface="DM Sans"/>
                          <a:sym typeface="DM Sans"/>
                        </a:rPr>
                        <a:t>Goal 2</a:t>
                      </a:r>
                      <a:endParaRPr sz="1500">
                        <a:solidFill>
                          <a:schemeClr val="dk1"/>
                        </a:solidFill>
                        <a:latin typeface="DM Sans"/>
                        <a:ea typeface="DM Sans"/>
                        <a:cs typeface="DM Sans"/>
                        <a:sym typeface="DM Sans"/>
                      </a:endParaRPr>
                    </a:p>
                    <a:p>
                      <a:pPr indent="-323850" lvl="0" marL="457200" rtl="0" algn="l">
                        <a:lnSpc>
                          <a:spcPct val="115000"/>
                        </a:lnSpc>
                        <a:spcBef>
                          <a:spcPts val="0"/>
                        </a:spcBef>
                        <a:spcAft>
                          <a:spcPts val="0"/>
                        </a:spcAft>
                        <a:buClr>
                          <a:schemeClr val="lt2"/>
                        </a:buClr>
                        <a:buSzPts val="1500"/>
                        <a:buFont typeface="DM Sans"/>
                        <a:buChar char="✱"/>
                      </a:pPr>
                      <a:r>
                        <a:rPr lang="en" sz="1500">
                          <a:solidFill>
                            <a:schemeClr val="dk1"/>
                          </a:solidFill>
                          <a:latin typeface="DM Sans"/>
                          <a:ea typeface="DM Sans"/>
                          <a:cs typeface="DM Sans"/>
                          <a:sym typeface="DM Sans"/>
                        </a:rPr>
                        <a:t>Goal 3</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ctr">
                        <a:spcBef>
                          <a:spcPts val="0"/>
                        </a:spcBef>
                        <a:spcAft>
                          <a:spcPts val="0"/>
                        </a:spcAft>
                        <a:buNone/>
                      </a:pPr>
                      <a:r>
                        <a:rPr b="1" lang="en" sz="2400">
                          <a:solidFill>
                            <a:schemeClr val="lt2"/>
                          </a:solidFill>
                          <a:latin typeface="DM Sans"/>
                          <a:ea typeface="DM Sans"/>
                          <a:cs typeface="DM Sans"/>
                          <a:sym typeface="DM Sans"/>
                        </a:rPr>
                        <a:t>$3,450,000</a:t>
                      </a:r>
                      <a:endParaRPr b="1" sz="2400">
                        <a:solidFill>
                          <a:schemeClr val="lt2"/>
                        </a:solidFill>
                        <a:latin typeface="DM Sans"/>
                        <a:ea typeface="DM Sans"/>
                        <a:cs typeface="DM Sans"/>
                        <a:sym typeface="DM Sans"/>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622800">
                <a:tc gridSpan="2">
                  <a:txBody>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DESCRIPTION</a:t>
                      </a:r>
                      <a:endParaRPr sz="2400">
                        <a:solidFill>
                          <a:schemeClr val="dk1"/>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hMerge="1"/>
              </a:tr>
              <a:tr h="726800">
                <a:tc gridSpan="2">
                  <a:txBody>
                    <a:bodyPr/>
                    <a:lstStyle/>
                    <a:p>
                      <a:pPr indent="0" lvl="0" marL="0" rtl="0" algn="ctr">
                        <a:spcBef>
                          <a:spcPts val="0"/>
                        </a:spcBef>
                        <a:spcAft>
                          <a:spcPts val="1600"/>
                        </a:spcAft>
                        <a:buNone/>
                      </a:pPr>
                      <a:r>
                        <a:rPr lang="en" sz="1500">
                          <a:solidFill>
                            <a:schemeClr val="dk1"/>
                          </a:solidFill>
                          <a:latin typeface="DM Sans"/>
                          <a:ea typeface="DM Sans"/>
                          <a:cs typeface="DM Sans"/>
                          <a:sym typeface="DM Sans"/>
                        </a:rPr>
                        <a:t>Mercury is the closest planet to the Sun and the smallest in the entire Solar System</a:t>
                      </a:r>
                      <a:endParaRPr>
                        <a:solidFill>
                          <a:schemeClr val="dk1"/>
                        </a:solidFill>
                      </a:endParaRPr>
                    </a:p>
                  </a:txBody>
                  <a:tcPr marT="91425" marB="91425" marR="137150" marL="137150" anchor="ctr">
                    <a:lnL cap="flat" cmpd="sng" w="28575">
                      <a:solidFill>
                        <a:schemeClr val="dk1"/>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hMerge="1"/>
              </a:tr>
            </a:tbl>
          </a:graphicData>
        </a:graphic>
      </p:graphicFrame>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85" name="Shape 885"/>
        <p:cNvGrpSpPr/>
        <p:nvPr/>
      </p:nvGrpSpPr>
      <p:grpSpPr>
        <a:xfrm>
          <a:off x="0" y="0"/>
          <a:ext cx="0" cy="0"/>
          <a:chOff x="0" y="0"/>
          <a:chExt cx="0" cy="0"/>
        </a:xfrm>
      </p:grpSpPr>
      <p:grpSp>
        <p:nvGrpSpPr>
          <p:cNvPr id="886" name="Google Shape;886;p53"/>
          <p:cNvGrpSpPr/>
          <p:nvPr/>
        </p:nvGrpSpPr>
        <p:grpSpPr>
          <a:xfrm flipH="1" rot="-1761540">
            <a:off x="-3134861" y="-1285661"/>
            <a:ext cx="8918460" cy="3043323"/>
            <a:chOff x="-840567" y="-752472"/>
            <a:chExt cx="8918100" cy="3043200"/>
          </a:xfrm>
        </p:grpSpPr>
        <p:sp>
          <p:nvSpPr>
            <p:cNvPr id="887" name="Google Shape;887;p53"/>
            <p:cNvSpPr/>
            <p:nvPr/>
          </p:nvSpPr>
          <p:spPr>
            <a:xfrm rot="-976925">
              <a:off x="-953746" y="5193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3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53"/>
            <p:cNvSpPr txBox="1"/>
            <p:nvPr/>
          </p:nvSpPr>
          <p:spPr>
            <a:xfrm rot="-980639">
              <a:off x="-844125" y="5719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889" name="Google Shape;889;p53"/>
          <p:cNvGrpSpPr/>
          <p:nvPr/>
        </p:nvGrpSpPr>
        <p:grpSpPr>
          <a:xfrm flipH="1" rot="-457223">
            <a:off x="-318158" y="1942953"/>
            <a:ext cx="9855520" cy="1654386"/>
            <a:chOff x="-311300" y="-167354"/>
            <a:chExt cx="9856200" cy="1654500"/>
          </a:xfrm>
        </p:grpSpPr>
        <p:sp>
          <p:nvSpPr>
            <p:cNvPr id="890" name="Google Shape;890;p53"/>
            <p:cNvSpPr/>
            <p:nvPr/>
          </p:nvSpPr>
          <p:spPr>
            <a:xfrm flipH="1" rot="412539">
              <a:off x="-190025" y="410119"/>
              <a:ext cx="9678001" cy="499553"/>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53"/>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892" name="Google Shape;892;p53"/>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ADVERTISING</a:t>
            </a:r>
            <a:r>
              <a:rPr lang="en"/>
              <a:t> CAMPAIGN 2</a:t>
            </a:r>
            <a:endParaRPr/>
          </a:p>
        </p:txBody>
      </p:sp>
      <p:pic>
        <p:nvPicPr>
          <p:cNvPr id="893" name="Google Shape;893;p53"/>
          <p:cNvPicPr preferRelativeResize="0"/>
          <p:nvPr/>
        </p:nvPicPr>
        <p:blipFill rotWithShape="1">
          <a:blip r:embed="rId3">
            <a:alphaModFix/>
          </a:blip>
          <a:srcRect b="0" l="2033" r="2043" t="0"/>
          <a:stretch/>
        </p:blipFill>
        <p:spPr>
          <a:xfrm>
            <a:off x="720925" y="1351825"/>
            <a:ext cx="2081344" cy="3122801"/>
          </a:xfrm>
          <a:prstGeom prst="rect">
            <a:avLst/>
          </a:prstGeom>
          <a:noFill/>
          <a:ln>
            <a:noFill/>
          </a:ln>
        </p:spPr>
      </p:pic>
      <p:grpSp>
        <p:nvGrpSpPr>
          <p:cNvPr id="894" name="Google Shape;894;p53"/>
          <p:cNvGrpSpPr/>
          <p:nvPr/>
        </p:nvGrpSpPr>
        <p:grpSpPr>
          <a:xfrm flipH="1" rot="-854098">
            <a:off x="-1069326" y="1781597"/>
            <a:ext cx="8210138" cy="4926323"/>
            <a:chOff x="2846901" y="2229172"/>
            <a:chExt cx="8210100" cy="4926300"/>
          </a:xfrm>
        </p:grpSpPr>
        <p:sp>
          <p:nvSpPr>
            <p:cNvPr id="895" name="Google Shape;895;p53"/>
            <p:cNvSpPr/>
            <p:nvPr/>
          </p:nvSpPr>
          <p:spPr>
            <a:xfrm flipH="1" rot="-1764857">
              <a:off x="2379756" y="4442689"/>
              <a:ext cx="9144390" cy="499266"/>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53"/>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MARKETING EVENT SALE SALE SALE SALE SALE SALE SALE </a:t>
              </a:r>
              <a:endParaRPr sz="1600">
                <a:solidFill>
                  <a:schemeClr val="dk1"/>
                </a:solidFill>
                <a:latin typeface="Montserrat ExtraBold"/>
                <a:ea typeface="Montserrat ExtraBold"/>
                <a:cs typeface="Montserrat ExtraBold"/>
                <a:sym typeface="Montserrat ExtraBold"/>
              </a:endParaRPr>
            </a:p>
          </p:txBody>
        </p:sp>
      </p:grpSp>
      <p:sp>
        <p:nvSpPr>
          <p:cNvPr id="897" name="Google Shape;897;p53"/>
          <p:cNvSpPr/>
          <p:nvPr/>
        </p:nvSpPr>
        <p:spPr>
          <a:xfrm>
            <a:off x="3010750" y="1351950"/>
            <a:ext cx="5409300" cy="3122700"/>
          </a:xfrm>
          <a:prstGeom prst="roundRect">
            <a:avLst>
              <a:gd fmla="val 2739" name="adj"/>
            </a:avLst>
          </a:prstGeom>
          <a:solidFill>
            <a:schemeClr val="dk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aphicFrame>
        <p:nvGraphicFramePr>
          <p:cNvPr id="898" name="Google Shape;898;p53"/>
          <p:cNvGraphicFramePr/>
          <p:nvPr/>
        </p:nvGraphicFramePr>
        <p:xfrm>
          <a:off x="3069850" y="1407710"/>
          <a:ext cx="3000000" cy="3000000"/>
        </p:xfrm>
        <a:graphic>
          <a:graphicData uri="http://schemas.openxmlformats.org/drawingml/2006/table">
            <a:tbl>
              <a:tblPr>
                <a:noFill/>
                <a:tableStyleId>{5477EF53-8D16-4C73-819E-DAB43C0390C8}</a:tableStyleId>
              </a:tblPr>
              <a:tblGrid>
                <a:gridCol w="3020325"/>
                <a:gridCol w="2264225"/>
              </a:tblGrid>
              <a:tr h="1003725">
                <a:tc>
                  <a:txBody>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DESCRIPTION:</a:t>
                      </a:r>
                      <a:endParaRPr sz="2400">
                        <a:solidFill>
                          <a:schemeClr val="dk1"/>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l">
                        <a:spcBef>
                          <a:spcPts val="0"/>
                        </a:spcBef>
                        <a:spcAft>
                          <a:spcPts val="1600"/>
                        </a:spcAft>
                        <a:buNone/>
                      </a:pPr>
                      <a:r>
                        <a:rPr lang="en" sz="1500">
                          <a:solidFill>
                            <a:schemeClr val="dk1"/>
                          </a:solidFill>
                          <a:latin typeface="DM Sans"/>
                          <a:ea typeface="DM Sans"/>
                          <a:cs typeface="DM Sans"/>
                          <a:sym typeface="DM Sans"/>
                        </a:rPr>
                        <a:t>Jupiter is a gas giant and the biggest planet in the Solar System</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1003725">
                <a:tc>
                  <a:txBody>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GOALS:</a:t>
                      </a:r>
                      <a:endParaRPr sz="2400">
                        <a:solidFill>
                          <a:schemeClr val="dk1"/>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323850" lvl="0" marL="457200" rtl="0" algn="l">
                        <a:lnSpc>
                          <a:spcPct val="115000"/>
                        </a:lnSpc>
                        <a:spcBef>
                          <a:spcPts val="0"/>
                        </a:spcBef>
                        <a:spcAft>
                          <a:spcPts val="0"/>
                        </a:spcAft>
                        <a:buClr>
                          <a:schemeClr val="lt2"/>
                        </a:buClr>
                        <a:buSzPts val="1500"/>
                        <a:buFont typeface="DM Sans"/>
                        <a:buChar char="✱"/>
                      </a:pPr>
                      <a:r>
                        <a:rPr lang="en" sz="1500">
                          <a:solidFill>
                            <a:schemeClr val="dk1"/>
                          </a:solidFill>
                          <a:latin typeface="DM Sans"/>
                          <a:ea typeface="DM Sans"/>
                          <a:cs typeface="DM Sans"/>
                          <a:sym typeface="DM Sans"/>
                        </a:rPr>
                        <a:t>Goal 1</a:t>
                      </a:r>
                      <a:endParaRPr sz="1500">
                        <a:solidFill>
                          <a:schemeClr val="dk1"/>
                        </a:solidFill>
                        <a:latin typeface="DM Sans"/>
                        <a:ea typeface="DM Sans"/>
                        <a:cs typeface="DM Sans"/>
                        <a:sym typeface="DM Sans"/>
                      </a:endParaRPr>
                    </a:p>
                    <a:p>
                      <a:pPr indent="-323850" lvl="0" marL="457200" rtl="0" algn="l">
                        <a:lnSpc>
                          <a:spcPct val="115000"/>
                        </a:lnSpc>
                        <a:spcBef>
                          <a:spcPts val="0"/>
                        </a:spcBef>
                        <a:spcAft>
                          <a:spcPts val="0"/>
                        </a:spcAft>
                        <a:buClr>
                          <a:schemeClr val="lt2"/>
                        </a:buClr>
                        <a:buSzPts val="1500"/>
                        <a:buFont typeface="DM Sans"/>
                        <a:buChar char="✱"/>
                      </a:pPr>
                      <a:r>
                        <a:rPr lang="en" sz="1500">
                          <a:solidFill>
                            <a:schemeClr val="dk1"/>
                          </a:solidFill>
                          <a:latin typeface="DM Sans"/>
                          <a:ea typeface="DM Sans"/>
                          <a:cs typeface="DM Sans"/>
                          <a:sym typeface="DM Sans"/>
                        </a:rPr>
                        <a:t>Goal 2</a:t>
                      </a:r>
                      <a:endParaRPr sz="1500">
                        <a:solidFill>
                          <a:schemeClr val="dk1"/>
                        </a:solidFill>
                        <a:latin typeface="DM Sans"/>
                        <a:ea typeface="DM Sans"/>
                        <a:cs typeface="DM Sans"/>
                        <a:sym typeface="DM Sans"/>
                      </a:endParaRPr>
                    </a:p>
                    <a:p>
                      <a:pPr indent="-323850" lvl="0" marL="457200" rtl="0" algn="l">
                        <a:lnSpc>
                          <a:spcPct val="115000"/>
                        </a:lnSpc>
                        <a:spcBef>
                          <a:spcPts val="0"/>
                        </a:spcBef>
                        <a:spcAft>
                          <a:spcPts val="0"/>
                        </a:spcAft>
                        <a:buClr>
                          <a:schemeClr val="lt2"/>
                        </a:buClr>
                        <a:buSzPts val="1500"/>
                        <a:buFont typeface="DM Sans"/>
                        <a:buChar char="✱"/>
                      </a:pPr>
                      <a:r>
                        <a:rPr lang="en" sz="1500">
                          <a:solidFill>
                            <a:schemeClr val="dk1"/>
                          </a:solidFill>
                          <a:latin typeface="DM Sans"/>
                          <a:ea typeface="DM Sans"/>
                          <a:cs typeface="DM Sans"/>
                          <a:sym typeface="DM Sans"/>
                        </a:rPr>
                        <a:t>Goal 3</a:t>
                      </a:r>
                      <a:endParaRPr sz="1500">
                        <a:solidFill>
                          <a:schemeClr val="dk1"/>
                        </a:solidFill>
                        <a:latin typeface="DM Sans"/>
                        <a:ea typeface="DM Sans"/>
                        <a:cs typeface="DM Sans"/>
                        <a:sym typeface="DM Sans"/>
                      </a:endParaRPr>
                    </a:p>
                  </a:txBody>
                  <a:tcPr marT="91425" marB="91425" marR="91425" marL="91425" anchor="ctr">
                    <a:lnL cap="flat" cmpd="sng" w="28575">
                      <a:solidFill>
                        <a:schemeClr val="dk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r h="1003725">
                <a:tc>
                  <a:txBody>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BUDGET:</a:t>
                      </a:r>
                      <a:endParaRPr sz="2400">
                        <a:solidFill>
                          <a:schemeClr val="dk1"/>
                        </a:solidFill>
                        <a:latin typeface="Montserrat ExtraBold"/>
                        <a:ea typeface="Montserrat ExtraBold"/>
                        <a:cs typeface="Montserrat ExtraBold"/>
                        <a:sym typeface="Montserrat ExtraBold"/>
                      </a:endParaRPr>
                    </a:p>
                  </a:txBody>
                  <a:tcPr marT="91425" marB="91425" marR="91425" marL="91425" anchor="ctr">
                    <a:lnL cap="flat" cmpd="sng" w="28575">
                      <a:solidFill>
                        <a:schemeClr val="dk1"/>
                      </a:solidFill>
                      <a:prstDash val="solid"/>
                      <a:round/>
                      <a:headEnd len="sm" w="sm" type="none"/>
                      <a:tailEnd len="sm" w="sm" type="none"/>
                    </a:lnL>
                    <a:lnR cap="flat" cmpd="sng" w="28575">
                      <a:solidFill>
                        <a:schemeClr val="dk1">
                          <a:alpha val="0"/>
                        </a:schemeClr>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c>
                  <a:txBody>
                    <a:bodyPr/>
                    <a:lstStyle/>
                    <a:p>
                      <a:pPr indent="0" lvl="0" marL="0" rtl="0" algn="l">
                        <a:spcBef>
                          <a:spcPts val="0"/>
                        </a:spcBef>
                        <a:spcAft>
                          <a:spcPts val="0"/>
                        </a:spcAft>
                        <a:buNone/>
                      </a:pPr>
                      <a:r>
                        <a:rPr b="1" lang="en" sz="2400">
                          <a:solidFill>
                            <a:schemeClr val="lt2"/>
                          </a:solidFill>
                          <a:latin typeface="DM Sans"/>
                          <a:ea typeface="DM Sans"/>
                          <a:cs typeface="DM Sans"/>
                          <a:sym typeface="DM Sans"/>
                        </a:rPr>
                        <a:t>$10,000,000</a:t>
                      </a:r>
                      <a:endParaRPr b="1" sz="2400">
                        <a:solidFill>
                          <a:schemeClr val="lt2"/>
                        </a:solidFill>
                        <a:latin typeface="DM Sans"/>
                        <a:ea typeface="DM Sans"/>
                        <a:cs typeface="DM Sans"/>
                        <a:sym typeface="DM Sans"/>
                      </a:endParaRPr>
                    </a:p>
                  </a:txBody>
                  <a:tcPr marT="91425" marB="91425" marR="91425" marL="91425" anchor="ctr">
                    <a:lnL cap="flat" cmpd="sng" w="28575">
                      <a:solidFill>
                        <a:schemeClr val="dk1">
                          <a:alpha val="0"/>
                        </a:schemeClr>
                      </a:solidFill>
                      <a:prstDash val="solid"/>
                      <a:round/>
                      <a:headEnd len="sm" w="sm" type="none"/>
                      <a:tailEnd len="sm" w="sm" type="none"/>
                    </a:lnL>
                    <a:lnR cap="flat" cmpd="sng" w="28575">
                      <a:solidFill>
                        <a:schemeClr val="dk1"/>
                      </a:solidFill>
                      <a:prstDash val="solid"/>
                      <a:round/>
                      <a:headEnd len="sm" w="sm" type="none"/>
                      <a:tailEnd len="sm" w="sm" type="none"/>
                    </a:lnR>
                    <a:lnT cap="flat" cmpd="sng" w="28575">
                      <a:solidFill>
                        <a:schemeClr val="dk1"/>
                      </a:solidFill>
                      <a:prstDash val="solid"/>
                      <a:round/>
                      <a:headEnd len="sm" w="sm" type="none"/>
                      <a:tailEnd len="sm" w="sm" type="none"/>
                    </a:lnT>
                    <a:lnB cap="flat" cmpd="sng" w="28575">
                      <a:solidFill>
                        <a:schemeClr val="dk1"/>
                      </a:solidFill>
                      <a:prstDash val="solid"/>
                      <a:round/>
                      <a:headEnd len="sm" w="sm" type="none"/>
                      <a:tailEnd len="sm" w="sm" type="none"/>
                    </a:lnB>
                    <a:solidFill>
                      <a:schemeClr val="dk2"/>
                    </a:solidFill>
                  </a:tcPr>
                </a:tc>
              </a:tr>
            </a:tbl>
          </a:graphicData>
        </a:graphic>
      </p:graphicFrame>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02" name="Shape 902"/>
        <p:cNvGrpSpPr/>
        <p:nvPr/>
      </p:nvGrpSpPr>
      <p:grpSpPr>
        <a:xfrm>
          <a:off x="0" y="0"/>
          <a:ext cx="0" cy="0"/>
          <a:chOff x="0" y="0"/>
          <a:chExt cx="0" cy="0"/>
        </a:xfrm>
      </p:grpSpPr>
      <p:sp>
        <p:nvSpPr>
          <p:cNvPr id="903" name="Google Shape;903;p54"/>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PREDICTED REACH</a:t>
            </a:r>
            <a:endParaRPr/>
          </a:p>
        </p:txBody>
      </p:sp>
      <p:pic>
        <p:nvPicPr>
          <p:cNvPr id="904" name="Google Shape;904;p54" title="Chart">
            <a:hlinkClick r:id="rId3"/>
          </p:cNvPr>
          <p:cNvPicPr preferRelativeResize="0"/>
          <p:nvPr/>
        </p:nvPicPr>
        <p:blipFill>
          <a:blip r:embed="rId4">
            <a:alphaModFix/>
          </a:blip>
          <a:stretch>
            <a:fillRect/>
          </a:stretch>
        </p:blipFill>
        <p:spPr>
          <a:xfrm>
            <a:off x="711400" y="1406625"/>
            <a:ext cx="4425999" cy="2736750"/>
          </a:xfrm>
          <a:prstGeom prst="rect">
            <a:avLst/>
          </a:prstGeom>
          <a:noFill/>
          <a:ln>
            <a:noFill/>
          </a:ln>
        </p:spPr>
      </p:pic>
      <p:sp>
        <p:nvSpPr>
          <p:cNvPr id="905" name="Google Shape;905;p54"/>
          <p:cNvSpPr txBox="1"/>
          <p:nvPr/>
        </p:nvSpPr>
        <p:spPr>
          <a:xfrm>
            <a:off x="6619800" y="1962225"/>
            <a:ext cx="1658400" cy="491100"/>
          </a:xfrm>
          <a:prstGeom prst="rect">
            <a:avLst/>
          </a:prstGeom>
          <a:noFill/>
          <a:ln>
            <a:noFill/>
          </a:ln>
        </p:spPr>
        <p:txBody>
          <a:bodyPr anchorCtr="0" anchor="ctr" bIns="0"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Mars is actually a cold place </a:t>
            </a:r>
            <a:endParaRPr sz="1500">
              <a:solidFill>
                <a:schemeClr val="dk1"/>
              </a:solidFill>
              <a:latin typeface="DM Sans"/>
              <a:ea typeface="DM Sans"/>
              <a:cs typeface="DM Sans"/>
              <a:sym typeface="DM Sans"/>
            </a:endParaRPr>
          </a:p>
        </p:txBody>
      </p:sp>
      <p:sp>
        <p:nvSpPr>
          <p:cNvPr id="906" name="Google Shape;906;p54"/>
          <p:cNvSpPr txBox="1"/>
          <p:nvPr/>
        </p:nvSpPr>
        <p:spPr>
          <a:xfrm>
            <a:off x="6619800" y="1628175"/>
            <a:ext cx="1658400" cy="378300"/>
          </a:xfrm>
          <a:prstGeom prst="rect">
            <a:avLst/>
          </a:prstGeom>
          <a:noFill/>
          <a:ln>
            <a:noFill/>
          </a:ln>
        </p:spPr>
        <p:txBody>
          <a:bodyPr anchorCtr="0" anchor="ctr" bIns="0"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Montserrat ExtraBold"/>
                <a:ea typeface="Montserrat ExtraBold"/>
                <a:cs typeface="Montserrat ExtraBold"/>
                <a:sym typeface="Montserrat ExtraBold"/>
              </a:rPr>
              <a:t>AREA 1</a:t>
            </a:r>
            <a:endParaRPr sz="2400">
              <a:solidFill>
                <a:schemeClr val="dk1"/>
              </a:solidFill>
              <a:latin typeface="Montserrat ExtraBold"/>
              <a:ea typeface="Montserrat ExtraBold"/>
              <a:cs typeface="Montserrat ExtraBold"/>
              <a:sym typeface="Montserrat ExtraBold"/>
            </a:endParaRPr>
          </a:p>
        </p:txBody>
      </p:sp>
      <p:sp>
        <p:nvSpPr>
          <p:cNvPr id="907" name="Google Shape;907;p54"/>
          <p:cNvSpPr txBox="1"/>
          <p:nvPr/>
        </p:nvSpPr>
        <p:spPr>
          <a:xfrm>
            <a:off x="6619800" y="3543300"/>
            <a:ext cx="1658400" cy="491100"/>
          </a:xfrm>
          <a:prstGeom prst="rect">
            <a:avLst/>
          </a:prstGeom>
          <a:noFill/>
          <a:ln>
            <a:noFill/>
          </a:ln>
        </p:spPr>
        <p:txBody>
          <a:bodyPr anchorCtr="0" anchor="ctr" bIns="0"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Venus has a beautiful name </a:t>
            </a:r>
            <a:endParaRPr sz="1500">
              <a:solidFill>
                <a:schemeClr val="dk1"/>
              </a:solidFill>
              <a:latin typeface="DM Sans"/>
              <a:ea typeface="DM Sans"/>
              <a:cs typeface="DM Sans"/>
              <a:sym typeface="DM Sans"/>
            </a:endParaRPr>
          </a:p>
        </p:txBody>
      </p:sp>
      <p:sp>
        <p:nvSpPr>
          <p:cNvPr id="908" name="Google Shape;908;p54"/>
          <p:cNvSpPr txBox="1"/>
          <p:nvPr/>
        </p:nvSpPr>
        <p:spPr>
          <a:xfrm>
            <a:off x="6619800" y="3209325"/>
            <a:ext cx="1658400" cy="378300"/>
          </a:xfrm>
          <a:prstGeom prst="rect">
            <a:avLst/>
          </a:prstGeom>
          <a:noFill/>
          <a:ln>
            <a:noFill/>
          </a:ln>
        </p:spPr>
        <p:txBody>
          <a:bodyPr anchorCtr="0" anchor="ctr" bIns="0"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Montserrat ExtraBold"/>
                <a:ea typeface="Montserrat ExtraBold"/>
                <a:cs typeface="Montserrat ExtraBold"/>
                <a:sym typeface="Montserrat ExtraBold"/>
              </a:rPr>
              <a:t>AREA 2</a:t>
            </a:r>
            <a:endParaRPr sz="2400">
              <a:solidFill>
                <a:schemeClr val="dk1"/>
              </a:solidFill>
              <a:latin typeface="Montserrat ExtraBold"/>
              <a:ea typeface="Montserrat ExtraBold"/>
              <a:cs typeface="Montserrat ExtraBold"/>
              <a:sym typeface="Montserrat ExtraBold"/>
            </a:endParaRPr>
          </a:p>
        </p:txBody>
      </p:sp>
      <p:sp>
        <p:nvSpPr>
          <p:cNvPr id="909" name="Google Shape;909;p54"/>
          <p:cNvSpPr txBox="1"/>
          <p:nvPr/>
        </p:nvSpPr>
        <p:spPr>
          <a:xfrm>
            <a:off x="714225" y="4347625"/>
            <a:ext cx="7715400" cy="36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chemeClr val="dk1"/>
                </a:solidFill>
                <a:latin typeface="DM Sans"/>
                <a:ea typeface="DM Sans"/>
                <a:cs typeface="DM Sans"/>
                <a:sym typeface="DM Sans"/>
              </a:rPr>
              <a:t>Follow the link in the graph to modify its data and then paste the new one here. </a:t>
            </a:r>
            <a:r>
              <a:rPr b="1" lang="en" sz="1100">
                <a:solidFill>
                  <a:schemeClr val="dk1"/>
                </a:solidFill>
                <a:uFill>
                  <a:noFill/>
                </a:uFill>
                <a:latin typeface="DM Sans"/>
                <a:ea typeface="DM Sans"/>
                <a:cs typeface="DM Sans"/>
                <a:sym typeface="DM Sans"/>
                <a:hlinkClick r:id="rId5">
                  <a:extLst>
                    <a:ext uri="{A12FA001-AC4F-418D-AE19-62706E023703}">
                      <ahyp:hlinkClr val="tx"/>
                    </a:ext>
                  </a:extLst>
                </a:hlinkClick>
              </a:rPr>
              <a:t>For more info, click here</a:t>
            </a:r>
            <a:endParaRPr b="1" sz="1100">
              <a:solidFill>
                <a:schemeClr val="dk1"/>
              </a:solidFill>
              <a:latin typeface="DM Sans"/>
              <a:ea typeface="DM Sans"/>
              <a:cs typeface="DM Sans"/>
              <a:sym typeface="DM Sans"/>
            </a:endParaRPr>
          </a:p>
        </p:txBody>
      </p:sp>
      <p:sp>
        <p:nvSpPr>
          <p:cNvPr id="910" name="Google Shape;910;p54"/>
          <p:cNvSpPr txBox="1"/>
          <p:nvPr/>
        </p:nvSpPr>
        <p:spPr>
          <a:xfrm>
            <a:off x="6619800" y="1218600"/>
            <a:ext cx="1658400" cy="378300"/>
          </a:xfrm>
          <a:prstGeom prst="rect">
            <a:avLst/>
          </a:prstGeom>
          <a:noFill/>
          <a:ln>
            <a:noFill/>
          </a:ln>
        </p:spPr>
        <p:txBody>
          <a:bodyPr anchorCtr="0" anchor="ctr" bIns="0"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Montserrat ExtraBold"/>
                <a:ea typeface="Montserrat ExtraBold"/>
                <a:cs typeface="Montserrat ExtraBold"/>
                <a:sym typeface="Montserrat ExtraBold"/>
              </a:rPr>
              <a:t>78%</a:t>
            </a:r>
            <a:endParaRPr sz="2400">
              <a:solidFill>
                <a:schemeClr val="dk1"/>
              </a:solidFill>
              <a:latin typeface="Montserrat ExtraBold"/>
              <a:ea typeface="Montserrat ExtraBold"/>
              <a:cs typeface="Montserrat ExtraBold"/>
              <a:sym typeface="Montserrat ExtraBold"/>
            </a:endParaRPr>
          </a:p>
        </p:txBody>
      </p:sp>
      <p:sp>
        <p:nvSpPr>
          <p:cNvPr id="911" name="Google Shape;911;p54"/>
          <p:cNvSpPr txBox="1"/>
          <p:nvPr/>
        </p:nvSpPr>
        <p:spPr>
          <a:xfrm>
            <a:off x="6619800" y="2799750"/>
            <a:ext cx="1658400" cy="378300"/>
          </a:xfrm>
          <a:prstGeom prst="rect">
            <a:avLst/>
          </a:prstGeom>
          <a:noFill/>
          <a:ln>
            <a:noFill/>
          </a:ln>
        </p:spPr>
        <p:txBody>
          <a:bodyPr anchorCtr="0" anchor="ctr" bIns="0" lIns="91425" spcFirstLastPara="1" rIns="91425" wrap="square" tIns="91425">
            <a:noAutofit/>
          </a:bodyPr>
          <a:lstStyle/>
          <a:p>
            <a:pPr indent="0" lvl="0" marL="0" rtl="0" algn="l">
              <a:lnSpc>
                <a:spcPct val="100000"/>
              </a:lnSpc>
              <a:spcBef>
                <a:spcPts val="0"/>
              </a:spcBef>
              <a:spcAft>
                <a:spcPts val="0"/>
              </a:spcAft>
              <a:buNone/>
            </a:pPr>
            <a:r>
              <a:rPr lang="en" sz="2400">
                <a:solidFill>
                  <a:schemeClr val="dk1"/>
                </a:solidFill>
                <a:latin typeface="Montserrat ExtraBold"/>
                <a:ea typeface="Montserrat ExtraBold"/>
                <a:cs typeface="Montserrat ExtraBold"/>
                <a:sym typeface="Montserrat ExtraBold"/>
              </a:rPr>
              <a:t>75%</a:t>
            </a:r>
            <a:endParaRPr sz="2400">
              <a:solidFill>
                <a:schemeClr val="dk1"/>
              </a:solidFill>
              <a:latin typeface="Montserrat ExtraBold"/>
              <a:ea typeface="Montserrat ExtraBold"/>
              <a:cs typeface="Montserrat ExtraBold"/>
              <a:sym typeface="Montserrat ExtraBold"/>
            </a:endParaRPr>
          </a:p>
        </p:txBody>
      </p:sp>
      <p:sp>
        <p:nvSpPr>
          <p:cNvPr id="912" name="Google Shape;912;p54"/>
          <p:cNvSpPr/>
          <p:nvPr/>
        </p:nvSpPr>
        <p:spPr>
          <a:xfrm>
            <a:off x="5483227" y="1482825"/>
            <a:ext cx="909300" cy="909300"/>
          </a:xfrm>
          <a:prstGeom prst="star12">
            <a:avLst>
              <a:gd fmla="val 43970" name="adj"/>
            </a:avLst>
          </a:prstGeom>
          <a:solidFill>
            <a:schemeClr val="lt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solidFill>
                <a:schemeClr val="lt1"/>
              </a:solidFill>
              <a:latin typeface="Montserrat ExtraBold"/>
              <a:ea typeface="Montserrat ExtraBold"/>
              <a:cs typeface="Montserrat ExtraBold"/>
              <a:sym typeface="Montserrat ExtraBold"/>
            </a:endParaRPr>
          </a:p>
        </p:txBody>
      </p:sp>
      <p:sp>
        <p:nvSpPr>
          <p:cNvPr id="913" name="Google Shape;913;p54"/>
          <p:cNvSpPr/>
          <p:nvPr/>
        </p:nvSpPr>
        <p:spPr>
          <a:xfrm>
            <a:off x="5483227" y="2997300"/>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sz="1300">
              <a:solidFill>
                <a:schemeClr val="dk1"/>
              </a:solidFill>
              <a:latin typeface="Montserrat ExtraBold"/>
              <a:ea typeface="Montserrat ExtraBold"/>
              <a:cs typeface="Montserrat ExtraBold"/>
              <a:sym typeface="Montserrat ExtraBold"/>
            </a:endParaRPr>
          </a:p>
        </p:txBody>
      </p:sp>
      <p:grpSp>
        <p:nvGrpSpPr>
          <p:cNvPr id="914" name="Google Shape;914;p54"/>
          <p:cNvGrpSpPr/>
          <p:nvPr/>
        </p:nvGrpSpPr>
        <p:grpSpPr>
          <a:xfrm>
            <a:off x="5737122" y="3242116"/>
            <a:ext cx="425310" cy="419659"/>
            <a:chOff x="-1951475" y="3597450"/>
            <a:chExt cx="295375" cy="291450"/>
          </a:xfrm>
        </p:grpSpPr>
        <p:sp>
          <p:nvSpPr>
            <p:cNvPr id="915" name="Google Shape;915;p54"/>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54"/>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54"/>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54"/>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 name="Google Shape;919;p54"/>
          <p:cNvGrpSpPr/>
          <p:nvPr/>
        </p:nvGrpSpPr>
        <p:grpSpPr>
          <a:xfrm rot="-2560931">
            <a:off x="-3765422" y="-1119552"/>
            <a:ext cx="8210933" cy="4926800"/>
            <a:chOff x="2846901" y="2229172"/>
            <a:chExt cx="8210100" cy="4926300"/>
          </a:xfrm>
        </p:grpSpPr>
        <p:sp>
          <p:nvSpPr>
            <p:cNvPr id="920" name="Google Shape;920;p54"/>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54"/>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922" name="Google Shape;922;p54"/>
          <p:cNvGrpSpPr/>
          <p:nvPr/>
        </p:nvGrpSpPr>
        <p:grpSpPr>
          <a:xfrm rot="525240">
            <a:off x="-3056827" y="-1241133"/>
            <a:ext cx="8918543" cy="3043351"/>
            <a:chOff x="-840567" y="-1057272"/>
            <a:chExt cx="8918100" cy="3043200"/>
          </a:xfrm>
        </p:grpSpPr>
        <p:sp>
          <p:nvSpPr>
            <p:cNvPr id="923" name="Google Shape;923;p54"/>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54"/>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925" name="Google Shape;925;p54"/>
          <p:cNvGrpSpPr/>
          <p:nvPr/>
        </p:nvGrpSpPr>
        <p:grpSpPr>
          <a:xfrm flipH="1">
            <a:off x="2947633" y="4080896"/>
            <a:ext cx="9856200" cy="1654500"/>
            <a:chOff x="-311300" y="-167354"/>
            <a:chExt cx="9856200" cy="1654500"/>
          </a:xfrm>
        </p:grpSpPr>
        <p:sp>
          <p:nvSpPr>
            <p:cNvPr id="926" name="Google Shape;926;p54"/>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54"/>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928" name="Google Shape;928;p54"/>
          <p:cNvGrpSpPr/>
          <p:nvPr/>
        </p:nvGrpSpPr>
        <p:grpSpPr>
          <a:xfrm>
            <a:off x="5716701" y="1759591"/>
            <a:ext cx="442337" cy="419623"/>
            <a:chOff x="-6696925" y="3272575"/>
            <a:chExt cx="307200" cy="291425"/>
          </a:xfrm>
        </p:grpSpPr>
        <p:sp>
          <p:nvSpPr>
            <p:cNvPr id="929" name="Google Shape;929;p54"/>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54"/>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34" name="Shape 934"/>
        <p:cNvGrpSpPr/>
        <p:nvPr/>
      </p:nvGrpSpPr>
      <p:grpSpPr>
        <a:xfrm>
          <a:off x="0" y="0"/>
          <a:ext cx="0" cy="0"/>
          <a:chOff x="0" y="0"/>
          <a:chExt cx="0" cy="0"/>
        </a:xfrm>
      </p:grpSpPr>
      <p:grpSp>
        <p:nvGrpSpPr>
          <p:cNvPr id="935" name="Google Shape;935;p55"/>
          <p:cNvGrpSpPr/>
          <p:nvPr/>
        </p:nvGrpSpPr>
        <p:grpSpPr>
          <a:xfrm flipH="1" rot="-1761540">
            <a:off x="-3134861" y="-1285661"/>
            <a:ext cx="8918460" cy="3043323"/>
            <a:chOff x="-840567" y="-752472"/>
            <a:chExt cx="8918100" cy="3043200"/>
          </a:xfrm>
        </p:grpSpPr>
        <p:sp>
          <p:nvSpPr>
            <p:cNvPr id="936" name="Google Shape;936;p55"/>
            <p:cNvSpPr/>
            <p:nvPr/>
          </p:nvSpPr>
          <p:spPr>
            <a:xfrm rot="-976925">
              <a:off x="-953746" y="5193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3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55"/>
            <p:cNvSpPr txBox="1"/>
            <p:nvPr/>
          </p:nvSpPr>
          <p:spPr>
            <a:xfrm rot="-980639">
              <a:off x="-844125" y="5719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938" name="Google Shape;938;p55"/>
          <p:cNvGrpSpPr/>
          <p:nvPr/>
        </p:nvGrpSpPr>
        <p:grpSpPr>
          <a:xfrm>
            <a:off x="827772" y="1559538"/>
            <a:ext cx="3658801" cy="2405931"/>
            <a:chOff x="235800" y="830650"/>
            <a:chExt cx="6978450" cy="4588844"/>
          </a:xfrm>
        </p:grpSpPr>
        <p:sp>
          <p:nvSpPr>
            <p:cNvPr id="939" name="Google Shape;939;p55"/>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accent1"/>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55"/>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accent1"/>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55"/>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accent1"/>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55"/>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accent1"/>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55"/>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accent1"/>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55"/>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accent1"/>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45" name="Google Shape;945;p55"/>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PR OUTREACH</a:t>
            </a:r>
            <a:endParaRPr/>
          </a:p>
        </p:txBody>
      </p:sp>
      <p:sp>
        <p:nvSpPr>
          <p:cNvPr id="946" name="Google Shape;946;p55"/>
          <p:cNvSpPr txBox="1"/>
          <p:nvPr/>
        </p:nvSpPr>
        <p:spPr>
          <a:xfrm flipH="1">
            <a:off x="4915275" y="1628775"/>
            <a:ext cx="3525600" cy="1569900"/>
          </a:xfrm>
          <a:prstGeom prst="rect">
            <a:avLst/>
          </a:prstGeom>
          <a:noFill/>
          <a:ln>
            <a:noFill/>
          </a:ln>
        </p:spPr>
        <p:txBody>
          <a:bodyPr anchorCtr="0" anchor="ctr" bIns="91425" lIns="91425" spcFirstLastPara="1" rIns="91425" wrap="square" tIns="91425">
            <a:noAutofit/>
          </a:bodyPr>
          <a:lstStyle/>
          <a:p>
            <a:pPr indent="-323850" lvl="0" marL="457200" rtl="0" algn="l">
              <a:spcBef>
                <a:spcPts val="0"/>
              </a:spcBef>
              <a:spcAft>
                <a:spcPts val="0"/>
              </a:spcAft>
              <a:buClr>
                <a:schemeClr val="lt2"/>
              </a:buClr>
              <a:buSzPts val="1500"/>
              <a:buFont typeface="DM Sans"/>
              <a:buChar char="✱"/>
            </a:pPr>
            <a:r>
              <a:rPr lang="en" sz="1500">
                <a:solidFill>
                  <a:schemeClr val="dk1"/>
                </a:solidFill>
                <a:latin typeface="DM Sans"/>
                <a:ea typeface="DM Sans"/>
                <a:cs typeface="DM Sans"/>
                <a:sym typeface="DM Sans"/>
              </a:rPr>
              <a:t>Saturn is composed mostly of hydrogen and helium</a:t>
            </a:r>
            <a:endParaRPr sz="1500">
              <a:solidFill>
                <a:schemeClr val="dk1"/>
              </a:solidFill>
              <a:latin typeface="DM Sans"/>
              <a:ea typeface="DM Sans"/>
              <a:cs typeface="DM Sans"/>
              <a:sym typeface="DM Sans"/>
            </a:endParaRPr>
          </a:p>
          <a:p>
            <a:pPr indent="-323850" lvl="0" marL="457200" rtl="0" algn="l">
              <a:spcBef>
                <a:spcPts val="0"/>
              </a:spcBef>
              <a:spcAft>
                <a:spcPts val="0"/>
              </a:spcAft>
              <a:buClr>
                <a:schemeClr val="lt2"/>
              </a:buClr>
              <a:buSzPts val="1500"/>
              <a:buFont typeface="DM Sans"/>
              <a:buChar char="✱"/>
            </a:pPr>
            <a:r>
              <a:rPr lang="en" sz="1500">
                <a:solidFill>
                  <a:schemeClr val="dk1"/>
                </a:solidFill>
                <a:latin typeface="DM Sans"/>
                <a:ea typeface="DM Sans"/>
                <a:cs typeface="DM Sans"/>
                <a:sym typeface="DM Sans"/>
              </a:rPr>
              <a:t>Despite being red, Mars is actually a cold place</a:t>
            </a:r>
            <a:endParaRPr sz="1500">
              <a:solidFill>
                <a:schemeClr val="dk1"/>
              </a:solidFill>
              <a:latin typeface="DM Sans"/>
              <a:ea typeface="DM Sans"/>
              <a:cs typeface="DM Sans"/>
              <a:sym typeface="DM Sans"/>
            </a:endParaRPr>
          </a:p>
          <a:p>
            <a:pPr indent="-323850" lvl="0" marL="457200" rtl="0" algn="l">
              <a:spcBef>
                <a:spcPts val="0"/>
              </a:spcBef>
              <a:spcAft>
                <a:spcPts val="0"/>
              </a:spcAft>
              <a:buClr>
                <a:schemeClr val="lt2"/>
              </a:buClr>
              <a:buSzPts val="1500"/>
              <a:buFont typeface="DM Sans"/>
              <a:buChar char="✱"/>
            </a:pPr>
            <a:r>
              <a:rPr lang="en" sz="1500">
                <a:solidFill>
                  <a:schemeClr val="dk1"/>
                </a:solidFill>
                <a:latin typeface="DM Sans"/>
                <a:ea typeface="DM Sans"/>
                <a:cs typeface="DM Sans"/>
                <a:sym typeface="DM Sans"/>
              </a:rPr>
              <a:t>Venus has a beautiful name, but also high temperatures</a:t>
            </a:r>
            <a:endParaRPr sz="1500">
              <a:solidFill>
                <a:schemeClr val="dk1"/>
              </a:solidFill>
              <a:latin typeface="DM Sans"/>
              <a:ea typeface="DM Sans"/>
              <a:cs typeface="DM Sans"/>
              <a:sym typeface="DM Sans"/>
            </a:endParaRPr>
          </a:p>
        </p:txBody>
      </p:sp>
      <p:sp>
        <p:nvSpPr>
          <p:cNvPr id="947" name="Google Shape;947;p55"/>
          <p:cNvSpPr txBox="1"/>
          <p:nvPr/>
        </p:nvSpPr>
        <p:spPr>
          <a:xfrm flipH="1">
            <a:off x="1077950" y="4276750"/>
            <a:ext cx="1455300" cy="34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Jupiter is big</a:t>
            </a:r>
            <a:endParaRPr sz="1500">
              <a:solidFill>
                <a:schemeClr val="dk1"/>
              </a:solidFill>
              <a:latin typeface="DM Sans"/>
              <a:ea typeface="DM Sans"/>
              <a:cs typeface="DM Sans"/>
              <a:sym typeface="DM Sans"/>
            </a:endParaRPr>
          </a:p>
        </p:txBody>
      </p:sp>
      <p:sp>
        <p:nvSpPr>
          <p:cNvPr id="948" name="Google Shape;948;p55"/>
          <p:cNvSpPr txBox="1"/>
          <p:nvPr/>
        </p:nvSpPr>
        <p:spPr>
          <a:xfrm flipH="1">
            <a:off x="1077950" y="4014775"/>
            <a:ext cx="1455300" cy="280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Montserrat ExtraBold"/>
                <a:ea typeface="Montserrat ExtraBold"/>
                <a:cs typeface="Montserrat ExtraBold"/>
                <a:sym typeface="Montserrat ExtraBold"/>
              </a:rPr>
              <a:t>GOAL 1</a:t>
            </a:r>
            <a:endParaRPr sz="1800">
              <a:solidFill>
                <a:schemeClr val="dk1"/>
              </a:solidFill>
              <a:latin typeface="Montserrat ExtraBold"/>
              <a:ea typeface="Montserrat ExtraBold"/>
              <a:cs typeface="Montserrat ExtraBold"/>
              <a:sym typeface="Montserrat ExtraBold"/>
            </a:endParaRPr>
          </a:p>
        </p:txBody>
      </p:sp>
      <p:sp>
        <p:nvSpPr>
          <p:cNvPr id="949" name="Google Shape;949;p55"/>
          <p:cNvSpPr txBox="1"/>
          <p:nvPr/>
        </p:nvSpPr>
        <p:spPr>
          <a:xfrm flipH="1">
            <a:off x="3054375" y="4276750"/>
            <a:ext cx="1455300" cy="3402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Clr>
                <a:srgbClr val="000000"/>
              </a:buClr>
              <a:buSzPts val="1100"/>
              <a:buFont typeface="Arial"/>
              <a:buNone/>
            </a:pPr>
            <a:r>
              <a:rPr lang="en" sz="1500">
                <a:solidFill>
                  <a:schemeClr val="dk1"/>
                </a:solidFill>
                <a:latin typeface="DM Sans"/>
                <a:ea typeface="DM Sans"/>
                <a:cs typeface="DM Sans"/>
                <a:sym typeface="DM Sans"/>
              </a:rPr>
              <a:t>Earth has life</a:t>
            </a:r>
            <a:endParaRPr sz="1500">
              <a:solidFill>
                <a:schemeClr val="dk1"/>
              </a:solidFill>
              <a:latin typeface="DM Sans"/>
              <a:ea typeface="DM Sans"/>
              <a:cs typeface="DM Sans"/>
              <a:sym typeface="DM Sans"/>
            </a:endParaRPr>
          </a:p>
        </p:txBody>
      </p:sp>
      <p:sp>
        <p:nvSpPr>
          <p:cNvPr id="950" name="Google Shape;950;p55"/>
          <p:cNvSpPr txBox="1"/>
          <p:nvPr/>
        </p:nvSpPr>
        <p:spPr>
          <a:xfrm flipH="1">
            <a:off x="3054375" y="4014775"/>
            <a:ext cx="1455300" cy="2805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800">
                <a:solidFill>
                  <a:schemeClr val="dk1"/>
                </a:solidFill>
                <a:latin typeface="Montserrat ExtraBold"/>
                <a:ea typeface="Montserrat ExtraBold"/>
                <a:cs typeface="Montserrat ExtraBold"/>
                <a:sym typeface="Montserrat ExtraBold"/>
              </a:rPr>
              <a:t>GOAL 2</a:t>
            </a:r>
            <a:endParaRPr sz="1800">
              <a:solidFill>
                <a:schemeClr val="dk1"/>
              </a:solidFill>
              <a:latin typeface="Montserrat ExtraBold"/>
              <a:ea typeface="Montserrat ExtraBold"/>
              <a:cs typeface="Montserrat ExtraBold"/>
              <a:sym typeface="Montserrat ExtraBold"/>
            </a:endParaRPr>
          </a:p>
        </p:txBody>
      </p:sp>
      <p:sp>
        <p:nvSpPr>
          <p:cNvPr id="951" name="Google Shape;951;p55"/>
          <p:cNvSpPr txBox="1"/>
          <p:nvPr/>
        </p:nvSpPr>
        <p:spPr>
          <a:xfrm flipH="1">
            <a:off x="4915275" y="1123650"/>
            <a:ext cx="3525600" cy="43590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KEY MESSAGES</a:t>
            </a:r>
            <a:endParaRPr sz="2400">
              <a:solidFill>
                <a:schemeClr val="dk1"/>
              </a:solidFill>
              <a:latin typeface="Montserrat ExtraBold"/>
              <a:ea typeface="Montserrat ExtraBold"/>
              <a:cs typeface="Montserrat ExtraBold"/>
              <a:sym typeface="Montserrat ExtraBold"/>
            </a:endParaRPr>
          </a:p>
        </p:txBody>
      </p:sp>
      <p:sp>
        <p:nvSpPr>
          <p:cNvPr id="952" name="Google Shape;952;p55"/>
          <p:cNvSpPr txBox="1"/>
          <p:nvPr/>
        </p:nvSpPr>
        <p:spPr>
          <a:xfrm flipH="1">
            <a:off x="4915275" y="3322850"/>
            <a:ext cx="3525600" cy="43590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MEDIA CHANNELS</a:t>
            </a:r>
            <a:endParaRPr sz="2400">
              <a:solidFill>
                <a:schemeClr val="dk1"/>
              </a:solidFill>
              <a:latin typeface="Montserrat ExtraBold"/>
              <a:ea typeface="Montserrat ExtraBold"/>
              <a:cs typeface="Montserrat ExtraBold"/>
              <a:sym typeface="Montserrat ExtraBold"/>
            </a:endParaRPr>
          </a:p>
        </p:txBody>
      </p:sp>
      <p:sp>
        <p:nvSpPr>
          <p:cNvPr id="953" name="Google Shape;953;p55"/>
          <p:cNvSpPr txBox="1"/>
          <p:nvPr/>
        </p:nvSpPr>
        <p:spPr>
          <a:xfrm flipH="1">
            <a:off x="903975" y="1123650"/>
            <a:ext cx="3529500" cy="435900"/>
          </a:xfrm>
          <a:prstGeom prst="rect">
            <a:avLst/>
          </a:prstGeom>
          <a:noFill/>
          <a:ln>
            <a:noFill/>
          </a:ln>
        </p:spPr>
        <p:txBody>
          <a:bodyPr anchorCtr="0" anchor="ctr" bIns="45700" lIns="91425" spcFirstLastPara="1" rIns="91425" wrap="square" tIns="45700">
            <a:noAutofit/>
          </a:bodyPr>
          <a:lstStyle/>
          <a:p>
            <a:pPr indent="0" lvl="0" marL="0" marR="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GOALS</a:t>
            </a:r>
            <a:endParaRPr sz="2400">
              <a:solidFill>
                <a:schemeClr val="dk1"/>
              </a:solidFill>
              <a:latin typeface="Montserrat ExtraBold"/>
              <a:ea typeface="Montserrat ExtraBold"/>
              <a:cs typeface="Montserrat ExtraBold"/>
              <a:sym typeface="Montserrat ExtraBold"/>
            </a:endParaRPr>
          </a:p>
        </p:txBody>
      </p:sp>
      <p:sp>
        <p:nvSpPr>
          <p:cNvPr id="954" name="Google Shape;954;p55"/>
          <p:cNvSpPr/>
          <p:nvPr/>
        </p:nvSpPr>
        <p:spPr>
          <a:xfrm>
            <a:off x="5035776" y="3844837"/>
            <a:ext cx="732000" cy="7320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55"/>
          <p:cNvSpPr/>
          <p:nvPr/>
        </p:nvSpPr>
        <p:spPr>
          <a:xfrm>
            <a:off x="5886676" y="3844837"/>
            <a:ext cx="732000" cy="7320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55"/>
          <p:cNvSpPr/>
          <p:nvPr/>
        </p:nvSpPr>
        <p:spPr>
          <a:xfrm>
            <a:off x="6737576" y="3844837"/>
            <a:ext cx="732000" cy="7320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55"/>
          <p:cNvSpPr/>
          <p:nvPr/>
        </p:nvSpPr>
        <p:spPr>
          <a:xfrm>
            <a:off x="7588476" y="3844837"/>
            <a:ext cx="732000" cy="7320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55"/>
          <p:cNvSpPr/>
          <p:nvPr/>
        </p:nvSpPr>
        <p:spPr>
          <a:xfrm>
            <a:off x="2666599" y="4130825"/>
            <a:ext cx="362100" cy="3621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55"/>
          <p:cNvSpPr/>
          <p:nvPr/>
        </p:nvSpPr>
        <p:spPr>
          <a:xfrm>
            <a:off x="685399" y="4130825"/>
            <a:ext cx="362100" cy="362100"/>
          </a:xfrm>
          <a:prstGeom prst="star12">
            <a:avLst>
              <a:gd fmla="val 43970" name="adj"/>
            </a:avLst>
          </a:prstGeom>
          <a:solidFill>
            <a:schemeClr val="lt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0" name="Google Shape;960;p55"/>
          <p:cNvGrpSpPr/>
          <p:nvPr/>
        </p:nvGrpSpPr>
        <p:grpSpPr>
          <a:xfrm>
            <a:off x="6083049" y="4061753"/>
            <a:ext cx="339253" cy="298169"/>
            <a:chOff x="4467200" y="877100"/>
            <a:chExt cx="481825" cy="423475"/>
          </a:xfrm>
        </p:grpSpPr>
        <p:sp>
          <p:nvSpPr>
            <p:cNvPr id="961" name="Google Shape;961;p55"/>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2" name="Google Shape;962;p55"/>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3" name="Google Shape;963;p55"/>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4" name="Google Shape;964;p55"/>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65" name="Google Shape;965;p55"/>
          <p:cNvGrpSpPr/>
          <p:nvPr/>
        </p:nvGrpSpPr>
        <p:grpSpPr>
          <a:xfrm>
            <a:off x="5232150" y="4041211"/>
            <a:ext cx="339253" cy="339253"/>
            <a:chOff x="900750" y="1436075"/>
            <a:chExt cx="481825" cy="481825"/>
          </a:xfrm>
        </p:grpSpPr>
        <p:sp>
          <p:nvSpPr>
            <p:cNvPr id="966" name="Google Shape;966;p55"/>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7" name="Google Shape;967;p55"/>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8" name="Google Shape;968;p55"/>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69" name="Google Shape;969;p55"/>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0" name="Google Shape;970;p55"/>
          <p:cNvGrpSpPr/>
          <p:nvPr/>
        </p:nvGrpSpPr>
        <p:grpSpPr>
          <a:xfrm>
            <a:off x="6984305" y="4041211"/>
            <a:ext cx="238531" cy="339253"/>
            <a:chOff x="3342725" y="2620775"/>
            <a:chExt cx="338775" cy="481825"/>
          </a:xfrm>
        </p:grpSpPr>
        <p:sp>
          <p:nvSpPr>
            <p:cNvPr id="971" name="Google Shape;971;p55"/>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2" name="Google Shape;972;p55"/>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3" name="Google Shape;973;p55"/>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974" name="Google Shape;974;p55"/>
          <p:cNvGrpSpPr/>
          <p:nvPr/>
        </p:nvGrpSpPr>
        <p:grpSpPr>
          <a:xfrm>
            <a:off x="7774854" y="4051816"/>
            <a:ext cx="339253" cy="318042"/>
            <a:chOff x="5049725" y="2635825"/>
            <a:chExt cx="481825" cy="451700"/>
          </a:xfrm>
        </p:grpSpPr>
        <p:sp>
          <p:nvSpPr>
            <p:cNvPr id="975" name="Google Shape;975;p55"/>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6" name="Google Shape;976;p55"/>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977" name="Google Shape;977;p55"/>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978" name="Google Shape;978;p55"/>
          <p:cNvSpPr/>
          <p:nvPr/>
        </p:nvSpPr>
        <p:spPr>
          <a:xfrm>
            <a:off x="1227424" y="2113851"/>
            <a:ext cx="732000" cy="732000"/>
          </a:xfrm>
          <a:prstGeom prst="ellipse">
            <a:avLst/>
          </a:prstGeom>
          <a:solidFill>
            <a:schemeClr val="dk1"/>
          </a:solidFill>
          <a:ln>
            <a:noFill/>
          </a:ln>
          <a:effectLst>
            <a:outerShdw blurRad="57150" rotWithShape="0" algn="bl" dir="5400000" dist="19050">
              <a:schemeClr val="lt1">
                <a:alpha val="50000"/>
              </a:schemeClr>
            </a:outerShdw>
          </a:effectLst>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lt1"/>
                </a:solidFill>
                <a:latin typeface="Montserrat ExtraBold"/>
                <a:ea typeface="Montserrat ExtraBold"/>
                <a:cs typeface="Montserrat ExtraBold"/>
                <a:sym typeface="Montserrat ExtraBold"/>
              </a:rPr>
              <a:t>60%</a:t>
            </a:r>
            <a:endParaRPr>
              <a:solidFill>
                <a:schemeClr val="lt1"/>
              </a:solidFill>
              <a:latin typeface="Montserrat ExtraBold"/>
              <a:ea typeface="Montserrat ExtraBold"/>
              <a:cs typeface="Montserrat ExtraBold"/>
              <a:sym typeface="Montserrat ExtraBold"/>
            </a:endParaRPr>
          </a:p>
        </p:txBody>
      </p:sp>
      <p:sp>
        <p:nvSpPr>
          <p:cNvPr id="979" name="Google Shape;979;p55"/>
          <p:cNvSpPr/>
          <p:nvPr/>
        </p:nvSpPr>
        <p:spPr>
          <a:xfrm>
            <a:off x="1278574" y="2165001"/>
            <a:ext cx="629700" cy="629700"/>
          </a:xfrm>
          <a:prstGeom prst="blockArc">
            <a:avLst>
              <a:gd fmla="val 16149349" name="adj1"/>
              <a:gd fmla="val 6233195" name="adj2"/>
              <a:gd fmla="val 6264"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55"/>
          <p:cNvSpPr/>
          <p:nvPr/>
        </p:nvSpPr>
        <p:spPr>
          <a:xfrm>
            <a:off x="3284824" y="2199576"/>
            <a:ext cx="732000" cy="732000"/>
          </a:xfrm>
          <a:prstGeom prst="ellipse">
            <a:avLst/>
          </a:prstGeom>
          <a:solidFill>
            <a:schemeClr val="dk1"/>
          </a:solidFill>
          <a:ln>
            <a:noFill/>
          </a:ln>
          <a:effectLst>
            <a:outerShdw blurRad="57150" rotWithShape="0" algn="bl" dir="5400000" dist="19050">
              <a:schemeClr val="lt1">
                <a:alpha val="50000"/>
              </a:schemeClr>
            </a:outerShdw>
          </a:effectLst>
        </p:spPr>
        <p:txBody>
          <a:bodyPr anchorCtr="0" anchor="ctr" bIns="91425" lIns="0" spcFirstLastPara="1" rIns="0" wrap="square" tIns="91425">
            <a:noAutofit/>
          </a:bodyPr>
          <a:lstStyle/>
          <a:p>
            <a:pPr indent="0" lvl="0" marL="0" rtl="0" algn="ctr">
              <a:spcBef>
                <a:spcPts val="0"/>
              </a:spcBef>
              <a:spcAft>
                <a:spcPts val="0"/>
              </a:spcAft>
              <a:buNone/>
            </a:pPr>
            <a:r>
              <a:rPr lang="en">
                <a:solidFill>
                  <a:schemeClr val="lt1"/>
                </a:solidFill>
                <a:latin typeface="Montserrat ExtraBold"/>
                <a:ea typeface="Montserrat ExtraBold"/>
                <a:cs typeface="Montserrat ExtraBold"/>
                <a:sym typeface="Montserrat ExtraBold"/>
              </a:rPr>
              <a:t>4</a:t>
            </a:r>
            <a:r>
              <a:rPr lang="en">
                <a:solidFill>
                  <a:schemeClr val="lt1"/>
                </a:solidFill>
                <a:latin typeface="Montserrat ExtraBold"/>
                <a:ea typeface="Montserrat ExtraBold"/>
                <a:cs typeface="Montserrat ExtraBold"/>
                <a:sym typeface="Montserrat ExtraBold"/>
              </a:rPr>
              <a:t>0%</a:t>
            </a:r>
            <a:endParaRPr>
              <a:solidFill>
                <a:schemeClr val="lt1"/>
              </a:solidFill>
              <a:latin typeface="Montserrat ExtraBold"/>
              <a:ea typeface="Montserrat ExtraBold"/>
              <a:cs typeface="Montserrat ExtraBold"/>
              <a:sym typeface="Montserrat ExtraBold"/>
            </a:endParaRPr>
          </a:p>
        </p:txBody>
      </p:sp>
      <p:sp>
        <p:nvSpPr>
          <p:cNvPr id="981" name="Google Shape;981;p55"/>
          <p:cNvSpPr/>
          <p:nvPr/>
        </p:nvSpPr>
        <p:spPr>
          <a:xfrm>
            <a:off x="3335974" y="2250726"/>
            <a:ext cx="629700" cy="629700"/>
          </a:xfrm>
          <a:prstGeom prst="blockArc">
            <a:avLst>
              <a:gd fmla="val 16149349" name="adj1"/>
              <a:gd fmla="val 3698278" name="adj2"/>
              <a:gd fmla="val 6340"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85" name="Shape 985"/>
        <p:cNvGrpSpPr/>
        <p:nvPr/>
      </p:nvGrpSpPr>
      <p:grpSpPr>
        <a:xfrm>
          <a:off x="0" y="0"/>
          <a:ext cx="0" cy="0"/>
          <a:chOff x="0" y="0"/>
          <a:chExt cx="0" cy="0"/>
        </a:xfrm>
      </p:grpSpPr>
      <p:grpSp>
        <p:nvGrpSpPr>
          <p:cNvPr id="986" name="Google Shape;986;p56"/>
          <p:cNvGrpSpPr/>
          <p:nvPr/>
        </p:nvGrpSpPr>
        <p:grpSpPr>
          <a:xfrm flipH="1" rot="-626409">
            <a:off x="-84" y="2190073"/>
            <a:ext cx="9629862" cy="3251252"/>
            <a:chOff x="-1185702" y="-859869"/>
            <a:chExt cx="9630300" cy="3251400"/>
          </a:xfrm>
        </p:grpSpPr>
        <p:sp>
          <p:nvSpPr>
            <p:cNvPr id="987" name="Google Shape;987;p56"/>
            <p:cNvSpPr/>
            <p:nvPr/>
          </p:nvSpPr>
          <p:spPr>
            <a:xfrm rot="-976985">
              <a:off x="-1313784" y="516063"/>
              <a:ext cx="9886465"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56"/>
            <p:cNvSpPr txBox="1"/>
            <p:nvPr/>
          </p:nvSpPr>
          <p:spPr>
            <a:xfrm rot="-980663">
              <a:off x="-1197302" y="569179"/>
              <a:ext cx="9645706"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FRIDAY </a:t>
              </a:r>
              <a:endParaRPr sz="1800">
                <a:solidFill>
                  <a:schemeClr val="dk1"/>
                </a:solidFill>
                <a:latin typeface="Montserrat ExtraBold"/>
                <a:ea typeface="Montserrat ExtraBold"/>
                <a:cs typeface="Montserrat ExtraBold"/>
                <a:sym typeface="Montserrat ExtraBold"/>
              </a:endParaRPr>
            </a:p>
          </p:txBody>
        </p:sp>
      </p:grpSp>
      <p:grpSp>
        <p:nvGrpSpPr>
          <p:cNvPr id="989" name="Google Shape;989;p56"/>
          <p:cNvGrpSpPr/>
          <p:nvPr/>
        </p:nvGrpSpPr>
        <p:grpSpPr>
          <a:xfrm flipH="1" rot="-3406722">
            <a:off x="-2479446" y="-1828124"/>
            <a:ext cx="8210486" cy="4926531"/>
            <a:chOff x="2846901" y="2229172"/>
            <a:chExt cx="8210100" cy="4926300"/>
          </a:xfrm>
        </p:grpSpPr>
        <p:sp>
          <p:nvSpPr>
            <p:cNvPr id="990" name="Google Shape;990;p56"/>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56"/>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992" name="Google Shape;992;p56"/>
          <p:cNvGrpSpPr/>
          <p:nvPr/>
        </p:nvGrpSpPr>
        <p:grpSpPr>
          <a:xfrm flipH="1">
            <a:off x="-224000" y="2880646"/>
            <a:ext cx="9856200" cy="1654500"/>
            <a:chOff x="-311300" y="-167354"/>
            <a:chExt cx="9856200" cy="1654500"/>
          </a:xfrm>
        </p:grpSpPr>
        <p:sp>
          <p:nvSpPr>
            <p:cNvPr id="993" name="Google Shape;993;p56"/>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56"/>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995" name="Google Shape;995;p56"/>
          <p:cNvSpPr txBox="1"/>
          <p:nvPr>
            <p:ph type="title"/>
          </p:nvPr>
        </p:nvSpPr>
        <p:spPr>
          <a:xfrm>
            <a:off x="1731150" y="600075"/>
            <a:ext cx="6596100" cy="16884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4,560,000</a:t>
            </a:r>
            <a:endParaRPr/>
          </a:p>
        </p:txBody>
      </p:sp>
      <p:sp>
        <p:nvSpPr>
          <p:cNvPr id="996" name="Google Shape;996;p56"/>
          <p:cNvSpPr txBox="1"/>
          <p:nvPr>
            <p:ph idx="1" type="subTitle"/>
          </p:nvPr>
        </p:nvSpPr>
        <p:spPr>
          <a:xfrm>
            <a:off x="1751250" y="2325625"/>
            <a:ext cx="6576000" cy="4971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Big numbers catch your audience’s attention</a:t>
            </a:r>
            <a:endParaRPr/>
          </a:p>
        </p:txBody>
      </p:sp>
      <p:grpSp>
        <p:nvGrpSpPr>
          <p:cNvPr id="997" name="Google Shape;997;p56"/>
          <p:cNvGrpSpPr/>
          <p:nvPr/>
        </p:nvGrpSpPr>
        <p:grpSpPr>
          <a:xfrm>
            <a:off x="512341" y="1933686"/>
            <a:ext cx="2610911" cy="2884656"/>
            <a:chOff x="512341" y="1933686"/>
            <a:chExt cx="2610911" cy="2884656"/>
          </a:xfrm>
        </p:grpSpPr>
        <p:grpSp>
          <p:nvGrpSpPr>
            <p:cNvPr id="998" name="Google Shape;998;p56"/>
            <p:cNvGrpSpPr/>
            <p:nvPr/>
          </p:nvGrpSpPr>
          <p:grpSpPr>
            <a:xfrm rot="-900121">
              <a:off x="792831" y="2157470"/>
              <a:ext cx="2049931" cy="2437089"/>
              <a:chOff x="3844124" y="2652416"/>
              <a:chExt cx="1531845" cy="1821155"/>
            </a:xfrm>
          </p:grpSpPr>
          <p:grpSp>
            <p:nvGrpSpPr>
              <p:cNvPr id="999" name="Google Shape;999;p56"/>
              <p:cNvGrpSpPr/>
              <p:nvPr/>
            </p:nvGrpSpPr>
            <p:grpSpPr>
              <a:xfrm>
                <a:off x="3844124" y="2652416"/>
                <a:ext cx="1531845" cy="1821155"/>
                <a:chOff x="5769025" y="3110113"/>
                <a:chExt cx="810500" cy="963574"/>
              </a:xfrm>
            </p:grpSpPr>
            <p:sp>
              <p:nvSpPr>
                <p:cNvPr id="1000" name="Google Shape;1000;p56"/>
                <p:cNvSpPr/>
                <p:nvPr/>
              </p:nvSpPr>
              <p:spPr>
                <a:xfrm>
                  <a:off x="5769025" y="3110138"/>
                  <a:ext cx="810500" cy="955525"/>
                </a:xfrm>
                <a:custGeom>
                  <a:rect b="b" l="l" r="r" t="t"/>
                  <a:pathLst>
                    <a:path extrusionOk="0" h="38221" w="32420">
                      <a:moveTo>
                        <a:pt x="16117" y="0"/>
                      </a:moveTo>
                      <a:cubicBezTo>
                        <a:pt x="12977" y="0"/>
                        <a:pt x="10002" y="1345"/>
                        <a:pt x="7906" y="3685"/>
                      </a:cubicBezTo>
                      <a:cubicBezTo>
                        <a:pt x="6354" y="5425"/>
                        <a:pt x="5498" y="7688"/>
                        <a:pt x="5498" y="10023"/>
                      </a:cubicBezTo>
                      <a:lnTo>
                        <a:pt x="5498" y="12982"/>
                      </a:lnTo>
                      <a:lnTo>
                        <a:pt x="5179" y="14070"/>
                      </a:lnTo>
                      <a:lnTo>
                        <a:pt x="1" y="15840"/>
                      </a:lnTo>
                      <a:lnTo>
                        <a:pt x="1321" y="18973"/>
                      </a:lnTo>
                      <a:lnTo>
                        <a:pt x="1" y="22991"/>
                      </a:lnTo>
                      <a:lnTo>
                        <a:pt x="5498" y="21105"/>
                      </a:lnTo>
                      <a:lnTo>
                        <a:pt x="5498" y="26603"/>
                      </a:lnTo>
                      <a:cubicBezTo>
                        <a:pt x="5498" y="26936"/>
                        <a:pt x="5513" y="27270"/>
                        <a:pt x="5556" y="27618"/>
                      </a:cubicBezTo>
                      <a:cubicBezTo>
                        <a:pt x="5498" y="27705"/>
                        <a:pt x="5469" y="27806"/>
                        <a:pt x="5469" y="27893"/>
                      </a:cubicBezTo>
                      <a:cubicBezTo>
                        <a:pt x="5484" y="28068"/>
                        <a:pt x="5542" y="28242"/>
                        <a:pt x="5658" y="28372"/>
                      </a:cubicBezTo>
                      <a:cubicBezTo>
                        <a:pt x="5817" y="29213"/>
                        <a:pt x="6093" y="30040"/>
                        <a:pt x="6485" y="30809"/>
                      </a:cubicBezTo>
                      <a:cubicBezTo>
                        <a:pt x="6311" y="31186"/>
                        <a:pt x="6166" y="31563"/>
                        <a:pt x="6282" y="31853"/>
                      </a:cubicBezTo>
                      <a:cubicBezTo>
                        <a:pt x="6470" y="32259"/>
                        <a:pt x="7137" y="32405"/>
                        <a:pt x="7660" y="32637"/>
                      </a:cubicBezTo>
                      <a:cubicBezTo>
                        <a:pt x="7877" y="32912"/>
                        <a:pt x="8109" y="33173"/>
                        <a:pt x="8356" y="33420"/>
                      </a:cubicBezTo>
                      <a:cubicBezTo>
                        <a:pt x="8443" y="34015"/>
                        <a:pt x="8240" y="34841"/>
                        <a:pt x="8617" y="35204"/>
                      </a:cubicBezTo>
                      <a:cubicBezTo>
                        <a:pt x="8816" y="35397"/>
                        <a:pt x="9157" y="35427"/>
                        <a:pt x="9527" y="35427"/>
                      </a:cubicBezTo>
                      <a:cubicBezTo>
                        <a:pt x="9692" y="35427"/>
                        <a:pt x="9864" y="35421"/>
                        <a:pt x="10030" y="35421"/>
                      </a:cubicBezTo>
                      <a:cubicBezTo>
                        <a:pt x="10357" y="35421"/>
                        <a:pt x="10666" y="35444"/>
                        <a:pt x="10880" y="35581"/>
                      </a:cubicBezTo>
                      <a:cubicBezTo>
                        <a:pt x="11431" y="35929"/>
                        <a:pt x="11474" y="37191"/>
                        <a:pt x="12098" y="37438"/>
                      </a:cubicBezTo>
                      <a:cubicBezTo>
                        <a:pt x="12177" y="37469"/>
                        <a:pt x="12262" y="37483"/>
                        <a:pt x="12351" y="37483"/>
                      </a:cubicBezTo>
                      <a:cubicBezTo>
                        <a:pt x="12910" y="37483"/>
                        <a:pt x="13632" y="36945"/>
                        <a:pt x="14187" y="36945"/>
                      </a:cubicBezTo>
                      <a:cubicBezTo>
                        <a:pt x="14237" y="36945"/>
                        <a:pt x="14285" y="36950"/>
                        <a:pt x="14332" y="36959"/>
                      </a:cubicBezTo>
                      <a:cubicBezTo>
                        <a:pt x="14999" y="37075"/>
                        <a:pt x="15536" y="38221"/>
                        <a:pt x="16203" y="38221"/>
                      </a:cubicBezTo>
                      <a:cubicBezTo>
                        <a:pt x="16885" y="38221"/>
                        <a:pt x="17436" y="37075"/>
                        <a:pt x="18089" y="36959"/>
                      </a:cubicBezTo>
                      <a:cubicBezTo>
                        <a:pt x="18134" y="36950"/>
                        <a:pt x="18182" y="36945"/>
                        <a:pt x="18231" y="36945"/>
                      </a:cubicBezTo>
                      <a:cubicBezTo>
                        <a:pt x="18779" y="36945"/>
                        <a:pt x="19518" y="37483"/>
                        <a:pt x="20073" y="37483"/>
                      </a:cubicBezTo>
                      <a:cubicBezTo>
                        <a:pt x="20161" y="37483"/>
                        <a:pt x="20245" y="37469"/>
                        <a:pt x="20322" y="37438"/>
                      </a:cubicBezTo>
                      <a:cubicBezTo>
                        <a:pt x="20932" y="37206"/>
                        <a:pt x="20990" y="35929"/>
                        <a:pt x="21541" y="35581"/>
                      </a:cubicBezTo>
                      <a:cubicBezTo>
                        <a:pt x="21749" y="35444"/>
                        <a:pt x="22057" y="35421"/>
                        <a:pt x="22384" y="35421"/>
                      </a:cubicBezTo>
                      <a:cubicBezTo>
                        <a:pt x="22551" y="35421"/>
                        <a:pt x="22723" y="35427"/>
                        <a:pt x="22889" y="35427"/>
                      </a:cubicBezTo>
                      <a:cubicBezTo>
                        <a:pt x="23261" y="35427"/>
                        <a:pt x="23604" y="35397"/>
                        <a:pt x="23804" y="35204"/>
                      </a:cubicBezTo>
                      <a:cubicBezTo>
                        <a:pt x="24181" y="34841"/>
                        <a:pt x="23963" y="34015"/>
                        <a:pt x="24050" y="33420"/>
                      </a:cubicBezTo>
                      <a:cubicBezTo>
                        <a:pt x="24311" y="33173"/>
                        <a:pt x="24543" y="32912"/>
                        <a:pt x="24761" y="32637"/>
                      </a:cubicBezTo>
                      <a:cubicBezTo>
                        <a:pt x="25283" y="32405"/>
                        <a:pt x="25965" y="32259"/>
                        <a:pt x="26139" y="31853"/>
                      </a:cubicBezTo>
                      <a:cubicBezTo>
                        <a:pt x="26255" y="31563"/>
                        <a:pt x="26110" y="31186"/>
                        <a:pt x="25936" y="30809"/>
                      </a:cubicBezTo>
                      <a:cubicBezTo>
                        <a:pt x="26328" y="30040"/>
                        <a:pt x="26603" y="29213"/>
                        <a:pt x="26763" y="28372"/>
                      </a:cubicBezTo>
                      <a:cubicBezTo>
                        <a:pt x="26879" y="28242"/>
                        <a:pt x="26937" y="28068"/>
                        <a:pt x="26951" y="27893"/>
                      </a:cubicBezTo>
                      <a:cubicBezTo>
                        <a:pt x="26937" y="27806"/>
                        <a:pt x="26908" y="27705"/>
                        <a:pt x="26864" y="27618"/>
                      </a:cubicBezTo>
                      <a:cubicBezTo>
                        <a:pt x="26908" y="27270"/>
                        <a:pt x="26922" y="26936"/>
                        <a:pt x="26922" y="26603"/>
                      </a:cubicBezTo>
                      <a:lnTo>
                        <a:pt x="26937" y="21105"/>
                      </a:lnTo>
                      <a:lnTo>
                        <a:pt x="32420" y="22976"/>
                      </a:lnTo>
                      <a:lnTo>
                        <a:pt x="31100" y="18958"/>
                      </a:lnTo>
                      <a:lnTo>
                        <a:pt x="32420" y="15840"/>
                      </a:lnTo>
                      <a:lnTo>
                        <a:pt x="27241" y="14070"/>
                      </a:lnTo>
                      <a:lnTo>
                        <a:pt x="26937" y="12982"/>
                      </a:lnTo>
                      <a:lnTo>
                        <a:pt x="26937" y="10023"/>
                      </a:lnTo>
                      <a:cubicBezTo>
                        <a:pt x="26922" y="8007"/>
                        <a:pt x="26284" y="6049"/>
                        <a:pt x="25095" y="4424"/>
                      </a:cubicBezTo>
                      <a:cubicBezTo>
                        <a:pt x="23165" y="1756"/>
                        <a:pt x="19916" y="0"/>
                        <a:pt x="16218" y="0"/>
                      </a:cubicBezTo>
                      <a:cubicBezTo>
                        <a:pt x="16184" y="0"/>
                        <a:pt x="16151" y="0"/>
                        <a:pt x="16117" y="0"/>
                      </a:cubicBezTo>
                      <a:close/>
                    </a:path>
                  </a:pathLst>
                </a:custGeom>
                <a:solidFill>
                  <a:schemeClr val="dk1"/>
                </a:solidFill>
                <a:ln cap="flat" cmpd="sng" w="1524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01" name="Google Shape;1001;p56"/>
                <p:cNvGrpSpPr/>
                <p:nvPr/>
              </p:nvGrpSpPr>
              <p:grpSpPr>
                <a:xfrm>
                  <a:off x="5769025" y="3110113"/>
                  <a:ext cx="810500" cy="963574"/>
                  <a:chOff x="2586850" y="2890475"/>
                  <a:chExt cx="810500" cy="963574"/>
                </a:xfrm>
              </p:grpSpPr>
              <p:sp>
                <p:nvSpPr>
                  <p:cNvPr id="1002" name="Google Shape;1002;p56"/>
                  <p:cNvSpPr/>
                  <p:nvPr/>
                </p:nvSpPr>
                <p:spPr>
                  <a:xfrm>
                    <a:off x="3243925" y="3233900"/>
                    <a:ext cx="153425" cy="231000"/>
                  </a:xfrm>
                  <a:custGeom>
                    <a:rect b="b" l="l" r="r" t="t"/>
                    <a:pathLst>
                      <a:path extrusionOk="0" h="9240" w="6137">
                        <a:moveTo>
                          <a:pt x="1" y="0"/>
                        </a:moveTo>
                        <a:lnTo>
                          <a:pt x="1" y="7151"/>
                        </a:lnTo>
                        <a:lnTo>
                          <a:pt x="6136" y="9240"/>
                        </a:lnTo>
                        <a:lnTo>
                          <a:pt x="4831" y="5222"/>
                        </a:lnTo>
                        <a:lnTo>
                          <a:pt x="6136" y="2103"/>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56"/>
                  <p:cNvSpPr/>
                  <p:nvPr/>
                </p:nvSpPr>
                <p:spPr>
                  <a:xfrm>
                    <a:off x="3260250" y="3342675"/>
                    <a:ext cx="36275" cy="75450"/>
                  </a:xfrm>
                  <a:custGeom>
                    <a:rect b="b" l="l" r="r" t="t"/>
                    <a:pathLst>
                      <a:path extrusionOk="0" h="3018" w="1451">
                        <a:moveTo>
                          <a:pt x="1451" y="1"/>
                        </a:moveTo>
                        <a:lnTo>
                          <a:pt x="15" y="1234"/>
                        </a:lnTo>
                        <a:lnTo>
                          <a:pt x="0" y="3018"/>
                        </a:lnTo>
                        <a:lnTo>
                          <a:pt x="14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56"/>
                  <p:cNvSpPr/>
                  <p:nvPr/>
                </p:nvSpPr>
                <p:spPr>
                  <a:xfrm>
                    <a:off x="2586850" y="3233900"/>
                    <a:ext cx="153425" cy="231000"/>
                  </a:xfrm>
                  <a:custGeom>
                    <a:rect b="b" l="l" r="r" t="t"/>
                    <a:pathLst>
                      <a:path extrusionOk="0" h="9240" w="6137">
                        <a:moveTo>
                          <a:pt x="6136" y="0"/>
                        </a:moveTo>
                        <a:lnTo>
                          <a:pt x="0" y="2103"/>
                        </a:lnTo>
                        <a:lnTo>
                          <a:pt x="1306" y="5222"/>
                        </a:lnTo>
                        <a:lnTo>
                          <a:pt x="0" y="9240"/>
                        </a:lnTo>
                        <a:lnTo>
                          <a:pt x="6136" y="7151"/>
                        </a:lnTo>
                        <a:lnTo>
                          <a:pt x="61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56"/>
                  <p:cNvSpPr/>
                  <p:nvPr/>
                </p:nvSpPr>
                <p:spPr>
                  <a:xfrm>
                    <a:off x="2687650" y="3342675"/>
                    <a:ext cx="36300" cy="75450"/>
                  </a:xfrm>
                  <a:custGeom>
                    <a:rect b="b" l="l" r="r" t="t"/>
                    <a:pathLst>
                      <a:path extrusionOk="0" h="3018" w="1452">
                        <a:moveTo>
                          <a:pt x="1" y="1"/>
                        </a:moveTo>
                        <a:lnTo>
                          <a:pt x="1451" y="3018"/>
                        </a:lnTo>
                        <a:lnTo>
                          <a:pt x="1437" y="1234"/>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56"/>
                  <p:cNvSpPr/>
                  <p:nvPr/>
                </p:nvSpPr>
                <p:spPr>
                  <a:xfrm>
                    <a:off x="2723925" y="2890475"/>
                    <a:ext cx="536350" cy="915300"/>
                  </a:xfrm>
                  <a:custGeom>
                    <a:rect b="b" l="l" r="r" t="t"/>
                    <a:pathLst>
                      <a:path extrusionOk="0" h="36612" w="21454">
                        <a:moveTo>
                          <a:pt x="10619" y="0"/>
                        </a:moveTo>
                        <a:cubicBezTo>
                          <a:pt x="7493" y="0"/>
                          <a:pt x="4503" y="1332"/>
                          <a:pt x="2423" y="3671"/>
                        </a:cubicBezTo>
                        <a:cubicBezTo>
                          <a:pt x="871" y="5426"/>
                          <a:pt x="0" y="7674"/>
                          <a:pt x="0" y="10024"/>
                        </a:cubicBezTo>
                        <a:lnTo>
                          <a:pt x="0" y="26589"/>
                        </a:lnTo>
                        <a:cubicBezTo>
                          <a:pt x="0" y="29678"/>
                          <a:pt x="1494" y="32434"/>
                          <a:pt x="3830" y="34276"/>
                        </a:cubicBezTo>
                        <a:cubicBezTo>
                          <a:pt x="5785" y="35786"/>
                          <a:pt x="8183" y="36612"/>
                          <a:pt x="10655" y="36612"/>
                        </a:cubicBezTo>
                        <a:cubicBezTo>
                          <a:pt x="10677" y="36612"/>
                          <a:pt x="10698" y="36612"/>
                          <a:pt x="10720" y="36611"/>
                        </a:cubicBezTo>
                        <a:cubicBezTo>
                          <a:pt x="10741" y="36612"/>
                          <a:pt x="10763" y="36612"/>
                          <a:pt x="10784" y="36612"/>
                        </a:cubicBezTo>
                        <a:cubicBezTo>
                          <a:pt x="13256" y="36612"/>
                          <a:pt x="15668" y="35786"/>
                          <a:pt x="17609" y="34262"/>
                        </a:cubicBezTo>
                        <a:cubicBezTo>
                          <a:pt x="19959" y="32434"/>
                          <a:pt x="21453" y="29664"/>
                          <a:pt x="21453" y="26589"/>
                        </a:cubicBezTo>
                        <a:lnTo>
                          <a:pt x="21453" y="10009"/>
                        </a:lnTo>
                        <a:cubicBezTo>
                          <a:pt x="21439" y="7993"/>
                          <a:pt x="20801" y="6035"/>
                          <a:pt x="19611" y="4410"/>
                        </a:cubicBezTo>
                        <a:cubicBezTo>
                          <a:pt x="17682" y="1742"/>
                          <a:pt x="14418" y="1"/>
                          <a:pt x="10720" y="1"/>
                        </a:cubicBezTo>
                        <a:cubicBezTo>
                          <a:pt x="10686" y="1"/>
                          <a:pt x="10652" y="0"/>
                          <a:pt x="10619"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56"/>
                  <p:cNvSpPr/>
                  <p:nvPr/>
                </p:nvSpPr>
                <p:spPr>
                  <a:xfrm>
                    <a:off x="2740250" y="2905700"/>
                    <a:ext cx="503350" cy="884125"/>
                  </a:xfrm>
                  <a:custGeom>
                    <a:rect b="b" l="l" r="r" t="t"/>
                    <a:pathLst>
                      <a:path extrusionOk="0" h="35365" w="20134">
                        <a:moveTo>
                          <a:pt x="10155" y="1"/>
                        </a:moveTo>
                        <a:cubicBezTo>
                          <a:pt x="10126" y="1"/>
                          <a:pt x="10096" y="1"/>
                          <a:pt x="10067" y="1"/>
                        </a:cubicBezTo>
                        <a:cubicBezTo>
                          <a:pt x="10050" y="1"/>
                          <a:pt x="10033" y="1"/>
                          <a:pt x="10017" y="1"/>
                        </a:cubicBezTo>
                        <a:cubicBezTo>
                          <a:pt x="7047" y="1"/>
                          <a:pt x="4210" y="1290"/>
                          <a:pt x="2277" y="3555"/>
                        </a:cubicBezTo>
                        <a:cubicBezTo>
                          <a:pt x="812" y="5252"/>
                          <a:pt x="0" y="7428"/>
                          <a:pt x="0" y="9676"/>
                        </a:cubicBezTo>
                        <a:lnTo>
                          <a:pt x="0" y="25689"/>
                        </a:lnTo>
                        <a:cubicBezTo>
                          <a:pt x="15" y="28576"/>
                          <a:pt x="1334" y="31303"/>
                          <a:pt x="3612" y="33101"/>
                        </a:cubicBezTo>
                        <a:cubicBezTo>
                          <a:pt x="5439" y="34566"/>
                          <a:pt x="7717" y="35364"/>
                          <a:pt x="10067" y="35364"/>
                        </a:cubicBezTo>
                        <a:cubicBezTo>
                          <a:pt x="12416" y="35364"/>
                          <a:pt x="14694" y="34566"/>
                          <a:pt x="16536" y="33101"/>
                        </a:cubicBezTo>
                        <a:cubicBezTo>
                          <a:pt x="18799" y="31303"/>
                          <a:pt x="20119" y="28576"/>
                          <a:pt x="20133" y="25689"/>
                        </a:cubicBezTo>
                        <a:lnTo>
                          <a:pt x="20133" y="9676"/>
                        </a:lnTo>
                        <a:cubicBezTo>
                          <a:pt x="20133" y="7732"/>
                          <a:pt x="19524" y="5847"/>
                          <a:pt x="18407" y="4266"/>
                        </a:cubicBezTo>
                        <a:cubicBezTo>
                          <a:pt x="16509" y="1592"/>
                          <a:pt x="13429" y="1"/>
                          <a:pt x="1015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56"/>
                  <p:cNvSpPr/>
                  <p:nvPr/>
                </p:nvSpPr>
                <p:spPr>
                  <a:xfrm>
                    <a:off x="2724031" y="3337649"/>
                    <a:ext cx="537075" cy="516400"/>
                  </a:xfrm>
                  <a:custGeom>
                    <a:rect b="b" l="l" r="r" t="t"/>
                    <a:pathLst>
                      <a:path extrusionOk="0" h="20656" w="21483">
                        <a:moveTo>
                          <a:pt x="10735" y="0"/>
                        </a:moveTo>
                        <a:cubicBezTo>
                          <a:pt x="10067" y="0"/>
                          <a:pt x="9531" y="1146"/>
                          <a:pt x="8863" y="1277"/>
                        </a:cubicBezTo>
                        <a:cubicBezTo>
                          <a:pt x="8822" y="1284"/>
                          <a:pt x="8778" y="1288"/>
                          <a:pt x="8734" y="1288"/>
                        </a:cubicBezTo>
                        <a:cubicBezTo>
                          <a:pt x="8177" y="1288"/>
                          <a:pt x="7447" y="739"/>
                          <a:pt x="6882" y="739"/>
                        </a:cubicBezTo>
                        <a:cubicBezTo>
                          <a:pt x="6793" y="739"/>
                          <a:pt x="6709" y="752"/>
                          <a:pt x="6630" y="784"/>
                        </a:cubicBezTo>
                        <a:cubicBezTo>
                          <a:pt x="6006" y="1030"/>
                          <a:pt x="5962" y="2292"/>
                          <a:pt x="5411" y="2655"/>
                        </a:cubicBezTo>
                        <a:cubicBezTo>
                          <a:pt x="5207" y="2780"/>
                          <a:pt x="4916" y="2804"/>
                          <a:pt x="4605" y="2804"/>
                        </a:cubicBezTo>
                        <a:cubicBezTo>
                          <a:pt x="4418" y="2804"/>
                          <a:pt x="4225" y="2796"/>
                          <a:pt x="4038" y="2796"/>
                        </a:cubicBezTo>
                        <a:cubicBezTo>
                          <a:pt x="3677" y="2796"/>
                          <a:pt x="3344" y="2828"/>
                          <a:pt x="3148" y="3017"/>
                        </a:cubicBezTo>
                        <a:cubicBezTo>
                          <a:pt x="2670" y="3482"/>
                          <a:pt x="3119" y="4671"/>
                          <a:pt x="2757" y="5193"/>
                        </a:cubicBezTo>
                        <a:cubicBezTo>
                          <a:pt x="2380" y="5730"/>
                          <a:pt x="1074" y="5788"/>
                          <a:pt x="813" y="6383"/>
                        </a:cubicBezTo>
                        <a:cubicBezTo>
                          <a:pt x="566" y="6963"/>
                          <a:pt x="1451" y="7906"/>
                          <a:pt x="1321" y="8529"/>
                        </a:cubicBezTo>
                        <a:cubicBezTo>
                          <a:pt x="1190" y="9139"/>
                          <a:pt x="1" y="9675"/>
                          <a:pt x="1" y="10328"/>
                        </a:cubicBezTo>
                        <a:cubicBezTo>
                          <a:pt x="1" y="10981"/>
                          <a:pt x="1190" y="11488"/>
                          <a:pt x="1321" y="12127"/>
                        </a:cubicBezTo>
                        <a:cubicBezTo>
                          <a:pt x="1451" y="12765"/>
                          <a:pt x="552" y="13679"/>
                          <a:pt x="813" y="14288"/>
                        </a:cubicBezTo>
                        <a:cubicBezTo>
                          <a:pt x="1074" y="14882"/>
                          <a:pt x="2380" y="14926"/>
                          <a:pt x="2757" y="15463"/>
                        </a:cubicBezTo>
                        <a:cubicBezTo>
                          <a:pt x="3119" y="15985"/>
                          <a:pt x="2670" y="17174"/>
                          <a:pt x="3148" y="17638"/>
                        </a:cubicBezTo>
                        <a:cubicBezTo>
                          <a:pt x="3344" y="17828"/>
                          <a:pt x="3679" y="17860"/>
                          <a:pt x="4043" y="17860"/>
                        </a:cubicBezTo>
                        <a:cubicBezTo>
                          <a:pt x="4230" y="17860"/>
                          <a:pt x="4425" y="17852"/>
                          <a:pt x="4612" y="17852"/>
                        </a:cubicBezTo>
                        <a:cubicBezTo>
                          <a:pt x="4923" y="17852"/>
                          <a:pt x="5212" y="17875"/>
                          <a:pt x="5411" y="18001"/>
                        </a:cubicBezTo>
                        <a:cubicBezTo>
                          <a:pt x="5962" y="18364"/>
                          <a:pt x="6020" y="19640"/>
                          <a:pt x="6630" y="19872"/>
                        </a:cubicBezTo>
                        <a:cubicBezTo>
                          <a:pt x="6704" y="19901"/>
                          <a:pt x="6784" y="19913"/>
                          <a:pt x="6869" y="19913"/>
                        </a:cubicBezTo>
                        <a:cubicBezTo>
                          <a:pt x="7430" y="19913"/>
                          <a:pt x="8182" y="19368"/>
                          <a:pt x="8735" y="19368"/>
                        </a:cubicBezTo>
                        <a:cubicBezTo>
                          <a:pt x="8779" y="19368"/>
                          <a:pt x="8822" y="19371"/>
                          <a:pt x="8863" y="19379"/>
                        </a:cubicBezTo>
                        <a:cubicBezTo>
                          <a:pt x="9502" y="19510"/>
                          <a:pt x="10053" y="20655"/>
                          <a:pt x="10735" y="20655"/>
                        </a:cubicBezTo>
                        <a:cubicBezTo>
                          <a:pt x="11416" y="20655"/>
                          <a:pt x="11953" y="19510"/>
                          <a:pt x="12620" y="19379"/>
                        </a:cubicBezTo>
                        <a:cubicBezTo>
                          <a:pt x="12662" y="19372"/>
                          <a:pt x="12705" y="19368"/>
                          <a:pt x="12749" y="19368"/>
                        </a:cubicBezTo>
                        <a:cubicBezTo>
                          <a:pt x="13307" y="19368"/>
                          <a:pt x="14037" y="19917"/>
                          <a:pt x="14601" y="19917"/>
                        </a:cubicBezTo>
                        <a:cubicBezTo>
                          <a:pt x="14690" y="19917"/>
                          <a:pt x="14775" y="19904"/>
                          <a:pt x="14854" y="19872"/>
                        </a:cubicBezTo>
                        <a:cubicBezTo>
                          <a:pt x="15478" y="19626"/>
                          <a:pt x="15521" y="18364"/>
                          <a:pt x="16072" y="18001"/>
                        </a:cubicBezTo>
                        <a:cubicBezTo>
                          <a:pt x="16277" y="17875"/>
                          <a:pt x="16568" y="17852"/>
                          <a:pt x="16878" y="17852"/>
                        </a:cubicBezTo>
                        <a:cubicBezTo>
                          <a:pt x="17065" y="17852"/>
                          <a:pt x="17259" y="17860"/>
                          <a:pt x="17445" y="17860"/>
                        </a:cubicBezTo>
                        <a:cubicBezTo>
                          <a:pt x="17807" y="17860"/>
                          <a:pt x="18139" y="17828"/>
                          <a:pt x="18335" y="17638"/>
                        </a:cubicBezTo>
                        <a:cubicBezTo>
                          <a:pt x="18814" y="17174"/>
                          <a:pt x="18364" y="15985"/>
                          <a:pt x="18727" y="15463"/>
                        </a:cubicBezTo>
                        <a:cubicBezTo>
                          <a:pt x="19089" y="14926"/>
                          <a:pt x="20409" y="14868"/>
                          <a:pt x="20671" y="14288"/>
                        </a:cubicBezTo>
                        <a:cubicBezTo>
                          <a:pt x="20917" y="13693"/>
                          <a:pt x="20032" y="12750"/>
                          <a:pt x="20163" y="12127"/>
                        </a:cubicBezTo>
                        <a:cubicBezTo>
                          <a:pt x="20293" y="11517"/>
                          <a:pt x="21483" y="10981"/>
                          <a:pt x="21483" y="10328"/>
                        </a:cubicBezTo>
                        <a:cubicBezTo>
                          <a:pt x="21483" y="9675"/>
                          <a:pt x="20293" y="9168"/>
                          <a:pt x="20163" y="8529"/>
                        </a:cubicBezTo>
                        <a:cubicBezTo>
                          <a:pt x="20032" y="7891"/>
                          <a:pt x="20917" y="6977"/>
                          <a:pt x="20671" y="6383"/>
                        </a:cubicBezTo>
                        <a:cubicBezTo>
                          <a:pt x="20409" y="5773"/>
                          <a:pt x="19104" y="5744"/>
                          <a:pt x="18727" y="5193"/>
                        </a:cubicBezTo>
                        <a:cubicBezTo>
                          <a:pt x="18350" y="4657"/>
                          <a:pt x="18814" y="3482"/>
                          <a:pt x="18335" y="3017"/>
                        </a:cubicBezTo>
                        <a:cubicBezTo>
                          <a:pt x="18139" y="2828"/>
                          <a:pt x="17804" y="2796"/>
                          <a:pt x="17441" y="2796"/>
                        </a:cubicBezTo>
                        <a:cubicBezTo>
                          <a:pt x="17254" y="2796"/>
                          <a:pt x="17059" y="2804"/>
                          <a:pt x="16872" y="2804"/>
                        </a:cubicBezTo>
                        <a:cubicBezTo>
                          <a:pt x="16561" y="2804"/>
                          <a:pt x="16271" y="2780"/>
                          <a:pt x="16072" y="2655"/>
                        </a:cubicBezTo>
                        <a:cubicBezTo>
                          <a:pt x="15521" y="2292"/>
                          <a:pt x="15463" y="1016"/>
                          <a:pt x="14854" y="784"/>
                        </a:cubicBezTo>
                        <a:cubicBezTo>
                          <a:pt x="14780" y="755"/>
                          <a:pt x="14699" y="743"/>
                          <a:pt x="14615" y="743"/>
                        </a:cubicBezTo>
                        <a:cubicBezTo>
                          <a:pt x="14054" y="743"/>
                          <a:pt x="13302" y="1288"/>
                          <a:pt x="12749" y="1288"/>
                        </a:cubicBezTo>
                        <a:cubicBezTo>
                          <a:pt x="12705" y="1288"/>
                          <a:pt x="12662" y="1284"/>
                          <a:pt x="12620" y="1277"/>
                        </a:cubicBezTo>
                        <a:cubicBezTo>
                          <a:pt x="11967" y="1146"/>
                          <a:pt x="11416" y="0"/>
                          <a:pt x="1073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56"/>
                  <p:cNvSpPr/>
                  <p:nvPr/>
                </p:nvSpPr>
                <p:spPr>
                  <a:xfrm>
                    <a:off x="2687650" y="3157375"/>
                    <a:ext cx="52625" cy="230300"/>
                  </a:xfrm>
                  <a:custGeom>
                    <a:rect b="b" l="l" r="r" t="t"/>
                    <a:pathLst>
                      <a:path extrusionOk="0" h="9212" w="2105">
                        <a:moveTo>
                          <a:pt x="2104" y="1"/>
                        </a:moveTo>
                        <a:lnTo>
                          <a:pt x="1" y="7413"/>
                        </a:lnTo>
                        <a:lnTo>
                          <a:pt x="2104" y="9211"/>
                        </a:lnTo>
                        <a:lnTo>
                          <a:pt x="2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56"/>
                  <p:cNvSpPr/>
                  <p:nvPr/>
                </p:nvSpPr>
                <p:spPr>
                  <a:xfrm>
                    <a:off x="3243925" y="3157375"/>
                    <a:ext cx="52600" cy="230300"/>
                  </a:xfrm>
                  <a:custGeom>
                    <a:rect b="b" l="l" r="r" t="t"/>
                    <a:pathLst>
                      <a:path extrusionOk="0" h="9212" w="2104">
                        <a:moveTo>
                          <a:pt x="1" y="1"/>
                        </a:moveTo>
                        <a:lnTo>
                          <a:pt x="1" y="9211"/>
                        </a:lnTo>
                        <a:lnTo>
                          <a:pt x="2104" y="7413"/>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011" name="Google Shape;1011;p56"/>
              <p:cNvSpPr/>
              <p:nvPr/>
            </p:nvSpPr>
            <p:spPr>
              <a:xfrm>
                <a:off x="4195085" y="2826231"/>
                <a:ext cx="774724" cy="208225"/>
              </a:xfrm>
              <a:custGeom>
                <a:rect b="b" l="l" r="r" t="t"/>
                <a:pathLst>
                  <a:path extrusionOk="0" h="6092" w="22666">
                    <a:moveTo>
                      <a:pt x="20185" y="0"/>
                    </a:moveTo>
                    <a:cubicBezTo>
                      <a:pt x="20103" y="0"/>
                      <a:pt x="20019" y="4"/>
                      <a:pt x="19935" y="13"/>
                    </a:cubicBezTo>
                    <a:lnTo>
                      <a:pt x="2330" y="1284"/>
                    </a:lnTo>
                    <a:cubicBezTo>
                      <a:pt x="989" y="1378"/>
                      <a:pt x="0" y="2532"/>
                      <a:pt x="94" y="3850"/>
                    </a:cubicBezTo>
                    <a:cubicBezTo>
                      <a:pt x="184" y="5132"/>
                      <a:pt x="1242" y="6092"/>
                      <a:pt x="2486" y="6092"/>
                    </a:cubicBezTo>
                    <a:cubicBezTo>
                      <a:pt x="2544" y="6092"/>
                      <a:pt x="2602" y="6090"/>
                      <a:pt x="2660" y="6085"/>
                    </a:cubicBezTo>
                    <a:lnTo>
                      <a:pt x="20265" y="4815"/>
                    </a:lnTo>
                    <a:cubicBezTo>
                      <a:pt x="21630" y="4767"/>
                      <a:pt x="22665" y="3591"/>
                      <a:pt x="22571" y="2249"/>
                    </a:cubicBezTo>
                    <a:cubicBezTo>
                      <a:pt x="22483" y="969"/>
                      <a:pt x="21423" y="0"/>
                      <a:pt x="201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56"/>
              <p:cNvSpPr txBox="1"/>
              <p:nvPr/>
            </p:nvSpPr>
            <p:spPr>
              <a:xfrm rot="-261403">
                <a:off x="3929725" y="2783350"/>
                <a:ext cx="1287420" cy="29396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700">
                    <a:solidFill>
                      <a:schemeClr val="dk1"/>
                    </a:solidFill>
                    <a:latin typeface="DM Sans"/>
                    <a:ea typeface="DM Sans"/>
                    <a:cs typeface="DM Sans"/>
                    <a:sym typeface="DM Sans"/>
                  </a:rPr>
                  <a:t>S H O P  N O W</a:t>
                </a:r>
                <a:endParaRPr b="1" sz="700">
                  <a:solidFill>
                    <a:schemeClr val="dk1"/>
                  </a:solidFill>
                  <a:latin typeface="DM Sans"/>
                  <a:ea typeface="DM Sans"/>
                  <a:cs typeface="DM Sans"/>
                  <a:sym typeface="DM Sans"/>
                </a:endParaRPr>
              </a:p>
            </p:txBody>
          </p:sp>
        </p:grpSp>
        <p:sp>
          <p:nvSpPr>
            <p:cNvPr id="1013" name="Google Shape;1013;p56"/>
            <p:cNvSpPr txBox="1"/>
            <p:nvPr/>
          </p:nvSpPr>
          <p:spPr>
            <a:xfrm rot="-1192131">
              <a:off x="906523" y="2681344"/>
              <a:ext cx="1580907" cy="639052"/>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i="1" lang="en" sz="2100">
                  <a:solidFill>
                    <a:schemeClr val="dk1"/>
                  </a:solidFill>
                  <a:latin typeface="Montserrat Black"/>
                  <a:ea typeface="Montserrat Black"/>
                  <a:cs typeface="Montserrat Black"/>
                  <a:sym typeface="Montserrat Black"/>
                </a:rPr>
                <a:t>BLACK </a:t>
              </a:r>
              <a:r>
                <a:rPr i="1" lang="en" sz="2100">
                  <a:solidFill>
                    <a:schemeClr val="dk2"/>
                  </a:solidFill>
                  <a:latin typeface="Montserrat Black"/>
                  <a:ea typeface="Montserrat Black"/>
                  <a:cs typeface="Montserrat Black"/>
                  <a:sym typeface="Montserrat Black"/>
                </a:rPr>
                <a:t>FRIDAY</a:t>
              </a:r>
              <a:endParaRPr i="1" sz="2100">
                <a:solidFill>
                  <a:schemeClr val="dk2"/>
                </a:solidFill>
                <a:latin typeface="Montserrat Black"/>
                <a:ea typeface="Montserrat Black"/>
                <a:cs typeface="Montserrat Black"/>
                <a:sym typeface="Montserrat Black"/>
              </a:endParaRPr>
            </a:p>
          </p:txBody>
        </p:sp>
        <p:sp>
          <p:nvSpPr>
            <p:cNvPr id="1014" name="Google Shape;1014;p56"/>
            <p:cNvSpPr txBox="1"/>
            <p:nvPr/>
          </p:nvSpPr>
          <p:spPr>
            <a:xfrm rot="-1223809">
              <a:off x="1443426" y="3471664"/>
              <a:ext cx="1061345" cy="964257"/>
            </a:xfrm>
            <a:prstGeom prst="rect">
              <a:avLst/>
            </a:prstGeom>
            <a:noFill/>
            <a:ln>
              <a:noFill/>
            </a:ln>
          </p:spPr>
          <p:txBody>
            <a:bodyPr anchorCtr="0" anchor="ctr" bIns="91425" lIns="91425" spcFirstLastPara="1" rIns="91425" wrap="square" tIns="91425">
              <a:noAutofit/>
            </a:bodyPr>
            <a:lstStyle/>
            <a:p>
              <a:pPr indent="0" lvl="0" marL="0" rtl="0" algn="ctr">
                <a:lnSpc>
                  <a:spcPct val="70000"/>
                </a:lnSpc>
                <a:spcBef>
                  <a:spcPts val="0"/>
                </a:spcBef>
                <a:spcAft>
                  <a:spcPts val="0"/>
                </a:spcAft>
                <a:buNone/>
              </a:pPr>
              <a:r>
                <a:rPr i="1" lang="en" sz="3000">
                  <a:solidFill>
                    <a:schemeClr val="lt1"/>
                  </a:solidFill>
                  <a:latin typeface="Montserrat Black"/>
                  <a:ea typeface="Montserrat Black"/>
                  <a:cs typeface="Montserrat Black"/>
                  <a:sym typeface="Montserrat Black"/>
                </a:rPr>
                <a:t>50%</a:t>
              </a:r>
              <a:r>
                <a:rPr lang="en" sz="2200">
                  <a:solidFill>
                    <a:schemeClr val="lt1"/>
                  </a:solidFill>
                  <a:latin typeface="DM Sans"/>
                  <a:ea typeface="DM Sans"/>
                  <a:cs typeface="DM Sans"/>
                  <a:sym typeface="DM Sans"/>
                </a:rPr>
                <a:t> </a:t>
              </a:r>
              <a:r>
                <a:rPr lang="en" sz="2400">
                  <a:solidFill>
                    <a:schemeClr val="lt1"/>
                  </a:solidFill>
                  <a:latin typeface="DM Sans"/>
                  <a:ea typeface="DM Sans"/>
                  <a:cs typeface="DM Sans"/>
                  <a:sym typeface="DM Sans"/>
                </a:rPr>
                <a:t>OFF</a:t>
              </a:r>
              <a:endParaRPr sz="2400">
                <a:solidFill>
                  <a:schemeClr val="lt1"/>
                </a:solidFill>
                <a:latin typeface="DM Sans"/>
                <a:ea typeface="DM Sans"/>
                <a:cs typeface="DM Sans"/>
                <a:sym typeface="DM Sans"/>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8" name="Shape 1018"/>
        <p:cNvGrpSpPr/>
        <p:nvPr/>
      </p:nvGrpSpPr>
      <p:grpSpPr>
        <a:xfrm>
          <a:off x="0" y="0"/>
          <a:ext cx="0" cy="0"/>
          <a:chOff x="0" y="0"/>
          <a:chExt cx="0" cy="0"/>
        </a:xfrm>
      </p:grpSpPr>
      <p:grpSp>
        <p:nvGrpSpPr>
          <p:cNvPr id="1019" name="Google Shape;1019;p57"/>
          <p:cNvGrpSpPr/>
          <p:nvPr/>
        </p:nvGrpSpPr>
        <p:grpSpPr>
          <a:xfrm flipH="1" rot="-626409">
            <a:off x="-324884" y="3523573"/>
            <a:ext cx="9629862" cy="3251252"/>
            <a:chOff x="-1185702" y="-859869"/>
            <a:chExt cx="9630300" cy="3251400"/>
          </a:xfrm>
        </p:grpSpPr>
        <p:sp>
          <p:nvSpPr>
            <p:cNvPr id="1020" name="Google Shape;1020;p57"/>
            <p:cNvSpPr/>
            <p:nvPr/>
          </p:nvSpPr>
          <p:spPr>
            <a:xfrm rot="-976985">
              <a:off x="-1313784" y="516063"/>
              <a:ext cx="9886465"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57"/>
            <p:cNvSpPr txBox="1"/>
            <p:nvPr/>
          </p:nvSpPr>
          <p:spPr>
            <a:xfrm rot="-980663">
              <a:off x="-1197302" y="569179"/>
              <a:ext cx="9645706"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FRIDAY </a:t>
              </a:r>
              <a:endParaRPr sz="1800">
                <a:solidFill>
                  <a:schemeClr val="dk1"/>
                </a:solidFill>
                <a:latin typeface="Montserrat ExtraBold"/>
                <a:ea typeface="Montserrat ExtraBold"/>
                <a:cs typeface="Montserrat ExtraBold"/>
                <a:sym typeface="Montserrat ExtraBold"/>
              </a:endParaRPr>
            </a:p>
          </p:txBody>
        </p:sp>
      </p:grpSp>
      <p:grpSp>
        <p:nvGrpSpPr>
          <p:cNvPr id="1022" name="Google Shape;1022;p57"/>
          <p:cNvGrpSpPr/>
          <p:nvPr/>
        </p:nvGrpSpPr>
        <p:grpSpPr>
          <a:xfrm flipH="1">
            <a:off x="3581173" y="-2463178"/>
            <a:ext cx="8210100" cy="4926300"/>
            <a:chOff x="2846901" y="2229172"/>
            <a:chExt cx="8210100" cy="4926300"/>
          </a:xfrm>
        </p:grpSpPr>
        <p:sp>
          <p:nvSpPr>
            <p:cNvPr id="1023" name="Google Shape;1023;p57"/>
            <p:cNvSpPr/>
            <p:nvPr/>
          </p:nvSpPr>
          <p:spPr>
            <a:xfrm flipH="1" rot="-1764857">
              <a:off x="2379756" y="4442689"/>
              <a:ext cx="9144390" cy="499266"/>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57"/>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1025" name="Google Shape;1025;p57"/>
          <p:cNvGrpSpPr/>
          <p:nvPr/>
        </p:nvGrpSpPr>
        <p:grpSpPr>
          <a:xfrm flipH="1" rot="182990">
            <a:off x="-191571" y="1278735"/>
            <a:ext cx="9855374" cy="1654361"/>
            <a:chOff x="-311300" y="-167354"/>
            <a:chExt cx="9856200" cy="1654500"/>
          </a:xfrm>
        </p:grpSpPr>
        <p:sp>
          <p:nvSpPr>
            <p:cNvPr id="1026" name="Google Shape;1026;p57"/>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57"/>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1028" name="Google Shape;1028;p57"/>
          <p:cNvSpPr/>
          <p:nvPr/>
        </p:nvSpPr>
        <p:spPr>
          <a:xfrm>
            <a:off x="3731250" y="1323725"/>
            <a:ext cx="1681500" cy="1681500"/>
          </a:xfrm>
          <a:prstGeom prst="ellipse">
            <a:avLst/>
          </a:prstGeom>
          <a:solidFill>
            <a:schemeClr val="dk1"/>
          </a:solidFill>
          <a:ln>
            <a:noFill/>
          </a:ln>
          <a:effectLst>
            <a:outerShdw blurRad="57150" rotWithShape="0" algn="bl" dir="5400000" dist="19050">
              <a:schemeClr val="lt1">
                <a:alpha val="50000"/>
              </a:schemeClr>
            </a:outerShdw>
          </a:effectLst>
        </p:spPr>
        <p:txBody>
          <a:bodyPr anchorCtr="0" anchor="ctr" bIns="91425" lIns="0" spcFirstLastPara="1" rIns="0" wrap="square" tIns="91425">
            <a:noAutofit/>
          </a:bodyPr>
          <a:lstStyle/>
          <a:p>
            <a:pPr indent="0" lvl="0" marL="0" rtl="0" algn="ctr">
              <a:spcBef>
                <a:spcPts val="0"/>
              </a:spcBef>
              <a:spcAft>
                <a:spcPts val="0"/>
              </a:spcAft>
              <a:buNone/>
            </a:pPr>
            <a:r>
              <a:t/>
            </a:r>
            <a:endParaRPr>
              <a:solidFill>
                <a:schemeClr val="lt1"/>
              </a:solidFill>
              <a:latin typeface="Montserrat ExtraBold"/>
              <a:ea typeface="Montserrat ExtraBold"/>
              <a:cs typeface="Montserrat ExtraBold"/>
              <a:sym typeface="Montserrat ExtraBold"/>
            </a:endParaRPr>
          </a:p>
        </p:txBody>
      </p:sp>
      <p:sp>
        <p:nvSpPr>
          <p:cNvPr id="1029" name="Google Shape;1029;p57"/>
          <p:cNvSpPr/>
          <p:nvPr/>
        </p:nvSpPr>
        <p:spPr>
          <a:xfrm>
            <a:off x="3848850" y="1441216"/>
            <a:ext cx="1446300" cy="1446300"/>
          </a:xfrm>
          <a:prstGeom prst="blockArc">
            <a:avLst>
              <a:gd fmla="val 16149349" name="adj1"/>
              <a:gd fmla="val 19518419" name="adj2"/>
              <a:gd fmla="val 6346" name="adj3"/>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57"/>
          <p:cNvSpPr/>
          <p:nvPr/>
        </p:nvSpPr>
        <p:spPr>
          <a:xfrm>
            <a:off x="6277937" y="1323725"/>
            <a:ext cx="1681500" cy="1681500"/>
          </a:xfrm>
          <a:prstGeom prst="ellipse">
            <a:avLst/>
          </a:prstGeom>
          <a:solidFill>
            <a:schemeClr val="dk1"/>
          </a:solidFill>
          <a:ln>
            <a:noFill/>
          </a:ln>
          <a:effectLst>
            <a:outerShdw blurRad="57150" rotWithShape="0" algn="bl" dir="5400000" dist="19050">
              <a:schemeClr val="lt1">
                <a:alpha val="50000"/>
              </a:schemeClr>
            </a:outerShdw>
          </a:effectLst>
        </p:spPr>
        <p:txBody>
          <a:bodyPr anchorCtr="0" anchor="ctr" bIns="91425" lIns="0" spcFirstLastPara="1" rIns="0" wrap="square" tIns="91425">
            <a:noAutofit/>
          </a:bodyPr>
          <a:lstStyle/>
          <a:p>
            <a:pPr indent="0" lvl="0" marL="0" rtl="0" algn="ctr">
              <a:spcBef>
                <a:spcPts val="0"/>
              </a:spcBef>
              <a:spcAft>
                <a:spcPts val="0"/>
              </a:spcAft>
              <a:buNone/>
            </a:pPr>
            <a:r>
              <a:t/>
            </a:r>
            <a:endParaRPr>
              <a:solidFill>
                <a:schemeClr val="lt1"/>
              </a:solidFill>
              <a:latin typeface="Montserrat ExtraBold"/>
              <a:ea typeface="Montserrat ExtraBold"/>
              <a:cs typeface="Montserrat ExtraBold"/>
              <a:sym typeface="Montserrat ExtraBold"/>
            </a:endParaRPr>
          </a:p>
        </p:txBody>
      </p:sp>
      <p:sp>
        <p:nvSpPr>
          <p:cNvPr id="1031" name="Google Shape;1031;p57"/>
          <p:cNvSpPr/>
          <p:nvPr/>
        </p:nvSpPr>
        <p:spPr>
          <a:xfrm>
            <a:off x="6395537" y="1441216"/>
            <a:ext cx="1446300" cy="1446300"/>
          </a:xfrm>
          <a:prstGeom prst="blockArc">
            <a:avLst>
              <a:gd fmla="val 16149349" name="adj1"/>
              <a:gd fmla="val 936193" name="adj2"/>
              <a:gd fmla="val 6490" name="adj3"/>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57"/>
          <p:cNvSpPr/>
          <p:nvPr/>
        </p:nvSpPr>
        <p:spPr>
          <a:xfrm>
            <a:off x="1184563" y="1323725"/>
            <a:ext cx="1681500" cy="1681500"/>
          </a:xfrm>
          <a:prstGeom prst="ellipse">
            <a:avLst/>
          </a:prstGeom>
          <a:solidFill>
            <a:schemeClr val="dk1"/>
          </a:solidFill>
          <a:ln>
            <a:noFill/>
          </a:ln>
          <a:effectLst>
            <a:outerShdw blurRad="57150" rotWithShape="0" algn="bl" dir="5400000" dist="19050">
              <a:schemeClr val="lt1">
                <a:alpha val="50000"/>
              </a:schemeClr>
            </a:outerShdw>
          </a:effectLst>
        </p:spPr>
        <p:txBody>
          <a:bodyPr anchorCtr="0" anchor="ctr" bIns="91425" lIns="0" spcFirstLastPara="1" rIns="0" wrap="square" tIns="91425">
            <a:noAutofit/>
          </a:bodyPr>
          <a:lstStyle/>
          <a:p>
            <a:pPr indent="0" lvl="0" marL="0" rtl="0" algn="ctr">
              <a:spcBef>
                <a:spcPts val="0"/>
              </a:spcBef>
              <a:spcAft>
                <a:spcPts val="0"/>
              </a:spcAft>
              <a:buNone/>
            </a:pPr>
            <a:r>
              <a:t/>
            </a:r>
            <a:endParaRPr>
              <a:solidFill>
                <a:schemeClr val="lt1"/>
              </a:solidFill>
              <a:latin typeface="Montserrat ExtraBold"/>
              <a:ea typeface="Montserrat ExtraBold"/>
              <a:cs typeface="Montserrat ExtraBold"/>
              <a:sym typeface="Montserrat ExtraBold"/>
            </a:endParaRPr>
          </a:p>
        </p:txBody>
      </p:sp>
      <p:sp>
        <p:nvSpPr>
          <p:cNvPr id="1033" name="Google Shape;1033;p57"/>
          <p:cNvSpPr/>
          <p:nvPr/>
        </p:nvSpPr>
        <p:spPr>
          <a:xfrm>
            <a:off x="1302163" y="1441216"/>
            <a:ext cx="1446300" cy="1446300"/>
          </a:xfrm>
          <a:prstGeom prst="blockArc">
            <a:avLst>
              <a:gd fmla="val 16149349" name="adj1"/>
              <a:gd fmla="val 6233195" name="adj2"/>
              <a:gd fmla="val 6264" name="adj3"/>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57"/>
          <p:cNvSpPr txBox="1"/>
          <p:nvPr>
            <p:ph idx="9"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BUDGET ALLOCATION</a:t>
            </a:r>
            <a:endParaRPr/>
          </a:p>
        </p:txBody>
      </p:sp>
      <p:sp>
        <p:nvSpPr>
          <p:cNvPr id="1035" name="Google Shape;1035;p57"/>
          <p:cNvSpPr txBox="1"/>
          <p:nvPr>
            <p:ph idx="2" type="title"/>
          </p:nvPr>
        </p:nvSpPr>
        <p:spPr>
          <a:xfrm>
            <a:off x="3483450" y="1942025"/>
            <a:ext cx="2176200" cy="44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15%</a:t>
            </a:r>
            <a:endParaRPr/>
          </a:p>
        </p:txBody>
      </p:sp>
      <p:sp>
        <p:nvSpPr>
          <p:cNvPr id="1036" name="Google Shape;1036;p57"/>
          <p:cNvSpPr txBox="1"/>
          <p:nvPr>
            <p:ph idx="4" type="title"/>
          </p:nvPr>
        </p:nvSpPr>
        <p:spPr>
          <a:xfrm>
            <a:off x="6030137" y="1942025"/>
            <a:ext cx="2176200" cy="44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30%</a:t>
            </a:r>
            <a:endParaRPr/>
          </a:p>
        </p:txBody>
      </p:sp>
      <p:sp>
        <p:nvSpPr>
          <p:cNvPr id="1037" name="Google Shape;1037;p57"/>
          <p:cNvSpPr txBox="1"/>
          <p:nvPr>
            <p:ph idx="6" type="title"/>
          </p:nvPr>
        </p:nvSpPr>
        <p:spPr>
          <a:xfrm>
            <a:off x="937663" y="3099875"/>
            <a:ext cx="21753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1038" name="Google Shape;1038;p57"/>
          <p:cNvSpPr txBox="1"/>
          <p:nvPr>
            <p:ph idx="8" type="title"/>
          </p:nvPr>
        </p:nvSpPr>
        <p:spPr>
          <a:xfrm>
            <a:off x="6031037" y="3099875"/>
            <a:ext cx="21753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1039" name="Google Shape;1039;p57"/>
          <p:cNvSpPr txBox="1"/>
          <p:nvPr>
            <p:ph type="title"/>
          </p:nvPr>
        </p:nvSpPr>
        <p:spPr>
          <a:xfrm>
            <a:off x="937673" y="1942025"/>
            <a:ext cx="2175300" cy="44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55%</a:t>
            </a:r>
            <a:endParaRPr/>
          </a:p>
        </p:txBody>
      </p:sp>
      <p:sp>
        <p:nvSpPr>
          <p:cNvPr id="1040" name="Google Shape;1040;p57"/>
          <p:cNvSpPr txBox="1"/>
          <p:nvPr>
            <p:ph idx="1" type="subTitle"/>
          </p:nvPr>
        </p:nvSpPr>
        <p:spPr>
          <a:xfrm>
            <a:off x="937663" y="3630350"/>
            <a:ext cx="2175300" cy="72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 is a gas giant and the biggest planet in the Solar System</a:t>
            </a:r>
            <a:endParaRPr/>
          </a:p>
        </p:txBody>
      </p:sp>
      <p:sp>
        <p:nvSpPr>
          <p:cNvPr id="1041" name="Google Shape;1041;p57"/>
          <p:cNvSpPr txBox="1"/>
          <p:nvPr>
            <p:ph idx="3" type="subTitle"/>
          </p:nvPr>
        </p:nvSpPr>
        <p:spPr>
          <a:xfrm>
            <a:off x="3484350" y="3630350"/>
            <a:ext cx="2175300" cy="72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 is composed mostly of hydrogen and helium</a:t>
            </a:r>
            <a:endParaRPr/>
          </a:p>
        </p:txBody>
      </p:sp>
      <p:sp>
        <p:nvSpPr>
          <p:cNvPr id="1042" name="Google Shape;1042;p57"/>
          <p:cNvSpPr txBox="1"/>
          <p:nvPr>
            <p:ph idx="5" type="subTitle"/>
          </p:nvPr>
        </p:nvSpPr>
        <p:spPr>
          <a:xfrm>
            <a:off x="6031037" y="3630350"/>
            <a:ext cx="2175300" cy="72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 is the fourth-largest planet in the Solar System</a:t>
            </a:r>
            <a:endParaRPr/>
          </a:p>
        </p:txBody>
      </p:sp>
      <p:sp>
        <p:nvSpPr>
          <p:cNvPr id="1043" name="Google Shape;1043;p57"/>
          <p:cNvSpPr txBox="1"/>
          <p:nvPr>
            <p:ph idx="7" type="title"/>
          </p:nvPr>
        </p:nvSpPr>
        <p:spPr>
          <a:xfrm>
            <a:off x="3484350" y="3099875"/>
            <a:ext cx="2175300" cy="527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47" name="Shape 1047"/>
        <p:cNvGrpSpPr/>
        <p:nvPr/>
      </p:nvGrpSpPr>
      <p:grpSpPr>
        <a:xfrm>
          <a:off x="0" y="0"/>
          <a:ext cx="0" cy="0"/>
          <a:chOff x="0" y="0"/>
          <a:chExt cx="0" cy="0"/>
        </a:xfrm>
      </p:grpSpPr>
      <p:grpSp>
        <p:nvGrpSpPr>
          <p:cNvPr id="1048" name="Google Shape;1048;p58"/>
          <p:cNvGrpSpPr/>
          <p:nvPr/>
        </p:nvGrpSpPr>
        <p:grpSpPr>
          <a:xfrm flipH="1">
            <a:off x="3581173" y="-2463178"/>
            <a:ext cx="8210100" cy="4926300"/>
            <a:chOff x="2846901" y="2229172"/>
            <a:chExt cx="8210100" cy="4926300"/>
          </a:xfrm>
        </p:grpSpPr>
        <p:sp>
          <p:nvSpPr>
            <p:cNvPr id="1049" name="Google Shape;1049;p58"/>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58"/>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1051" name="Google Shape;1051;p58"/>
          <p:cNvGrpSpPr/>
          <p:nvPr/>
        </p:nvGrpSpPr>
        <p:grpSpPr>
          <a:xfrm flipH="1" rot="182990">
            <a:off x="-1848921" y="-702465"/>
            <a:ext cx="9855374" cy="1654361"/>
            <a:chOff x="-311300" y="-167354"/>
            <a:chExt cx="9856200" cy="1654500"/>
          </a:xfrm>
        </p:grpSpPr>
        <p:sp>
          <p:nvSpPr>
            <p:cNvPr id="1052" name="Google Shape;1052;p58"/>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58"/>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1054" name="Google Shape;1054;p58"/>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1055" name="Google Shape;1055;p58"/>
          <p:cNvSpPr txBox="1"/>
          <p:nvPr>
            <p:ph idx="1" type="subTitle"/>
          </p:nvPr>
        </p:nvSpPr>
        <p:spPr>
          <a:xfrm>
            <a:off x="3119563" y="1331375"/>
            <a:ext cx="2907600" cy="522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JOHN DOE</a:t>
            </a:r>
            <a:endParaRPr/>
          </a:p>
        </p:txBody>
      </p:sp>
      <p:sp>
        <p:nvSpPr>
          <p:cNvPr id="1056" name="Google Shape;1056;p58"/>
          <p:cNvSpPr txBox="1"/>
          <p:nvPr>
            <p:ph idx="2" type="subTitle"/>
          </p:nvPr>
        </p:nvSpPr>
        <p:spPr>
          <a:xfrm>
            <a:off x="3118200" y="2931575"/>
            <a:ext cx="2907600" cy="522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SARAH JONES</a:t>
            </a:r>
            <a:endParaRPr/>
          </a:p>
        </p:txBody>
      </p:sp>
      <p:sp>
        <p:nvSpPr>
          <p:cNvPr id="1057" name="Google Shape;1057;p58"/>
          <p:cNvSpPr txBox="1"/>
          <p:nvPr>
            <p:ph idx="3" type="subTitle"/>
          </p:nvPr>
        </p:nvSpPr>
        <p:spPr>
          <a:xfrm>
            <a:off x="3119563" y="1814350"/>
            <a:ext cx="2907600" cy="713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speak a bit about this person here</a:t>
            </a:r>
            <a:endParaRPr/>
          </a:p>
        </p:txBody>
      </p:sp>
      <p:sp>
        <p:nvSpPr>
          <p:cNvPr id="1058" name="Google Shape;1058;p58"/>
          <p:cNvSpPr txBox="1"/>
          <p:nvPr>
            <p:ph idx="4" type="subTitle"/>
          </p:nvPr>
        </p:nvSpPr>
        <p:spPr>
          <a:xfrm>
            <a:off x="3118200" y="3414550"/>
            <a:ext cx="2907600" cy="713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You can speak a bit about this person here</a:t>
            </a:r>
            <a:endParaRPr/>
          </a:p>
        </p:txBody>
      </p:sp>
      <p:pic>
        <p:nvPicPr>
          <p:cNvPr id="1059" name="Google Shape;1059;p58"/>
          <p:cNvPicPr preferRelativeResize="0"/>
          <p:nvPr/>
        </p:nvPicPr>
        <p:blipFill rotWithShape="1">
          <a:blip r:embed="rId3">
            <a:alphaModFix/>
          </a:blip>
          <a:srcRect b="5945" l="2144" r="10671" t="6870"/>
          <a:stretch/>
        </p:blipFill>
        <p:spPr>
          <a:xfrm>
            <a:off x="6331677" y="1351825"/>
            <a:ext cx="2081345" cy="3122801"/>
          </a:xfrm>
          <a:prstGeom prst="rect">
            <a:avLst/>
          </a:prstGeom>
          <a:noFill/>
          <a:ln>
            <a:noFill/>
          </a:ln>
        </p:spPr>
      </p:pic>
      <p:pic>
        <p:nvPicPr>
          <p:cNvPr id="1060" name="Google Shape;1060;p58"/>
          <p:cNvPicPr preferRelativeResize="0"/>
          <p:nvPr/>
        </p:nvPicPr>
        <p:blipFill rotWithShape="1">
          <a:blip r:embed="rId4">
            <a:alphaModFix/>
          </a:blip>
          <a:srcRect b="0" l="16347" r="75" t="16296"/>
          <a:stretch/>
        </p:blipFill>
        <p:spPr>
          <a:xfrm>
            <a:off x="730977" y="1351825"/>
            <a:ext cx="2081346" cy="3122801"/>
          </a:xfrm>
          <a:prstGeom prst="rect">
            <a:avLst/>
          </a:prstGeom>
          <a:noFill/>
          <a:ln>
            <a:noFill/>
          </a:ln>
        </p:spPr>
      </p:pic>
      <p:grpSp>
        <p:nvGrpSpPr>
          <p:cNvPr id="1061" name="Google Shape;1061;p58"/>
          <p:cNvGrpSpPr/>
          <p:nvPr/>
        </p:nvGrpSpPr>
        <p:grpSpPr>
          <a:xfrm rot="626409">
            <a:off x="-210584" y="3002848"/>
            <a:ext cx="9629862" cy="3251252"/>
            <a:chOff x="-1185702" y="-859869"/>
            <a:chExt cx="9630300" cy="3251400"/>
          </a:xfrm>
        </p:grpSpPr>
        <p:sp>
          <p:nvSpPr>
            <p:cNvPr id="1062" name="Google Shape;1062;p58"/>
            <p:cNvSpPr/>
            <p:nvPr/>
          </p:nvSpPr>
          <p:spPr>
            <a:xfrm rot="-976985">
              <a:off x="-1313784" y="516063"/>
              <a:ext cx="9886465"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1494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58"/>
            <p:cNvSpPr txBox="1"/>
            <p:nvPr/>
          </p:nvSpPr>
          <p:spPr>
            <a:xfrm rot="-980663">
              <a:off x="-1197302" y="569179"/>
              <a:ext cx="9645706"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FRIDAY </a:t>
              </a:r>
              <a:endParaRPr sz="1800">
                <a:solidFill>
                  <a:schemeClr val="dk1"/>
                </a:solidFill>
                <a:latin typeface="Montserrat ExtraBold"/>
                <a:ea typeface="Montserrat ExtraBold"/>
                <a:cs typeface="Montserrat ExtraBold"/>
                <a:sym typeface="Montserrat ExtraBold"/>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7" name="Shape 1067"/>
        <p:cNvGrpSpPr/>
        <p:nvPr/>
      </p:nvGrpSpPr>
      <p:grpSpPr>
        <a:xfrm>
          <a:off x="0" y="0"/>
          <a:ext cx="0" cy="0"/>
          <a:chOff x="0" y="0"/>
          <a:chExt cx="0" cy="0"/>
        </a:xfrm>
      </p:grpSpPr>
      <p:sp>
        <p:nvSpPr>
          <p:cNvPr id="1068" name="Google Shape;1068;p59"/>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TIMELINE</a:t>
            </a:r>
            <a:endParaRPr/>
          </a:p>
        </p:txBody>
      </p:sp>
      <p:sp>
        <p:nvSpPr>
          <p:cNvPr id="1069" name="Google Shape;1069;p59"/>
          <p:cNvSpPr txBox="1"/>
          <p:nvPr/>
        </p:nvSpPr>
        <p:spPr>
          <a:xfrm flipH="1">
            <a:off x="737195" y="1342912"/>
            <a:ext cx="2004600" cy="57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Mars is actually a very cold place</a:t>
            </a:r>
            <a:endParaRPr sz="1500">
              <a:solidFill>
                <a:schemeClr val="dk1"/>
              </a:solidFill>
              <a:latin typeface="DM Sans"/>
              <a:ea typeface="DM Sans"/>
              <a:cs typeface="DM Sans"/>
              <a:sym typeface="DM Sans"/>
            </a:endParaRPr>
          </a:p>
        </p:txBody>
      </p:sp>
      <p:sp>
        <p:nvSpPr>
          <p:cNvPr id="1070" name="Google Shape;1070;p59"/>
          <p:cNvSpPr txBox="1"/>
          <p:nvPr/>
        </p:nvSpPr>
        <p:spPr>
          <a:xfrm flipH="1">
            <a:off x="3569700" y="1342912"/>
            <a:ext cx="2004600" cy="57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Venus has a beautiful name </a:t>
            </a:r>
            <a:endParaRPr sz="1500">
              <a:solidFill>
                <a:schemeClr val="dk1"/>
              </a:solidFill>
              <a:latin typeface="DM Sans"/>
              <a:ea typeface="DM Sans"/>
              <a:cs typeface="DM Sans"/>
              <a:sym typeface="DM Sans"/>
            </a:endParaRPr>
          </a:p>
        </p:txBody>
      </p:sp>
      <p:sp>
        <p:nvSpPr>
          <p:cNvPr id="1071" name="Google Shape;1071;p59"/>
          <p:cNvSpPr txBox="1"/>
          <p:nvPr/>
        </p:nvSpPr>
        <p:spPr>
          <a:xfrm flipH="1">
            <a:off x="2153448" y="3951968"/>
            <a:ext cx="2004600" cy="57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Mercury is a very small planet </a:t>
            </a:r>
            <a:endParaRPr sz="1500">
              <a:solidFill>
                <a:schemeClr val="dk1"/>
              </a:solidFill>
              <a:latin typeface="DM Sans"/>
              <a:ea typeface="DM Sans"/>
              <a:cs typeface="DM Sans"/>
              <a:sym typeface="DM Sans"/>
            </a:endParaRPr>
          </a:p>
        </p:txBody>
      </p:sp>
      <p:sp>
        <p:nvSpPr>
          <p:cNvPr id="1072" name="Google Shape;1072;p59"/>
          <p:cNvSpPr txBox="1"/>
          <p:nvPr/>
        </p:nvSpPr>
        <p:spPr>
          <a:xfrm flipH="1">
            <a:off x="6402205" y="1342912"/>
            <a:ext cx="2004600" cy="57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Saturn is a gas giant and has rings</a:t>
            </a:r>
            <a:endParaRPr sz="1500">
              <a:solidFill>
                <a:schemeClr val="dk1"/>
              </a:solidFill>
              <a:latin typeface="DM Sans"/>
              <a:ea typeface="DM Sans"/>
              <a:cs typeface="DM Sans"/>
              <a:sym typeface="DM Sans"/>
            </a:endParaRPr>
          </a:p>
        </p:txBody>
      </p:sp>
      <p:sp>
        <p:nvSpPr>
          <p:cNvPr id="1073" name="Google Shape;1073;p59"/>
          <p:cNvSpPr txBox="1"/>
          <p:nvPr/>
        </p:nvSpPr>
        <p:spPr>
          <a:xfrm flipH="1">
            <a:off x="4985952" y="3951968"/>
            <a:ext cx="2004600" cy="57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500">
                <a:solidFill>
                  <a:schemeClr val="dk1"/>
                </a:solidFill>
                <a:latin typeface="DM Sans"/>
                <a:ea typeface="DM Sans"/>
                <a:cs typeface="DM Sans"/>
                <a:sym typeface="DM Sans"/>
              </a:rPr>
              <a:t>Neptune is very far away from Earth</a:t>
            </a:r>
            <a:endParaRPr sz="1500">
              <a:solidFill>
                <a:schemeClr val="dk1"/>
              </a:solidFill>
              <a:latin typeface="DM Sans"/>
              <a:ea typeface="DM Sans"/>
              <a:cs typeface="DM Sans"/>
              <a:sym typeface="DM Sans"/>
            </a:endParaRPr>
          </a:p>
        </p:txBody>
      </p:sp>
      <p:sp>
        <p:nvSpPr>
          <p:cNvPr id="1074" name="Google Shape;1074;p59"/>
          <p:cNvSpPr txBox="1"/>
          <p:nvPr/>
        </p:nvSpPr>
        <p:spPr>
          <a:xfrm flipH="1">
            <a:off x="737195" y="1920408"/>
            <a:ext cx="2004600" cy="39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20XX</a:t>
            </a:r>
            <a:endParaRPr sz="2400">
              <a:solidFill>
                <a:schemeClr val="dk1"/>
              </a:solidFill>
              <a:latin typeface="Montserrat ExtraBold"/>
              <a:ea typeface="Montserrat ExtraBold"/>
              <a:cs typeface="Montserrat ExtraBold"/>
              <a:sym typeface="Montserrat ExtraBold"/>
            </a:endParaRPr>
          </a:p>
        </p:txBody>
      </p:sp>
      <p:sp>
        <p:nvSpPr>
          <p:cNvPr id="1075" name="Google Shape;1075;p59"/>
          <p:cNvSpPr txBox="1"/>
          <p:nvPr/>
        </p:nvSpPr>
        <p:spPr>
          <a:xfrm flipH="1">
            <a:off x="3569700" y="1920408"/>
            <a:ext cx="2004600" cy="39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20XX</a:t>
            </a:r>
            <a:endParaRPr sz="2400">
              <a:solidFill>
                <a:schemeClr val="dk1"/>
              </a:solidFill>
              <a:latin typeface="Montserrat ExtraBold"/>
              <a:ea typeface="Montserrat ExtraBold"/>
              <a:cs typeface="Montserrat ExtraBold"/>
              <a:sym typeface="Montserrat ExtraBold"/>
            </a:endParaRPr>
          </a:p>
        </p:txBody>
      </p:sp>
      <p:sp>
        <p:nvSpPr>
          <p:cNvPr id="1076" name="Google Shape;1076;p59"/>
          <p:cNvSpPr txBox="1"/>
          <p:nvPr/>
        </p:nvSpPr>
        <p:spPr>
          <a:xfrm flipH="1">
            <a:off x="6402205" y="1920408"/>
            <a:ext cx="2004600" cy="39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20XX</a:t>
            </a:r>
            <a:endParaRPr sz="2400">
              <a:solidFill>
                <a:schemeClr val="dk1"/>
              </a:solidFill>
              <a:latin typeface="Montserrat ExtraBold"/>
              <a:ea typeface="Montserrat ExtraBold"/>
              <a:cs typeface="Montserrat ExtraBold"/>
              <a:sym typeface="Montserrat ExtraBold"/>
            </a:endParaRPr>
          </a:p>
        </p:txBody>
      </p:sp>
      <p:sp>
        <p:nvSpPr>
          <p:cNvPr id="1077" name="Google Shape;1077;p59"/>
          <p:cNvSpPr txBox="1"/>
          <p:nvPr/>
        </p:nvSpPr>
        <p:spPr>
          <a:xfrm flipH="1">
            <a:off x="2153448" y="3558595"/>
            <a:ext cx="2004600" cy="39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20XX</a:t>
            </a:r>
            <a:endParaRPr sz="2400">
              <a:solidFill>
                <a:schemeClr val="dk1"/>
              </a:solidFill>
              <a:latin typeface="Montserrat ExtraBold"/>
              <a:ea typeface="Montserrat ExtraBold"/>
              <a:cs typeface="Montserrat ExtraBold"/>
              <a:sym typeface="Montserrat ExtraBold"/>
            </a:endParaRPr>
          </a:p>
        </p:txBody>
      </p:sp>
      <p:sp>
        <p:nvSpPr>
          <p:cNvPr id="1078" name="Google Shape;1078;p59"/>
          <p:cNvSpPr txBox="1"/>
          <p:nvPr/>
        </p:nvSpPr>
        <p:spPr>
          <a:xfrm flipH="1">
            <a:off x="4985952" y="3559786"/>
            <a:ext cx="2004600" cy="39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2400">
                <a:solidFill>
                  <a:schemeClr val="dk1"/>
                </a:solidFill>
                <a:latin typeface="Montserrat ExtraBold"/>
                <a:ea typeface="Montserrat ExtraBold"/>
                <a:cs typeface="Montserrat ExtraBold"/>
                <a:sym typeface="Montserrat ExtraBold"/>
              </a:rPr>
              <a:t>20XX</a:t>
            </a:r>
            <a:endParaRPr sz="2400">
              <a:solidFill>
                <a:schemeClr val="dk1"/>
              </a:solidFill>
              <a:latin typeface="Montserrat ExtraBold"/>
              <a:ea typeface="Montserrat ExtraBold"/>
              <a:cs typeface="Montserrat ExtraBold"/>
              <a:sym typeface="Montserrat ExtraBold"/>
            </a:endParaRPr>
          </a:p>
        </p:txBody>
      </p:sp>
      <p:sp>
        <p:nvSpPr>
          <p:cNvPr id="1079" name="Google Shape;1079;p59"/>
          <p:cNvSpPr/>
          <p:nvPr/>
        </p:nvSpPr>
        <p:spPr>
          <a:xfrm>
            <a:off x="1289645" y="2487802"/>
            <a:ext cx="899700" cy="899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59"/>
          <p:cNvSpPr/>
          <p:nvPr/>
        </p:nvSpPr>
        <p:spPr>
          <a:xfrm>
            <a:off x="2705898" y="2487802"/>
            <a:ext cx="899700" cy="899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59"/>
          <p:cNvSpPr/>
          <p:nvPr/>
        </p:nvSpPr>
        <p:spPr>
          <a:xfrm>
            <a:off x="4122150" y="2487802"/>
            <a:ext cx="899700" cy="899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59"/>
          <p:cNvSpPr/>
          <p:nvPr/>
        </p:nvSpPr>
        <p:spPr>
          <a:xfrm>
            <a:off x="5538402" y="2487802"/>
            <a:ext cx="899700" cy="899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59"/>
          <p:cNvSpPr/>
          <p:nvPr/>
        </p:nvSpPr>
        <p:spPr>
          <a:xfrm>
            <a:off x="6954655" y="2487802"/>
            <a:ext cx="899700" cy="8997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84" name="Google Shape;1084;p59"/>
          <p:cNvCxnSpPr>
            <a:stCxn id="1079" idx="1"/>
            <a:endCxn id="1080" idx="7"/>
          </p:cNvCxnSpPr>
          <p:nvPr/>
        </p:nvCxnSpPr>
        <p:spPr>
          <a:xfrm>
            <a:off x="2189345" y="2937652"/>
            <a:ext cx="516600" cy="0"/>
          </a:xfrm>
          <a:prstGeom prst="straightConnector1">
            <a:avLst/>
          </a:prstGeom>
          <a:noFill/>
          <a:ln cap="flat" cmpd="sng" w="28575">
            <a:solidFill>
              <a:schemeClr val="dk1"/>
            </a:solidFill>
            <a:prstDash val="solid"/>
            <a:round/>
            <a:headEnd len="med" w="med" type="none"/>
            <a:tailEnd len="med" w="med" type="none"/>
          </a:ln>
        </p:spPr>
      </p:cxnSp>
      <p:cxnSp>
        <p:nvCxnSpPr>
          <p:cNvPr id="1085" name="Google Shape;1085;p59"/>
          <p:cNvCxnSpPr>
            <a:stCxn id="1080" idx="1"/>
            <a:endCxn id="1081" idx="7"/>
          </p:cNvCxnSpPr>
          <p:nvPr/>
        </p:nvCxnSpPr>
        <p:spPr>
          <a:xfrm>
            <a:off x="3605598" y="2937652"/>
            <a:ext cx="516600" cy="0"/>
          </a:xfrm>
          <a:prstGeom prst="straightConnector1">
            <a:avLst/>
          </a:prstGeom>
          <a:noFill/>
          <a:ln cap="flat" cmpd="sng" w="28575">
            <a:solidFill>
              <a:schemeClr val="dk1"/>
            </a:solidFill>
            <a:prstDash val="solid"/>
            <a:round/>
            <a:headEnd len="med" w="med" type="none"/>
            <a:tailEnd len="med" w="med" type="none"/>
          </a:ln>
        </p:spPr>
      </p:cxnSp>
      <p:cxnSp>
        <p:nvCxnSpPr>
          <p:cNvPr id="1086" name="Google Shape;1086;p59"/>
          <p:cNvCxnSpPr>
            <a:stCxn id="1081" idx="1"/>
            <a:endCxn id="1082" idx="7"/>
          </p:cNvCxnSpPr>
          <p:nvPr/>
        </p:nvCxnSpPr>
        <p:spPr>
          <a:xfrm>
            <a:off x="5021850" y="2937652"/>
            <a:ext cx="516600" cy="0"/>
          </a:xfrm>
          <a:prstGeom prst="straightConnector1">
            <a:avLst/>
          </a:prstGeom>
          <a:noFill/>
          <a:ln cap="flat" cmpd="sng" w="28575">
            <a:solidFill>
              <a:schemeClr val="dk1"/>
            </a:solidFill>
            <a:prstDash val="solid"/>
            <a:round/>
            <a:headEnd len="med" w="med" type="none"/>
            <a:tailEnd len="med" w="med" type="none"/>
          </a:ln>
        </p:spPr>
      </p:cxnSp>
      <p:cxnSp>
        <p:nvCxnSpPr>
          <p:cNvPr id="1087" name="Google Shape;1087;p59"/>
          <p:cNvCxnSpPr>
            <a:stCxn id="1082" idx="1"/>
            <a:endCxn id="1083" idx="7"/>
          </p:cNvCxnSpPr>
          <p:nvPr/>
        </p:nvCxnSpPr>
        <p:spPr>
          <a:xfrm>
            <a:off x="6438102" y="2937652"/>
            <a:ext cx="516600" cy="0"/>
          </a:xfrm>
          <a:prstGeom prst="straightConnector1">
            <a:avLst/>
          </a:prstGeom>
          <a:noFill/>
          <a:ln cap="flat" cmpd="sng" w="28575">
            <a:solidFill>
              <a:schemeClr val="dk1"/>
            </a:solidFill>
            <a:prstDash val="solid"/>
            <a:round/>
            <a:headEnd len="med" w="med" type="none"/>
            <a:tailEnd len="med" w="med" type="none"/>
          </a:ln>
        </p:spPr>
      </p:cxnSp>
      <p:grpSp>
        <p:nvGrpSpPr>
          <p:cNvPr id="1088" name="Google Shape;1088;p59"/>
          <p:cNvGrpSpPr/>
          <p:nvPr/>
        </p:nvGrpSpPr>
        <p:grpSpPr>
          <a:xfrm>
            <a:off x="4349165" y="2716365"/>
            <a:ext cx="445671" cy="442573"/>
            <a:chOff x="-63250675" y="3744075"/>
            <a:chExt cx="320350" cy="318100"/>
          </a:xfrm>
        </p:grpSpPr>
        <p:sp>
          <p:nvSpPr>
            <p:cNvPr id="1089" name="Google Shape;1089;p59"/>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59"/>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59"/>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 name="Google Shape;1092;p59"/>
          <p:cNvGrpSpPr/>
          <p:nvPr/>
        </p:nvGrpSpPr>
        <p:grpSpPr>
          <a:xfrm>
            <a:off x="1523616" y="2721896"/>
            <a:ext cx="431759" cy="431512"/>
            <a:chOff x="-61351725" y="3372400"/>
            <a:chExt cx="310350" cy="310150"/>
          </a:xfrm>
        </p:grpSpPr>
        <p:sp>
          <p:nvSpPr>
            <p:cNvPr id="1093" name="Google Shape;1093;p59"/>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59"/>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59"/>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 name="Google Shape;1096;p59"/>
          <p:cNvGrpSpPr/>
          <p:nvPr/>
        </p:nvGrpSpPr>
        <p:grpSpPr>
          <a:xfrm>
            <a:off x="2925626" y="2716504"/>
            <a:ext cx="460244" cy="442294"/>
            <a:chOff x="-62890750" y="3747425"/>
            <a:chExt cx="330825" cy="317900"/>
          </a:xfrm>
        </p:grpSpPr>
        <p:sp>
          <p:nvSpPr>
            <p:cNvPr id="1097" name="Google Shape;1097;p59"/>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59"/>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59"/>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59"/>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59"/>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59"/>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59"/>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59"/>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59"/>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59"/>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59"/>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59"/>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59"/>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59"/>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 name="Google Shape;1111;p59"/>
          <p:cNvGrpSpPr/>
          <p:nvPr/>
        </p:nvGrpSpPr>
        <p:grpSpPr>
          <a:xfrm>
            <a:off x="7184782" y="2716157"/>
            <a:ext cx="439445" cy="442990"/>
            <a:chOff x="-62516625" y="3743175"/>
            <a:chExt cx="315875" cy="318400"/>
          </a:xfrm>
        </p:grpSpPr>
        <p:sp>
          <p:nvSpPr>
            <p:cNvPr id="1112" name="Google Shape;1112;p59"/>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59"/>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4" name="Google Shape;1114;p59"/>
          <p:cNvSpPr/>
          <p:nvPr/>
        </p:nvSpPr>
        <p:spPr>
          <a:xfrm>
            <a:off x="5765799" y="2716557"/>
            <a:ext cx="444906" cy="442190"/>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13" name="Shape 213"/>
        <p:cNvGrpSpPr/>
        <p:nvPr/>
      </p:nvGrpSpPr>
      <p:grpSpPr>
        <a:xfrm>
          <a:off x="0" y="0"/>
          <a:ext cx="0" cy="0"/>
          <a:chOff x="0" y="0"/>
          <a:chExt cx="0" cy="0"/>
        </a:xfrm>
      </p:grpSpPr>
      <p:grpSp>
        <p:nvGrpSpPr>
          <p:cNvPr id="214" name="Google Shape;214;p33"/>
          <p:cNvGrpSpPr/>
          <p:nvPr/>
        </p:nvGrpSpPr>
        <p:grpSpPr>
          <a:xfrm rot="-3498370">
            <a:off x="-4750082" y="1170030"/>
            <a:ext cx="9856574" cy="1654563"/>
            <a:chOff x="-311300" y="-167354"/>
            <a:chExt cx="9856200" cy="1654500"/>
          </a:xfrm>
        </p:grpSpPr>
        <p:sp>
          <p:nvSpPr>
            <p:cNvPr id="215" name="Google Shape;215;p33"/>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3"/>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217" name="Google Shape;217;p33"/>
          <p:cNvGrpSpPr/>
          <p:nvPr/>
        </p:nvGrpSpPr>
        <p:grpSpPr>
          <a:xfrm rot="-512696">
            <a:off x="4733270" y="1992350"/>
            <a:ext cx="8210933" cy="4926800"/>
            <a:chOff x="2846901" y="2229172"/>
            <a:chExt cx="8210100" cy="4926300"/>
          </a:xfrm>
        </p:grpSpPr>
        <p:sp>
          <p:nvSpPr>
            <p:cNvPr id="218" name="Google Shape;218;p33"/>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3"/>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sp>
        <p:nvSpPr>
          <p:cNvPr id="220" name="Google Shape;220;p33"/>
          <p:cNvSpPr txBox="1"/>
          <p:nvPr>
            <p:ph type="title"/>
          </p:nvPr>
        </p:nvSpPr>
        <p:spPr>
          <a:xfrm>
            <a:off x="1006963" y="3596318"/>
            <a:ext cx="3554700" cy="28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03</a:t>
            </a:r>
            <a:endParaRPr/>
          </a:p>
        </p:txBody>
      </p:sp>
      <p:sp>
        <p:nvSpPr>
          <p:cNvPr id="221" name="Google Shape;221;p33"/>
          <p:cNvSpPr txBox="1"/>
          <p:nvPr>
            <p:ph idx="2" type="title"/>
          </p:nvPr>
        </p:nvSpPr>
        <p:spPr>
          <a:xfrm>
            <a:off x="4582411" y="3596336"/>
            <a:ext cx="3554700" cy="28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06</a:t>
            </a:r>
            <a:endParaRPr/>
          </a:p>
        </p:txBody>
      </p:sp>
      <p:sp>
        <p:nvSpPr>
          <p:cNvPr id="222" name="Google Shape;222;p33"/>
          <p:cNvSpPr txBox="1"/>
          <p:nvPr>
            <p:ph idx="3" type="title"/>
          </p:nvPr>
        </p:nvSpPr>
        <p:spPr>
          <a:xfrm>
            <a:off x="1006963" y="2382297"/>
            <a:ext cx="3554700" cy="28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02</a:t>
            </a:r>
            <a:endParaRPr/>
          </a:p>
        </p:txBody>
      </p:sp>
      <p:sp>
        <p:nvSpPr>
          <p:cNvPr id="223" name="Google Shape;223;p33"/>
          <p:cNvSpPr txBox="1"/>
          <p:nvPr>
            <p:ph idx="4" type="title"/>
          </p:nvPr>
        </p:nvSpPr>
        <p:spPr>
          <a:xfrm>
            <a:off x="4582411" y="2382306"/>
            <a:ext cx="3554700" cy="28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05</a:t>
            </a:r>
            <a:endParaRPr/>
          </a:p>
        </p:txBody>
      </p:sp>
      <p:sp>
        <p:nvSpPr>
          <p:cNvPr id="224" name="Google Shape;224;p33"/>
          <p:cNvSpPr txBox="1"/>
          <p:nvPr>
            <p:ph idx="5" type="title"/>
          </p:nvPr>
        </p:nvSpPr>
        <p:spPr>
          <a:xfrm>
            <a:off x="1006963" y="1168275"/>
            <a:ext cx="3554700" cy="28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01</a:t>
            </a:r>
            <a:endParaRPr/>
          </a:p>
        </p:txBody>
      </p:sp>
      <p:sp>
        <p:nvSpPr>
          <p:cNvPr id="225" name="Google Shape;225;p33"/>
          <p:cNvSpPr txBox="1"/>
          <p:nvPr>
            <p:ph idx="6" type="title"/>
          </p:nvPr>
        </p:nvSpPr>
        <p:spPr>
          <a:xfrm>
            <a:off x="4582411" y="1168275"/>
            <a:ext cx="3554700" cy="287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04</a:t>
            </a:r>
            <a:endParaRPr/>
          </a:p>
        </p:txBody>
      </p:sp>
      <p:sp>
        <p:nvSpPr>
          <p:cNvPr id="226" name="Google Shape;226;p33"/>
          <p:cNvSpPr txBox="1"/>
          <p:nvPr>
            <p:ph idx="7" type="ctrTitle"/>
          </p:nvPr>
        </p:nvSpPr>
        <p:spPr>
          <a:xfrm>
            <a:off x="1006886" y="3788745"/>
            <a:ext cx="3554700" cy="338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GOALS &amp; </a:t>
            </a:r>
            <a:r>
              <a:rPr lang="en">
                <a:solidFill>
                  <a:schemeClr val="lt2"/>
                </a:solidFill>
              </a:rPr>
              <a:t>STRATEGY</a:t>
            </a:r>
            <a:endParaRPr>
              <a:solidFill>
                <a:schemeClr val="lt2"/>
              </a:solidFill>
            </a:endParaRPr>
          </a:p>
        </p:txBody>
      </p:sp>
      <p:sp>
        <p:nvSpPr>
          <p:cNvPr id="227" name="Google Shape;227;p33"/>
          <p:cNvSpPr txBox="1"/>
          <p:nvPr>
            <p:ph idx="1" type="subTitle"/>
          </p:nvPr>
        </p:nvSpPr>
        <p:spPr>
          <a:xfrm>
            <a:off x="1007114" y="4118825"/>
            <a:ext cx="3554700" cy="513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describe the topic of the section here</a:t>
            </a:r>
            <a:endParaRPr/>
          </a:p>
        </p:txBody>
      </p:sp>
      <p:sp>
        <p:nvSpPr>
          <p:cNvPr id="228" name="Google Shape;228;p33"/>
          <p:cNvSpPr txBox="1"/>
          <p:nvPr>
            <p:ph idx="8" type="ctrTitle"/>
          </p:nvPr>
        </p:nvSpPr>
        <p:spPr>
          <a:xfrm>
            <a:off x="4582414" y="3788763"/>
            <a:ext cx="3554700" cy="338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KPI </a:t>
            </a:r>
            <a:r>
              <a:rPr lang="en">
                <a:solidFill>
                  <a:schemeClr val="lt2"/>
                </a:solidFill>
              </a:rPr>
              <a:t>OVERVIEW</a:t>
            </a:r>
            <a:endParaRPr>
              <a:solidFill>
                <a:schemeClr val="lt2"/>
              </a:solidFill>
            </a:endParaRPr>
          </a:p>
        </p:txBody>
      </p:sp>
      <p:sp>
        <p:nvSpPr>
          <p:cNvPr id="229" name="Google Shape;229;p33"/>
          <p:cNvSpPr txBox="1"/>
          <p:nvPr>
            <p:ph idx="9" type="subTitle"/>
          </p:nvPr>
        </p:nvSpPr>
        <p:spPr>
          <a:xfrm>
            <a:off x="4582414" y="4118847"/>
            <a:ext cx="3554700" cy="513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describe the topic of the section here</a:t>
            </a:r>
            <a:endParaRPr/>
          </a:p>
        </p:txBody>
      </p:sp>
      <p:sp>
        <p:nvSpPr>
          <p:cNvPr id="230" name="Google Shape;230;p33"/>
          <p:cNvSpPr txBox="1"/>
          <p:nvPr>
            <p:ph idx="13" type="ctrTitle"/>
          </p:nvPr>
        </p:nvSpPr>
        <p:spPr>
          <a:xfrm>
            <a:off x="1006886" y="2574709"/>
            <a:ext cx="3554700" cy="338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MARKET </a:t>
            </a:r>
            <a:r>
              <a:rPr lang="en">
                <a:solidFill>
                  <a:schemeClr val="lt2"/>
                </a:solidFill>
              </a:rPr>
              <a:t>ANALYSIS</a:t>
            </a:r>
            <a:endParaRPr>
              <a:solidFill>
                <a:schemeClr val="lt2"/>
              </a:solidFill>
            </a:endParaRPr>
          </a:p>
        </p:txBody>
      </p:sp>
      <p:sp>
        <p:nvSpPr>
          <p:cNvPr id="231" name="Google Shape;231;p33"/>
          <p:cNvSpPr txBox="1"/>
          <p:nvPr>
            <p:ph idx="14" type="subTitle"/>
          </p:nvPr>
        </p:nvSpPr>
        <p:spPr>
          <a:xfrm>
            <a:off x="1007114" y="2904737"/>
            <a:ext cx="3554700" cy="513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describe the topic of the section here</a:t>
            </a:r>
            <a:endParaRPr/>
          </a:p>
        </p:txBody>
      </p:sp>
      <p:sp>
        <p:nvSpPr>
          <p:cNvPr id="232" name="Google Shape;232;p33"/>
          <p:cNvSpPr txBox="1"/>
          <p:nvPr>
            <p:ph idx="15" type="ctrTitle"/>
          </p:nvPr>
        </p:nvSpPr>
        <p:spPr>
          <a:xfrm>
            <a:off x="4582414" y="2574720"/>
            <a:ext cx="3554700" cy="338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OUR </a:t>
            </a:r>
            <a:r>
              <a:rPr lang="en">
                <a:solidFill>
                  <a:schemeClr val="lt2"/>
                </a:solidFill>
              </a:rPr>
              <a:t>BUDGET</a:t>
            </a:r>
            <a:endParaRPr>
              <a:solidFill>
                <a:schemeClr val="lt2"/>
              </a:solidFill>
            </a:endParaRPr>
          </a:p>
        </p:txBody>
      </p:sp>
      <p:sp>
        <p:nvSpPr>
          <p:cNvPr id="233" name="Google Shape;233;p33"/>
          <p:cNvSpPr txBox="1"/>
          <p:nvPr>
            <p:ph idx="16" type="subTitle"/>
          </p:nvPr>
        </p:nvSpPr>
        <p:spPr>
          <a:xfrm>
            <a:off x="4582412" y="2904750"/>
            <a:ext cx="3554700" cy="513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describe the topic of the section here</a:t>
            </a:r>
            <a:endParaRPr/>
          </a:p>
        </p:txBody>
      </p:sp>
      <p:sp>
        <p:nvSpPr>
          <p:cNvPr id="234" name="Google Shape;234;p33"/>
          <p:cNvSpPr txBox="1"/>
          <p:nvPr>
            <p:ph idx="17" type="ctrTitle"/>
          </p:nvPr>
        </p:nvSpPr>
        <p:spPr>
          <a:xfrm>
            <a:off x="1006886" y="1360674"/>
            <a:ext cx="3554700" cy="338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ABOUT </a:t>
            </a:r>
            <a:r>
              <a:rPr lang="en">
                <a:solidFill>
                  <a:schemeClr val="lt2"/>
                </a:solidFill>
              </a:rPr>
              <a:t>US</a:t>
            </a:r>
            <a:endParaRPr>
              <a:solidFill>
                <a:schemeClr val="lt2"/>
              </a:solidFill>
            </a:endParaRPr>
          </a:p>
        </p:txBody>
      </p:sp>
      <p:sp>
        <p:nvSpPr>
          <p:cNvPr id="235" name="Google Shape;235;p33"/>
          <p:cNvSpPr txBox="1"/>
          <p:nvPr>
            <p:ph idx="18" type="subTitle"/>
          </p:nvPr>
        </p:nvSpPr>
        <p:spPr>
          <a:xfrm>
            <a:off x="1007114" y="1690650"/>
            <a:ext cx="3554700" cy="513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describe the topic of the section here</a:t>
            </a:r>
            <a:endParaRPr/>
          </a:p>
        </p:txBody>
      </p:sp>
      <p:sp>
        <p:nvSpPr>
          <p:cNvPr id="236" name="Google Shape;236;p33"/>
          <p:cNvSpPr txBox="1"/>
          <p:nvPr>
            <p:ph idx="19" type="ctrTitle"/>
          </p:nvPr>
        </p:nvSpPr>
        <p:spPr>
          <a:xfrm>
            <a:off x="4582414" y="1360676"/>
            <a:ext cx="3554700" cy="338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CONTENT </a:t>
            </a:r>
            <a:r>
              <a:rPr lang="en">
                <a:solidFill>
                  <a:schemeClr val="lt2"/>
                </a:solidFill>
              </a:rPr>
              <a:t>PLAN</a:t>
            </a:r>
            <a:endParaRPr>
              <a:solidFill>
                <a:schemeClr val="lt2"/>
              </a:solidFill>
            </a:endParaRPr>
          </a:p>
        </p:txBody>
      </p:sp>
      <p:sp>
        <p:nvSpPr>
          <p:cNvPr id="237" name="Google Shape;237;p33"/>
          <p:cNvSpPr txBox="1"/>
          <p:nvPr>
            <p:ph idx="20" type="subTitle"/>
          </p:nvPr>
        </p:nvSpPr>
        <p:spPr>
          <a:xfrm>
            <a:off x="4582414" y="1690654"/>
            <a:ext cx="3554700" cy="513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You can describe the topic of the section here</a:t>
            </a:r>
            <a:endParaRPr/>
          </a:p>
        </p:txBody>
      </p:sp>
      <p:sp>
        <p:nvSpPr>
          <p:cNvPr id="238" name="Google Shape;238;p33"/>
          <p:cNvSpPr txBox="1"/>
          <p:nvPr>
            <p:ph idx="21"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TABLE OF CONTENTS</a:t>
            </a:r>
            <a:endParaRPr/>
          </a:p>
        </p:txBody>
      </p:sp>
      <p:sp>
        <p:nvSpPr>
          <p:cNvPr id="239" name="Google Shape;239;p33"/>
          <p:cNvSpPr/>
          <p:nvPr/>
        </p:nvSpPr>
        <p:spPr>
          <a:xfrm rot="-976925">
            <a:off x="-4535146" y="746934"/>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3"/>
          <p:cNvSpPr txBox="1"/>
          <p:nvPr/>
        </p:nvSpPr>
        <p:spPr>
          <a:xfrm rot="-980639">
            <a:off x="-4425525" y="799479"/>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18" name="Shape 1118"/>
        <p:cNvGrpSpPr/>
        <p:nvPr/>
      </p:nvGrpSpPr>
      <p:grpSpPr>
        <a:xfrm>
          <a:off x="0" y="0"/>
          <a:ext cx="0" cy="0"/>
          <a:chOff x="0" y="0"/>
          <a:chExt cx="0" cy="0"/>
        </a:xfrm>
      </p:grpSpPr>
      <p:grpSp>
        <p:nvGrpSpPr>
          <p:cNvPr id="1119" name="Google Shape;1119;p60"/>
          <p:cNvGrpSpPr/>
          <p:nvPr/>
        </p:nvGrpSpPr>
        <p:grpSpPr>
          <a:xfrm rot="2247534">
            <a:off x="-792867" y="2340618"/>
            <a:ext cx="8210205" cy="4926363"/>
            <a:chOff x="2846901" y="2229172"/>
            <a:chExt cx="8210100" cy="4926300"/>
          </a:xfrm>
        </p:grpSpPr>
        <p:sp>
          <p:nvSpPr>
            <p:cNvPr id="1120" name="Google Shape;1120;p60"/>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60"/>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1122" name="Google Shape;1122;p60"/>
          <p:cNvGrpSpPr/>
          <p:nvPr/>
        </p:nvGrpSpPr>
        <p:grpSpPr>
          <a:xfrm rot="-2504208">
            <a:off x="1012569" y="2004113"/>
            <a:ext cx="9856057" cy="1654476"/>
            <a:chOff x="-311300" y="-167354"/>
            <a:chExt cx="9856200" cy="1654500"/>
          </a:xfrm>
        </p:grpSpPr>
        <p:sp>
          <p:nvSpPr>
            <p:cNvPr id="1123" name="Google Shape;1123;p60"/>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60"/>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1125" name="Google Shape;1125;p60"/>
          <p:cNvGrpSpPr/>
          <p:nvPr/>
        </p:nvGrpSpPr>
        <p:grpSpPr>
          <a:xfrm flipH="1" rot="-389334">
            <a:off x="-181635" y="-340503"/>
            <a:ext cx="9629391" cy="3251093"/>
            <a:chOff x="-1185702" y="-859869"/>
            <a:chExt cx="9630300" cy="3251400"/>
          </a:xfrm>
        </p:grpSpPr>
        <p:sp>
          <p:nvSpPr>
            <p:cNvPr id="1126" name="Google Shape;1126;p60"/>
            <p:cNvSpPr/>
            <p:nvPr/>
          </p:nvSpPr>
          <p:spPr>
            <a:xfrm rot="-976985">
              <a:off x="-1313784" y="516063"/>
              <a:ext cx="9886465"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1494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60"/>
            <p:cNvSpPr txBox="1"/>
            <p:nvPr/>
          </p:nvSpPr>
          <p:spPr>
            <a:xfrm rot="-980663">
              <a:off x="-1197302" y="569179"/>
              <a:ext cx="9645706"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FRIDAY </a:t>
              </a:r>
              <a:endParaRPr sz="1800">
                <a:solidFill>
                  <a:schemeClr val="dk1"/>
                </a:solidFill>
                <a:latin typeface="Montserrat ExtraBold"/>
                <a:ea typeface="Montserrat ExtraBold"/>
                <a:cs typeface="Montserrat ExtraBold"/>
                <a:sym typeface="Montserrat ExtraBold"/>
              </a:endParaRPr>
            </a:p>
          </p:txBody>
        </p:sp>
      </p:grpSp>
      <p:grpSp>
        <p:nvGrpSpPr>
          <p:cNvPr id="1128" name="Google Shape;1128;p60"/>
          <p:cNvGrpSpPr/>
          <p:nvPr/>
        </p:nvGrpSpPr>
        <p:grpSpPr>
          <a:xfrm>
            <a:off x="4482125" y="1085850"/>
            <a:ext cx="3950400" cy="2997501"/>
            <a:chOff x="4482125" y="1085850"/>
            <a:chExt cx="3950400" cy="2997501"/>
          </a:xfrm>
        </p:grpSpPr>
        <p:sp>
          <p:nvSpPr>
            <p:cNvPr id="1129" name="Google Shape;1129;p60"/>
            <p:cNvSpPr/>
            <p:nvPr/>
          </p:nvSpPr>
          <p:spPr>
            <a:xfrm>
              <a:off x="5858204" y="3612302"/>
              <a:ext cx="1155463" cy="471049"/>
            </a:xfrm>
            <a:custGeom>
              <a:rect b="b" l="l" r="r" t="t"/>
              <a:pathLst>
                <a:path extrusionOk="0" h="16209" w="39760">
                  <a:moveTo>
                    <a:pt x="6465" y="0"/>
                  </a:moveTo>
                  <a:lnTo>
                    <a:pt x="5911" y="7573"/>
                  </a:lnTo>
                  <a:cubicBezTo>
                    <a:pt x="5911" y="7573"/>
                    <a:pt x="6188" y="9005"/>
                    <a:pt x="4064" y="10898"/>
                  </a:cubicBezTo>
                  <a:cubicBezTo>
                    <a:pt x="1940" y="12791"/>
                    <a:pt x="277" y="14546"/>
                    <a:pt x="277" y="14546"/>
                  </a:cubicBezTo>
                  <a:cubicBezTo>
                    <a:pt x="277" y="14546"/>
                    <a:pt x="0" y="14962"/>
                    <a:pt x="0" y="15562"/>
                  </a:cubicBezTo>
                  <a:cubicBezTo>
                    <a:pt x="0" y="16162"/>
                    <a:pt x="370" y="16209"/>
                    <a:pt x="1847" y="16209"/>
                  </a:cubicBezTo>
                  <a:lnTo>
                    <a:pt x="37959" y="16209"/>
                  </a:lnTo>
                  <a:cubicBezTo>
                    <a:pt x="39436" y="16209"/>
                    <a:pt x="39760" y="16162"/>
                    <a:pt x="39760" y="15562"/>
                  </a:cubicBezTo>
                  <a:cubicBezTo>
                    <a:pt x="39760" y="14962"/>
                    <a:pt x="39529" y="14546"/>
                    <a:pt x="39529" y="14546"/>
                  </a:cubicBezTo>
                  <a:cubicBezTo>
                    <a:pt x="39529" y="14546"/>
                    <a:pt x="37820" y="12791"/>
                    <a:pt x="35696" y="10898"/>
                  </a:cubicBezTo>
                  <a:cubicBezTo>
                    <a:pt x="33572" y="9005"/>
                    <a:pt x="33895" y="7573"/>
                    <a:pt x="33895" y="7573"/>
                  </a:cubicBezTo>
                  <a:lnTo>
                    <a:pt x="33295" y="0"/>
                  </a:lnTo>
                  <a:close/>
                </a:path>
              </a:pathLst>
            </a:custGeom>
            <a:solidFill>
              <a:schemeClr val="dk1"/>
            </a:solidFill>
            <a:ln cap="flat" cmpd="sng" w="1524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0" name="Google Shape;1130;p60"/>
            <p:cNvGrpSpPr/>
            <p:nvPr/>
          </p:nvGrpSpPr>
          <p:grpSpPr>
            <a:xfrm>
              <a:off x="4482125" y="1085850"/>
              <a:ext cx="3950400" cy="2997501"/>
              <a:chOff x="4482125" y="1085850"/>
              <a:chExt cx="3950400" cy="2997501"/>
            </a:xfrm>
          </p:grpSpPr>
          <p:sp>
            <p:nvSpPr>
              <p:cNvPr id="1131" name="Google Shape;1131;p60"/>
              <p:cNvSpPr/>
              <p:nvPr/>
            </p:nvSpPr>
            <p:spPr>
              <a:xfrm>
                <a:off x="4482125" y="1085850"/>
                <a:ext cx="3950400" cy="2623800"/>
              </a:xfrm>
              <a:prstGeom prst="roundRect">
                <a:avLst>
                  <a:gd fmla="val 8871" name="adj"/>
                </a:avLst>
              </a:prstGeom>
              <a:solidFill>
                <a:schemeClr val="dk1"/>
              </a:solidFill>
              <a:ln cap="flat" cmpd="sng" w="9525">
                <a:solidFill>
                  <a:schemeClr val="dk1"/>
                </a:solidFill>
                <a:prstDash val="solid"/>
                <a:round/>
                <a:headEnd len="sm" w="sm" type="none"/>
                <a:tailEnd len="sm" w="sm" type="none"/>
              </a:ln>
              <a:effectLst>
                <a:outerShdw blurRad="57150" rotWithShape="0" algn="bl" dir="1296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32" name="Google Shape;1132;p60"/>
              <p:cNvGrpSpPr/>
              <p:nvPr/>
            </p:nvGrpSpPr>
            <p:grpSpPr>
              <a:xfrm>
                <a:off x="5858204" y="3612302"/>
                <a:ext cx="1155463" cy="471049"/>
                <a:chOff x="5746261" y="3500952"/>
                <a:chExt cx="1080478" cy="440480"/>
              </a:xfrm>
            </p:grpSpPr>
            <p:sp>
              <p:nvSpPr>
                <p:cNvPr id="1133" name="Google Shape;1133;p60"/>
                <p:cNvSpPr/>
                <p:nvPr/>
              </p:nvSpPr>
              <p:spPr>
                <a:xfrm>
                  <a:off x="5746261" y="3500952"/>
                  <a:ext cx="1080478" cy="440480"/>
                </a:xfrm>
                <a:custGeom>
                  <a:rect b="b" l="l" r="r" t="t"/>
                  <a:pathLst>
                    <a:path extrusionOk="0" h="16209" w="39760">
                      <a:moveTo>
                        <a:pt x="6465" y="0"/>
                      </a:moveTo>
                      <a:lnTo>
                        <a:pt x="5911" y="7573"/>
                      </a:lnTo>
                      <a:cubicBezTo>
                        <a:pt x="5911" y="7573"/>
                        <a:pt x="6188" y="9005"/>
                        <a:pt x="4064" y="10898"/>
                      </a:cubicBezTo>
                      <a:cubicBezTo>
                        <a:pt x="1940" y="12791"/>
                        <a:pt x="277" y="14546"/>
                        <a:pt x="277" y="14546"/>
                      </a:cubicBezTo>
                      <a:cubicBezTo>
                        <a:pt x="277" y="14546"/>
                        <a:pt x="0" y="14962"/>
                        <a:pt x="0" y="15562"/>
                      </a:cubicBezTo>
                      <a:cubicBezTo>
                        <a:pt x="0" y="16162"/>
                        <a:pt x="370" y="16209"/>
                        <a:pt x="1847" y="16209"/>
                      </a:cubicBezTo>
                      <a:lnTo>
                        <a:pt x="37959" y="16209"/>
                      </a:lnTo>
                      <a:cubicBezTo>
                        <a:pt x="39436" y="16209"/>
                        <a:pt x="39760" y="16162"/>
                        <a:pt x="39760" y="15562"/>
                      </a:cubicBezTo>
                      <a:cubicBezTo>
                        <a:pt x="39760" y="14962"/>
                        <a:pt x="39529" y="14546"/>
                        <a:pt x="39529" y="14546"/>
                      </a:cubicBezTo>
                      <a:cubicBezTo>
                        <a:pt x="39529" y="14546"/>
                        <a:pt x="37820" y="12791"/>
                        <a:pt x="35696" y="10898"/>
                      </a:cubicBezTo>
                      <a:cubicBezTo>
                        <a:pt x="33572" y="9005"/>
                        <a:pt x="33895" y="7573"/>
                        <a:pt x="33895" y="7573"/>
                      </a:cubicBezTo>
                      <a:lnTo>
                        <a:pt x="33295"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60"/>
                <p:cNvSpPr/>
                <p:nvPr/>
              </p:nvSpPr>
              <p:spPr>
                <a:xfrm>
                  <a:off x="5837757" y="3581159"/>
                  <a:ext cx="77425" cy="123450"/>
                </a:xfrm>
                <a:custGeom>
                  <a:rect b="b" l="l" r="r" t="t"/>
                  <a:pathLst>
                    <a:path extrusionOk="0" h="4938" w="3097">
                      <a:moveTo>
                        <a:pt x="0" y="4938"/>
                      </a:moveTo>
                      <a:lnTo>
                        <a:pt x="297" y="80"/>
                      </a:lnTo>
                      <a:lnTo>
                        <a:pt x="3097" y="0"/>
                      </a:lnTo>
                      <a:lnTo>
                        <a:pt x="2797" y="3534"/>
                      </a:lnTo>
                      <a:close/>
                    </a:path>
                  </a:pathLst>
                </a:custGeom>
                <a:solidFill>
                  <a:schemeClr val="dk1"/>
                </a:solidFill>
                <a:ln>
                  <a:noFill/>
                </a:ln>
              </p:spPr>
            </p:sp>
            <p:sp>
              <p:nvSpPr>
                <p:cNvPr id="1135" name="Google Shape;1135;p60"/>
                <p:cNvSpPr/>
                <p:nvPr/>
              </p:nvSpPr>
              <p:spPr>
                <a:xfrm>
                  <a:off x="6657586" y="3564468"/>
                  <a:ext cx="81500" cy="135825"/>
                </a:xfrm>
                <a:custGeom>
                  <a:rect b="b" l="l" r="r" t="t"/>
                  <a:pathLst>
                    <a:path extrusionOk="0" h="5433" w="3260">
                      <a:moveTo>
                        <a:pt x="3260" y="5433"/>
                      </a:moveTo>
                      <a:lnTo>
                        <a:pt x="2814" y="0"/>
                      </a:lnTo>
                      <a:lnTo>
                        <a:pt x="0" y="188"/>
                      </a:lnTo>
                      <a:lnTo>
                        <a:pt x="231" y="3874"/>
                      </a:lnTo>
                      <a:close/>
                    </a:path>
                  </a:pathLst>
                </a:custGeom>
                <a:solidFill>
                  <a:schemeClr val="dk1"/>
                </a:solidFill>
                <a:ln>
                  <a:noFill/>
                </a:ln>
              </p:spPr>
            </p:sp>
          </p:grpSp>
          <p:sp>
            <p:nvSpPr>
              <p:cNvPr id="1136" name="Google Shape;1136;p60"/>
              <p:cNvSpPr/>
              <p:nvPr/>
            </p:nvSpPr>
            <p:spPr>
              <a:xfrm>
                <a:off x="5851639" y="3644852"/>
                <a:ext cx="159006" cy="64801"/>
              </a:xfrm>
              <a:custGeom>
                <a:rect b="b" l="l" r="r" t="t"/>
                <a:pathLst>
                  <a:path extrusionOk="0" h="3143" w="7715">
                    <a:moveTo>
                      <a:pt x="3191" y="0"/>
                    </a:moveTo>
                    <a:lnTo>
                      <a:pt x="7715" y="0"/>
                    </a:lnTo>
                    <a:lnTo>
                      <a:pt x="7430" y="3143"/>
                    </a:lnTo>
                    <a:lnTo>
                      <a:pt x="5691" y="3143"/>
                    </a:lnTo>
                    <a:lnTo>
                      <a:pt x="0" y="3143"/>
                    </a:lnTo>
                    <a:close/>
                  </a:path>
                </a:pathLst>
              </a:custGeom>
              <a:solidFill>
                <a:schemeClr val="dk1"/>
              </a:solidFill>
              <a:ln>
                <a:noFill/>
              </a:ln>
            </p:spPr>
          </p:sp>
          <p:sp>
            <p:nvSpPr>
              <p:cNvPr id="1137" name="Google Shape;1137;p60"/>
              <p:cNvSpPr/>
              <p:nvPr/>
            </p:nvSpPr>
            <p:spPr>
              <a:xfrm flipH="1">
                <a:off x="6863756" y="3644852"/>
                <a:ext cx="159006" cy="64801"/>
              </a:xfrm>
              <a:custGeom>
                <a:rect b="b" l="l" r="r" t="t"/>
                <a:pathLst>
                  <a:path extrusionOk="0" h="3143" w="7715">
                    <a:moveTo>
                      <a:pt x="3191" y="0"/>
                    </a:moveTo>
                    <a:lnTo>
                      <a:pt x="7715" y="0"/>
                    </a:lnTo>
                    <a:lnTo>
                      <a:pt x="7430" y="3143"/>
                    </a:lnTo>
                    <a:lnTo>
                      <a:pt x="5691" y="3143"/>
                    </a:lnTo>
                    <a:lnTo>
                      <a:pt x="0" y="3143"/>
                    </a:lnTo>
                    <a:close/>
                  </a:path>
                </a:pathLst>
              </a:custGeom>
              <a:solidFill>
                <a:schemeClr val="dk1"/>
              </a:solidFill>
              <a:ln>
                <a:noFill/>
              </a:ln>
            </p:spPr>
          </p:sp>
        </p:grpSp>
        <p:sp>
          <p:nvSpPr>
            <p:cNvPr id="1138" name="Google Shape;1138;p60"/>
            <p:cNvSpPr/>
            <p:nvPr/>
          </p:nvSpPr>
          <p:spPr>
            <a:xfrm>
              <a:off x="4556313" y="1144383"/>
              <a:ext cx="3801745" cy="2500032"/>
            </a:xfrm>
            <a:custGeom>
              <a:rect b="b" l="l" r="r" t="t"/>
              <a:pathLst>
                <a:path extrusionOk="0" h="86030" w="130824">
                  <a:moveTo>
                    <a:pt x="6604" y="0"/>
                  </a:moveTo>
                  <a:cubicBezTo>
                    <a:pt x="2956" y="0"/>
                    <a:pt x="1" y="2955"/>
                    <a:pt x="1" y="6603"/>
                  </a:cubicBezTo>
                  <a:lnTo>
                    <a:pt x="1" y="79426"/>
                  </a:lnTo>
                  <a:cubicBezTo>
                    <a:pt x="1" y="83074"/>
                    <a:pt x="2956" y="86030"/>
                    <a:pt x="6604" y="86030"/>
                  </a:cubicBezTo>
                  <a:lnTo>
                    <a:pt x="124220" y="86030"/>
                  </a:lnTo>
                  <a:cubicBezTo>
                    <a:pt x="127868" y="86030"/>
                    <a:pt x="130823" y="83074"/>
                    <a:pt x="130823" y="79426"/>
                  </a:cubicBezTo>
                  <a:lnTo>
                    <a:pt x="130823" y="6603"/>
                  </a:lnTo>
                  <a:cubicBezTo>
                    <a:pt x="130823" y="2955"/>
                    <a:pt x="127868" y="0"/>
                    <a:pt x="124220" y="0"/>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60"/>
            <p:cNvSpPr/>
            <p:nvPr/>
          </p:nvSpPr>
          <p:spPr>
            <a:xfrm>
              <a:off x="4554047" y="1144395"/>
              <a:ext cx="3801745" cy="2258773"/>
            </a:xfrm>
            <a:custGeom>
              <a:rect b="b" l="l" r="r" t="t"/>
              <a:pathLst>
                <a:path extrusionOk="0" h="77395" w="130824">
                  <a:moveTo>
                    <a:pt x="6604" y="0"/>
                  </a:moveTo>
                  <a:cubicBezTo>
                    <a:pt x="2956" y="0"/>
                    <a:pt x="1" y="2955"/>
                    <a:pt x="1" y="6603"/>
                  </a:cubicBezTo>
                  <a:lnTo>
                    <a:pt x="1" y="77394"/>
                  </a:lnTo>
                  <a:lnTo>
                    <a:pt x="130823" y="77394"/>
                  </a:lnTo>
                  <a:lnTo>
                    <a:pt x="130823" y="6603"/>
                  </a:lnTo>
                  <a:cubicBezTo>
                    <a:pt x="130823" y="2955"/>
                    <a:pt x="127868" y="0"/>
                    <a:pt x="1242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60"/>
            <p:cNvSpPr/>
            <p:nvPr/>
          </p:nvSpPr>
          <p:spPr>
            <a:xfrm>
              <a:off x="6355086" y="3456694"/>
              <a:ext cx="161700" cy="161700"/>
            </a:xfrm>
            <a:prstGeom prst="star12">
              <a:avLst>
                <a:gd fmla="val 43970" name="adj"/>
              </a:avLst>
            </a:prstGeom>
            <a:solidFill>
              <a:schemeClr val="lt1"/>
            </a:solidFill>
            <a:ln cap="flat" cmpd="sng" w="28575">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41" name="Google Shape;1141;p60"/>
          <p:cNvSpPr txBox="1"/>
          <p:nvPr>
            <p:ph type="title"/>
          </p:nvPr>
        </p:nvSpPr>
        <p:spPr>
          <a:xfrm>
            <a:off x="783872" y="1645175"/>
            <a:ext cx="33186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MULTIMEDIA</a:t>
            </a:r>
            <a:endParaRPr/>
          </a:p>
        </p:txBody>
      </p:sp>
      <p:sp>
        <p:nvSpPr>
          <p:cNvPr id="1142" name="Google Shape;1142;p60"/>
          <p:cNvSpPr txBox="1"/>
          <p:nvPr>
            <p:ph idx="1" type="subTitle"/>
          </p:nvPr>
        </p:nvSpPr>
        <p:spPr>
          <a:xfrm>
            <a:off x="783872" y="2424600"/>
            <a:ext cx="2966100" cy="10803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pic>
        <p:nvPicPr>
          <p:cNvPr id="1143" name="Google Shape;1143;p60"/>
          <p:cNvPicPr preferRelativeResize="0"/>
          <p:nvPr/>
        </p:nvPicPr>
        <p:blipFill rotWithShape="1">
          <a:blip r:embed="rId3">
            <a:alphaModFix/>
          </a:blip>
          <a:srcRect b="0" l="1009" r="1009" t="0"/>
          <a:stretch/>
        </p:blipFill>
        <p:spPr>
          <a:xfrm>
            <a:off x="4643063" y="1249123"/>
            <a:ext cx="3585900" cy="2058600"/>
          </a:xfrm>
          <a:prstGeom prst="round2SameRect">
            <a:avLst>
              <a:gd fmla="val 5118" name="adj1"/>
              <a:gd fmla="val 0" name="adj2"/>
            </a:avLst>
          </a:prstGeom>
          <a:noFill/>
          <a:ln>
            <a:noFill/>
          </a:ln>
        </p:spPr>
      </p:pic>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47" name="Shape 1147"/>
        <p:cNvGrpSpPr/>
        <p:nvPr/>
      </p:nvGrpSpPr>
      <p:grpSpPr>
        <a:xfrm>
          <a:off x="0" y="0"/>
          <a:ext cx="0" cy="0"/>
          <a:chOff x="0" y="0"/>
          <a:chExt cx="0" cy="0"/>
        </a:xfrm>
      </p:grpSpPr>
      <p:grpSp>
        <p:nvGrpSpPr>
          <p:cNvPr id="1148" name="Google Shape;1148;p61"/>
          <p:cNvGrpSpPr/>
          <p:nvPr/>
        </p:nvGrpSpPr>
        <p:grpSpPr>
          <a:xfrm rot="2700000">
            <a:off x="-1402647" y="1740491"/>
            <a:ext cx="8210021" cy="4926253"/>
            <a:chOff x="2846901" y="2229172"/>
            <a:chExt cx="8210100" cy="4926300"/>
          </a:xfrm>
        </p:grpSpPr>
        <p:sp>
          <p:nvSpPr>
            <p:cNvPr id="1149" name="Google Shape;1149;p61"/>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61"/>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sp>
        <p:nvSpPr>
          <p:cNvPr id="1151" name="Google Shape;1151;p61"/>
          <p:cNvSpPr txBox="1"/>
          <p:nvPr>
            <p:ph type="ctrTitle"/>
          </p:nvPr>
        </p:nvSpPr>
        <p:spPr>
          <a:xfrm>
            <a:off x="4485250" y="1188250"/>
            <a:ext cx="3772800" cy="875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THANKS!</a:t>
            </a:r>
            <a:endParaRPr/>
          </a:p>
        </p:txBody>
      </p:sp>
      <p:sp>
        <p:nvSpPr>
          <p:cNvPr id="1152" name="Google Shape;1152;p61"/>
          <p:cNvSpPr txBox="1"/>
          <p:nvPr>
            <p:ph idx="1" type="subTitle"/>
          </p:nvPr>
        </p:nvSpPr>
        <p:spPr>
          <a:xfrm>
            <a:off x="4485250" y="2024500"/>
            <a:ext cx="3772800" cy="13950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b="1" lang="en" sz="1700">
                <a:solidFill>
                  <a:schemeClr val="lt2"/>
                </a:solidFill>
              </a:rPr>
              <a:t>Do you have any questions?</a:t>
            </a:r>
            <a:endParaRPr b="1" sz="1700">
              <a:solidFill>
                <a:schemeClr val="lt2"/>
              </a:solidFill>
            </a:endParaRPr>
          </a:p>
          <a:p>
            <a:pPr indent="0" lvl="0" marL="0" rtl="0" algn="r">
              <a:spcBef>
                <a:spcPts val="1000"/>
              </a:spcBef>
              <a:spcAft>
                <a:spcPts val="0"/>
              </a:spcAft>
              <a:buNone/>
            </a:pPr>
            <a:r>
              <a:rPr lang="en" sz="1700"/>
              <a:t>youremail@freepik.com </a:t>
            </a:r>
            <a:endParaRPr sz="1700"/>
          </a:p>
          <a:p>
            <a:pPr indent="0" lvl="0" marL="0" rtl="0" algn="r">
              <a:spcBef>
                <a:spcPts val="0"/>
              </a:spcBef>
              <a:spcAft>
                <a:spcPts val="0"/>
              </a:spcAft>
              <a:buNone/>
            </a:pPr>
            <a:r>
              <a:rPr lang="en" sz="1700"/>
              <a:t>+91  620 421 838 </a:t>
            </a:r>
            <a:endParaRPr sz="1700"/>
          </a:p>
          <a:p>
            <a:pPr indent="0" lvl="0" marL="0" rtl="0" algn="r">
              <a:spcBef>
                <a:spcPts val="0"/>
              </a:spcBef>
              <a:spcAft>
                <a:spcPts val="0"/>
              </a:spcAft>
              <a:buNone/>
            </a:pPr>
            <a:r>
              <a:rPr lang="en" sz="1700"/>
              <a:t>yourwebsite.com</a:t>
            </a:r>
            <a:endParaRPr sz="1700"/>
          </a:p>
        </p:txBody>
      </p:sp>
      <p:grpSp>
        <p:nvGrpSpPr>
          <p:cNvPr id="1153" name="Google Shape;1153;p61"/>
          <p:cNvGrpSpPr/>
          <p:nvPr/>
        </p:nvGrpSpPr>
        <p:grpSpPr>
          <a:xfrm>
            <a:off x="-311300" y="-319754"/>
            <a:ext cx="9856200" cy="1654500"/>
            <a:chOff x="-311300" y="-167354"/>
            <a:chExt cx="9856200" cy="1654500"/>
          </a:xfrm>
        </p:grpSpPr>
        <p:sp>
          <p:nvSpPr>
            <p:cNvPr id="1154" name="Google Shape;1154;p61"/>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61"/>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1156" name="Google Shape;1156;p61"/>
          <p:cNvGrpSpPr/>
          <p:nvPr/>
        </p:nvGrpSpPr>
        <p:grpSpPr>
          <a:xfrm rot="-653989">
            <a:off x="-1678739" y="238335"/>
            <a:ext cx="8918469" cy="3043326"/>
            <a:chOff x="-840567" y="-1057272"/>
            <a:chExt cx="8918100" cy="3043200"/>
          </a:xfrm>
        </p:grpSpPr>
        <p:sp>
          <p:nvSpPr>
            <p:cNvPr id="1157" name="Google Shape;1157;p61"/>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61"/>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
        <p:nvSpPr>
          <p:cNvPr id="1159" name="Google Shape;1159;p61"/>
          <p:cNvSpPr txBox="1"/>
          <p:nvPr/>
        </p:nvSpPr>
        <p:spPr>
          <a:xfrm>
            <a:off x="4485250" y="4137825"/>
            <a:ext cx="3772800" cy="4347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200">
                <a:solidFill>
                  <a:schemeClr val="dk1"/>
                </a:solidFill>
                <a:latin typeface="DM Sans"/>
                <a:ea typeface="DM Sans"/>
                <a:cs typeface="DM Sans"/>
                <a:sym typeface="DM Sans"/>
              </a:rPr>
              <a:t>Please keep this slide for attribution</a:t>
            </a:r>
            <a:endParaRPr sz="1200">
              <a:solidFill>
                <a:schemeClr val="dk1"/>
              </a:solidFill>
              <a:latin typeface="DM Sans"/>
              <a:ea typeface="DM Sans"/>
              <a:cs typeface="DM Sans"/>
              <a:sym typeface="DM Sans"/>
            </a:endParaRPr>
          </a:p>
        </p:txBody>
      </p:sp>
      <p:sp>
        <p:nvSpPr>
          <p:cNvPr id="1160" name="Google Shape;1160;p61"/>
          <p:cNvSpPr/>
          <p:nvPr/>
        </p:nvSpPr>
        <p:spPr>
          <a:xfrm>
            <a:off x="658748" y="1637801"/>
            <a:ext cx="615600" cy="6156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61"/>
          <p:cNvSpPr/>
          <p:nvPr/>
        </p:nvSpPr>
        <p:spPr>
          <a:xfrm>
            <a:off x="1367836" y="1258151"/>
            <a:ext cx="615600" cy="6156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61"/>
          <p:cNvSpPr/>
          <p:nvPr/>
        </p:nvSpPr>
        <p:spPr>
          <a:xfrm>
            <a:off x="2020473" y="919963"/>
            <a:ext cx="615600" cy="6156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61"/>
          <p:cNvSpPr/>
          <p:nvPr/>
        </p:nvSpPr>
        <p:spPr>
          <a:xfrm>
            <a:off x="2679373" y="600576"/>
            <a:ext cx="615600" cy="6156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61"/>
          <p:cNvSpPr/>
          <p:nvPr/>
        </p:nvSpPr>
        <p:spPr>
          <a:xfrm>
            <a:off x="1524305" y="1445651"/>
            <a:ext cx="318285" cy="261977"/>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61"/>
          <p:cNvSpPr/>
          <p:nvPr/>
        </p:nvSpPr>
        <p:spPr>
          <a:xfrm>
            <a:off x="2163638" y="1086297"/>
            <a:ext cx="271355" cy="39082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61"/>
          <p:cNvSpPr/>
          <p:nvPr/>
        </p:nvSpPr>
        <p:spPr>
          <a:xfrm>
            <a:off x="827509" y="1787085"/>
            <a:ext cx="278222" cy="317031"/>
          </a:xfrm>
          <a:custGeom>
            <a:rect b="b" l="l" r="r" t="t"/>
            <a:pathLst>
              <a:path extrusionOk="0" h="148841" w="130928">
                <a:moveTo>
                  <a:pt x="70184" y="0"/>
                </a:moveTo>
                <a:cubicBezTo>
                  <a:pt x="67749" y="0"/>
                  <a:pt x="65781" y="1968"/>
                  <a:pt x="65781" y="4370"/>
                </a:cubicBezTo>
                <a:lnTo>
                  <a:pt x="65781" y="100105"/>
                </a:lnTo>
                <a:cubicBezTo>
                  <a:pt x="65781" y="106844"/>
                  <a:pt x="61744" y="112915"/>
                  <a:pt x="55507" y="115483"/>
                </a:cubicBezTo>
                <a:cubicBezTo>
                  <a:pt x="53445" y="116348"/>
                  <a:pt x="51279" y="116767"/>
                  <a:pt x="49132" y="116767"/>
                </a:cubicBezTo>
                <a:cubicBezTo>
                  <a:pt x="44819" y="116767"/>
                  <a:pt x="40578" y="115076"/>
                  <a:pt x="37394" y="111914"/>
                </a:cubicBezTo>
                <a:cubicBezTo>
                  <a:pt x="32624" y="107177"/>
                  <a:pt x="31156" y="100039"/>
                  <a:pt x="33691" y="93801"/>
                </a:cubicBezTo>
                <a:cubicBezTo>
                  <a:pt x="36260" y="87563"/>
                  <a:pt x="42297" y="83493"/>
                  <a:pt x="49035" y="83460"/>
                </a:cubicBezTo>
                <a:cubicBezTo>
                  <a:pt x="51437" y="83460"/>
                  <a:pt x="53405" y="81492"/>
                  <a:pt x="53405" y="79090"/>
                </a:cubicBezTo>
                <a:lnTo>
                  <a:pt x="53405" y="55740"/>
                </a:lnTo>
                <a:cubicBezTo>
                  <a:pt x="53405" y="53305"/>
                  <a:pt x="51437" y="51370"/>
                  <a:pt x="49035" y="51370"/>
                </a:cubicBezTo>
                <a:cubicBezTo>
                  <a:pt x="21983" y="51370"/>
                  <a:pt x="0" y="73253"/>
                  <a:pt x="0" y="100105"/>
                </a:cubicBezTo>
                <a:cubicBezTo>
                  <a:pt x="0" y="126991"/>
                  <a:pt x="21949" y="148840"/>
                  <a:pt x="49002" y="148840"/>
                </a:cubicBezTo>
                <a:cubicBezTo>
                  <a:pt x="76021" y="148840"/>
                  <a:pt x="98037" y="126991"/>
                  <a:pt x="98037" y="100105"/>
                </a:cubicBezTo>
                <a:lnTo>
                  <a:pt x="98037" y="57742"/>
                </a:lnTo>
                <a:cubicBezTo>
                  <a:pt x="106751" y="62347"/>
                  <a:pt x="116484" y="64780"/>
                  <a:pt x="126356" y="64780"/>
                </a:cubicBezTo>
                <a:cubicBezTo>
                  <a:pt x="126423" y="64780"/>
                  <a:pt x="126490" y="64780"/>
                  <a:pt x="126557" y="64780"/>
                </a:cubicBezTo>
                <a:cubicBezTo>
                  <a:pt x="128959" y="64780"/>
                  <a:pt x="130927" y="62812"/>
                  <a:pt x="130927" y="60410"/>
                </a:cubicBezTo>
                <a:lnTo>
                  <a:pt x="130927" y="37094"/>
                </a:lnTo>
                <a:cubicBezTo>
                  <a:pt x="130927" y="34658"/>
                  <a:pt x="128959" y="32724"/>
                  <a:pt x="126557" y="32724"/>
                </a:cubicBezTo>
                <a:cubicBezTo>
                  <a:pt x="110813" y="32724"/>
                  <a:pt x="98037" y="19981"/>
                  <a:pt x="98037" y="4370"/>
                </a:cubicBezTo>
                <a:cubicBezTo>
                  <a:pt x="98037" y="1968"/>
                  <a:pt x="96069" y="0"/>
                  <a:pt x="9366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7" name="Google Shape;1167;p61"/>
          <p:cNvGrpSpPr/>
          <p:nvPr/>
        </p:nvGrpSpPr>
        <p:grpSpPr>
          <a:xfrm>
            <a:off x="2847950" y="767225"/>
            <a:ext cx="282762" cy="282739"/>
            <a:chOff x="935197" y="1793977"/>
            <a:chExt cx="256451" cy="256430"/>
          </a:xfrm>
        </p:grpSpPr>
        <p:sp>
          <p:nvSpPr>
            <p:cNvPr id="1168" name="Google Shape;1168;p61"/>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61"/>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 name="Google Shape;1170;p61"/>
          <p:cNvGrpSpPr/>
          <p:nvPr/>
        </p:nvGrpSpPr>
        <p:grpSpPr>
          <a:xfrm>
            <a:off x="2519373" y="1856081"/>
            <a:ext cx="2274308" cy="1961253"/>
            <a:chOff x="-2539602" y="179706"/>
            <a:chExt cx="2274308" cy="1961253"/>
          </a:xfrm>
        </p:grpSpPr>
        <p:grpSp>
          <p:nvGrpSpPr>
            <p:cNvPr id="1171" name="Google Shape;1171;p61"/>
            <p:cNvGrpSpPr/>
            <p:nvPr/>
          </p:nvGrpSpPr>
          <p:grpSpPr>
            <a:xfrm rot="-283740">
              <a:off x="-2469388" y="264619"/>
              <a:ext cx="2133881" cy="1791428"/>
              <a:chOff x="1617793" y="2337972"/>
              <a:chExt cx="1871528" cy="1571178"/>
            </a:xfrm>
          </p:grpSpPr>
          <p:grpSp>
            <p:nvGrpSpPr>
              <p:cNvPr id="1172" name="Google Shape;1172;p61"/>
              <p:cNvGrpSpPr/>
              <p:nvPr/>
            </p:nvGrpSpPr>
            <p:grpSpPr>
              <a:xfrm rot="-456733">
                <a:off x="1700154" y="2445041"/>
                <a:ext cx="1706805" cy="1357040"/>
                <a:chOff x="-3399475" y="164888"/>
                <a:chExt cx="1441025" cy="1145725"/>
              </a:xfrm>
            </p:grpSpPr>
            <p:sp>
              <p:nvSpPr>
                <p:cNvPr id="1173" name="Google Shape;1173;p61"/>
                <p:cNvSpPr/>
                <p:nvPr/>
              </p:nvSpPr>
              <p:spPr>
                <a:xfrm>
                  <a:off x="-3399475" y="165263"/>
                  <a:ext cx="1441025" cy="1145350"/>
                </a:xfrm>
                <a:custGeom>
                  <a:rect b="b" l="l" r="r" t="t"/>
                  <a:pathLst>
                    <a:path extrusionOk="0" h="45814" w="57641">
                      <a:moveTo>
                        <a:pt x="29123" y="1"/>
                      </a:moveTo>
                      <a:cubicBezTo>
                        <a:pt x="28340" y="1"/>
                        <a:pt x="27551" y="41"/>
                        <a:pt x="26761" y="123"/>
                      </a:cubicBezTo>
                      <a:cubicBezTo>
                        <a:pt x="18123" y="1017"/>
                        <a:pt x="10757" y="6713"/>
                        <a:pt x="7697" y="14856"/>
                      </a:cubicBezTo>
                      <a:lnTo>
                        <a:pt x="48" y="18481"/>
                      </a:lnTo>
                      <a:lnTo>
                        <a:pt x="1" y="18481"/>
                      </a:lnTo>
                      <a:lnTo>
                        <a:pt x="1" y="18504"/>
                      </a:lnTo>
                      <a:lnTo>
                        <a:pt x="5085" y="34814"/>
                      </a:lnTo>
                      <a:lnTo>
                        <a:pt x="9368" y="34461"/>
                      </a:lnTo>
                      <a:cubicBezTo>
                        <a:pt x="13473" y="41535"/>
                        <a:pt x="21040" y="45814"/>
                        <a:pt x="29121" y="45814"/>
                      </a:cubicBezTo>
                      <a:cubicBezTo>
                        <a:pt x="29752" y="45814"/>
                        <a:pt x="30386" y="45788"/>
                        <a:pt x="31021" y="45735"/>
                      </a:cubicBezTo>
                      <a:cubicBezTo>
                        <a:pt x="39824" y="45005"/>
                        <a:pt x="47402" y="39286"/>
                        <a:pt x="50532" y="31025"/>
                      </a:cubicBezTo>
                      <a:lnTo>
                        <a:pt x="53733" y="30766"/>
                      </a:lnTo>
                      <a:lnTo>
                        <a:pt x="57640" y="13138"/>
                      </a:lnTo>
                      <a:lnTo>
                        <a:pt x="48438" y="10620"/>
                      </a:lnTo>
                      <a:cubicBezTo>
                        <a:pt x="44204" y="3970"/>
                        <a:pt x="36901" y="1"/>
                        <a:pt x="29123" y="1"/>
                      </a:cubicBezTo>
                      <a:close/>
                    </a:path>
                  </a:pathLst>
                </a:custGeom>
                <a:solidFill>
                  <a:schemeClr val="dk1"/>
                </a:solidFill>
                <a:ln cap="flat" cmpd="sng" w="152400">
                  <a:solidFill>
                    <a:schemeClr val="dk1"/>
                  </a:solidFill>
                  <a:prstDash val="solid"/>
                  <a:round/>
                  <a:headEnd len="sm" w="sm" type="none"/>
                  <a:tailEnd len="sm" w="sm" type="none"/>
                </a:ln>
                <a:effectLst>
                  <a:outerShdw blurRad="57150" rotWithShape="0" algn="bl" dir="102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 name="Google Shape;1174;p61"/>
                <p:cNvGrpSpPr/>
                <p:nvPr/>
              </p:nvGrpSpPr>
              <p:grpSpPr>
                <a:xfrm>
                  <a:off x="-3399462" y="164888"/>
                  <a:ext cx="1441000" cy="1144850"/>
                  <a:chOff x="574100" y="1454550"/>
                  <a:chExt cx="1441000" cy="1144850"/>
                </a:xfrm>
              </p:grpSpPr>
              <p:sp>
                <p:nvSpPr>
                  <p:cNvPr id="1175" name="Google Shape;1175;p61"/>
                  <p:cNvSpPr/>
                  <p:nvPr/>
                </p:nvSpPr>
                <p:spPr>
                  <a:xfrm>
                    <a:off x="574100" y="1794250"/>
                    <a:ext cx="257725" cy="122425"/>
                  </a:xfrm>
                  <a:custGeom>
                    <a:rect b="b" l="l" r="r" t="t"/>
                    <a:pathLst>
                      <a:path extrusionOk="0" h="4897" w="10309">
                        <a:moveTo>
                          <a:pt x="10309" y="1"/>
                        </a:moveTo>
                        <a:lnTo>
                          <a:pt x="0" y="4896"/>
                        </a:lnTo>
                        <a:lnTo>
                          <a:pt x="6943" y="4261"/>
                        </a:lnTo>
                        <a:lnTo>
                          <a:pt x="1030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61"/>
                  <p:cNvSpPr/>
                  <p:nvPr/>
                </p:nvSpPr>
                <p:spPr>
                  <a:xfrm>
                    <a:off x="1764425" y="1714225"/>
                    <a:ext cx="250675" cy="88875"/>
                  </a:xfrm>
                  <a:custGeom>
                    <a:rect b="b" l="l" r="r" t="t"/>
                    <a:pathLst>
                      <a:path extrusionOk="0" h="3555" w="10027">
                        <a:moveTo>
                          <a:pt x="0" y="1"/>
                        </a:moveTo>
                        <a:lnTo>
                          <a:pt x="1224" y="3555"/>
                        </a:lnTo>
                        <a:lnTo>
                          <a:pt x="10027" y="2731"/>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61"/>
                  <p:cNvSpPr/>
                  <p:nvPr/>
                </p:nvSpPr>
                <p:spPr>
                  <a:xfrm>
                    <a:off x="666475" y="1454550"/>
                    <a:ext cx="1271550" cy="1144850"/>
                  </a:xfrm>
                  <a:custGeom>
                    <a:rect b="b" l="l" r="r" t="t"/>
                    <a:pathLst>
                      <a:path extrusionOk="0" h="45794" w="50862">
                        <a:moveTo>
                          <a:pt x="25417" y="1"/>
                        </a:moveTo>
                        <a:cubicBezTo>
                          <a:pt x="15386" y="1"/>
                          <a:pt x="6169" y="6661"/>
                          <a:pt x="3366" y="16813"/>
                        </a:cubicBezTo>
                        <a:cubicBezTo>
                          <a:pt x="0" y="28981"/>
                          <a:pt x="7155" y="41596"/>
                          <a:pt x="19347" y="44962"/>
                        </a:cubicBezTo>
                        <a:cubicBezTo>
                          <a:pt x="21386" y="45525"/>
                          <a:pt x="23436" y="45794"/>
                          <a:pt x="25452" y="45794"/>
                        </a:cubicBezTo>
                        <a:cubicBezTo>
                          <a:pt x="35492" y="45794"/>
                          <a:pt x="44693" y="39134"/>
                          <a:pt x="47496" y="28981"/>
                        </a:cubicBezTo>
                        <a:cubicBezTo>
                          <a:pt x="50861" y="16790"/>
                          <a:pt x="43706" y="4198"/>
                          <a:pt x="31515" y="832"/>
                        </a:cubicBezTo>
                        <a:cubicBezTo>
                          <a:pt x="29480" y="269"/>
                          <a:pt x="27432" y="1"/>
                          <a:pt x="25417" y="1"/>
                        </a:cubicBezTo>
                        <a:close/>
                      </a:path>
                    </a:pathLst>
                  </a:custGeom>
                  <a:solidFill>
                    <a:schemeClr val="dk2"/>
                  </a:solidFill>
                  <a:ln cap="flat" cmpd="sng" w="2857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61"/>
                  <p:cNvSpPr/>
                  <p:nvPr/>
                </p:nvSpPr>
                <p:spPr>
                  <a:xfrm>
                    <a:off x="753550" y="1527125"/>
                    <a:ext cx="1097400" cy="999700"/>
                  </a:xfrm>
                  <a:custGeom>
                    <a:rect b="b" l="l" r="r" t="t"/>
                    <a:pathLst>
                      <a:path extrusionOk="0" h="39988" w="43896">
                        <a:moveTo>
                          <a:pt x="21957" y="1"/>
                        </a:moveTo>
                        <a:cubicBezTo>
                          <a:pt x="16840" y="1"/>
                          <a:pt x="11721" y="1954"/>
                          <a:pt x="7814" y="5861"/>
                        </a:cubicBezTo>
                        <a:cubicBezTo>
                          <a:pt x="0" y="13675"/>
                          <a:pt x="0" y="26337"/>
                          <a:pt x="7814" y="34127"/>
                        </a:cubicBezTo>
                        <a:cubicBezTo>
                          <a:pt x="11721" y="38034"/>
                          <a:pt x="16840" y="39988"/>
                          <a:pt x="21957" y="39988"/>
                        </a:cubicBezTo>
                        <a:cubicBezTo>
                          <a:pt x="27073" y="39988"/>
                          <a:pt x="32186" y="38034"/>
                          <a:pt x="36081" y="34127"/>
                        </a:cubicBezTo>
                        <a:cubicBezTo>
                          <a:pt x="43895" y="26337"/>
                          <a:pt x="43895" y="13675"/>
                          <a:pt x="36081" y="5861"/>
                        </a:cubicBezTo>
                        <a:cubicBezTo>
                          <a:pt x="32186" y="1954"/>
                          <a:pt x="27073" y="1"/>
                          <a:pt x="21957"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61"/>
                  <p:cNvSpPr/>
                  <p:nvPr/>
                </p:nvSpPr>
                <p:spPr>
                  <a:xfrm>
                    <a:off x="574100" y="1782500"/>
                    <a:ext cx="1441000" cy="542525"/>
                  </a:xfrm>
                  <a:custGeom>
                    <a:rect b="b" l="l" r="r" t="t"/>
                    <a:pathLst>
                      <a:path extrusionOk="0" h="21701" w="57640">
                        <a:moveTo>
                          <a:pt x="57640" y="0"/>
                        </a:moveTo>
                        <a:lnTo>
                          <a:pt x="0" y="5343"/>
                        </a:lnTo>
                        <a:lnTo>
                          <a:pt x="5107" y="21700"/>
                        </a:lnTo>
                        <a:lnTo>
                          <a:pt x="53733" y="17628"/>
                        </a:lnTo>
                        <a:lnTo>
                          <a:pt x="5764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80" name="Google Shape;1180;p61"/>
              <p:cNvSpPr txBox="1"/>
              <p:nvPr/>
            </p:nvSpPr>
            <p:spPr>
              <a:xfrm rot="-780362">
                <a:off x="1921453" y="2690046"/>
                <a:ext cx="1129065" cy="257757"/>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L I M I T E D  T I M E</a:t>
                </a:r>
                <a:endParaRPr b="1" sz="800">
                  <a:solidFill>
                    <a:schemeClr val="dk1"/>
                  </a:solidFill>
                  <a:latin typeface="DM Sans"/>
                  <a:ea typeface="DM Sans"/>
                  <a:cs typeface="DM Sans"/>
                  <a:sym typeface="DM Sans"/>
                </a:endParaRPr>
              </a:p>
            </p:txBody>
          </p:sp>
        </p:grpSp>
        <p:sp>
          <p:nvSpPr>
            <p:cNvPr id="1181" name="Google Shape;1181;p61"/>
            <p:cNvSpPr txBox="1"/>
            <p:nvPr/>
          </p:nvSpPr>
          <p:spPr>
            <a:xfrm rot="-1031286">
              <a:off x="-1974655" y="866086"/>
              <a:ext cx="1273055" cy="765668"/>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i="1" lang="en" sz="2000">
                  <a:solidFill>
                    <a:schemeClr val="dk1"/>
                  </a:solidFill>
                  <a:latin typeface="Montserrat Black"/>
                  <a:ea typeface="Montserrat Black"/>
                  <a:cs typeface="Montserrat Black"/>
                  <a:sym typeface="Montserrat Black"/>
                </a:rPr>
                <a:t>BLACK </a:t>
              </a:r>
              <a:r>
                <a:rPr i="1" lang="en" sz="2000">
                  <a:solidFill>
                    <a:schemeClr val="lt2"/>
                  </a:solidFill>
                  <a:latin typeface="Montserrat Black"/>
                  <a:ea typeface="Montserrat Black"/>
                  <a:cs typeface="Montserrat Black"/>
                  <a:sym typeface="Montserrat Black"/>
                </a:rPr>
                <a:t>FRIDAY</a:t>
              </a:r>
              <a:endParaRPr i="1" sz="2000">
                <a:solidFill>
                  <a:schemeClr val="lt2"/>
                </a:solidFill>
                <a:latin typeface="Montserrat Black"/>
                <a:ea typeface="Montserrat Black"/>
                <a:cs typeface="Montserrat Black"/>
                <a:sym typeface="Montserrat Black"/>
              </a:endParaRPr>
            </a:p>
          </p:txBody>
        </p:sp>
        <p:sp>
          <p:nvSpPr>
            <p:cNvPr id="1182" name="Google Shape;1182;p61"/>
            <p:cNvSpPr txBox="1"/>
            <p:nvPr/>
          </p:nvSpPr>
          <p:spPr>
            <a:xfrm rot="-1064039">
              <a:off x="-1889861" y="1457237"/>
              <a:ext cx="1287270" cy="29392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i="1" lang="en" sz="1300">
                  <a:solidFill>
                    <a:schemeClr val="dk1"/>
                  </a:solidFill>
                  <a:latin typeface="Montserrat Black"/>
                  <a:ea typeface="Montserrat Black"/>
                  <a:cs typeface="Montserrat Black"/>
                  <a:sym typeface="Montserrat Black"/>
                </a:rPr>
                <a:t>50%</a:t>
              </a:r>
              <a:r>
                <a:rPr lang="en" sz="1000">
                  <a:solidFill>
                    <a:schemeClr val="dk1"/>
                  </a:solidFill>
                  <a:latin typeface="DM Sans"/>
                  <a:ea typeface="DM Sans"/>
                  <a:cs typeface="DM Sans"/>
                  <a:sym typeface="DM Sans"/>
                </a:rPr>
                <a:t> </a:t>
              </a:r>
              <a:r>
                <a:rPr lang="en" sz="700">
                  <a:solidFill>
                    <a:schemeClr val="dk1"/>
                  </a:solidFill>
                  <a:latin typeface="DM Sans"/>
                  <a:ea typeface="DM Sans"/>
                  <a:cs typeface="DM Sans"/>
                  <a:sym typeface="DM Sans"/>
                </a:rPr>
                <a:t>OFF</a:t>
              </a:r>
              <a:endParaRPr sz="700">
                <a:solidFill>
                  <a:schemeClr val="dk1"/>
                </a:solidFill>
                <a:latin typeface="DM Sans"/>
                <a:ea typeface="DM Sans"/>
                <a:cs typeface="DM Sans"/>
                <a:sym typeface="DM Sans"/>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86" name="Shape 1186"/>
        <p:cNvGrpSpPr/>
        <p:nvPr/>
      </p:nvGrpSpPr>
      <p:grpSpPr>
        <a:xfrm>
          <a:off x="0" y="0"/>
          <a:ext cx="0" cy="0"/>
          <a:chOff x="0" y="0"/>
          <a:chExt cx="0" cy="0"/>
        </a:xfrm>
      </p:grpSpPr>
      <p:grpSp>
        <p:nvGrpSpPr>
          <p:cNvPr id="1187" name="Google Shape;1187;p62"/>
          <p:cNvGrpSpPr/>
          <p:nvPr/>
        </p:nvGrpSpPr>
        <p:grpSpPr>
          <a:xfrm flipH="1" rot="-1761540">
            <a:off x="-3134861" y="-1285661"/>
            <a:ext cx="8918460" cy="3043323"/>
            <a:chOff x="-840567" y="-752472"/>
            <a:chExt cx="8918100" cy="3043200"/>
          </a:xfrm>
        </p:grpSpPr>
        <p:sp>
          <p:nvSpPr>
            <p:cNvPr id="1188" name="Google Shape;1188;p62"/>
            <p:cNvSpPr/>
            <p:nvPr/>
          </p:nvSpPr>
          <p:spPr>
            <a:xfrm rot="-976925">
              <a:off x="-953746" y="5193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3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62"/>
            <p:cNvSpPr txBox="1"/>
            <p:nvPr/>
          </p:nvSpPr>
          <p:spPr>
            <a:xfrm rot="-980639">
              <a:off x="-844125" y="5719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1190" name="Google Shape;1190;p62"/>
          <p:cNvGrpSpPr/>
          <p:nvPr/>
        </p:nvGrpSpPr>
        <p:grpSpPr>
          <a:xfrm rot="2700000">
            <a:off x="34653" y="1730966"/>
            <a:ext cx="8210021" cy="4926253"/>
            <a:chOff x="2846901" y="2229172"/>
            <a:chExt cx="8210100" cy="4926300"/>
          </a:xfrm>
        </p:grpSpPr>
        <p:sp>
          <p:nvSpPr>
            <p:cNvPr id="1191" name="Google Shape;1191;p62"/>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62"/>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1193" name="Google Shape;1193;p62"/>
          <p:cNvGrpSpPr/>
          <p:nvPr/>
        </p:nvGrpSpPr>
        <p:grpSpPr>
          <a:xfrm rot="-1141973">
            <a:off x="825097" y="3595027"/>
            <a:ext cx="9855871" cy="1654445"/>
            <a:chOff x="-311300" y="-167354"/>
            <a:chExt cx="9856200" cy="1654500"/>
          </a:xfrm>
        </p:grpSpPr>
        <p:sp>
          <p:nvSpPr>
            <p:cNvPr id="1194" name="Google Shape;1194;p62"/>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62"/>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1196" name="Google Shape;1196;p62"/>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1197" name="Google Shape;1197;p62"/>
          <p:cNvSpPr txBox="1"/>
          <p:nvPr/>
        </p:nvSpPr>
        <p:spPr>
          <a:xfrm>
            <a:off x="718100" y="1194000"/>
            <a:ext cx="7704000" cy="949200"/>
          </a:xfrm>
          <a:prstGeom prst="rect">
            <a:avLst/>
          </a:prstGeom>
          <a:noFill/>
          <a:ln>
            <a:noFill/>
          </a:ln>
        </p:spPr>
        <p:txBody>
          <a:bodyPr anchorCtr="0" anchor="t"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Here’s an assortment of alternative resources whose style fits that of this creative and inspiring template:</a:t>
            </a:r>
            <a:endParaRPr sz="1500">
              <a:solidFill>
                <a:schemeClr val="dk1"/>
              </a:solidFill>
              <a:latin typeface="DM Sans"/>
              <a:ea typeface="DM Sans"/>
              <a:cs typeface="DM Sans"/>
              <a:sym typeface="DM Sans"/>
            </a:endParaRPr>
          </a:p>
          <a:p>
            <a:pPr indent="-323850" lvl="0" marL="457200" marR="50800" rtl="0" algn="l">
              <a:spcBef>
                <a:spcPts val="1000"/>
              </a:spcBef>
              <a:spcAft>
                <a:spcPts val="1000"/>
              </a:spcAft>
              <a:buClr>
                <a:schemeClr val="lt2"/>
              </a:buClr>
              <a:buSzPts val="1500"/>
              <a:buFont typeface="DM Sans"/>
              <a:buChar char="✱"/>
            </a:pPr>
            <a:r>
              <a:rPr lang="en" sz="1500">
                <a:solidFill>
                  <a:schemeClr val="dk1"/>
                </a:solidFill>
                <a:uFill>
                  <a:noFill/>
                </a:uFill>
                <a:latin typeface="DM Sans"/>
                <a:ea typeface="DM Sans"/>
                <a:cs typeface="DM Sans"/>
                <a:sym typeface="DM Sans"/>
                <a:hlinkClick r:id="rId3">
                  <a:extLst>
                    <a:ext uri="{A12FA001-AC4F-418D-AE19-62706E023703}">
                      <ahyp:hlinkClr val="tx"/>
                    </a:ext>
                  </a:extLst>
                </a:hlinkClick>
              </a:rPr>
              <a:t>Flat black friday sale badges collection</a:t>
            </a:r>
            <a:endParaRPr sz="1500">
              <a:solidFill>
                <a:schemeClr val="dk1"/>
              </a:solidFill>
              <a:latin typeface="DM Sans"/>
              <a:ea typeface="DM Sans"/>
              <a:cs typeface="DM Sans"/>
              <a:sym typeface="DM Sans"/>
            </a:endParaRPr>
          </a:p>
        </p:txBody>
      </p:sp>
      <p:grpSp>
        <p:nvGrpSpPr>
          <p:cNvPr id="1198" name="Google Shape;1198;p62"/>
          <p:cNvGrpSpPr/>
          <p:nvPr/>
        </p:nvGrpSpPr>
        <p:grpSpPr>
          <a:xfrm>
            <a:off x="1113662" y="2732904"/>
            <a:ext cx="2114390" cy="1492627"/>
            <a:chOff x="1113662" y="2732904"/>
            <a:chExt cx="2114390" cy="1492627"/>
          </a:xfrm>
        </p:grpSpPr>
        <p:grpSp>
          <p:nvGrpSpPr>
            <p:cNvPr id="1199" name="Google Shape;1199;p62"/>
            <p:cNvGrpSpPr/>
            <p:nvPr/>
          </p:nvGrpSpPr>
          <p:grpSpPr>
            <a:xfrm>
              <a:off x="1113662" y="2732904"/>
              <a:ext cx="2114390" cy="1492627"/>
              <a:chOff x="2095500" y="3528513"/>
              <a:chExt cx="1118725" cy="789750"/>
            </a:xfrm>
          </p:grpSpPr>
          <p:sp>
            <p:nvSpPr>
              <p:cNvPr id="1200" name="Google Shape;1200;p62"/>
              <p:cNvSpPr/>
              <p:nvPr/>
            </p:nvSpPr>
            <p:spPr>
              <a:xfrm>
                <a:off x="2095500" y="3528588"/>
                <a:ext cx="1118725" cy="789675"/>
              </a:xfrm>
              <a:custGeom>
                <a:rect b="b" l="l" r="r" t="t"/>
                <a:pathLst>
                  <a:path extrusionOk="0" h="31587" w="44749">
                    <a:moveTo>
                      <a:pt x="19730" y="0"/>
                    </a:moveTo>
                    <a:cubicBezTo>
                      <a:pt x="19695" y="0"/>
                      <a:pt x="19660" y="3"/>
                      <a:pt x="19626" y="9"/>
                    </a:cubicBezTo>
                    <a:cubicBezTo>
                      <a:pt x="18785" y="154"/>
                      <a:pt x="18379" y="2098"/>
                      <a:pt x="17581" y="2402"/>
                    </a:cubicBezTo>
                    <a:cubicBezTo>
                      <a:pt x="17494" y="2433"/>
                      <a:pt x="17398" y="2447"/>
                      <a:pt x="17296" y="2447"/>
                    </a:cubicBezTo>
                    <a:cubicBezTo>
                      <a:pt x="16590" y="2447"/>
                      <a:pt x="15570" y="1801"/>
                      <a:pt x="14858" y="1801"/>
                    </a:cubicBezTo>
                    <a:cubicBezTo>
                      <a:pt x="14711" y="1801"/>
                      <a:pt x="14577" y="1828"/>
                      <a:pt x="14462" y="1895"/>
                    </a:cubicBezTo>
                    <a:cubicBezTo>
                      <a:pt x="13722" y="2315"/>
                      <a:pt x="14027" y="4273"/>
                      <a:pt x="13360" y="4839"/>
                    </a:cubicBezTo>
                    <a:cubicBezTo>
                      <a:pt x="13095" y="5058"/>
                      <a:pt x="12640" y="5089"/>
                      <a:pt x="12154" y="5089"/>
                    </a:cubicBezTo>
                    <a:cubicBezTo>
                      <a:pt x="11958" y="5089"/>
                      <a:pt x="11758" y="5084"/>
                      <a:pt x="11562" y="5084"/>
                    </a:cubicBezTo>
                    <a:cubicBezTo>
                      <a:pt x="11019" y="5084"/>
                      <a:pt x="10515" y="5123"/>
                      <a:pt x="10270" y="5419"/>
                    </a:cubicBezTo>
                    <a:cubicBezTo>
                      <a:pt x="9704" y="6087"/>
                      <a:pt x="10662" y="7813"/>
                      <a:pt x="10227" y="8567"/>
                    </a:cubicBezTo>
                    <a:cubicBezTo>
                      <a:pt x="9792" y="9321"/>
                      <a:pt x="7819" y="9350"/>
                      <a:pt x="7514" y="10177"/>
                    </a:cubicBezTo>
                    <a:cubicBezTo>
                      <a:pt x="7210" y="10989"/>
                      <a:pt x="8718" y="12280"/>
                      <a:pt x="8559" y="13136"/>
                    </a:cubicBezTo>
                    <a:cubicBezTo>
                      <a:pt x="8414" y="14006"/>
                      <a:pt x="6571" y="14688"/>
                      <a:pt x="6571" y="15573"/>
                    </a:cubicBezTo>
                    <a:lnTo>
                      <a:pt x="5077" y="15573"/>
                    </a:lnTo>
                    <a:lnTo>
                      <a:pt x="6861" y="19678"/>
                    </a:lnTo>
                    <a:lnTo>
                      <a:pt x="1" y="19678"/>
                    </a:lnTo>
                    <a:lnTo>
                      <a:pt x="5077" y="25639"/>
                    </a:lnTo>
                    <a:lnTo>
                      <a:pt x="1" y="31586"/>
                    </a:lnTo>
                    <a:lnTo>
                      <a:pt x="16493" y="31586"/>
                    </a:lnTo>
                    <a:lnTo>
                      <a:pt x="16493" y="28874"/>
                    </a:lnTo>
                    <a:cubicBezTo>
                      <a:pt x="16775" y="28783"/>
                      <a:pt x="17043" y="28713"/>
                      <a:pt x="17283" y="28713"/>
                    </a:cubicBezTo>
                    <a:cubicBezTo>
                      <a:pt x="17388" y="28713"/>
                      <a:pt x="17488" y="28727"/>
                      <a:pt x="17581" y="28758"/>
                    </a:cubicBezTo>
                    <a:cubicBezTo>
                      <a:pt x="18379" y="29048"/>
                      <a:pt x="18756" y="30992"/>
                      <a:pt x="19626" y="31137"/>
                    </a:cubicBezTo>
                    <a:cubicBezTo>
                      <a:pt x="19665" y="31144"/>
                      <a:pt x="19704" y="31147"/>
                      <a:pt x="19744" y="31147"/>
                    </a:cubicBezTo>
                    <a:cubicBezTo>
                      <a:pt x="20585" y="31147"/>
                      <a:pt x="21522" y="29599"/>
                      <a:pt x="22367" y="29599"/>
                    </a:cubicBezTo>
                    <a:cubicBezTo>
                      <a:pt x="23212" y="29599"/>
                      <a:pt x="24177" y="31147"/>
                      <a:pt x="25007" y="31147"/>
                    </a:cubicBezTo>
                    <a:cubicBezTo>
                      <a:pt x="25046" y="31147"/>
                      <a:pt x="25085" y="31144"/>
                      <a:pt x="25123" y="31137"/>
                    </a:cubicBezTo>
                    <a:cubicBezTo>
                      <a:pt x="25965" y="30992"/>
                      <a:pt x="26371" y="29048"/>
                      <a:pt x="27169" y="28758"/>
                    </a:cubicBezTo>
                    <a:cubicBezTo>
                      <a:pt x="27257" y="28727"/>
                      <a:pt x="27355" y="28713"/>
                      <a:pt x="27460" y="28713"/>
                    </a:cubicBezTo>
                    <a:cubicBezTo>
                      <a:pt x="27699" y="28713"/>
                      <a:pt x="27974" y="28783"/>
                      <a:pt x="28256" y="28874"/>
                    </a:cubicBezTo>
                    <a:lnTo>
                      <a:pt x="28256" y="31586"/>
                    </a:lnTo>
                    <a:lnTo>
                      <a:pt x="44749" y="31586"/>
                    </a:lnTo>
                    <a:lnTo>
                      <a:pt x="39672" y="25639"/>
                    </a:lnTo>
                    <a:lnTo>
                      <a:pt x="44734" y="19678"/>
                    </a:lnTo>
                    <a:lnTo>
                      <a:pt x="37888" y="19678"/>
                    </a:lnTo>
                    <a:lnTo>
                      <a:pt x="39657" y="15573"/>
                    </a:lnTo>
                    <a:lnTo>
                      <a:pt x="38178" y="15573"/>
                    </a:lnTo>
                    <a:cubicBezTo>
                      <a:pt x="38178" y="14688"/>
                      <a:pt x="36321" y="13977"/>
                      <a:pt x="36176" y="13136"/>
                    </a:cubicBezTo>
                    <a:cubicBezTo>
                      <a:pt x="36031" y="12295"/>
                      <a:pt x="37511" y="10975"/>
                      <a:pt x="37221" y="10162"/>
                    </a:cubicBezTo>
                    <a:cubicBezTo>
                      <a:pt x="36931" y="9365"/>
                      <a:pt x="34943" y="9307"/>
                      <a:pt x="34508" y="8567"/>
                    </a:cubicBezTo>
                    <a:cubicBezTo>
                      <a:pt x="34073" y="7813"/>
                      <a:pt x="35030" y="6087"/>
                      <a:pt x="34465" y="5419"/>
                    </a:cubicBezTo>
                    <a:cubicBezTo>
                      <a:pt x="34216" y="5118"/>
                      <a:pt x="33698" y="5083"/>
                      <a:pt x="33144" y="5083"/>
                    </a:cubicBezTo>
                    <a:cubicBezTo>
                      <a:pt x="32974" y="5083"/>
                      <a:pt x="32802" y="5086"/>
                      <a:pt x="32632" y="5086"/>
                    </a:cubicBezTo>
                    <a:cubicBezTo>
                      <a:pt x="32127" y="5086"/>
                      <a:pt x="31649" y="5057"/>
                      <a:pt x="31375" y="4825"/>
                    </a:cubicBezTo>
                    <a:cubicBezTo>
                      <a:pt x="30708" y="4273"/>
                      <a:pt x="31012" y="2330"/>
                      <a:pt x="30273" y="1880"/>
                    </a:cubicBezTo>
                    <a:cubicBezTo>
                      <a:pt x="30159" y="1814"/>
                      <a:pt x="30026" y="1787"/>
                      <a:pt x="29882" y="1787"/>
                    </a:cubicBezTo>
                    <a:cubicBezTo>
                      <a:pt x="29176" y="1787"/>
                      <a:pt x="28168" y="2436"/>
                      <a:pt x="27464" y="2436"/>
                    </a:cubicBezTo>
                    <a:cubicBezTo>
                      <a:pt x="27358" y="2436"/>
                      <a:pt x="27259" y="2422"/>
                      <a:pt x="27169" y="2388"/>
                    </a:cubicBezTo>
                    <a:cubicBezTo>
                      <a:pt x="26342" y="2098"/>
                      <a:pt x="25979" y="154"/>
                      <a:pt x="25123" y="9"/>
                    </a:cubicBezTo>
                    <a:cubicBezTo>
                      <a:pt x="25088" y="3"/>
                      <a:pt x="25052" y="0"/>
                      <a:pt x="25016" y="0"/>
                    </a:cubicBezTo>
                    <a:cubicBezTo>
                      <a:pt x="24171" y="0"/>
                      <a:pt x="23216" y="1561"/>
                      <a:pt x="22367" y="1561"/>
                    </a:cubicBezTo>
                    <a:cubicBezTo>
                      <a:pt x="21519" y="1561"/>
                      <a:pt x="20550" y="0"/>
                      <a:pt x="19730" y="0"/>
                    </a:cubicBezTo>
                    <a:close/>
                  </a:path>
                </a:pathLst>
              </a:custGeom>
              <a:solidFill>
                <a:schemeClr val="dk1"/>
              </a:solidFill>
              <a:ln cap="flat" cmpd="sng" w="1524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1" name="Google Shape;1201;p62"/>
              <p:cNvGrpSpPr/>
              <p:nvPr/>
            </p:nvGrpSpPr>
            <p:grpSpPr>
              <a:xfrm>
                <a:off x="2095500" y="3528513"/>
                <a:ext cx="1118725" cy="789725"/>
                <a:chOff x="1389825" y="3004075"/>
                <a:chExt cx="1118725" cy="789725"/>
              </a:xfrm>
            </p:grpSpPr>
            <p:sp>
              <p:nvSpPr>
                <p:cNvPr id="1202" name="Google Shape;1202;p62"/>
                <p:cNvSpPr/>
                <p:nvPr/>
              </p:nvSpPr>
              <p:spPr>
                <a:xfrm>
                  <a:off x="2096225" y="3496075"/>
                  <a:ext cx="412325" cy="297725"/>
                </a:xfrm>
                <a:custGeom>
                  <a:rect b="b" l="l" r="r" t="t"/>
                  <a:pathLst>
                    <a:path extrusionOk="0" h="11909" w="16493">
                      <a:moveTo>
                        <a:pt x="0" y="0"/>
                      </a:moveTo>
                      <a:lnTo>
                        <a:pt x="0" y="11909"/>
                      </a:lnTo>
                      <a:lnTo>
                        <a:pt x="16492" y="11909"/>
                      </a:lnTo>
                      <a:lnTo>
                        <a:pt x="11401" y="5962"/>
                      </a:lnTo>
                      <a:lnTo>
                        <a:pt x="1649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62"/>
                <p:cNvSpPr/>
                <p:nvPr/>
              </p:nvSpPr>
              <p:spPr>
                <a:xfrm>
                  <a:off x="1389825" y="3496075"/>
                  <a:ext cx="412325" cy="297725"/>
                </a:xfrm>
                <a:custGeom>
                  <a:rect b="b" l="l" r="r" t="t"/>
                  <a:pathLst>
                    <a:path extrusionOk="0" h="11909" w="16493">
                      <a:moveTo>
                        <a:pt x="0" y="0"/>
                      </a:moveTo>
                      <a:lnTo>
                        <a:pt x="5077" y="5962"/>
                      </a:lnTo>
                      <a:lnTo>
                        <a:pt x="0" y="11909"/>
                      </a:lnTo>
                      <a:lnTo>
                        <a:pt x="16492" y="11909"/>
                      </a:lnTo>
                      <a:lnTo>
                        <a:pt x="1649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62"/>
                <p:cNvSpPr/>
                <p:nvPr/>
              </p:nvSpPr>
              <p:spPr>
                <a:xfrm>
                  <a:off x="2096225" y="3691525"/>
                  <a:ext cx="155950" cy="102275"/>
                </a:xfrm>
                <a:custGeom>
                  <a:rect b="b" l="l" r="r" t="t"/>
                  <a:pathLst>
                    <a:path extrusionOk="0" h="4091" w="6238">
                      <a:moveTo>
                        <a:pt x="0" y="0"/>
                      </a:moveTo>
                      <a:lnTo>
                        <a:pt x="0" y="4091"/>
                      </a:lnTo>
                      <a:lnTo>
                        <a:pt x="62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62"/>
                <p:cNvSpPr/>
                <p:nvPr/>
              </p:nvSpPr>
              <p:spPr>
                <a:xfrm>
                  <a:off x="1646200" y="3691525"/>
                  <a:ext cx="155950" cy="102275"/>
                </a:xfrm>
                <a:custGeom>
                  <a:rect b="b" l="l" r="r" t="t"/>
                  <a:pathLst>
                    <a:path extrusionOk="0" h="4091" w="6238">
                      <a:moveTo>
                        <a:pt x="0" y="0"/>
                      </a:moveTo>
                      <a:lnTo>
                        <a:pt x="6237" y="4091"/>
                      </a:lnTo>
                      <a:lnTo>
                        <a:pt x="62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62"/>
                <p:cNvSpPr/>
                <p:nvPr/>
              </p:nvSpPr>
              <p:spPr>
                <a:xfrm>
                  <a:off x="1553725" y="3004075"/>
                  <a:ext cx="790550" cy="779075"/>
                </a:xfrm>
                <a:custGeom>
                  <a:rect b="b" l="l" r="r" t="t"/>
                  <a:pathLst>
                    <a:path extrusionOk="0" h="31163" w="31622">
                      <a:moveTo>
                        <a:pt x="13187" y="1"/>
                      </a:moveTo>
                      <a:cubicBezTo>
                        <a:pt x="13148" y="1"/>
                        <a:pt x="13109" y="4"/>
                        <a:pt x="13069" y="12"/>
                      </a:cubicBezTo>
                      <a:cubicBezTo>
                        <a:pt x="12199" y="171"/>
                        <a:pt x="11837" y="2100"/>
                        <a:pt x="11010" y="2390"/>
                      </a:cubicBezTo>
                      <a:cubicBezTo>
                        <a:pt x="10919" y="2424"/>
                        <a:pt x="10819" y="2439"/>
                        <a:pt x="10711" y="2439"/>
                      </a:cubicBezTo>
                      <a:cubicBezTo>
                        <a:pt x="10005" y="2439"/>
                        <a:pt x="8994" y="1794"/>
                        <a:pt x="8288" y="1794"/>
                      </a:cubicBezTo>
                      <a:cubicBezTo>
                        <a:pt x="8147" y="1794"/>
                        <a:pt x="8018" y="1820"/>
                        <a:pt x="7906" y="1883"/>
                      </a:cubicBezTo>
                      <a:cubicBezTo>
                        <a:pt x="7166" y="2318"/>
                        <a:pt x="7471" y="4276"/>
                        <a:pt x="6803" y="4842"/>
                      </a:cubicBezTo>
                      <a:cubicBezTo>
                        <a:pt x="6538" y="5060"/>
                        <a:pt x="6084" y="5092"/>
                        <a:pt x="5596" y="5092"/>
                      </a:cubicBezTo>
                      <a:cubicBezTo>
                        <a:pt x="5401" y="5092"/>
                        <a:pt x="5200" y="5087"/>
                        <a:pt x="5003" y="5087"/>
                      </a:cubicBezTo>
                      <a:cubicBezTo>
                        <a:pt x="4458" y="5087"/>
                        <a:pt x="3950" y="5126"/>
                        <a:pt x="3699" y="5422"/>
                      </a:cubicBezTo>
                      <a:cubicBezTo>
                        <a:pt x="3148" y="6089"/>
                        <a:pt x="4105" y="7815"/>
                        <a:pt x="3670" y="8569"/>
                      </a:cubicBezTo>
                      <a:cubicBezTo>
                        <a:pt x="3235" y="9309"/>
                        <a:pt x="1248" y="9367"/>
                        <a:pt x="958" y="10179"/>
                      </a:cubicBezTo>
                      <a:cubicBezTo>
                        <a:pt x="668" y="10977"/>
                        <a:pt x="2147" y="12297"/>
                        <a:pt x="2002" y="13138"/>
                      </a:cubicBezTo>
                      <a:cubicBezTo>
                        <a:pt x="1857" y="13980"/>
                        <a:pt x="0" y="14691"/>
                        <a:pt x="0" y="15575"/>
                      </a:cubicBezTo>
                      <a:cubicBezTo>
                        <a:pt x="0" y="16460"/>
                        <a:pt x="1843" y="17156"/>
                        <a:pt x="2002" y="18012"/>
                      </a:cubicBezTo>
                      <a:cubicBezTo>
                        <a:pt x="2147" y="18882"/>
                        <a:pt x="653" y="20159"/>
                        <a:pt x="958" y="20986"/>
                      </a:cubicBezTo>
                      <a:cubicBezTo>
                        <a:pt x="1262" y="21812"/>
                        <a:pt x="3235" y="21841"/>
                        <a:pt x="3670" y="22596"/>
                      </a:cubicBezTo>
                      <a:cubicBezTo>
                        <a:pt x="4105" y="23350"/>
                        <a:pt x="3148" y="25076"/>
                        <a:pt x="3699" y="25743"/>
                      </a:cubicBezTo>
                      <a:cubicBezTo>
                        <a:pt x="3950" y="26039"/>
                        <a:pt x="4458" y="26078"/>
                        <a:pt x="5003" y="26078"/>
                      </a:cubicBezTo>
                      <a:cubicBezTo>
                        <a:pt x="5200" y="26078"/>
                        <a:pt x="5401" y="26073"/>
                        <a:pt x="5596" y="26073"/>
                      </a:cubicBezTo>
                      <a:cubicBezTo>
                        <a:pt x="6084" y="26073"/>
                        <a:pt x="6538" y="26105"/>
                        <a:pt x="6803" y="26323"/>
                      </a:cubicBezTo>
                      <a:cubicBezTo>
                        <a:pt x="7456" y="26875"/>
                        <a:pt x="7166" y="28833"/>
                        <a:pt x="7906" y="29268"/>
                      </a:cubicBezTo>
                      <a:cubicBezTo>
                        <a:pt x="8021" y="29334"/>
                        <a:pt x="8155" y="29362"/>
                        <a:pt x="8302" y="29362"/>
                      </a:cubicBezTo>
                      <a:cubicBezTo>
                        <a:pt x="9013" y="29362"/>
                        <a:pt x="10032" y="28716"/>
                        <a:pt x="10729" y="28716"/>
                      </a:cubicBezTo>
                      <a:cubicBezTo>
                        <a:pt x="10830" y="28716"/>
                        <a:pt x="10924" y="28729"/>
                        <a:pt x="11010" y="28760"/>
                      </a:cubicBezTo>
                      <a:cubicBezTo>
                        <a:pt x="11822" y="29050"/>
                        <a:pt x="12228" y="30994"/>
                        <a:pt x="13069" y="31154"/>
                      </a:cubicBezTo>
                      <a:cubicBezTo>
                        <a:pt x="13104" y="31160"/>
                        <a:pt x="13139" y="31162"/>
                        <a:pt x="13174" y="31162"/>
                      </a:cubicBezTo>
                      <a:cubicBezTo>
                        <a:pt x="13994" y="31162"/>
                        <a:pt x="14962" y="29602"/>
                        <a:pt x="15811" y="29602"/>
                      </a:cubicBezTo>
                      <a:cubicBezTo>
                        <a:pt x="16660" y="29602"/>
                        <a:pt x="17615" y="31162"/>
                        <a:pt x="18446" y="31162"/>
                      </a:cubicBezTo>
                      <a:cubicBezTo>
                        <a:pt x="18482" y="31162"/>
                        <a:pt x="18517" y="31160"/>
                        <a:pt x="18552" y="31154"/>
                      </a:cubicBezTo>
                      <a:cubicBezTo>
                        <a:pt x="19423" y="30994"/>
                        <a:pt x="19785" y="29065"/>
                        <a:pt x="20612" y="28760"/>
                      </a:cubicBezTo>
                      <a:cubicBezTo>
                        <a:pt x="20704" y="28726"/>
                        <a:pt x="20804" y="28712"/>
                        <a:pt x="20912" y="28712"/>
                      </a:cubicBezTo>
                      <a:cubicBezTo>
                        <a:pt x="21624" y="28712"/>
                        <a:pt x="22632" y="29361"/>
                        <a:pt x="23331" y="29361"/>
                      </a:cubicBezTo>
                      <a:cubicBezTo>
                        <a:pt x="23474" y="29361"/>
                        <a:pt x="23604" y="29334"/>
                        <a:pt x="23716" y="29268"/>
                      </a:cubicBezTo>
                      <a:cubicBezTo>
                        <a:pt x="24470" y="28833"/>
                        <a:pt x="24166" y="26875"/>
                        <a:pt x="24833" y="26323"/>
                      </a:cubicBezTo>
                      <a:cubicBezTo>
                        <a:pt x="25090" y="26101"/>
                        <a:pt x="25537" y="26067"/>
                        <a:pt x="26019" y="26067"/>
                      </a:cubicBezTo>
                      <a:cubicBezTo>
                        <a:pt x="26232" y="26067"/>
                        <a:pt x="26451" y="26074"/>
                        <a:pt x="26664" y="26074"/>
                      </a:cubicBezTo>
                      <a:cubicBezTo>
                        <a:pt x="27195" y="26074"/>
                        <a:pt x="27684" y="26032"/>
                        <a:pt x="27923" y="25743"/>
                      </a:cubicBezTo>
                      <a:cubicBezTo>
                        <a:pt x="28474" y="25076"/>
                        <a:pt x="27531" y="23335"/>
                        <a:pt x="27966" y="22596"/>
                      </a:cubicBezTo>
                      <a:cubicBezTo>
                        <a:pt x="28387" y="21841"/>
                        <a:pt x="30374" y="21798"/>
                        <a:pt x="30664" y="20986"/>
                      </a:cubicBezTo>
                      <a:cubicBezTo>
                        <a:pt x="30969" y="20173"/>
                        <a:pt x="29475" y="18853"/>
                        <a:pt x="29620" y="18012"/>
                      </a:cubicBezTo>
                      <a:cubicBezTo>
                        <a:pt x="29779" y="17171"/>
                        <a:pt x="31621" y="16460"/>
                        <a:pt x="31621" y="15575"/>
                      </a:cubicBezTo>
                      <a:cubicBezTo>
                        <a:pt x="31621" y="14691"/>
                        <a:pt x="29779" y="14009"/>
                        <a:pt x="29620" y="13138"/>
                      </a:cubicBezTo>
                      <a:cubicBezTo>
                        <a:pt x="29475" y="12283"/>
                        <a:pt x="30969" y="10992"/>
                        <a:pt x="30664" y="10179"/>
                      </a:cubicBezTo>
                      <a:cubicBezTo>
                        <a:pt x="30374" y="9353"/>
                        <a:pt x="28401" y="9324"/>
                        <a:pt x="27966" y="8569"/>
                      </a:cubicBezTo>
                      <a:cubicBezTo>
                        <a:pt x="27531" y="7815"/>
                        <a:pt x="28474" y="6089"/>
                        <a:pt x="27923" y="5422"/>
                      </a:cubicBezTo>
                      <a:cubicBezTo>
                        <a:pt x="27678" y="5126"/>
                        <a:pt x="27171" y="5087"/>
                        <a:pt x="26626" y="5087"/>
                      </a:cubicBezTo>
                      <a:cubicBezTo>
                        <a:pt x="26430" y="5087"/>
                        <a:pt x="26229" y="5092"/>
                        <a:pt x="26033" y="5092"/>
                      </a:cubicBezTo>
                      <a:cubicBezTo>
                        <a:pt x="25546" y="5092"/>
                        <a:pt x="25092" y="5060"/>
                        <a:pt x="24833" y="4842"/>
                      </a:cubicBezTo>
                      <a:cubicBezTo>
                        <a:pt x="24166" y="4276"/>
                        <a:pt x="24470" y="2318"/>
                        <a:pt x="23716" y="1883"/>
                      </a:cubicBezTo>
                      <a:cubicBezTo>
                        <a:pt x="23604" y="1820"/>
                        <a:pt x="23475" y="1794"/>
                        <a:pt x="23333" y="1794"/>
                      </a:cubicBezTo>
                      <a:cubicBezTo>
                        <a:pt x="22628" y="1794"/>
                        <a:pt x="21617" y="2439"/>
                        <a:pt x="20911" y="2439"/>
                      </a:cubicBezTo>
                      <a:cubicBezTo>
                        <a:pt x="20803" y="2439"/>
                        <a:pt x="20703" y="2424"/>
                        <a:pt x="20612" y="2390"/>
                      </a:cubicBezTo>
                      <a:cubicBezTo>
                        <a:pt x="19800" y="2100"/>
                        <a:pt x="19394" y="157"/>
                        <a:pt x="18552" y="12"/>
                      </a:cubicBezTo>
                      <a:cubicBezTo>
                        <a:pt x="18518" y="6"/>
                        <a:pt x="18483" y="3"/>
                        <a:pt x="18447" y="3"/>
                      </a:cubicBezTo>
                      <a:cubicBezTo>
                        <a:pt x="17627" y="3"/>
                        <a:pt x="16659" y="1549"/>
                        <a:pt x="15811" y="1549"/>
                      </a:cubicBezTo>
                      <a:cubicBezTo>
                        <a:pt x="14966" y="1549"/>
                        <a:pt x="14028" y="1"/>
                        <a:pt x="13187"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62"/>
                <p:cNvSpPr/>
                <p:nvPr/>
              </p:nvSpPr>
              <p:spPr>
                <a:xfrm>
                  <a:off x="1576200" y="3047150"/>
                  <a:ext cx="745600" cy="692350"/>
                </a:xfrm>
                <a:custGeom>
                  <a:rect b="b" l="l" r="r" t="t"/>
                  <a:pathLst>
                    <a:path extrusionOk="0" h="27694" w="29824">
                      <a:moveTo>
                        <a:pt x="14909" y="1"/>
                      </a:moveTo>
                      <a:cubicBezTo>
                        <a:pt x="8258" y="1"/>
                        <a:pt x="2382" y="4798"/>
                        <a:pt x="1248" y="11575"/>
                      </a:cubicBezTo>
                      <a:cubicBezTo>
                        <a:pt x="1" y="19118"/>
                        <a:pt x="5092" y="26254"/>
                        <a:pt x="12649" y="27501"/>
                      </a:cubicBezTo>
                      <a:cubicBezTo>
                        <a:pt x="13421" y="27631"/>
                        <a:pt x="14188" y="27693"/>
                        <a:pt x="14945" y="27693"/>
                      </a:cubicBezTo>
                      <a:cubicBezTo>
                        <a:pt x="21588" y="27693"/>
                        <a:pt x="27443" y="22886"/>
                        <a:pt x="28576" y="16115"/>
                      </a:cubicBezTo>
                      <a:cubicBezTo>
                        <a:pt x="29823" y="8573"/>
                        <a:pt x="24732" y="1451"/>
                        <a:pt x="17189" y="189"/>
                      </a:cubicBezTo>
                      <a:cubicBezTo>
                        <a:pt x="16423" y="62"/>
                        <a:pt x="15661" y="1"/>
                        <a:pt x="14909"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62"/>
                <p:cNvSpPr/>
                <p:nvPr/>
              </p:nvSpPr>
              <p:spPr>
                <a:xfrm>
                  <a:off x="1516725" y="3393450"/>
                  <a:ext cx="864525" cy="298100"/>
                </a:xfrm>
                <a:custGeom>
                  <a:rect b="b" l="l" r="r" t="t"/>
                  <a:pathLst>
                    <a:path extrusionOk="0" h="11924" w="34581">
                      <a:moveTo>
                        <a:pt x="1" y="0"/>
                      </a:moveTo>
                      <a:lnTo>
                        <a:pt x="5179" y="11923"/>
                      </a:lnTo>
                      <a:lnTo>
                        <a:pt x="29417" y="11923"/>
                      </a:lnTo>
                      <a:lnTo>
                        <a:pt x="3458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09" name="Google Shape;1209;p62"/>
            <p:cNvSpPr txBox="1"/>
            <p:nvPr/>
          </p:nvSpPr>
          <p:spPr>
            <a:xfrm rot="810">
              <a:off x="1534250" y="2941142"/>
              <a:ext cx="1273200" cy="572400"/>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i="1" lang="en" sz="1800">
                  <a:solidFill>
                    <a:schemeClr val="dk1"/>
                  </a:solidFill>
                  <a:latin typeface="Montserrat Black"/>
                  <a:ea typeface="Montserrat Black"/>
                  <a:cs typeface="Montserrat Black"/>
                  <a:sym typeface="Montserrat Black"/>
                </a:rPr>
                <a:t>BLACK </a:t>
              </a:r>
              <a:r>
                <a:rPr i="1" lang="en" sz="1800">
                  <a:solidFill>
                    <a:schemeClr val="lt2"/>
                  </a:solidFill>
                  <a:latin typeface="Montserrat Black"/>
                  <a:ea typeface="Montserrat Black"/>
                  <a:cs typeface="Montserrat Black"/>
                  <a:sym typeface="Montserrat Black"/>
                </a:rPr>
                <a:t>FRIDAY</a:t>
              </a:r>
              <a:endParaRPr i="1" sz="1800">
                <a:solidFill>
                  <a:schemeClr val="lt2"/>
                </a:solidFill>
                <a:latin typeface="Montserrat Black"/>
                <a:ea typeface="Montserrat Black"/>
                <a:cs typeface="Montserrat Black"/>
                <a:sym typeface="Montserrat Black"/>
              </a:endParaRPr>
            </a:p>
          </p:txBody>
        </p:sp>
        <p:sp>
          <p:nvSpPr>
            <p:cNvPr id="1210" name="Google Shape;1210;p62"/>
            <p:cNvSpPr txBox="1"/>
            <p:nvPr/>
          </p:nvSpPr>
          <p:spPr>
            <a:xfrm rot="2113">
              <a:off x="1438700" y="3620279"/>
              <a:ext cx="1464300" cy="392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000">
                  <a:solidFill>
                    <a:schemeClr val="dk1"/>
                  </a:solidFill>
                  <a:latin typeface="DM Sans"/>
                  <a:ea typeface="DM Sans"/>
                  <a:cs typeface="DM Sans"/>
                  <a:sym typeface="DM Sans"/>
                </a:rPr>
                <a:t>L I M I T E D  T I M E</a:t>
              </a:r>
              <a:endParaRPr b="1" sz="1000">
                <a:solidFill>
                  <a:schemeClr val="dk1"/>
                </a:solidFill>
                <a:latin typeface="DM Sans"/>
                <a:ea typeface="DM Sans"/>
                <a:cs typeface="DM Sans"/>
                <a:sym typeface="DM Sans"/>
              </a:endParaRPr>
            </a:p>
            <a:p>
              <a:pPr indent="0" lvl="0" marL="0" rtl="0" algn="ctr">
                <a:spcBef>
                  <a:spcPts val="0"/>
                </a:spcBef>
                <a:spcAft>
                  <a:spcPts val="0"/>
                </a:spcAft>
                <a:buNone/>
              </a:pPr>
              <a:r>
                <a:rPr i="1" lang="en" sz="1600">
                  <a:solidFill>
                    <a:schemeClr val="dk1"/>
                  </a:solidFill>
                  <a:latin typeface="Montserrat Black"/>
                  <a:ea typeface="Montserrat Black"/>
                  <a:cs typeface="Montserrat Black"/>
                  <a:sym typeface="Montserrat Black"/>
                </a:rPr>
                <a:t>50%</a:t>
              </a:r>
              <a:r>
                <a:rPr lang="en" sz="1200">
                  <a:solidFill>
                    <a:schemeClr val="dk1"/>
                  </a:solidFill>
                  <a:latin typeface="DM Sans"/>
                  <a:ea typeface="DM Sans"/>
                  <a:cs typeface="DM Sans"/>
                  <a:sym typeface="DM Sans"/>
                </a:rPr>
                <a:t> </a:t>
              </a:r>
              <a:r>
                <a:rPr lang="en" sz="1600">
                  <a:solidFill>
                    <a:schemeClr val="dk1"/>
                  </a:solidFill>
                  <a:latin typeface="DM Sans"/>
                  <a:ea typeface="DM Sans"/>
                  <a:cs typeface="DM Sans"/>
                  <a:sym typeface="DM Sans"/>
                </a:rPr>
                <a:t>OFF</a:t>
              </a:r>
              <a:endParaRPr b="1" sz="1700">
                <a:solidFill>
                  <a:schemeClr val="dk1"/>
                </a:solidFill>
                <a:latin typeface="DM Sans"/>
                <a:ea typeface="DM Sans"/>
                <a:cs typeface="DM Sans"/>
                <a:sym typeface="DM Sans"/>
              </a:endParaRPr>
            </a:p>
            <a:p>
              <a:pPr indent="0" lvl="0" marL="0" rtl="0" algn="ctr">
                <a:spcBef>
                  <a:spcPts val="0"/>
                </a:spcBef>
                <a:spcAft>
                  <a:spcPts val="0"/>
                </a:spcAft>
                <a:buNone/>
              </a:pPr>
              <a:r>
                <a:t/>
              </a:r>
              <a:endParaRPr b="1" sz="1000">
                <a:solidFill>
                  <a:schemeClr val="dk1"/>
                </a:solidFill>
                <a:latin typeface="DM Sans"/>
                <a:ea typeface="DM Sans"/>
                <a:cs typeface="DM Sans"/>
                <a:sym typeface="DM Sans"/>
              </a:endParaRPr>
            </a:p>
          </p:txBody>
        </p:sp>
      </p:grpSp>
      <p:grpSp>
        <p:nvGrpSpPr>
          <p:cNvPr id="1211" name="Google Shape;1211;p62"/>
          <p:cNvGrpSpPr/>
          <p:nvPr/>
        </p:nvGrpSpPr>
        <p:grpSpPr>
          <a:xfrm rot="562017">
            <a:off x="3505810" y="2185610"/>
            <a:ext cx="2114310" cy="2335988"/>
            <a:chOff x="512341" y="1933686"/>
            <a:chExt cx="2610911" cy="2884656"/>
          </a:xfrm>
        </p:grpSpPr>
        <p:grpSp>
          <p:nvGrpSpPr>
            <p:cNvPr id="1212" name="Google Shape;1212;p62"/>
            <p:cNvGrpSpPr/>
            <p:nvPr/>
          </p:nvGrpSpPr>
          <p:grpSpPr>
            <a:xfrm rot="-900121">
              <a:off x="792831" y="2157470"/>
              <a:ext cx="2049931" cy="2437089"/>
              <a:chOff x="3844124" y="2652416"/>
              <a:chExt cx="1531845" cy="1821155"/>
            </a:xfrm>
          </p:grpSpPr>
          <p:grpSp>
            <p:nvGrpSpPr>
              <p:cNvPr id="1213" name="Google Shape;1213;p62"/>
              <p:cNvGrpSpPr/>
              <p:nvPr/>
            </p:nvGrpSpPr>
            <p:grpSpPr>
              <a:xfrm>
                <a:off x="3844124" y="2652416"/>
                <a:ext cx="1531845" cy="1821155"/>
                <a:chOff x="5769025" y="3110113"/>
                <a:chExt cx="810500" cy="963574"/>
              </a:xfrm>
            </p:grpSpPr>
            <p:sp>
              <p:nvSpPr>
                <p:cNvPr id="1214" name="Google Shape;1214;p62"/>
                <p:cNvSpPr/>
                <p:nvPr/>
              </p:nvSpPr>
              <p:spPr>
                <a:xfrm>
                  <a:off x="5769025" y="3110138"/>
                  <a:ext cx="810500" cy="955525"/>
                </a:xfrm>
                <a:custGeom>
                  <a:rect b="b" l="l" r="r" t="t"/>
                  <a:pathLst>
                    <a:path extrusionOk="0" h="38221" w="32420">
                      <a:moveTo>
                        <a:pt x="16117" y="0"/>
                      </a:moveTo>
                      <a:cubicBezTo>
                        <a:pt x="12977" y="0"/>
                        <a:pt x="10002" y="1345"/>
                        <a:pt x="7906" y="3685"/>
                      </a:cubicBezTo>
                      <a:cubicBezTo>
                        <a:pt x="6354" y="5425"/>
                        <a:pt x="5498" y="7688"/>
                        <a:pt x="5498" y="10023"/>
                      </a:cubicBezTo>
                      <a:lnTo>
                        <a:pt x="5498" y="12982"/>
                      </a:lnTo>
                      <a:lnTo>
                        <a:pt x="5179" y="14070"/>
                      </a:lnTo>
                      <a:lnTo>
                        <a:pt x="1" y="15840"/>
                      </a:lnTo>
                      <a:lnTo>
                        <a:pt x="1321" y="18973"/>
                      </a:lnTo>
                      <a:lnTo>
                        <a:pt x="1" y="22991"/>
                      </a:lnTo>
                      <a:lnTo>
                        <a:pt x="5498" y="21105"/>
                      </a:lnTo>
                      <a:lnTo>
                        <a:pt x="5498" y="26603"/>
                      </a:lnTo>
                      <a:cubicBezTo>
                        <a:pt x="5498" y="26936"/>
                        <a:pt x="5513" y="27270"/>
                        <a:pt x="5556" y="27618"/>
                      </a:cubicBezTo>
                      <a:cubicBezTo>
                        <a:pt x="5498" y="27705"/>
                        <a:pt x="5469" y="27806"/>
                        <a:pt x="5469" y="27893"/>
                      </a:cubicBezTo>
                      <a:cubicBezTo>
                        <a:pt x="5484" y="28068"/>
                        <a:pt x="5542" y="28242"/>
                        <a:pt x="5658" y="28372"/>
                      </a:cubicBezTo>
                      <a:cubicBezTo>
                        <a:pt x="5817" y="29213"/>
                        <a:pt x="6093" y="30040"/>
                        <a:pt x="6485" y="30809"/>
                      </a:cubicBezTo>
                      <a:cubicBezTo>
                        <a:pt x="6311" y="31186"/>
                        <a:pt x="6166" y="31563"/>
                        <a:pt x="6282" y="31853"/>
                      </a:cubicBezTo>
                      <a:cubicBezTo>
                        <a:pt x="6470" y="32259"/>
                        <a:pt x="7137" y="32405"/>
                        <a:pt x="7660" y="32637"/>
                      </a:cubicBezTo>
                      <a:cubicBezTo>
                        <a:pt x="7877" y="32912"/>
                        <a:pt x="8109" y="33173"/>
                        <a:pt x="8356" y="33420"/>
                      </a:cubicBezTo>
                      <a:cubicBezTo>
                        <a:pt x="8443" y="34015"/>
                        <a:pt x="8240" y="34841"/>
                        <a:pt x="8617" y="35204"/>
                      </a:cubicBezTo>
                      <a:cubicBezTo>
                        <a:pt x="8816" y="35397"/>
                        <a:pt x="9157" y="35427"/>
                        <a:pt x="9527" y="35427"/>
                      </a:cubicBezTo>
                      <a:cubicBezTo>
                        <a:pt x="9692" y="35427"/>
                        <a:pt x="9864" y="35421"/>
                        <a:pt x="10030" y="35421"/>
                      </a:cubicBezTo>
                      <a:cubicBezTo>
                        <a:pt x="10357" y="35421"/>
                        <a:pt x="10666" y="35444"/>
                        <a:pt x="10880" y="35581"/>
                      </a:cubicBezTo>
                      <a:cubicBezTo>
                        <a:pt x="11431" y="35929"/>
                        <a:pt x="11474" y="37191"/>
                        <a:pt x="12098" y="37438"/>
                      </a:cubicBezTo>
                      <a:cubicBezTo>
                        <a:pt x="12177" y="37469"/>
                        <a:pt x="12262" y="37483"/>
                        <a:pt x="12351" y="37483"/>
                      </a:cubicBezTo>
                      <a:cubicBezTo>
                        <a:pt x="12910" y="37483"/>
                        <a:pt x="13632" y="36945"/>
                        <a:pt x="14187" y="36945"/>
                      </a:cubicBezTo>
                      <a:cubicBezTo>
                        <a:pt x="14237" y="36945"/>
                        <a:pt x="14285" y="36950"/>
                        <a:pt x="14332" y="36959"/>
                      </a:cubicBezTo>
                      <a:cubicBezTo>
                        <a:pt x="14999" y="37075"/>
                        <a:pt x="15536" y="38221"/>
                        <a:pt x="16203" y="38221"/>
                      </a:cubicBezTo>
                      <a:cubicBezTo>
                        <a:pt x="16885" y="38221"/>
                        <a:pt x="17436" y="37075"/>
                        <a:pt x="18089" y="36959"/>
                      </a:cubicBezTo>
                      <a:cubicBezTo>
                        <a:pt x="18134" y="36950"/>
                        <a:pt x="18182" y="36945"/>
                        <a:pt x="18231" y="36945"/>
                      </a:cubicBezTo>
                      <a:cubicBezTo>
                        <a:pt x="18779" y="36945"/>
                        <a:pt x="19518" y="37483"/>
                        <a:pt x="20073" y="37483"/>
                      </a:cubicBezTo>
                      <a:cubicBezTo>
                        <a:pt x="20161" y="37483"/>
                        <a:pt x="20245" y="37469"/>
                        <a:pt x="20322" y="37438"/>
                      </a:cubicBezTo>
                      <a:cubicBezTo>
                        <a:pt x="20932" y="37206"/>
                        <a:pt x="20990" y="35929"/>
                        <a:pt x="21541" y="35581"/>
                      </a:cubicBezTo>
                      <a:cubicBezTo>
                        <a:pt x="21749" y="35444"/>
                        <a:pt x="22057" y="35421"/>
                        <a:pt x="22384" y="35421"/>
                      </a:cubicBezTo>
                      <a:cubicBezTo>
                        <a:pt x="22551" y="35421"/>
                        <a:pt x="22723" y="35427"/>
                        <a:pt x="22889" y="35427"/>
                      </a:cubicBezTo>
                      <a:cubicBezTo>
                        <a:pt x="23261" y="35427"/>
                        <a:pt x="23604" y="35397"/>
                        <a:pt x="23804" y="35204"/>
                      </a:cubicBezTo>
                      <a:cubicBezTo>
                        <a:pt x="24181" y="34841"/>
                        <a:pt x="23963" y="34015"/>
                        <a:pt x="24050" y="33420"/>
                      </a:cubicBezTo>
                      <a:cubicBezTo>
                        <a:pt x="24311" y="33173"/>
                        <a:pt x="24543" y="32912"/>
                        <a:pt x="24761" y="32637"/>
                      </a:cubicBezTo>
                      <a:cubicBezTo>
                        <a:pt x="25283" y="32405"/>
                        <a:pt x="25965" y="32259"/>
                        <a:pt x="26139" y="31853"/>
                      </a:cubicBezTo>
                      <a:cubicBezTo>
                        <a:pt x="26255" y="31563"/>
                        <a:pt x="26110" y="31186"/>
                        <a:pt x="25936" y="30809"/>
                      </a:cubicBezTo>
                      <a:cubicBezTo>
                        <a:pt x="26328" y="30040"/>
                        <a:pt x="26603" y="29213"/>
                        <a:pt x="26763" y="28372"/>
                      </a:cubicBezTo>
                      <a:cubicBezTo>
                        <a:pt x="26879" y="28242"/>
                        <a:pt x="26937" y="28068"/>
                        <a:pt x="26951" y="27893"/>
                      </a:cubicBezTo>
                      <a:cubicBezTo>
                        <a:pt x="26937" y="27806"/>
                        <a:pt x="26908" y="27705"/>
                        <a:pt x="26864" y="27618"/>
                      </a:cubicBezTo>
                      <a:cubicBezTo>
                        <a:pt x="26908" y="27270"/>
                        <a:pt x="26922" y="26936"/>
                        <a:pt x="26922" y="26603"/>
                      </a:cubicBezTo>
                      <a:lnTo>
                        <a:pt x="26937" y="21105"/>
                      </a:lnTo>
                      <a:lnTo>
                        <a:pt x="32420" y="22976"/>
                      </a:lnTo>
                      <a:lnTo>
                        <a:pt x="31100" y="18958"/>
                      </a:lnTo>
                      <a:lnTo>
                        <a:pt x="32420" y="15840"/>
                      </a:lnTo>
                      <a:lnTo>
                        <a:pt x="27241" y="14070"/>
                      </a:lnTo>
                      <a:lnTo>
                        <a:pt x="26937" y="12982"/>
                      </a:lnTo>
                      <a:lnTo>
                        <a:pt x="26937" y="10023"/>
                      </a:lnTo>
                      <a:cubicBezTo>
                        <a:pt x="26922" y="8007"/>
                        <a:pt x="26284" y="6049"/>
                        <a:pt x="25095" y="4424"/>
                      </a:cubicBezTo>
                      <a:cubicBezTo>
                        <a:pt x="23165" y="1756"/>
                        <a:pt x="19916" y="0"/>
                        <a:pt x="16218" y="0"/>
                      </a:cubicBezTo>
                      <a:cubicBezTo>
                        <a:pt x="16184" y="0"/>
                        <a:pt x="16151" y="0"/>
                        <a:pt x="16117" y="0"/>
                      </a:cubicBezTo>
                      <a:close/>
                    </a:path>
                  </a:pathLst>
                </a:custGeom>
                <a:solidFill>
                  <a:schemeClr val="dk1"/>
                </a:solidFill>
                <a:ln cap="flat" cmpd="sng" w="1524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 name="Google Shape;1215;p62"/>
                <p:cNvGrpSpPr/>
                <p:nvPr/>
              </p:nvGrpSpPr>
              <p:grpSpPr>
                <a:xfrm>
                  <a:off x="5769025" y="3110113"/>
                  <a:ext cx="810500" cy="963574"/>
                  <a:chOff x="2586850" y="2890475"/>
                  <a:chExt cx="810500" cy="963574"/>
                </a:xfrm>
              </p:grpSpPr>
              <p:sp>
                <p:nvSpPr>
                  <p:cNvPr id="1216" name="Google Shape;1216;p62"/>
                  <p:cNvSpPr/>
                  <p:nvPr/>
                </p:nvSpPr>
                <p:spPr>
                  <a:xfrm>
                    <a:off x="3243925" y="3233900"/>
                    <a:ext cx="153425" cy="231000"/>
                  </a:xfrm>
                  <a:custGeom>
                    <a:rect b="b" l="l" r="r" t="t"/>
                    <a:pathLst>
                      <a:path extrusionOk="0" h="9240" w="6137">
                        <a:moveTo>
                          <a:pt x="1" y="0"/>
                        </a:moveTo>
                        <a:lnTo>
                          <a:pt x="1" y="7151"/>
                        </a:lnTo>
                        <a:lnTo>
                          <a:pt x="6136" y="9240"/>
                        </a:lnTo>
                        <a:lnTo>
                          <a:pt x="4831" y="5222"/>
                        </a:lnTo>
                        <a:lnTo>
                          <a:pt x="6136" y="2103"/>
                        </a:lnTo>
                        <a:lnTo>
                          <a:pt x="1"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62"/>
                  <p:cNvSpPr/>
                  <p:nvPr/>
                </p:nvSpPr>
                <p:spPr>
                  <a:xfrm>
                    <a:off x="3260250" y="3342675"/>
                    <a:ext cx="36275" cy="75450"/>
                  </a:xfrm>
                  <a:custGeom>
                    <a:rect b="b" l="l" r="r" t="t"/>
                    <a:pathLst>
                      <a:path extrusionOk="0" h="3018" w="1451">
                        <a:moveTo>
                          <a:pt x="1451" y="1"/>
                        </a:moveTo>
                        <a:lnTo>
                          <a:pt x="15" y="1234"/>
                        </a:lnTo>
                        <a:lnTo>
                          <a:pt x="0" y="3018"/>
                        </a:lnTo>
                        <a:lnTo>
                          <a:pt x="145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62"/>
                  <p:cNvSpPr/>
                  <p:nvPr/>
                </p:nvSpPr>
                <p:spPr>
                  <a:xfrm>
                    <a:off x="2586850" y="3233900"/>
                    <a:ext cx="153425" cy="231000"/>
                  </a:xfrm>
                  <a:custGeom>
                    <a:rect b="b" l="l" r="r" t="t"/>
                    <a:pathLst>
                      <a:path extrusionOk="0" h="9240" w="6137">
                        <a:moveTo>
                          <a:pt x="6136" y="0"/>
                        </a:moveTo>
                        <a:lnTo>
                          <a:pt x="0" y="2103"/>
                        </a:lnTo>
                        <a:lnTo>
                          <a:pt x="1306" y="5222"/>
                        </a:lnTo>
                        <a:lnTo>
                          <a:pt x="0" y="9240"/>
                        </a:lnTo>
                        <a:lnTo>
                          <a:pt x="6136" y="7151"/>
                        </a:lnTo>
                        <a:lnTo>
                          <a:pt x="613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62"/>
                  <p:cNvSpPr/>
                  <p:nvPr/>
                </p:nvSpPr>
                <p:spPr>
                  <a:xfrm>
                    <a:off x="2687650" y="3342675"/>
                    <a:ext cx="36300" cy="75450"/>
                  </a:xfrm>
                  <a:custGeom>
                    <a:rect b="b" l="l" r="r" t="t"/>
                    <a:pathLst>
                      <a:path extrusionOk="0" h="3018" w="1452">
                        <a:moveTo>
                          <a:pt x="1" y="1"/>
                        </a:moveTo>
                        <a:lnTo>
                          <a:pt x="1451" y="3018"/>
                        </a:lnTo>
                        <a:lnTo>
                          <a:pt x="1437" y="1234"/>
                        </a:lnTo>
                        <a:lnTo>
                          <a:pt x="1"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62"/>
                  <p:cNvSpPr/>
                  <p:nvPr/>
                </p:nvSpPr>
                <p:spPr>
                  <a:xfrm>
                    <a:off x="2723925" y="2890475"/>
                    <a:ext cx="536350" cy="915300"/>
                  </a:xfrm>
                  <a:custGeom>
                    <a:rect b="b" l="l" r="r" t="t"/>
                    <a:pathLst>
                      <a:path extrusionOk="0" h="36612" w="21454">
                        <a:moveTo>
                          <a:pt x="10619" y="0"/>
                        </a:moveTo>
                        <a:cubicBezTo>
                          <a:pt x="7493" y="0"/>
                          <a:pt x="4503" y="1332"/>
                          <a:pt x="2423" y="3671"/>
                        </a:cubicBezTo>
                        <a:cubicBezTo>
                          <a:pt x="871" y="5426"/>
                          <a:pt x="0" y="7674"/>
                          <a:pt x="0" y="10024"/>
                        </a:cubicBezTo>
                        <a:lnTo>
                          <a:pt x="0" y="26589"/>
                        </a:lnTo>
                        <a:cubicBezTo>
                          <a:pt x="0" y="29678"/>
                          <a:pt x="1494" y="32434"/>
                          <a:pt x="3830" y="34276"/>
                        </a:cubicBezTo>
                        <a:cubicBezTo>
                          <a:pt x="5785" y="35786"/>
                          <a:pt x="8183" y="36612"/>
                          <a:pt x="10655" y="36612"/>
                        </a:cubicBezTo>
                        <a:cubicBezTo>
                          <a:pt x="10677" y="36612"/>
                          <a:pt x="10698" y="36612"/>
                          <a:pt x="10720" y="36611"/>
                        </a:cubicBezTo>
                        <a:cubicBezTo>
                          <a:pt x="10741" y="36612"/>
                          <a:pt x="10763" y="36612"/>
                          <a:pt x="10784" y="36612"/>
                        </a:cubicBezTo>
                        <a:cubicBezTo>
                          <a:pt x="13256" y="36612"/>
                          <a:pt x="15668" y="35786"/>
                          <a:pt x="17609" y="34262"/>
                        </a:cubicBezTo>
                        <a:cubicBezTo>
                          <a:pt x="19959" y="32434"/>
                          <a:pt x="21453" y="29664"/>
                          <a:pt x="21453" y="26589"/>
                        </a:cubicBezTo>
                        <a:lnTo>
                          <a:pt x="21453" y="10009"/>
                        </a:lnTo>
                        <a:cubicBezTo>
                          <a:pt x="21439" y="7993"/>
                          <a:pt x="20801" y="6035"/>
                          <a:pt x="19611" y="4410"/>
                        </a:cubicBezTo>
                        <a:cubicBezTo>
                          <a:pt x="17682" y="1742"/>
                          <a:pt x="14418" y="1"/>
                          <a:pt x="10720" y="1"/>
                        </a:cubicBezTo>
                        <a:cubicBezTo>
                          <a:pt x="10686" y="1"/>
                          <a:pt x="10652" y="0"/>
                          <a:pt x="1061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62"/>
                  <p:cNvSpPr/>
                  <p:nvPr/>
                </p:nvSpPr>
                <p:spPr>
                  <a:xfrm>
                    <a:off x="2740250" y="2905700"/>
                    <a:ext cx="503350" cy="884125"/>
                  </a:xfrm>
                  <a:custGeom>
                    <a:rect b="b" l="l" r="r" t="t"/>
                    <a:pathLst>
                      <a:path extrusionOk="0" h="35365" w="20134">
                        <a:moveTo>
                          <a:pt x="10155" y="1"/>
                        </a:moveTo>
                        <a:cubicBezTo>
                          <a:pt x="10126" y="1"/>
                          <a:pt x="10096" y="1"/>
                          <a:pt x="10067" y="1"/>
                        </a:cubicBezTo>
                        <a:cubicBezTo>
                          <a:pt x="10050" y="1"/>
                          <a:pt x="10033" y="1"/>
                          <a:pt x="10017" y="1"/>
                        </a:cubicBezTo>
                        <a:cubicBezTo>
                          <a:pt x="7047" y="1"/>
                          <a:pt x="4210" y="1290"/>
                          <a:pt x="2277" y="3555"/>
                        </a:cubicBezTo>
                        <a:cubicBezTo>
                          <a:pt x="812" y="5252"/>
                          <a:pt x="0" y="7428"/>
                          <a:pt x="0" y="9676"/>
                        </a:cubicBezTo>
                        <a:lnTo>
                          <a:pt x="0" y="25689"/>
                        </a:lnTo>
                        <a:cubicBezTo>
                          <a:pt x="15" y="28576"/>
                          <a:pt x="1334" y="31303"/>
                          <a:pt x="3612" y="33101"/>
                        </a:cubicBezTo>
                        <a:cubicBezTo>
                          <a:pt x="5439" y="34566"/>
                          <a:pt x="7717" y="35364"/>
                          <a:pt x="10067" y="35364"/>
                        </a:cubicBezTo>
                        <a:cubicBezTo>
                          <a:pt x="12416" y="35364"/>
                          <a:pt x="14694" y="34566"/>
                          <a:pt x="16536" y="33101"/>
                        </a:cubicBezTo>
                        <a:cubicBezTo>
                          <a:pt x="18799" y="31303"/>
                          <a:pt x="20119" y="28576"/>
                          <a:pt x="20133" y="25689"/>
                        </a:cubicBezTo>
                        <a:lnTo>
                          <a:pt x="20133" y="9676"/>
                        </a:lnTo>
                        <a:cubicBezTo>
                          <a:pt x="20133" y="7732"/>
                          <a:pt x="19524" y="5847"/>
                          <a:pt x="18407" y="4266"/>
                        </a:cubicBezTo>
                        <a:cubicBezTo>
                          <a:pt x="16509" y="1592"/>
                          <a:pt x="13429" y="1"/>
                          <a:pt x="1015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62"/>
                  <p:cNvSpPr/>
                  <p:nvPr/>
                </p:nvSpPr>
                <p:spPr>
                  <a:xfrm>
                    <a:off x="2724031" y="3337649"/>
                    <a:ext cx="537075" cy="516400"/>
                  </a:xfrm>
                  <a:custGeom>
                    <a:rect b="b" l="l" r="r" t="t"/>
                    <a:pathLst>
                      <a:path extrusionOk="0" h="20656" w="21483">
                        <a:moveTo>
                          <a:pt x="10735" y="0"/>
                        </a:moveTo>
                        <a:cubicBezTo>
                          <a:pt x="10067" y="0"/>
                          <a:pt x="9531" y="1146"/>
                          <a:pt x="8863" y="1277"/>
                        </a:cubicBezTo>
                        <a:cubicBezTo>
                          <a:pt x="8822" y="1284"/>
                          <a:pt x="8778" y="1288"/>
                          <a:pt x="8734" y="1288"/>
                        </a:cubicBezTo>
                        <a:cubicBezTo>
                          <a:pt x="8177" y="1288"/>
                          <a:pt x="7447" y="739"/>
                          <a:pt x="6882" y="739"/>
                        </a:cubicBezTo>
                        <a:cubicBezTo>
                          <a:pt x="6793" y="739"/>
                          <a:pt x="6709" y="752"/>
                          <a:pt x="6630" y="784"/>
                        </a:cubicBezTo>
                        <a:cubicBezTo>
                          <a:pt x="6006" y="1030"/>
                          <a:pt x="5962" y="2292"/>
                          <a:pt x="5411" y="2655"/>
                        </a:cubicBezTo>
                        <a:cubicBezTo>
                          <a:pt x="5207" y="2780"/>
                          <a:pt x="4916" y="2804"/>
                          <a:pt x="4605" y="2804"/>
                        </a:cubicBezTo>
                        <a:cubicBezTo>
                          <a:pt x="4418" y="2804"/>
                          <a:pt x="4225" y="2796"/>
                          <a:pt x="4038" y="2796"/>
                        </a:cubicBezTo>
                        <a:cubicBezTo>
                          <a:pt x="3677" y="2796"/>
                          <a:pt x="3344" y="2828"/>
                          <a:pt x="3148" y="3017"/>
                        </a:cubicBezTo>
                        <a:cubicBezTo>
                          <a:pt x="2670" y="3482"/>
                          <a:pt x="3119" y="4671"/>
                          <a:pt x="2757" y="5193"/>
                        </a:cubicBezTo>
                        <a:cubicBezTo>
                          <a:pt x="2380" y="5730"/>
                          <a:pt x="1074" y="5788"/>
                          <a:pt x="813" y="6383"/>
                        </a:cubicBezTo>
                        <a:cubicBezTo>
                          <a:pt x="566" y="6963"/>
                          <a:pt x="1451" y="7906"/>
                          <a:pt x="1321" y="8529"/>
                        </a:cubicBezTo>
                        <a:cubicBezTo>
                          <a:pt x="1190" y="9139"/>
                          <a:pt x="1" y="9675"/>
                          <a:pt x="1" y="10328"/>
                        </a:cubicBezTo>
                        <a:cubicBezTo>
                          <a:pt x="1" y="10981"/>
                          <a:pt x="1190" y="11488"/>
                          <a:pt x="1321" y="12127"/>
                        </a:cubicBezTo>
                        <a:cubicBezTo>
                          <a:pt x="1451" y="12765"/>
                          <a:pt x="552" y="13679"/>
                          <a:pt x="813" y="14288"/>
                        </a:cubicBezTo>
                        <a:cubicBezTo>
                          <a:pt x="1074" y="14882"/>
                          <a:pt x="2380" y="14926"/>
                          <a:pt x="2757" y="15463"/>
                        </a:cubicBezTo>
                        <a:cubicBezTo>
                          <a:pt x="3119" y="15985"/>
                          <a:pt x="2670" y="17174"/>
                          <a:pt x="3148" y="17638"/>
                        </a:cubicBezTo>
                        <a:cubicBezTo>
                          <a:pt x="3344" y="17828"/>
                          <a:pt x="3679" y="17860"/>
                          <a:pt x="4043" y="17860"/>
                        </a:cubicBezTo>
                        <a:cubicBezTo>
                          <a:pt x="4230" y="17860"/>
                          <a:pt x="4425" y="17852"/>
                          <a:pt x="4612" y="17852"/>
                        </a:cubicBezTo>
                        <a:cubicBezTo>
                          <a:pt x="4923" y="17852"/>
                          <a:pt x="5212" y="17875"/>
                          <a:pt x="5411" y="18001"/>
                        </a:cubicBezTo>
                        <a:cubicBezTo>
                          <a:pt x="5962" y="18364"/>
                          <a:pt x="6020" y="19640"/>
                          <a:pt x="6630" y="19872"/>
                        </a:cubicBezTo>
                        <a:cubicBezTo>
                          <a:pt x="6704" y="19901"/>
                          <a:pt x="6784" y="19913"/>
                          <a:pt x="6869" y="19913"/>
                        </a:cubicBezTo>
                        <a:cubicBezTo>
                          <a:pt x="7430" y="19913"/>
                          <a:pt x="8182" y="19368"/>
                          <a:pt x="8735" y="19368"/>
                        </a:cubicBezTo>
                        <a:cubicBezTo>
                          <a:pt x="8779" y="19368"/>
                          <a:pt x="8822" y="19371"/>
                          <a:pt x="8863" y="19379"/>
                        </a:cubicBezTo>
                        <a:cubicBezTo>
                          <a:pt x="9502" y="19510"/>
                          <a:pt x="10053" y="20655"/>
                          <a:pt x="10735" y="20655"/>
                        </a:cubicBezTo>
                        <a:cubicBezTo>
                          <a:pt x="11416" y="20655"/>
                          <a:pt x="11953" y="19510"/>
                          <a:pt x="12620" y="19379"/>
                        </a:cubicBezTo>
                        <a:cubicBezTo>
                          <a:pt x="12662" y="19372"/>
                          <a:pt x="12705" y="19368"/>
                          <a:pt x="12749" y="19368"/>
                        </a:cubicBezTo>
                        <a:cubicBezTo>
                          <a:pt x="13307" y="19368"/>
                          <a:pt x="14037" y="19917"/>
                          <a:pt x="14601" y="19917"/>
                        </a:cubicBezTo>
                        <a:cubicBezTo>
                          <a:pt x="14690" y="19917"/>
                          <a:pt x="14775" y="19904"/>
                          <a:pt x="14854" y="19872"/>
                        </a:cubicBezTo>
                        <a:cubicBezTo>
                          <a:pt x="15478" y="19626"/>
                          <a:pt x="15521" y="18364"/>
                          <a:pt x="16072" y="18001"/>
                        </a:cubicBezTo>
                        <a:cubicBezTo>
                          <a:pt x="16277" y="17875"/>
                          <a:pt x="16568" y="17852"/>
                          <a:pt x="16878" y="17852"/>
                        </a:cubicBezTo>
                        <a:cubicBezTo>
                          <a:pt x="17065" y="17852"/>
                          <a:pt x="17259" y="17860"/>
                          <a:pt x="17445" y="17860"/>
                        </a:cubicBezTo>
                        <a:cubicBezTo>
                          <a:pt x="17807" y="17860"/>
                          <a:pt x="18139" y="17828"/>
                          <a:pt x="18335" y="17638"/>
                        </a:cubicBezTo>
                        <a:cubicBezTo>
                          <a:pt x="18814" y="17174"/>
                          <a:pt x="18364" y="15985"/>
                          <a:pt x="18727" y="15463"/>
                        </a:cubicBezTo>
                        <a:cubicBezTo>
                          <a:pt x="19089" y="14926"/>
                          <a:pt x="20409" y="14868"/>
                          <a:pt x="20671" y="14288"/>
                        </a:cubicBezTo>
                        <a:cubicBezTo>
                          <a:pt x="20917" y="13693"/>
                          <a:pt x="20032" y="12750"/>
                          <a:pt x="20163" y="12127"/>
                        </a:cubicBezTo>
                        <a:cubicBezTo>
                          <a:pt x="20293" y="11517"/>
                          <a:pt x="21483" y="10981"/>
                          <a:pt x="21483" y="10328"/>
                        </a:cubicBezTo>
                        <a:cubicBezTo>
                          <a:pt x="21483" y="9675"/>
                          <a:pt x="20293" y="9168"/>
                          <a:pt x="20163" y="8529"/>
                        </a:cubicBezTo>
                        <a:cubicBezTo>
                          <a:pt x="20032" y="7891"/>
                          <a:pt x="20917" y="6977"/>
                          <a:pt x="20671" y="6383"/>
                        </a:cubicBezTo>
                        <a:cubicBezTo>
                          <a:pt x="20409" y="5773"/>
                          <a:pt x="19104" y="5744"/>
                          <a:pt x="18727" y="5193"/>
                        </a:cubicBezTo>
                        <a:cubicBezTo>
                          <a:pt x="18350" y="4657"/>
                          <a:pt x="18814" y="3482"/>
                          <a:pt x="18335" y="3017"/>
                        </a:cubicBezTo>
                        <a:cubicBezTo>
                          <a:pt x="18139" y="2828"/>
                          <a:pt x="17804" y="2796"/>
                          <a:pt x="17441" y="2796"/>
                        </a:cubicBezTo>
                        <a:cubicBezTo>
                          <a:pt x="17254" y="2796"/>
                          <a:pt x="17059" y="2804"/>
                          <a:pt x="16872" y="2804"/>
                        </a:cubicBezTo>
                        <a:cubicBezTo>
                          <a:pt x="16561" y="2804"/>
                          <a:pt x="16271" y="2780"/>
                          <a:pt x="16072" y="2655"/>
                        </a:cubicBezTo>
                        <a:cubicBezTo>
                          <a:pt x="15521" y="2292"/>
                          <a:pt x="15463" y="1016"/>
                          <a:pt x="14854" y="784"/>
                        </a:cubicBezTo>
                        <a:cubicBezTo>
                          <a:pt x="14780" y="755"/>
                          <a:pt x="14699" y="743"/>
                          <a:pt x="14615" y="743"/>
                        </a:cubicBezTo>
                        <a:cubicBezTo>
                          <a:pt x="14054" y="743"/>
                          <a:pt x="13302" y="1288"/>
                          <a:pt x="12749" y="1288"/>
                        </a:cubicBezTo>
                        <a:cubicBezTo>
                          <a:pt x="12705" y="1288"/>
                          <a:pt x="12662" y="1284"/>
                          <a:pt x="12620" y="1277"/>
                        </a:cubicBezTo>
                        <a:cubicBezTo>
                          <a:pt x="11967" y="1146"/>
                          <a:pt x="11416" y="0"/>
                          <a:pt x="1073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62"/>
                  <p:cNvSpPr/>
                  <p:nvPr/>
                </p:nvSpPr>
                <p:spPr>
                  <a:xfrm>
                    <a:off x="2687650" y="3157375"/>
                    <a:ext cx="52625" cy="230300"/>
                  </a:xfrm>
                  <a:custGeom>
                    <a:rect b="b" l="l" r="r" t="t"/>
                    <a:pathLst>
                      <a:path extrusionOk="0" h="9212" w="2105">
                        <a:moveTo>
                          <a:pt x="2104" y="1"/>
                        </a:moveTo>
                        <a:lnTo>
                          <a:pt x="1" y="7413"/>
                        </a:lnTo>
                        <a:lnTo>
                          <a:pt x="2104" y="9211"/>
                        </a:lnTo>
                        <a:lnTo>
                          <a:pt x="210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62"/>
                  <p:cNvSpPr/>
                  <p:nvPr/>
                </p:nvSpPr>
                <p:spPr>
                  <a:xfrm>
                    <a:off x="3243925" y="3157375"/>
                    <a:ext cx="52600" cy="230300"/>
                  </a:xfrm>
                  <a:custGeom>
                    <a:rect b="b" l="l" r="r" t="t"/>
                    <a:pathLst>
                      <a:path extrusionOk="0" h="9212" w="2104">
                        <a:moveTo>
                          <a:pt x="1" y="1"/>
                        </a:moveTo>
                        <a:lnTo>
                          <a:pt x="1" y="9211"/>
                        </a:lnTo>
                        <a:lnTo>
                          <a:pt x="2104" y="7413"/>
                        </a:lnTo>
                        <a:lnTo>
                          <a:pt x="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25" name="Google Shape;1225;p62"/>
              <p:cNvSpPr/>
              <p:nvPr/>
            </p:nvSpPr>
            <p:spPr>
              <a:xfrm>
                <a:off x="4237083" y="2837534"/>
                <a:ext cx="721232" cy="193863"/>
              </a:xfrm>
              <a:custGeom>
                <a:rect b="b" l="l" r="r" t="t"/>
                <a:pathLst>
                  <a:path extrusionOk="0" h="6092" w="22666">
                    <a:moveTo>
                      <a:pt x="20185" y="0"/>
                    </a:moveTo>
                    <a:cubicBezTo>
                      <a:pt x="20103" y="0"/>
                      <a:pt x="20019" y="4"/>
                      <a:pt x="19935" y="13"/>
                    </a:cubicBezTo>
                    <a:lnTo>
                      <a:pt x="2330" y="1284"/>
                    </a:lnTo>
                    <a:cubicBezTo>
                      <a:pt x="989" y="1378"/>
                      <a:pt x="0" y="2532"/>
                      <a:pt x="94" y="3850"/>
                    </a:cubicBezTo>
                    <a:cubicBezTo>
                      <a:pt x="184" y="5132"/>
                      <a:pt x="1242" y="6092"/>
                      <a:pt x="2486" y="6092"/>
                    </a:cubicBezTo>
                    <a:cubicBezTo>
                      <a:pt x="2544" y="6092"/>
                      <a:pt x="2602" y="6090"/>
                      <a:pt x="2660" y="6085"/>
                    </a:cubicBezTo>
                    <a:lnTo>
                      <a:pt x="20265" y="4815"/>
                    </a:lnTo>
                    <a:cubicBezTo>
                      <a:pt x="21630" y="4767"/>
                      <a:pt x="22665" y="3591"/>
                      <a:pt x="22571" y="2249"/>
                    </a:cubicBezTo>
                    <a:cubicBezTo>
                      <a:pt x="22483" y="969"/>
                      <a:pt x="21423" y="0"/>
                      <a:pt x="20185"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62"/>
              <p:cNvSpPr txBox="1"/>
              <p:nvPr/>
            </p:nvSpPr>
            <p:spPr>
              <a:xfrm rot="-261403">
                <a:off x="3948453" y="2782227"/>
                <a:ext cx="1287420" cy="29396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700">
                    <a:solidFill>
                      <a:schemeClr val="dk1"/>
                    </a:solidFill>
                    <a:latin typeface="DM Sans"/>
                    <a:ea typeface="DM Sans"/>
                    <a:cs typeface="DM Sans"/>
                    <a:sym typeface="DM Sans"/>
                  </a:rPr>
                  <a:t>S H O P  N O W</a:t>
                </a:r>
                <a:endParaRPr b="1" sz="700">
                  <a:solidFill>
                    <a:schemeClr val="dk1"/>
                  </a:solidFill>
                  <a:latin typeface="DM Sans"/>
                  <a:ea typeface="DM Sans"/>
                  <a:cs typeface="DM Sans"/>
                  <a:sym typeface="DM Sans"/>
                </a:endParaRPr>
              </a:p>
            </p:txBody>
          </p:sp>
        </p:grpSp>
        <p:sp>
          <p:nvSpPr>
            <p:cNvPr id="1227" name="Google Shape;1227;p62"/>
            <p:cNvSpPr txBox="1"/>
            <p:nvPr/>
          </p:nvSpPr>
          <p:spPr>
            <a:xfrm rot="-1192131">
              <a:off x="906523" y="2681344"/>
              <a:ext cx="1580907" cy="639052"/>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i="1" lang="en" sz="1700">
                  <a:solidFill>
                    <a:schemeClr val="dk1"/>
                  </a:solidFill>
                  <a:latin typeface="Montserrat Black"/>
                  <a:ea typeface="Montserrat Black"/>
                  <a:cs typeface="Montserrat Black"/>
                  <a:sym typeface="Montserrat Black"/>
                </a:rPr>
                <a:t>BLACK </a:t>
              </a:r>
              <a:r>
                <a:rPr i="1" lang="en" sz="1700">
                  <a:solidFill>
                    <a:schemeClr val="lt1"/>
                  </a:solidFill>
                  <a:latin typeface="Montserrat Black"/>
                  <a:ea typeface="Montserrat Black"/>
                  <a:cs typeface="Montserrat Black"/>
                  <a:sym typeface="Montserrat Black"/>
                </a:rPr>
                <a:t>FRIDAY</a:t>
              </a:r>
              <a:endParaRPr i="1" sz="1700">
                <a:solidFill>
                  <a:schemeClr val="lt1"/>
                </a:solidFill>
                <a:latin typeface="Montserrat Black"/>
                <a:ea typeface="Montserrat Black"/>
                <a:cs typeface="Montserrat Black"/>
                <a:sym typeface="Montserrat Black"/>
              </a:endParaRPr>
            </a:p>
          </p:txBody>
        </p:sp>
        <p:sp>
          <p:nvSpPr>
            <p:cNvPr id="1228" name="Google Shape;1228;p62"/>
            <p:cNvSpPr txBox="1"/>
            <p:nvPr/>
          </p:nvSpPr>
          <p:spPr>
            <a:xfrm rot="-1223809">
              <a:off x="1443426" y="3471664"/>
              <a:ext cx="1061345" cy="964257"/>
            </a:xfrm>
            <a:prstGeom prst="rect">
              <a:avLst/>
            </a:prstGeom>
            <a:noFill/>
            <a:ln>
              <a:noFill/>
            </a:ln>
          </p:spPr>
          <p:txBody>
            <a:bodyPr anchorCtr="0" anchor="ctr" bIns="91425" lIns="91425" spcFirstLastPara="1" rIns="91425" wrap="square" tIns="91425">
              <a:noAutofit/>
            </a:bodyPr>
            <a:lstStyle/>
            <a:p>
              <a:pPr indent="0" lvl="0" marL="0" rtl="0" algn="ctr">
                <a:lnSpc>
                  <a:spcPct val="70000"/>
                </a:lnSpc>
                <a:spcBef>
                  <a:spcPts val="0"/>
                </a:spcBef>
                <a:spcAft>
                  <a:spcPts val="0"/>
                </a:spcAft>
                <a:buNone/>
              </a:pPr>
              <a:r>
                <a:rPr i="1" lang="en" sz="2300">
                  <a:solidFill>
                    <a:schemeClr val="lt2"/>
                  </a:solidFill>
                  <a:latin typeface="Montserrat Black"/>
                  <a:ea typeface="Montserrat Black"/>
                  <a:cs typeface="Montserrat Black"/>
                  <a:sym typeface="Montserrat Black"/>
                </a:rPr>
                <a:t>50%</a:t>
              </a:r>
              <a:r>
                <a:rPr lang="en" sz="1500">
                  <a:solidFill>
                    <a:schemeClr val="lt2"/>
                  </a:solidFill>
                  <a:latin typeface="DM Sans"/>
                  <a:ea typeface="DM Sans"/>
                  <a:cs typeface="DM Sans"/>
                  <a:sym typeface="DM Sans"/>
                </a:rPr>
                <a:t> </a:t>
              </a:r>
              <a:r>
                <a:rPr lang="en" sz="1700">
                  <a:solidFill>
                    <a:schemeClr val="lt2"/>
                  </a:solidFill>
                  <a:latin typeface="DM Sans"/>
                  <a:ea typeface="DM Sans"/>
                  <a:cs typeface="DM Sans"/>
                  <a:sym typeface="DM Sans"/>
                </a:rPr>
                <a:t>OFF</a:t>
              </a:r>
              <a:endParaRPr sz="1700">
                <a:solidFill>
                  <a:schemeClr val="lt2"/>
                </a:solidFill>
                <a:latin typeface="DM Sans"/>
                <a:ea typeface="DM Sans"/>
                <a:cs typeface="DM Sans"/>
                <a:sym typeface="DM Sans"/>
              </a:endParaRPr>
            </a:p>
          </p:txBody>
        </p:sp>
      </p:grpSp>
      <p:grpSp>
        <p:nvGrpSpPr>
          <p:cNvPr id="1229" name="Google Shape;1229;p62"/>
          <p:cNvGrpSpPr/>
          <p:nvPr/>
        </p:nvGrpSpPr>
        <p:grpSpPr>
          <a:xfrm>
            <a:off x="6024171" y="2469509"/>
            <a:ext cx="2038318" cy="1543610"/>
            <a:chOff x="5992021" y="2707384"/>
            <a:chExt cx="2038318" cy="1543610"/>
          </a:xfrm>
        </p:grpSpPr>
        <p:grpSp>
          <p:nvGrpSpPr>
            <p:cNvPr id="1230" name="Google Shape;1230;p62"/>
            <p:cNvGrpSpPr/>
            <p:nvPr/>
          </p:nvGrpSpPr>
          <p:grpSpPr>
            <a:xfrm>
              <a:off x="5992021" y="2707384"/>
              <a:ext cx="2038318" cy="1543610"/>
              <a:chOff x="5992021" y="2783584"/>
              <a:chExt cx="2038318" cy="1543610"/>
            </a:xfrm>
          </p:grpSpPr>
          <p:grpSp>
            <p:nvGrpSpPr>
              <p:cNvPr id="1231" name="Google Shape;1231;p62"/>
              <p:cNvGrpSpPr/>
              <p:nvPr/>
            </p:nvGrpSpPr>
            <p:grpSpPr>
              <a:xfrm>
                <a:off x="5992021" y="2783584"/>
                <a:ext cx="2038318" cy="1543610"/>
                <a:chOff x="5659150" y="2143188"/>
                <a:chExt cx="1078475" cy="816725"/>
              </a:xfrm>
            </p:grpSpPr>
            <p:sp>
              <p:nvSpPr>
                <p:cNvPr id="1232" name="Google Shape;1232;p62"/>
                <p:cNvSpPr/>
                <p:nvPr/>
              </p:nvSpPr>
              <p:spPr>
                <a:xfrm>
                  <a:off x="5659150" y="2143188"/>
                  <a:ext cx="1078475" cy="816725"/>
                </a:xfrm>
                <a:custGeom>
                  <a:rect b="b" l="l" r="r" t="t"/>
                  <a:pathLst>
                    <a:path extrusionOk="0" h="32669" w="43139">
                      <a:moveTo>
                        <a:pt x="18052" y="1"/>
                      </a:moveTo>
                      <a:cubicBezTo>
                        <a:pt x="17981" y="1"/>
                        <a:pt x="17911" y="8"/>
                        <a:pt x="17842" y="23"/>
                      </a:cubicBezTo>
                      <a:cubicBezTo>
                        <a:pt x="16682" y="284"/>
                        <a:pt x="16246" y="2619"/>
                        <a:pt x="15202" y="3127"/>
                      </a:cubicBezTo>
                      <a:cubicBezTo>
                        <a:pt x="14993" y="3229"/>
                        <a:pt x="14740" y="3266"/>
                        <a:pt x="14464" y="3266"/>
                      </a:cubicBezTo>
                      <a:cubicBezTo>
                        <a:pt x="13726" y="3266"/>
                        <a:pt x="12813" y="3002"/>
                        <a:pt x="12071" y="3002"/>
                      </a:cubicBezTo>
                      <a:cubicBezTo>
                        <a:pt x="11706" y="3002"/>
                        <a:pt x="11382" y="3066"/>
                        <a:pt x="11141" y="3257"/>
                      </a:cubicBezTo>
                      <a:cubicBezTo>
                        <a:pt x="10227" y="3997"/>
                        <a:pt x="10836" y="6274"/>
                        <a:pt x="10111" y="7203"/>
                      </a:cubicBezTo>
                      <a:cubicBezTo>
                        <a:pt x="9371" y="8117"/>
                        <a:pt x="7007" y="8015"/>
                        <a:pt x="6499" y="9074"/>
                      </a:cubicBezTo>
                      <a:cubicBezTo>
                        <a:pt x="5977" y="10147"/>
                        <a:pt x="7529" y="11917"/>
                        <a:pt x="7268" y="13063"/>
                      </a:cubicBezTo>
                      <a:cubicBezTo>
                        <a:pt x="7021" y="14151"/>
                        <a:pt x="4962" y="15079"/>
                        <a:pt x="4845" y="16225"/>
                      </a:cubicBezTo>
                      <a:lnTo>
                        <a:pt x="4396" y="16326"/>
                      </a:lnTo>
                      <a:lnTo>
                        <a:pt x="4396" y="17487"/>
                      </a:lnTo>
                      <a:lnTo>
                        <a:pt x="1" y="17487"/>
                      </a:lnTo>
                      <a:lnTo>
                        <a:pt x="2438" y="22534"/>
                      </a:lnTo>
                      <a:lnTo>
                        <a:pt x="1" y="27582"/>
                      </a:lnTo>
                      <a:lnTo>
                        <a:pt x="10561" y="27582"/>
                      </a:lnTo>
                      <a:cubicBezTo>
                        <a:pt x="10604" y="28336"/>
                        <a:pt x="10691" y="29047"/>
                        <a:pt x="11141" y="29410"/>
                      </a:cubicBezTo>
                      <a:cubicBezTo>
                        <a:pt x="11378" y="29601"/>
                        <a:pt x="11699" y="29665"/>
                        <a:pt x="12063" y="29665"/>
                      </a:cubicBezTo>
                      <a:cubicBezTo>
                        <a:pt x="12801" y="29665"/>
                        <a:pt x="13714" y="29401"/>
                        <a:pt x="14457" y="29401"/>
                      </a:cubicBezTo>
                      <a:cubicBezTo>
                        <a:pt x="14735" y="29401"/>
                        <a:pt x="14990" y="29439"/>
                        <a:pt x="15202" y="29540"/>
                      </a:cubicBezTo>
                      <a:cubicBezTo>
                        <a:pt x="16261" y="30063"/>
                        <a:pt x="16682" y="32383"/>
                        <a:pt x="17842" y="32644"/>
                      </a:cubicBezTo>
                      <a:cubicBezTo>
                        <a:pt x="17914" y="32661"/>
                        <a:pt x="17988" y="32669"/>
                        <a:pt x="18062" y="32669"/>
                      </a:cubicBezTo>
                      <a:cubicBezTo>
                        <a:pt x="19150" y="32669"/>
                        <a:pt x="20443" y="30991"/>
                        <a:pt x="21570" y="30991"/>
                      </a:cubicBezTo>
                      <a:cubicBezTo>
                        <a:pt x="22697" y="30991"/>
                        <a:pt x="23989" y="32669"/>
                        <a:pt x="25078" y="32669"/>
                      </a:cubicBezTo>
                      <a:cubicBezTo>
                        <a:pt x="25152" y="32669"/>
                        <a:pt x="25225" y="32661"/>
                        <a:pt x="25298" y="32644"/>
                      </a:cubicBezTo>
                      <a:cubicBezTo>
                        <a:pt x="26444" y="32383"/>
                        <a:pt x="26879" y="30048"/>
                        <a:pt x="27938" y="29540"/>
                      </a:cubicBezTo>
                      <a:cubicBezTo>
                        <a:pt x="28144" y="29443"/>
                        <a:pt x="28393" y="29407"/>
                        <a:pt x="28665" y="29407"/>
                      </a:cubicBezTo>
                      <a:cubicBezTo>
                        <a:pt x="29402" y="29407"/>
                        <a:pt x="30314" y="29668"/>
                        <a:pt x="31058" y="29668"/>
                      </a:cubicBezTo>
                      <a:cubicBezTo>
                        <a:pt x="31428" y="29668"/>
                        <a:pt x="31756" y="29603"/>
                        <a:pt x="31999" y="29410"/>
                      </a:cubicBezTo>
                      <a:cubicBezTo>
                        <a:pt x="32913" y="28685"/>
                        <a:pt x="32304" y="26393"/>
                        <a:pt x="33029" y="25479"/>
                      </a:cubicBezTo>
                      <a:cubicBezTo>
                        <a:pt x="33769" y="24551"/>
                        <a:pt x="36133" y="24652"/>
                        <a:pt x="36641" y="23593"/>
                      </a:cubicBezTo>
                      <a:cubicBezTo>
                        <a:pt x="37105" y="22636"/>
                        <a:pt x="35857" y="21055"/>
                        <a:pt x="35843" y="19909"/>
                      </a:cubicBezTo>
                      <a:lnTo>
                        <a:pt x="35843" y="19909"/>
                      </a:lnTo>
                      <a:lnTo>
                        <a:pt x="43139" y="19924"/>
                      </a:lnTo>
                      <a:lnTo>
                        <a:pt x="40702" y="14876"/>
                      </a:lnTo>
                      <a:lnTo>
                        <a:pt x="43139" y="9828"/>
                      </a:lnTo>
                      <a:lnTo>
                        <a:pt x="38744" y="9828"/>
                      </a:lnTo>
                      <a:lnTo>
                        <a:pt x="38744" y="8581"/>
                      </a:lnTo>
                      <a:lnTo>
                        <a:pt x="36626" y="9059"/>
                      </a:lnTo>
                      <a:cubicBezTo>
                        <a:pt x="36089" y="8015"/>
                        <a:pt x="33754" y="8102"/>
                        <a:pt x="33029" y="7203"/>
                      </a:cubicBezTo>
                      <a:cubicBezTo>
                        <a:pt x="32304" y="6289"/>
                        <a:pt x="32913" y="3997"/>
                        <a:pt x="31999" y="3257"/>
                      </a:cubicBezTo>
                      <a:cubicBezTo>
                        <a:pt x="31758" y="3066"/>
                        <a:pt x="31435" y="3002"/>
                        <a:pt x="31070" y="3002"/>
                      </a:cubicBezTo>
                      <a:cubicBezTo>
                        <a:pt x="30331" y="3002"/>
                        <a:pt x="29422" y="3266"/>
                        <a:pt x="28681" y="3266"/>
                      </a:cubicBezTo>
                      <a:cubicBezTo>
                        <a:pt x="28404" y="3266"/>
                        <a:pt x="28150" y="3229"/>
                        <a:pt x="27938" y="3127"/>
                      </a:cubicBezTo>
                      <a:cubicBezTo>
                        <a:pt x="26864" y="2605"/>
                        <a:pt x="26444" y="284"/>
                        <a:pt x="25298" y="23"/>
                      </a:cubicBezTo>
                      <a:cubicBezTo>
                        <a:pt x="25229" y="8"/>
                        <a:pt x="25159" y="1"/>
                        <a:pt x="25088" y="1"/>
                      </a:cubicBezTo>
                      <a:cubicBezTo>
                        <a:pt x="23997" y="1"/>
                        <a:pt x="22700" y="1676"/>
                        <a:pt x="21570" y="1676"/>
                      </a:cubicBezTo>
                      <a:cubicBezTo>
                        <a:pt x="20439" y="1676"/>
                        <a:pt x="19142" y="1"/>
                        <a:pt x="18052" y="1"/>
                      </a:cubicBezTo>
                      <a:close/>
                    </a:path>
                  </a:pathLst>
                </a:custGeom>
                <a:solidFill>
                  <a:schemeClr val="dk1"/>
                </a:solidFill>
                <a:ln cap="flat" cmpd="sng" w="1524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 name="Google Shape;1233;p62"/>
                <p:cNvGrpSpPr/>
                <p:nvPr/>
              </p:nvGrpSpPr>
              <p:grpSpPr>
                <a:xfrm>
                  <a:off x="5659150" y="2143188"/>
                  <a:ext cx="1078475" cy="816725"/>
                  <a:chOff x="2476975" y="1923550"/>
                  <a:chExt cx="1078475" cy="816725"/>
                </a:xfrm>
              </p:grpSpPr>
              <p:sp>
                <p:nvSpPr>
                  <p:cNvPr id="1234" name="Google Shape;1234;p62"/>
                  <p:cNvSpPr/>
                  <p:nvPr/>
                </p:nvSpPr>
                <p:spPr>
                  <a:xfrm>
                    <a:off x="2476975" y="2361050"/>
                    <a:ext cx="333650" cy="252050"/>
                  </a:xfrm>
                  <a:custGeom>
                    <a:rect b="b" l="l" r="r" t="t"/>
                    <a:pathLst>
                      <a:path extrusionOk="0" h="10082" w="13346">
                        <a:moveTo>
                          <a:pt x="0" y="1"/>
                        </a:moveTo>
                        <a:lnTo>
                          <a:pt x="2437" y="5048"/>
                        </a:lnTo>
                        <a:lnTo>
                          <a:pt x="0" y="10082"/>
                        </a:lnTo>
                        <a:lnTo>
                          <a:pt x="13345" y="10082"/>
                        </a:lnTo>
                        <a:lnTo>
                          <a:pt x="1334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62"/>
                  <p:cNvSpPr/>
                  <p:nvPr/>
                </p:nvSpPr>
                <p:spPr>
                  <a:xfrm>
                    <a:off x="3221800" y="2169600"/>
                    <a:ext cx="333650" cy="252050"/>
                  </a:xfrm>
                  <a:custGeom>
                    <a:rect b="b" l="l" r="r" t="t"/>
                    <a:pathLst>
                      <a:path extrusionOk="0" h="10082" w="13346">
                        <a:moveTo>
                          <a:pt x="1" y="0"/>
                        </a:moveTo>
                        <a:lnTo>
                          <a:pt x="1" y="10081"/>
                        </a:lnTo>
                        <a:lnTo>
                          <a:pt x="13345" y="10081"/>
                        </a:lnTo>
                        <a:lnTo>
                          <a:pt x="10909" y="5033"/>
                        </a:lnTo>
                        <a:lnTo>
                          <a:pt x="13345"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62"/>
                  <p:cNvSpPr/>
                  <p:nvPr/>
                </p:nvSpPr>
                <p:spPr>
                  <a:xfrm>
                    <a:off x="2586850" y="2332050"/>
                    <a:ext cx="223775" cy="281050"/>
                  </a:xfrm>
                  <a:custGeom>
                    <a:rect b="b" l="l" r="r" t="t"/>
                    <a:pathLst>
                      <a:path extrusionOk="0" h="11242" w="8951">
                        <a:moveTo>
                          <a:pt x="0" y="0"/>
                        </a:moveTo>
                        <a:lnTo>
                          <a:pt x="0" y="10081"/>
                        </a:lnTo>
                        <a:lnTo>
                          <a:pt x="8950" y="11242"/>
                        </a:lnTo>
                        <a:lnTo>
                          <a:pt x="8950" y="11242"/>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62"/>
                  <p:cNvSpPr/>
                  <p:nvPr/>
                </p:nvSpPr>
                <p:spPr>
                  <a:xfrm>
                    <a:off x="3352000" y="2138050"/>
                    <a:ext cx="93575" cy="283600"/>
                  </a:xfrm>
                  <a:custGeom>
                    <a:rect b="b" l="l" r="r" t="t"/>
                    <a:pathLst>
                      <a:path extrusionOk="0" h="11344" w="3743">
                        <a:moveTo>
                          <a:pt x="3742" y="0"/>
                        </a:moveTo>
                        <a:lnTo>
                          <a:pt x="0" y="11343"/>
                        </a:lnTo>
                        <a:lnTo>
                          <a:pt x="3742" y="10081"/>
                        </a:lnTo>
                        <a:lnTo>
                          <a:pt x="3742"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62"/>
                  <p:cNvSpPr/>
                  <p:nvPr/>
                </p:nvSpPr>
                <p:spPr>
                  <a:xfrm>
                    <a:off x="2598100" y="1923550"/>
                    <a:ext cx="836225" cy="816725"/>
                  </a:xfrm>
                  <a:custGeom>
                    <a:rect b="b" l="l" r="r" t="t"/>
                    <a:pathLst>
                      <a:path extrusionOk="0" h="32669" w="33449">
                        <a:moveTo>
                          <a:pt x="13218" y="0"/>
                        </a:moveTo>
                        <a:cubicBezTo>
                          <a:pt x="13148" y="0"/>
                          <a:pt x="13079" y="7"/>
                          <a:pt x="13011" y="22"/>
                        </a:cubicBezTo>
                        <a:cubicBezTo>
                          <a:pt x="11851" y="283"/>
                          <a:pt x="11430" y="2619"/>
                          <a:pt x="10371" y="3126"/>
                        </a:cubicBezTo>
                        <a:cubicBezTo>
                          <a:pt x="10156" y="3228"/>
                          <a:pt x="9900" y="3265"/>
                          <a:pt x="9620" y="3265"/>
                        </a:cubicBezTo>
                        <a:cubicBezTo>
                          <a:pt x="8875" y="3265"/>
                          <a:pt x="7964" y="3001"/>
                          <a:pt x="7224" y="3001"/>
                        </a:cubicBezTo>
                        <a:cubicBezTo>
                          <a:pt x="6859" y="3001"/>
                          <a:pt x="6536" y="3065"/>
                          <a:pt x="6295" y="3257"/>
                        </a:cubicBezTo>
                        <a:cubicBezTo>
                          <a:pt x="5381" y="3997"/>
                          <a:pt x="5991" y="6274"/>
                          <a:pt x="5265" y="7202"/>
                        </a:cubicBezTo>
                        <a:cubicBezTo>
                          <a:pt x="4540" y="8116"/>
                          <a:pt x="2161" y="8044"/>
                          <a:pt x="1654" y="9088"/>
                        </a:cubicBezTo>
                        <a:cubicBezTo>
                          <a:pt x="1146" y="10132"/>
                          <a:pt x="2698" y="11916"/>
                          <a:pt x="2422" y="13077"/>
                        </a:cubicBezTo>
                        <a:cubicBezTo>
                          <a:pt x="2176" y="14194"/>
                          <a:pt x="0" y="15136"/>
                          <a:pt x="0" y="16340"/>
                        </a:cubicBezTo>
                        <a:cubicBezTo>
                          <a:pt x="0" y="17544"/>
                          <a:pt x="2176" y="18487"/>
                          <a:pt x="2422" y="19604"/>
                        </a:cubicBezTo>
                        <a:cubicBezTo>
                          <a:pt x="2698" y="20750"/>
                          <a:pt x="1146" y="22534"/>
                          <a:pt x="1654" y="23593"/>
                        </a:cubicBezTo>
                        <a:cubicBezTo>
                          <a:pt x="2161" y="24652"/>
                          <a:pt x="4526" y="24550"/>
                          <a:pt x="5265" y="25478"/>
                        </a:cubicBezTo>
                        <a:cubicBezTo>
                          <a:pt x="5991" y="26392"/>
                          <a:pt x="5381" y="28684"/>
                          <a:pt x="6295" y="29409"/>
                        </a:cubicBezTo>
                        <a:cubicBezTo>
                          <a:pt x="6539" y="29603"/>
                          <a:pt x="6867" y="29667"/>
                          <a:pt x="7237" y="29667"/>
                        </a:cubicBezTo>
                        <a:cubicBezTo>
                          <a:pt x="7981" y="29667"/>
                          <a:pt x="8895" y="29407"/>
                          <a:pt x="9636" y="29407"/>
                        </a:cubicBezTo>
                        <a:cubicBezTo>
                          <a:pt x="9911" y="29407"/>
                          <a:pt x="10161" y="29442"/>
                          <a:pt x="10371" y="29540"/>
                        </a:cubicBezTo>
                        <a:cubicBezTo>
                          <a:pt x="11416" y="30048"/>
                          <a:pt x="11851" y="32383"/>
                          <a:pt x="13011" y="32644"/>
                        </a:cubicBezTo>
                        <a:cubicBezTo>
                          <a:pt x="13082" y="32661"/>
                          <a:pt x="13155" y="32668"/>
                          <a:pt x="13228" y="32668"/>
                        </a:cubicBezTo>
                        <a:cubicBezTo>
                          <a:pt x="14305" y="32668"/>
                          <a:pt x="15597" y="30990"/>
                          <a:pt x="16724" y="30990"/>
                        </a:cubicBezTo>
                        <a:cubicBezTo>
                          <a:pt x="17851" y="30990"/>
                          <a:pt x="19144" y="32668"/>
                          <a:pt x="20232" y="32668"/>
                        </a:cubicBezTo>
                        <a:cubicBezTo>
                          <a:pt x="20307" y="32668"/>
                          <a:pt x="20380" y="32661"/>
                          <a:pt x="20452" y="32644"/>
                        </a:cubicBezTo>
                        <a:cubicBezTo>
                          <a:pt x="21613" y="32383"/>
                          <a:pt x="22019" y="30062"/>
                          <a:pt x="23092" y="29540"/>
                        </a:cubicBezTo>
                        <a:cubicBezTo>
                          <a:pt x="23302" y="29439"/>
                          <a:pt x="23553" y="29402"/>
                          <a:pt x="23827" y="29402"/>
                        </a:cubicBezTo>
                        <a:cubicBezTo>
                          <a:pt x="24568" y="29402"/>
                          <a:pt x="25479" y="29671"/>
                          <a:pt x="26220" y="29671"/>
                        </a:cubicBezTo>
                        <a:cubicBezTo>
                          <a:pt x="26586" y="29671"/>
                          <a:pt x="26911" y="29605"/>
                          <a:pt x="27154" y="29409"/>
                        </a:cubicBezTo>
                        <a:cubicBezTo>
                          <a:pt x="28082" y="28670"/>
                          <a:pt x="27458" y="26392"/>
                          <a:pt x="28198" y="25478"/>
                        </a:cubicBezTo>
                        <a:cubicBezTo>
                          <a:pt x="28923" y="24565"/>
                          <a:pt x="31287" y="24637"/>
                          <a:pt x="31795" y="23593"/>
                        </a:cubicBezTo>
                        <a:cubicBezTo>
                          <a:pt x="32303" y="22548"/>
                          <a:pt x="30765" y="20764"/>
                          <a:pt x="31026" y="19604"/>
                        </a:cubicBezTo>
                        <a:cubicBezTo>
                          <a:pt x="31273" y="18487"/>
                          <a:pt x="33449" y="17544"/>
                          <a:pt x="33449" y="16340"/>
                        </a:cubicBezTo>
                        <a:cubicBezTo>
                          <a:pt x="33449" y="15136"/>
                          <a:pt x="31273" y="14194"/>
                          <a:pt x="31012" y="13062"/>
                        </a:cubicBezTo>
                        <a:cubicBezTo>
                          <a:pt x="30751" y="11916"/>
                          <a:pt x="32303" y="10147"/>
                          <a:pt x="31795" y="9073"/>
                        </a:cubicBezTo>
                        <a:cubicBezTo>
                          <a:pt x="31287" y="8015"/>
                          <a:pt x="28923" y="8116"/>
                          <a:pt x="28198" y="7202"/>
                        </a:cubicBezTo>
                        <a:cubicBezTo>
                          <a:pt x="27458" y="6274"/>
                          <a:pt x="28067" y="3982"/>
                          <a:pt x="27154" y="3257"/>
                        </a:cubicBezTo>
                        <a:cubicBezTo>
                          <a:pt x="26912" y="3065"/>
                          <a:pt x="26588" y="3001"/>
                          <a:pt x="26223" y="3001"/>
                        </a:cubicBezTo>
                        <a:cubicBezTo>
                          <a:pt x="25481" y="3001"/>
                          <a:pt x="24569" y="3265"/>
                          <a:pt x="23830" y="3265"/>
                        </a:cubicBezTo>
                        <a:cubicBezTo>
                          <a:pt x="23554" y="3265"/>
                          <a:pt x="23302" y="3228"/>
                          <a:pt x="23092" y="3126"/>
                        </a:cubicBezTo>
                        <a:cubicBezTo>
                          <a:pt x="22048" y="2619"/>
                          <a:pt x="21613" y="298"/>
                          <a:pt x="20452" y="22"/>
                        </a:cubicBezTo>
                        <a:cubicBezTo>
                          <a:pt x="20383" y="7"/>
                          <a:pt x="20313" y="0"/>
                          <a:pt x="20243" y="0"/>
                        </a:cubicBezTo>
                        <a:cubicBezTo>
                          <a:pt x="19152" y="0"/>
                          <a:pt x="17855" y="1676"/>
                          <a:pt x="16724" y="1676"/>
                        </a:cubicBezTo>
                        <a:cubicBezTo>
                          <a:pt x="15594" y="1676"/>
                          <a:pt x="14297" y="0"/>
                          <a:pt x="1321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62"/>
                  <p:cNvSpPr/>
                  <p:nvPr/>
                </p:nvSpPr>
                <p:spPr>
                  <a:xfrm>
                    <a:off x="2586850" y="2138050"/>
                    <a:ext cx="858725" cy="446050"/>
                  </a:xfrm>
                  <a:custGeom>
                    <a:rect b="b" l="l" r="r" t="t"/>
                    <a:pathLst>
                      <a:path extrusionOk="0" h="17842" w="34349">
                        <a:moveTo>
                          <a:pt x="34348" y="0"/>
                        </a:moveTo>
                        <a:lnTo>
                          <a:pt x="0" y="7760"/>
                        </a:lnTo>
                        <a:lnTo>
                          <a:pt x="0" y="17841"/>
                        </a:lnTo>
                        <a:lnTo>
                          <a:pt x="34348" y="10081"/>
                        </a:lnTo>
                        <a:lnTo>
                          <a:pt x="3434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62"/>
                  <p:cNvSpPr/>
                  <p:nvPr/>
                </p:nvSpPr>
                <p:spPr>
                  <a:xfrm>
                    <a:off x="2669175" y="1984650"/>
                    <a:ext cx="694450" cy="694825"/>
                  </a:xfrm>
                  <a:custGeom>
                    <a:rect b="b" l="l" r="r" t="t"/>
                    <a:pathLst>
                      <a:path extrusionOk="0" h="27793" w="27778">
                        <a:moveTo>
                          <a:pt x="13881" y="1"/>
                        </a:moveTo>
                        <a:cubicBezTo>
                          <a:pt x="6208" y="1"/>
                          <a:pt x="0" y="6223"/>
                          <a:pt x="0" y="13896"/>
                        </a:cubicBezTo>
                        <a:cubicBezTo>
                          <a:pt x="0" y="21569"/>
                          <a:pt x="6208" y="27792"/>
                          <a:pt x="13881" y="27792"/>
                        </a:cubicBezTo>
                        <a:cubicBezTo>
                          <a:pt x="21555" y="27792"/>
                          <a:pt x="27777" y="21569"/>
                          <a:pt x="27777" y="13896"/>
                        </a:cubicBezTo>
                        <a:cubicBezTo>
                          <a:pt x="27777" y="6223"/>
                          <a:pt x="21555" y="1"/>
                          <a:pt x="13881"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241" name="Google Shape;1241;p62"/>
              <p:cNvSpPr/>
              <p:nvPr/>
            </p:nvSpPr>
            <p:spPr>
              <a:xfrm>
                <a:off x="6334125" y="3236125"/>
                <a:ext cx="1381125" cy="740575"/>
              </a:xfrm>
              <a:custGeom>
                <a:rect b="b" l="l" r="r" t="t"/>
                <a:pathLst>
                  <a:path extrusionOk="0" h="29623" w="55245">
                    <a:moveTo>
                      <a:pt x="191" y="11620"/>
                    </a:moveTo>
                    <a:lnTo>
                      <a:pt x="50864" y="0"/>
                    </a:lnTo>
                    <a:lnTo>
                      <a:pt x="52864" y="2286"/>
                    </a:lnTo>
                    <a:lnTo>
                      <a:pt x="54674" y="5524"/>
                    </a:lnTo>
                    <a:lnTo>
                      <a:pt x="55245" y="10858"/>
                    </a:lnTo>
                    <a:lnTo>
                      <a:pt x="55150" y="15145"/>
                    </a:lnTo>
                    <a:lnTo>
                      <a:pt x="54674" y="18288"/>
                    </a:lnTo>
                    <a:lnTo>
                      <a:pt x="3715" y="29623"/>
                    </a:lnTo>
                    <a:lnTo>
                      <a:pt x="2477" y="27622"/>
                    </a:lnTo>
                    <a:lnTo>
                      <a:pt x="857" y="24670"/>
                    </a:lnTo>
                    <a:lnTo>
                      <a:pt x="0" y="21336"/>
                    </a:lnTo>
                    <a:lnTo>
                      <a:pt x="95" y="16478"/>
                    </a:lnTo>
                    <a:close/>
                  </a:path>
                </a:pathLst>
              </a:custGeom>
              <a:solidFill>
                <a:schemeClr val="dk2"/>
              </a:solidFill>
              <a:ln>
                <a:noFill/>
              </a:ln>
            </p:spPr>
          </p:sp>
        </p:grpSp>
        <p:sp>
          <p:nvSpPr>
            <p:cNvPr id="1242" name="Google Shape;1242;p62"/>
            <p:cNvSpPr txBox="1"/>
            <p:nvPr/>
          </p:nvSpPr>
          <p:spPr>
            <a:xfrm rot="-798214">
              <a:off x="6379022" y="2945600"/>
              <a:ext cx="1280256" cy="1056788"/>
            </a:xfrm>
            <a:prstGeom prst="rect">
              <a:avLst/>
            </a:prstGeom>
            <a:noFill/>
            <a:ln>
              <a:noFill/>
            </a:ln>
          </p:spPr>
          <p:txBody>
            <a:bodyPr anchorCtr="0" anchor="t" bIns="91425" lIns="91425" spcFirstLastPara="1" rIns="91425" wrap="square" tIns="91425">
              <a:noAutofit/>
            </a:bodyPr>
            <a:lstStyle/>
            <a:p>
              <a:pPr indent="0" lvl="0" marL="0" rtl="0" algn="ctr">
                <a:lnSpc>
                  <a:spcPct val="120000"/>
                </a:lnSpc>
                <a:spcBef>
                  <a:spcPts val="0"/>
                </a:spcBef>
                <a:spcAft>
                  <a:spcPts val="0"/>
                </a:spcAft>
                <a:buNone/>
              </a:pPr>
              <a:r>
                <a:rPr i="1" lang="en">
                  <a:solidFill>
                    <a:schemeClr val="dk1"/>
                  </a:solidFill>
                  <a:latin typeface="Montserrat Black"/>
                  <a:ea typeface="Montserrat Black"/>
                  <a:cs typeface="Montserrat Black"/>
                  <a:sym typeface="Montserrat Black"/>
                </a:rPr>
                <a:t>BLACK</a:t>
              </a:r>
              <a:endParaRPr i="1">
                <a:solidFill>
                  <a:schemeClr val="dk1"/>
                </a:solidFill>
                <a:latin typeface="Montserrat Black"/>
                <a:ea typeface="Montserrat Black"/>
                <a:cs typeface="Montserrat Black"/>
                <a:sym typeface="Montserrat Black"/>
              </a:endParaRPr>
            </a:p>
            <a:p>
              <a:pPr indent="0" lvl="0" marL="0" rtl="0" algn="ctr">
                <a:lnSpc>
                  <a:spcPct val="120000"/>
                </a:lnSpc>
                <a:spcBef>
                  <a:spcPts val="0"/>
                </a:spcBef>
                <a:spcAft>
                  <a:spcPts val="0"/>
                </a:spcAft>
                <a:buNone/>
              </a:pPr>
              <a:r>
                <a:t/>
              </a:r>
              <a:endParaRPr i="1">
                <a:solidFill>
                  <a:schemeClr val="dk1"/>
                </a:solidFill>
                <a:latin typeface="Montserrat Black"/>
                <a:ea typeface="Montserrat Black"/>
                <a:cs typeface="Montserrat Black"/>
                <a:sym typeface="Montserrat Black"/>
              </a:endParaRPr>
            </a:p>
            <a:p>
              <a:pPr indent="0" lvl="0" marL="0" rtl="0" algn="ctr">
                <a:lnSpc>
                  <a:spcPct val="120000"/>
                </a:lnSpc>
                <a:spcBef>
                  <a:spcPts val="0"/>
                </a:spcBef>
                <a:spcAft>
                  <a:spcPts val="0"/>
                </a:spcAft>
                <a:buNone/>
              </a:pPr>
              <a:r>
                <a:t/>
              </a:r>
              <a:endParaRPr i="1">
                <a:solidFill>
                  <a:schemeClr val="dk1"/>
                </a:solidFill>
                <a:latin typeface="Montserrat Black"/>
                <a:ea typeface="Montserrat Black"/>
                <a:cs typeface="Montserrat Black"/>
                <a:sym typeface="Montserrat Black"/>
              </a:endParaRPr>
            </a:p>
            <a:p>
              <a:pPr indent="0" lvl="0" marL="0" rtl="0" algn="ctr">
                <a:lnSpc>
                  <a:spcPct val="120000"/>
                </a:lnSpc>
                <a:spcBef>
                  <a:spcPts val="0"/>
                </a:spcBef>
                <a:spcAft>
                  <a:spcPts val="0"/>
                </a:spcAft>
                <a:buNone/>
              </a:pPr>
              <a:r>
                <a:rPr i="1" lang="en">
                  <a:solidFill>
                    <a:schemeClr val="lt2"/>
                  </a:solidFill>
                  <a:latin typeface="Montserrat Black"/>
                  <a:ea typeface="Montserrat Black"/>
                  <a:cs typeface="Montserrat Black"/>
                  <a:sym typeface="Montserrat Black"/>
                </a:rPr>
                <a:t>FRIDAY</a:t>
              </a:r>
              <a:endParaRPr i="1">
                <a:solidFill>
                  <a:schemeClr val="lt2"/>
                </a:solidFill>
                <a:latin typeface="Montserrat Black"/>
                <a:ea typeface="Montserrat Black"/>
                <a:cs typeface="Montserrat Black"/>
                <a:sym typeface="Montserrat Black"/>
              </a:endParaRPr>
            </a:p>
          </p:txBody>
        </p:sp>
        <p:sp>
          <p:nvSpPr>
            <p:cNvPr id="1243" name="Google Shape;1243;p62"/>
            <p:cNvSpPr txBox="1"/>
            <p:nvPr/>
          </p:nvSpPr>
          <p:spPr>
            <a:xfrm rot="-777472">
              <a:off x="6231817" y="3388408"/>
              <a:ext cx="1577367" cy="308912"/>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i="1" lang="en" sz="1200">
                  <a:solidFill>
                    <a:schemeClr val="dk1"/>
                  </a:solidFill>
                  <a:latin typeface="DM Sans"/>
                  <a:ea typeface="DM Sans"/>
                  <a:cs typeface="DM Sans"/>
                  <a:sym typeface="DM Sans"/>
                </a:rPr>
                <a:t>L I M I T E D  T I M E   O N L Y</a:t>
              </a:r>
              <a:endParaRPr b="1" i="1" sz="1200">
                <a:solidFill>
                  <a:schemeClr val="dk1"/>
                </a:solidFill>
                <a:latin typeface="DM Sans"/>
                <a:ea typeface="DM Sans"/>
                <a:cs typeface="DM Sans"/>
                <a:sym typeface="DM Sans"/>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247" name="Shape 1247"/>
        <p:cNvGrpSpPr/>
        <p:nvPr/>
      </p:nvGrpSpPr>
      <p:grpSpPr>
        <a:xfrm>
          <a:off x="0" y="0"/>
          <a:ext cx="0" cy="0"/>
          <a:chOff x="0" y="0"/>
          <a:chExt cx="0" cy="0"/>
        </a:xfrm>
      </p:grpSpPr>
      <p:grpSp>
        <p:nvGrpSpPr>
          <p:cNvPr id="1248" name="Google Shape;1248;p63"/>
          <p:cNvGrpSpPr/>
          <p:nvPr/>
        </p:nvGrpSpPr>
        <p:grpSpPr>
          <a:xfrm rot="2197000">
            <a:off x="2603136" y="-2152336"/>
            <a:ext cx="8210673" cy="4926644"/>
            <a:chOff x="2846901" y="2229172"/>
            <a:chExt cx="8210100" cy="4926300"/>
          </a:xfrm>
        </p:grpSpPr>
        <p:sp>
          <p:nvSpPr>
            <p:cNvPr id="1249" name="Google Shape;1249;p63"/>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63"/>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1251" name="Google Shape;1251;p63"/>
          <p:cNvGrpSpPr/>
          <p:nvPr/>
        </p:nvGrpSpPr>
        <p:grpSpPr>
          <a:xfrm rot="-1453633">
            <a:off x="-3497985" y="-363861"/>
            <a:ext cx="9854846" cy="1654273"/>
            <a:chOff x="-311300" y="-167354"/>
            <a:chExt cx="9856200" cy="1654500"/>
          </a:xfrm>
        </p:grpSpPr>
        <p:sp>
          <p:nvSpPr>
            <p:cNvPr id="1252" name="Google Shape;1252;p63"/>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63"/>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1254" name="Google Shape;1254;p63"/>
          <p:cNvSpPr txBox="1"/>
          <p:nvPr>
            <p:ph idx="1" type="body"/>
          </p:nvPr>
        </p:nvSpPr>
        <p:spPr>
          <a:xfrm>
            <a:off x="711400" y="1038225"/>
            <a:ext cx="7721100" cy="366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457200" lvl="0" marL="0" rtl="0" algn="l">
              <a:spcBef>
                <a:spcPts val="1000"/>
              </a:spcBef>
              <a:spcAft>
                <a:spcPts val="0"/>
              </a:spcAft>
              <a:buNone/>
            </a:pPr>
            <a:r>
              <a:rPr lang="en" sz="2400">
                <a:latin typeface="Montserrat ExtraBold"/>
                <a:ea typeface="Montserrat ExtraBold"/>
                <a:cs typeface="Montserrat ExtraBold"/>
                <a:sym typeface="Montserrat ExtraBold"/>
              </a:rPr>
              <a:t>VECTORS</a:t>
            </a:r>
            <a:endParaRPr sz="2400">
              <a:latin typeface="Montserrat ExtraBold"/>
              <a:ea typeface="Montserrat ExtraBold"/>
              <a:cs typeface="Montserrat ExtraBold"/>
              <a:sym typeface="Montserrat ExtraBold"/>
            </a:endParaRPr>
          </a:p>
          <a:p>
            <a:pPr indent="-323850" lvl="0" marL="457200" rtl="0" algn="l">
              <a:spcBef>
                <a:spcPts val="0"/>
              </a:spcBef>
              <a:spcAft>
                <a:spcPts val="0"/>
              </a:spcAft>
              <a:buSzPts val="1500"/>
              <a:buChar char="✱"/>
            </a:pPr>
            <a:r>
              <a:rPr lang="en">
                <a:uFill>
                  <a:noFill/>
                </a:uFill>
                <a:hlinkClick r:id="rId3"/>
              </a:rPr>
              <a:t>Flat black friday labels collection</a:t>
            </a:r>
            <a:endParaRPr/>
          </a:p>
          <a:p>
            <a:pPr indent="-323850" lvl="0" marL="457200" marR="50800" rtl="0" algn="l">
              <a:spcBef>
                <a:spcPts val="0"/>
              </a:spcBef>
              <a:spcAft>
                <a:spcPts val="0"/>
              </a:spcAft>
              <a:buSzPts val="1500"/>
              <a:buChar char="✱"/>
            </a:pPr>
            <a:r>
              <a:rPr lang="en">
                <a:uFill>
                  <a:noFill/>
                </a:uFill>
                <a:hlinkClick r:id="rId4"/>
              </a:rPr>
              <a:t>Flat black friday sale badges collection</a:t>
            </a:r>
            <a:endParaRPr/>
          </a:p>
          <a:p>
            <a:pPr indent="457200" lvl="0" marL="0" rtl="0" algn="l">
              <a:spcBef>
                <a:spcPts val="1000"/>
              </a:spcBef>
              <a:spcAft>
                <a:spcPts val="0"/>
              </a:spcAft>
              <a:buNone/>
            </a:pPr>
            <a:r>
              <a:rPr lang="en" sz="2400">
                <a:latin typeface="Montserrat ExtraBold"/>
                <a:ea typeface="Montserrat ExtraBold"/>
                <a:cs typeface="Montserrat ExtraBold"/>
                <a:sym typeface="Montserrat ExtraBold"/>
              </a:rPr>
              <a:t>PHOTOS</a:t>
            </a:r>
            <a:endParaRPr sz="2400">
              <a:latin typeface="Montserrat ExtraBold"/>
              <a:ea typeface="Montserrat ExtraBold"/>
              <a:cs typeface="Montserrat ExtraBold"/>
              <a:sym typeface="Montserrat ExtraBold"/>
            </a:endParaRPr>
          </a:p>
          <a:p>
            <a:pPr indent="-323850" lvl="0" marL="457200" rtl="0" algn="l">
              <a:spcBef>
                <a:spcPts val="0"/>
              </a:spcBef>
              <a:spcAft>
                <a:spcPts val="0"/>
              </a:spcAft>
              <a:buSzPts val="1500"/>
              <a:buChar char="✱"/>
            </a:pPr>
            <a:r>
              <a:rPr lang="en">
                <a:uFill>
                  <a:noFill/>
                </a:uFill>
                <a:hlinkClick r:id="rId5"/>
              </a:rPr>
              <a:t>Portrait of fashionable boy posing</a:t>
            </a:r>
            <a:endParaRPr/>
          </a:p>
          <a:p>
            <a:pPr indent="-323850" lvl="0" marL="457200" rtl="0" algn="l">
              <a:spcBef>
                <a:spcPts val="0"/>
              </a:spcBef>
              <a:spcAft>
                <a:spcPts val="0"/>
              </a:spcAft>
              <a:buSzPts val="1500"/>
              <a:buChar char="✱"/>
            </a:pPr>
            <a:r>
              <a:rPr lang="en">
                <a:uFill>
                  <a:noFill/>
                </a:uFill>
                <a:hlinkClick r:id="rId6"/>
              </a:rPr>
              <a:t>Woman in yellow jacket being happy copy space</a:t>
            </a:r>
            <a:endParaRPr/>
          </a:p>
          <a:p>
            <a:pPr indent="-323850" lvl="0" marL="457200" rtl="0" algn="l">
              <a:spcBef>
                <a:spcPts val="0"/>
              </a:spcBef>
              <a:spcAft>
                <a:spcPts val="0"/>
              </a:spcAft>
              <a:buSzPts val="1500"/>
              <a:buChar char="✱"/>
            </a:pPr>
            <a:r>
              <a:rPr lang="en">
                <a:uFill>
                  <a:noFill/>
                </a:uFill>
                <a:hlinkClick r:id="rId7"/>
              </a:rPr>
              <a:t>Young women with chain necklaces posing</a:t>
            </a:r>
            <a:endParaRPr/>
          </a:p>
          <a:p>
            <a:pPr indent="-323850" lvl="0" marL="457200" rtl="0" algn="l">
              <a:spcBef>
                <a:spcPts val="0"/>
              </a:spcBef>
              <a:spcAft>
                <a:spcPts val="0"/>
              </a:spcAft>
              <a:buSzPts val="1500"/>
              <a:buChar char="✱"/>
            </a:pPr>
            <a:r>
              <a:rPr lang="en">
                <a:uFill>
                  <a:noFill/>
                </a:uFill>
                <a:hlinkClick r:id="rId8"/>
              </a:rPr>
              <a:t>Fashionable couple posing in studio</a:t>
            </a:r>
            <a:endParaRPr/>
          </a:p>
          <a:p>
            <a:pPr indent="-323850" lvl="0" marL="457200" rtl="0" algn="l">
              <a:spcBef>
                <a:spcPts val="0"/>
              </a:spcBef>
              <a:spcAft>
                <a:spcPts val="0"/>
              </a:spcAft>
              <a:buSzPts val="1500"/>
              <a:buChar char="✱"/>
            </a:pPr>
            <a:r>
              <a:rPr lang="en">
                <a:uFill>
                  <a:noFill/>
                </a:uFill>
                <a:hlinkClick r:id="rId9"/>
              </a:rPr>
              <a:t>Arab woman using lipstick beauty treatment</a:t>
            </a:r>
            <a:endParaRPr/>
          </a:p>
          <a:p>
            <a:pPr indent="-323850" lvl="0" marL="457200" rtl="0" algn="l">
              <a:spcBef>
                <a:spcPts val="0"/>
              </a:spcBef>
              <a:spcAft>
                <a:spcPts val="0"/>
              </a:spcAft>
              <a:buSzPts val="1500"/>
              <a:buChar char="✱"/>
            </a:pPr>
            <a:r>
              <a:rPr lang="en">
                <a:uFill>
                  <a:noFill/>
                </a:uFill>
                <a:hlinkClick r:id="rId10"/>
              </a:rPr>
              <a:t>Portrait of young beautiful woman with red dress</a:t>
            </a:r>
            <a:endParaRPr/>
          </a:p>
          <a:p>
            <a:pPr indent="-323850" lvl="0" marL="457200" rtl="0" algn="l">
              <a:spcBef>
                <a:spcPts val="0"/>
              </a:spcBef>
              <a:spcAft>
                <a:spcPts val="0"/>
              </a:spcAft>
              <a:buSzPts val="1500"/>
              <a:buChar char="✱"/>
            </a:pPr>
            <a:r>
              <a:rPr lang="en">
                <a:uFill>
                  <a:noFill/>
                </a:uFill>
                <a:hlinkClick r:id="rId11"/>
              </a:rPr>
              <a:t>Man wearing chain necklace side view</a:t>
            </a:r>
            <a:endParaRPr/>
          </a:p>
          <a:p>
            <a:pPr indent="-323850" lvl="0" marL="457200" rtl="0" algn="l">
              <a:spcBef>
                <a:spcPts val="0"/>
              </a:spcBef>
              <a:spcAft>
                <a:spcPts val="0"/>
              </a:spcAft>
              <a:buSzPts val="1500"/>
              <a:buChar char="✱"/>
            </a:pPr>
            <a:r>
              <a:rPr lang="en">
                <a:uFill>
                  <a:noFill/>
                </a:uFill>
                <a:hlinkClick r:id="rId12"/>
              </a:rPr>
              <a:t>Medium shot model posing</a:t>
            </a:r>
            <a:endParaRPr/>
          </a:p>
          <a:p>
            <a:pPr indent="0" lvl="0" marL="0" rtl="0" algn="l">
              <a:spcBef>
                <a:spcPts val="0"/>
              </a:spcBef>
              <a:spcAft>
                <a:spcPts val="0"/>
              </a:spcAft>
              <a:buNone/>
            </a:pPr>
            <a:r>
              <a:t/>
            </a:r>
            <a:endParaRPr/>
          </a:p>
        </p:txBody>
      </p:sp>
      <p:sp>
        <p:nvSpPr>
          <p:cNvPr id="1255" name="Google Shape;1255;p63"/>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RESOURCES</a:t>
            </a:r>
            <a:endParaRPr/>
          </a:p>
        </p:txBody>
      </p:sp>
      <p:grpSp>
        <p:nvGrpSpPr>
          <p:cNvPr id="1256" name="Google Shape;1256;p63"/>
          <p:cNvGrpSpPr/>
          <p:nvPr/>
        </p:nvGrpSpPr>
        <p:grpSpPr>
          <a:xfrm flipH="1" rot="-2187854">
            <a:off x="2257754" y="2492107"/>
            <a:ext cx="9629964" cy="3251286"/>
            <a:chOff x="-1185702" y="-859869"/>
            <a:chExt cx="9630300" cy="3251400"/>
          </a:xfrm>
        </p:grpSpPr>
        <p:sp>
          <p:nvSpPr>
            <p:cNvPr id="1257" name="Google Shape;1257;p63"/>
            <p:cNvSpPr/>
            <p:nvPr/>
          </p:nvSpPr>
          <p:spPr>
            <a:xfrm rot="-976985">
              <a:off x="-1313784" y="516063"/>
              <a:ext cx="9886465"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1494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63"/>
            <p:cNvSpPr txBox="1"/>
            <p:nvPr/>
          </p:nvSpPr>
          <p:spPr>
            <a:xfrm rot="-980663">
              <a:off x="-1197302" y="569179"/>
              <a:ext cx="9645706"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FRIDAY </a:t>
              </a:r>
              <a:endParaRPr sz="1800">
                <a:solidFill>
                  <a:schemeClr val="dk1"/>
                </a:solidFill>
                <a:latin typeface="Montserrat ExtraBold"/>
                <a:ea typeface="Montserrat ExtraBold"/>
                <a:cs typeface="Montserrat ExtraBold"/>
                <a:sym typeface="Montserrat ExtraBold"/>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2" name="Shape 1262"/>
        <p:cNvGrpSpPr/>
        <p:nvPr/>
      </p:nvGrpSpPr>
      <p:grpSpPr>
        <a:xfrm>
          <a:off x="0" y="0"/>
          <a:ext cx="0" cy="0"/>
          <a:chOff x="0" y="0"/>
          <a:chExt cx="0" cy="0"/>
        </a:xfrm>
      </p:grpSpPr>
      <p:sp>
        <p:nvSpPr>
          <p:cNvPr id="1263" name="Google Shape;1263;p64"/>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3">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4">
                  <a:extLst>
                    <a:ext uri="{A12FA001-AC4F-418D-AE19-62706E023703}">
                      <ahyp:hlinkClr val="tx"/>
                    </a:ext>
                  </a:extLst>
                </a:hlinkClick>
              </a:rPr>
              <a:t>https://slidesgo.com/slidesgo-school</a:t>
            </a:r>
            <a:endParaRPr sz="1000" u="sng">
              <a:solidFill>
                <a:srgbClr val="869FB2"/>
              </a:solidFill>
            </a:endParaRPr>
          </a:p>
        </p:txBody>
      </p:sp>
      <p:sp>
        <p:nvSpPr>
          <p:cNvPr id="1264" name="Google Shape;1264;p6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a:t>
            </a:r>
            <a:endParaRPr/>
          </a:p>
        </p:txBody>
      </p:sp>
      <p:sp>
        <p:nvSpPr>
          <p:cNvPr id="1265" name="Google Shape;1265;p64"/>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rgbClr val="000000"/>
              </a:buClr>
              <a:buSzPts val="1100"/>
              <a:buFont typeface="Arial"/>
              <a:buNone/>
            </a:pPr>
            <a:r>
              <a:rPr lang="en" sz="1000">
                <a:solidFill>
                  <a:srgbClr val="FFFFFF"/>
                </a:solidFill>
              </a:rPr>
              <a:t>If you have a free account, in order to use this template, you must credit </a:t>
            </a:r>
            <a:r>
              <a:rPr b="1" lang="en" sz="1000" u="sng">
                <a:solidFill>
                  <a:srgbClr val="869FB2"/>
                </a:solidFill>
                <a:hlinkClick r:id="rId5">
                  <a:extLst>
                    <a:ext uri="{A12FA001-AC4F-418D-AE19-62706E023703}">
                      <ahyp:hlinkClr val="tx"/>
                    </a:ext>
                  </a:extLst>
                </a:hlinkClick>
              </a:rPr>
              <a:t>Slidesgo</a:t>
            </a:r>
            <a:r>
              <a:rPr lang="en" sz="1000">
                <a:solidFill>
                  <a:srgbClr val="435D74"/>
                </a:solidFill>
              </a:rPr>
              <a:t> </a:t>
            </a:r>
            <a:r>
              <a:rPr lang="en" sz="1000">
                <a:solidFill>
                  <a:srgbClr val="FFFFFF"/>
                </a:solidFill>
              </a:rPr>
              <a:t>by keeping the </a:t>
            </a:r>
            <a:r>
              <a:rPr b="1" lang="en" sz="1000" u="sng">
                <a:solidFill>
                  <a:srgbClr val="869FB2"/>
                </a:solidFill>
                <a:hlinkClick action="ppaction://hlinksldjump" r:id="rId6">
                  <a:extLst>
                    <a:ext uri="{A12FA001-AC4F-418D-AE19-62706E023703}">
                      <ahyp:hlinkClr val="tx"/>
                    </a:ext>
                  </a:extLst>
                </a:hlinkClick>
              </a:rPr>
              <a:t>Thanks</a:t>
            </a:r>
            <a:r>
              <a:rPr lang="en" sz="1000">
                <a:solidFill>
                  <a:srgbClr val="869FB2"/>
                </a:solidFill>
              </a:rPr>
              <a:t> </a:t>
            </a:r>
            <a:r>
              <a:rPr lang="en" sz="1000">
                <a:solidFill>
                  <a:srgbClr val="FFFFFF"/>
                </a:solidFill>
              </a:rPr>
              <a:t>slide. Please refer to the next slide to read the instructions for premium users.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As a Free user, you are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Clr>
                <a:srgbClr val="000000"/>
              </a:buClr>
              <a:buSzPts val="1100"/>
              <a:buFont typeface="Arial"/>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Clr>
                <a:srgbClr val="000000"/>
              </a:buClr>
              <a:buSzPts val="1100"/>
              <a:buFont typeface="Arial"/>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Clr>
                <a:srgbClr val="000000"/>
              </a:buClr>
              <a:buSzPts val="1100"/>
              <a:buFont typeface="Arial"/>
              <a:buNone/>
            </a:pPr>
            <a:r>
              <a:rPr lang="en" sz="1000">
                <a:solidFill>
                  <a:srgbClr val="FFFFFF"/>
                </a:solidFill>
              </a:rPr>
              <a:t>- Acquire the copyright of Slidesgo Content.</a:t>
            </a:r>
            <a:endParaRPr sz="1000">
              <a:solidFill>
                <a:srgbClr val="FFFFFF"/>
              </a:solidFill>
            </a:endParaRPr>
          </a:p>
        </p:txBody>
      </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69" name="Shape 1269"/>
        <p:cNvGrpSpPr/>
        <p:nvPr/>
      </p:nvGrpSpPr>
      <p:grpSpPr>
        <a:xfrm>
          <a:off x="0" y="0"/>
          <a:ext cx="0" cy="0"/>
          <a:chOff x="0" y="0"/>
          <a:chExt cx="0" cy="0"/>
        </a:xfrm>
      </p:grpSpPr>
      <p:sp>
        <p:nvSpPr>
          <p:cNvPr id="1270" name="Google Shape;1270;p65"/>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000">
                <a:solidFill>
                  <a:schemeClr val="lt1"/>
                </a:solidFill>
              </a:rPr>
              <a:t>As a Premium user, you can use this template without attributing </a:t>
            </a:r>
            <a:r>
              <a:rPr b="1" lang="en" sz="1000" u="sng">
                <a:solidFill>
                  <a:schemeClr val="hlink"/>
                </a:solidFill>
                <a:hlinkClick r:id="rId3"/>
              </a:rPr>
              <a:t>Slidesgo</a:t>
            </a:r>
            <a:r>
              <a:rPr lang="en" sz="1000">
                <a:solidFill>
                  <a:schemeClr val="lt1"/>
                </a:solidFill>
              </a:rPr>
              <a:t> or keeping the "</a:t>
            </a:r>
            <a:r>
              <a:rPr b="1" lang="en" sz="1000" u="sng">
                <a:solidFill>
                  <a:srgbClr val="869FB2"/>
                </a:solidFill>
                <a:hlinkClick action="ppaction://hlinksldjump" r:id="rId4">
                  <a:extLst>
                    <a:ext uri="{A12FA001-AC4F-418D-AE19-62706E023703}">
                      <ahyp:hlinkClr val="tx"/>
                    </a:ext>
                  </a:extLst>
                </a:hlinkClick>
              </a:rPr>
              <a:t>Thanks</a:t>
            </a:r>
            <a:r>
              <a:rPr lang="en" sz="1000">
                <a:solidFill>
                  <a:schemeClr val="lt1"/>
                </a:solidFill>
              </a:rPr>
              <a:t>" slide.</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1271" name="Google Shape;1271;p6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read</a:t>
            </a:r>
            <a:r>
              <a:rPr lang="en" sz="900">
                <a:solidFill>
                  <a:srgbClr val="FFFFFF"/>
                </a:solidFill>
              </a:rPr>
              <a:t>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1272" name="Google Shape;1272;p6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Instructions for use (premium users)</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76" name="Shape 1276"/>
        <p:cNvGrpSpPr/>
        <p:nvPr/>
      </p:nvGrpSpPr>
      <p:grpSpPr>
        <a:xfrm>
          <a:off x="0" y="0"/>
          <a:ext cx="0" cy="0"/>
          <a:chOff x="0" y="0"/>
          <a:chExt cx="0" cy="0"/>
        </a:xfrm>
      </p:grpSpPr>
      <p:sp>
        <p:nvSpPr>
          <p:cNvPr id="1277" name="Google Shape;1277;p66"/>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1278" name="Google Shape;1278;p66"/>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rgbClr val="FFFFFF"/>
                </a:solidFill>
              </a:rPr>
              <a:t>Montserrat</a:t>
            </a:r>
            <a:endParaRPr b="1" sz="1100">
              <a:solidFill>
                <a:srgbClr val="FFFFF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3">
                  <a:extLst>
                    <a:ext uri="{A12FA001-AC4F-418D-AE19-62706E023703}">
                      <ahyp:hlinkClr val="tx"/>
                    </a:ext>
                  </a:extLst>
                </a:hlinkClick>
              </a:rPr>
              <a:t>https://fonts.google.com/specimen/Montserrat</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t/>
            </a:r>
            <a:endParaRPr sz="800">
              <a:solidFill>
                <a:srgbClr val="FFFFFF"/>
              </a:solidFill>
            </a:endParaRPr>
          </a:p>
          <a:p>
            <a:pPr indent="0" lvl="0" marL="0" rtl="0" algn="ctr">
              <a:lnSpc>
                <a:spcPct val="115000"/>
              </a:lnSpc>
              <a:spcBef>
                <a:spcPts val="0"/>
              </a:spcBef>
              <a:spcAft>
                <a:spcPts val="0"/>
              </a:spcAft>
              <a:buNone/>
            </a:pPr>
            <a:r>
              <a:rPr b="1" lang="en" sz="1100">
                <a:solidFill>
                  <a:srgbClr val="FFFFFF"/>
                </a:solidFill>
              </a:rPr>
              <a:t>DM Sans</a:t>
            </a:r>
            <a:endParaRPr b="1" sz="1100">
              <a:solidFill>
                <a:srgbClr val="FFFFFF"/>
              </a:solidFill>
            </a:endParaRPr>
          </a:p>
          <a:p>
            <a:pPr indent="0" lvl="0" marL="0" rtl="0" algn="ctr">
              <a:lnSpc>
                <a:spcPct val="115000"/>
              </a:lnSpc>
              <a:spcBef>
                <a:spcPts val="0"/>
              </a:spcBef>
              <a:spcAft>
                <a:spcPts val="0"/>
              </a:spcAft>
              <a:buNone/>
            </a:pPr>
            <a:r>
              <a:rPr lang="en" sz="1100">
                <a:solidFill>
                  <a:srgbClr val="FFFFFF"/>
                </a:solidFill>
              </a:rPr>
              <a:t>(</a:t>
            </a:r>
            <a:r>
              <a:rPr lang="en" sz="1100">
                <a:solidFill>
                  <a:srgbClr val="FFFFFF"/>
                </a:solidFill>
                <a:uFill>
                  <a:noFill/>
                </a:uFill>
                <a:hlinkClick r:id="rId4">
                  <a:extLst>
                    <a:ext uri="{A12FA001-AC4F-418D-AE19-62706E023703}">
                      <ahyp:hlinkClr val="tx"/>
                    </a:ext>
                  </a:extLst>
                </a:hlinkClick>
              </a:rPr>
              <a:t>https://fonts.google.com/specimen/DM+Sans</a:t>
            </a:r>
            <a:r>
              <a:rPr lang="en" sz="1100">
                <a:solidFill>
                  <a:srgbClr val="FFFFFF"/>
                </a:solidFill>
              </a:rPr>
              <a:t>)</a:t>
            </a:r>
            <a:endParaRPr sz="1100">
              <a:solidFill>
                <a:srgbClr val="FFFFFF"/>
              </a:solidFill>
            </a:endParaRPr>
          </a:p>
        </p:txBody>
      </p:sp>
      <p:sp>
        <p:nvSpPr>
          <p:cNvPr id="1279" name="Google Shape;1279;p66"/>
          <p:cNvSpPr/>
          <p:nvPr/>
        </p:nvSpPr>
        <p:spPr>
          <a:xfrm>
            <a:off x="1550500" y="3216825"/>
            <a:ext cx="791400" cy="754200"/>
          </a:xfrm>
          <a:prstGeom prst="roundRect">
            <a:avLst>
              <a:gd fmla="val 16667" name="adj"/>
            </a:avLst>
          </a:prstGeom>
          <a:solidFill>
            <a:srgbClr val="FFFFFF"/>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66"/>
          <p:cNvSpPr/>
          <p:nvPr/>
        </p:nvSpPr>
        <p:spPr>
          <a:xfrm>
            <a:off x="2612320" y="3216825"/>
            <a:ext cx="791400" cy="754200"/>
          </a:xfrm>
          <a:prstGeom prst="roundRect">
            <a:avLst>
              <a:gd fmla="val 16667" name="adj"/>
            </a:avLst>
          </a:prstGeom>
          <a:solidFill>
            <a:srgbClr val="1E1E1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66"/>
          <p:cNvSpPr/>
          <p:nvPr/>
        </p:nvSpPr>
        <p:spPr>
          <a:xfrm>
            <a:off x="3674139" y="3216825"/>
            <a:ext cx="791400" cy="754200"/>
          </a:xfrm>
          <a:prstGeom prst="roundRect">
            <a:avLst>
              <a:gd fmla="val 16667" name="adj"/>
            </a:avLst>
          </a:prstGeom>
          <a:solidFill>
            <a:srgbClr val="C6283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66"/>
          <p:cNvSpPr txBox="1"/>
          <p:nvPr/>
        </p:nvSpPr>
        <p:spPr>
          <a:xfrm>
            <a:off x="1550500" y="33738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#ffffff</a:t>
            </a:r>
            <a:endParaRPr sz="1000"/>
          </a:p>
        </p:txBody>
      </p:sp>
      <p:sp>
        <p:nvSpPr>
          <p:cNvPr id="1283" name="Google Shape;1283;p66"/>
          <p:cNvSpPr txBox="1"/>
          <p:nvPr/>
        </p:nvSpPr>
        <p:spPr>
          <a:xfrm>
            <a:off x="2612325" y="33738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#1e1e1e</a:t>
            </a:r>
            <a:endParaRPr sz="1000">
              <a:solidFill>
                <a:srgbClr val="FFFFFF"/>
              </a:solidFill>
            </a:endParaRPr>
          </a:p>
        </p:txBody>
      </p:sp>
      <p:sp>
        <p:nvSpPr>
          <p:cNvPr id="1284" name="Google Shape;1284;p66"/>
          <p:cNvSpPr txBox="1"/>
          <p:nvPr/>
        </p:nvSpPr>
        <p:spPr>
          <a:xfrm>
            <a:off x="3674150" y="33738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#c62837</a:t>
            </a:r>
            <a:endParaRPr sz="1000">
              <a:solidFill>
                <a:srgbClr val="FFFFFF"/>
              </a:solidFill>
            </a:endParaRPr>
          </a:p>
        </p:txBody>
      </p:sp>
      <p:sp>
        <p:nvSpPr>
          <p:cNvPr id="1285" name="Google Shape;1285;p66"/>
          <p:cNvSpPr/>
          <p:nvPr/>
        </p:nvSpPr>
        <p:spPr>
          <a:xfrm>
            <a:off x="4735975" y="3216825"/>
            <a:ext cx="791400" cy="754200"/>
          </a:xfrm>
          <a:prstGeom prst="roundRect">
            <a:avLst>
              <a:gd fmla="val 16667" name="adj"/>
            </a:avLst>
          </a:prstGeom>
          <a:solidFill>
            <a:srgbClr val="FACA0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66"/>
          <p:cNvSpPr txBox="1"/>
          <p:nvPr/>
        </p:nvSpPr>
        <p:spPr>
          <a:xfrm>
            <a:off x="4735975" y="33738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t>#faca00</a:t>
            </a:r>
            <a:endParaRPr sz="1000"/>
          </a:p>
        </p:txBody>
      </p:sp>
      <p:sp>
        <p:nvSpPr>
          <p:cNvPr id="1287" name="Google Shape;1287;p66"/>
          <p:cNvSpPr/>
          <p:nvPr/>
        </p:nvSpPr>
        <p:spPr>
          <a:xfrm>
            <a:off x="5797800" y="3216825"/>
            <a:ext cx="791400" cy="754200"/>
          </a:xfrm>
          <a:prstGeom prst="roundRect">
            <a:avLst>
              <a:gd fmla="val 16667" name="adj"/>
            </a:avLst>
          </a:prstGeom>
          <a:solidFill>
            <a:srgbClr val="8B171E"/>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66"/>
          <p:cNvSpPr txBox="1"/>
          <p:nvPr/>
        </p:nvSpPr>
        <p:spPr>
          <a:xfrm>
            <a:off x="5797800" y="33738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#8b171e</a:t>
            </a:r>
            <a:endParaRPr sz="1000">
              <a:solidFill>
                <a:srgbClr val="FFFFFF"/>
              </a:solidFill>
            </a:endParaRPr>
          </a:p>
        </p:txBody>
      </p:sp>
      <p:sp>
        <p:nvSpPr>
          <p:cNvPr id="1289" name="Google Shape;1289;p66"/>
          <p:cNvSpPr/>
          <p:nvPr/>
        </p:nvSpPr>
        <p:spPr>
          <a:xfrm>
            <a:off x="6802100" y="3216825"/>
            <a:ext cx="791400" cy="754200"/>
          </a:xfrm>
          <a:prstGeom prst="roundRect">
            <a:avLst>
              <a:gd fmla="val 16667" name="adj"/>
            </a:avLst>
          </a:prstGeom>
          <a:solidFill>
            <a:srgbClr val="A41D2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66"/>
          <p:cNvSpPr txBox="1"/>
          <p:nvPr/>
        </p:nvSpPr>
        <p:spPr>
          <a:xfrm>
            <a:off x="6802100" y="33738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#a41d25</a:t>
            </a:r>
            <a:endParaRPr sz="1000">
              <a:solidFill>
                <a:srgbClr val="FFFFFF"/>
              </a:solidFill>
            </a:endParaRPr>
          </a:p>
        </p:txBody>
      </p:sp>
      <p:sp>
        <p:nvSpPr>
          <p:cNvPr id="1291" name="Google Shape;1291;p6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Fonts &amp; colors used</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95" name="Shape 1295"/>
        <p:cNvGrpSpPr/>
        <p:nvPr/>
      </p:nvGrpSpPr>
      <p:grpSpPr>
        <a:xfrm>
          <a:off x="0" y="0"/>
          <a:ext cx="0" cy="0"/>
          <a:chOff x="0" y="0"/>
          <a:chExt cx="0" cy="0"/>
        </a:xfrm>
      </p:grpSpPr>
      <p:sp>
        <p:nvSpPr>
          <p:cNvPr id="1296" name="Google Shape;1296;p67"/>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h</a:t>
            </a:r>
            <a:r>
              <a:rPr lang="en" sz="1100">
                <a:solidFill>
                  <a:srgbClr val="869FB2"/>
                </a:solidFill>
                <a:uFill>
                  <a:noFill/>
                </a:uFill>
                <a:hlinkClick r:id="rId3">
                  <a:extLst>
                    <a:ext uri="{A12FA001-AC4F-418D-AE19-62706E023703}">
                      <ahyp:hlinkClr val="tx"/>
                    </a:ext>
                  </a:extLst>
                </a:hlinkClick>
              </a:rPr>
              <a:t>ow it works.</a:t>
            </a:r>
            <a:endParaRPr sz="1100">
              <a:solidFill>
                <a:srgbClr val="869FB2"/>
              </a:solidFill>
            </a:endParaRPr>
          </a:p>
        </p:txBody>
      </p:sp>
      <p:sp>
        <p:nvSpPr>
          <p:cNvPr id="1297" name="Google Shape;1297;p6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Storyset</a:t>
            </a:r>
            <a:endParaRPr/>
          </a:p>
        </p:txBody>
      </p:sp>
      <p:pic>
        <p:nvPicPr>
          <p:cNvPr id="1298" name="Google Shape;1298;p67"/>
          <p:cNvPicPr preferRelativeResize="0"/>
          <p:nvPr/>
        </p:nvPicPr>
        <p:blipFill rotWithShape="1">
          <a:blip r:embed="rId4">
            <a:alphaModFix/>
          </a:blip>
          <a:srcRect b="16540" l="0" r="0" t="16547"/>
          <a:stretch/>
        </p:blipFill>
        <p:spPr>
          <a:xfrm>
            <a:off x="510820" y="2688639"/>
            <a:ext cx="1606720" cy="1075075"/>
          </a:xfrm>
          <a:prstGeom prst="rect">
            <a:avLst/>
          </a:prstGeom>
          <a:noFill/>
          <a:ln>
            <a:noFill/>
          </a:ln>
        </p:spPr>
      </p:pic>
      <p:sp>
        <p:nvSpPr>
          <p:cNvPr id="1299" name="Google Shape;1299;p67">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1300" name="Google Shape;1300;p67">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1301" name="Google Shape;1301;p67">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1302" name="Google Shape;1302;p67">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1303" name="Google Shape;1303;p67"/>
          <p:cNvPicPr preferRelativeResize="0"/>
          <p:nvPr/>
        </p:nvPicPr>
        <p:blipFill rotWithShape="1">
          <a:blip r:embed="rId13">
            <a:alphaModFix/>
          </a:blip>
          <a:srcRect b="0" l="0" r="0" t="0"/>
          <a:stretch/>
        </p:blipFill>
        <p:spPr>
          <a:xfrm>
            <a:off x="2255077" y="2410850"/>
            <a:ext cx="1340595" cy="1340605"/>
          </a:xfrm>
          <a:prstGeom prst="rect">
            <a:avLst/>
          </a:prstGeom>
          <a:noFill/>
          <a:ln>
            <a:noFill/>
          </a:ln>
        </p:spPr>
      </p:pic>
      <p:pic>
        <p:nvPicPr>
          <p:cNvPr id="1304" name="Google Shape;1304;p67"/>
          <p:cNvPicPr preferRelativeResize="0"/>
          <p:nvPr/>
        </p:nvPicPr>
        <p:blipFill rotWithShape="1">
          <a:blip r:embed="rId14">
            <a:alphaModFix/>
          </a:blip>
          <a:srcRect b="6377" l="0" r="0" t="6377"/>
          <a:stretch/>
        </p:blipFill>
        <p:spPr>
          <a:xfrm>
            <a:off x="3774275" y="2532512"/>
            <a:ext cx="1448305" cy="1263590"/>
          </a:xfrm>
          <a:prstGeom prst="rect">
            <a:avLst/>
          </a:prstGeom>
          <a:noFill/>
          <a:ln>
            <a:noFill/>
          </a:ln>
        </p:spPr>
      </p:pic>
      <p:pic>
        <p:nvPicPr>
          <p:cNvPr id="1305" name="Google Shape;1305;p67"/>
          <p:cNvPicPr preferRelativeResize="0"/>
          <p:nvPr/>
        </p:nvPicPr>
        <p:blipFill rotWithShape="1">
          <a:blip r:embed="rId15">
            <a:alphaModFix/>
          </a:blip>
          <a:srcRect b="9256" l="0" r="0" t="9256"/>
          <a:stretch/>
        </p:blipFill>
        <p:spPr>
          <a:xfrm>
            <a:off x="5347337" y="2581527"/>
            <a:ext cx="1448285" cy="1180165"/>
          </a:xfrm>
          <a:prstGeom prst="rect">
            <a:avLst/>
          </a:prstGeom>
          <a:noFill/>
          <a:ln>
            <a:noFill/>
          </a:ln>
        </p:spPr>
      </p:pic>
      <p:pic>
        <p:nvPicPr>
          <p:cNvPr id="1306" name="Google Shape;1306;p67"/>
          <p:cNvPicPr preferRelativeResize="0"/>
          <p:nvPr/>
        </p:nvPicPr>
        <p:blipFill rotWithShape="1">
          <a:blip r:embed="rId16">
            <a:alphaModFix/>
          </a:blip>
          <a:srcRect b="14844" l="0" r="0" t="14837"/>
          <a:stretch/>
        </p:blipFill>
        <p:spPr>
          <a:xfrm>
            <a:off x="6836257" y="2523903"/>
            <a:ext cx="1796925" cy="1263600"/>
          </a:xfrm>
          <a:prstGeom prst="rect">
            <a:avLst/>
          </a:prstGeom>
          <a:noFill/>
          <a:ln>
            <a:noFill/>
          </a:ln>
        </p:spPr>
      </p:pic>
      <p:sp>
        <p:nvSpPr>
          <p:cNvPr id="1307" name="Google Shape;1307;p67">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1" name="Shape 1311"/>
        <p:cNvGrpSpPr/>
        <p:nvPr/>
      </p:nvGrpSpPr>
      <p:grpSpPr>
        <a:xfrm>
          <a:off x="0" y="0"/>
          <a:ext cx="0" cy="0"/>
          <a:chOff x="0" y="0"/>
          <a:chExt cx="0" cy="0"/>
        </a:xfrm>
      </p:grpSpPr>
      <p:grpSp>
        <p:nvGrpSpPr>
          <p:cNvPr id="1312" name="Google Shape;1312;p68"/>
          <p:cNvGrpSpPr/>
          <p:nvPr/>
        </p:nvGrpSpPr>
        <p:grpSpPr>
          <a:xfrm>
            <a:off x="5082708" y="3095784"/>
            <a:ext cx="442841" cy="514271"/>
            <a:chOff x="4727025" y="1332775"/>
            <a:chExt cx="59900" cy="69625"/>
          </a:xfrm>
        </p:grpSpPr>
        <p:sp>
          <p:nvSpPr>
            <p:cNvPr id="1313" name="Google Shape;1313;p68"/>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68"/>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 name="Google Shape;1315;p68"/>
          <p:cNvGrpSpPr/>
          <p:nvPr/>
        </p:nvGrpSpPr>
        <p:grpSpPr>
          <a:xfrm>
            <a:off x="5758025" y="2343272"/>
            <a:ext cx="500909" cy="500899"/>
            <a:chOff x="4820425" y="1329900"/>
            <a:chExt cx="70175" cy="70350"/>
          </a:xfrm>
        </p:grpSpPr>
        <p:sp>
          <p:nvSpPr>
            <p:cNvPr id="1316" name="Google Shape;1316;p68"/>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68"/>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68"/>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68"/>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 name="Google Shape;1320;p68"/>
          <p:cNvGrpSpPr/>
          <p:nvPr/>
        </p:nvGrpSpPr>
        <p:grpSpPr>
          <a:xfrm>
            <a:off x="6410648" y="2355062"/>
            <a:ext cx="538135" cy="493119"/>
            <a:chOff x="4903200" y="1331525"/>
            <a:chExt cx="73575" cy="67425"/>
          </a:xfrm>
        </p:grpSpPr>
        <p:sp>
          <p:nvSpPr>
            <p:cNvPr id="1321" name="Google Shape;1321;p68"/>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322" name="Google Shape;1322;p68"/>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 name="Google Shape;1323;p68"/>
          <p:cNvGrpSpPr/>
          <p:nvPr/>
        </p:nvGrpSpPr>
        <p:grpSpPr>
          <a:xfrm>
            <a:off x="5670599" y="3097040"/>
            <a:ext cx="544563" cy="511895"/>
            <a:chOff x="4815575" y="1416800"/>
            <a:chExt cx="73750" cy="71400"/>
          </a:xfrm>
        </p:grpSpPr>
        <p:sp>
          <p:nvSpPr>
            <p:cNvPr id="1324" name="Google Shape;1324;p68"/>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68"/>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68"/>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 name="Google Shape;1327;p68"/>
          <p:cNvGrpSpPr/>
          <p:nvPr/>
        </p:nvGrpSpPr>
        <p:grpSpPr>
          <a:xfrm>
            <a:off x="6367224" y="3096746"/>
            <a:ext cx="602914" cy="512477"/>
            <a:chOff x="4902475" y="1418875"/>
            <a:chExt cx="74500" cy="63775"/>
          </a:xfrm>
        </p:grpSpPr>
        <p:sp>
          <p:nvSpPr>
            <p:cNvPr id="1328" name="Google Shape;1328;p68"/>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68"/>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 name="Google Shape;1330;p68"/>
          <p:cNvGrpSpPr/>
          <p:nvPr/>
        </p:nvGrpSpPr>
        <p:grpSpPr>
          <a:xfrm>
            <a:off x="5783096" y="3835985"/>
            <a:ext cx="515391" cy="525699"/>
            <a:chOff x="4818100" y="1507675"/>
            <a:chExt cx="71225" cy="71625"/>
          </a:xfrm>
        </p:grpSpPr>
        <p:sp>
          <p:nvSpPr>
            <p:cNvPr id="1331" name="Google Shape;1331;p68"/>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 name="Google Shape;1332;p68"/>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68"/>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68"/>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 name="Google Shape;1335;p68"/>
          <p:cNvGrpSpPr/>
          <p:nvPr/>
        </p:nvGrpSpPr>
        <p:grpSpPr>
          <a:xfrm>
            <a:off x="5121199" y="3857517"/>
            <a:ext cx="522956" cy="489869"/>
            <a:chOff x="4721450" y="1509475"/>
            <a:chExt cx="79350" cy="74325"/>
          </a:xfrm>
        </p:grpSpPr>
        <p:sp>
          <p:nvSpPr>
            <p:cNvPr id="1336" name="Google Shape;1336;p68"/>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68"/>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68"/>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68"/>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 name="Google Shape;1340;p68"/>
          <p:cNvGrpSpPr/>
          <p:nvPr/>
        </p:nvGrpSpPr>
        <p:grpSpPr>
          <a:xfrm>
            <a:off x="6444441" y="3837269"/>
            <a:ext cx="525704" cy="535436"/>
            <a:chOff x="4906800" y="1507500"/>
            <a:chExt cx="70350" cy="71075"/>
          </a:xfrm>
        </p:grpSpPr>
        <p:sp>
          <p:nvSpPr>
            <p:cNvPr id="1341" name="Google Shape;1341;p68"/>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68"/>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68"/>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68"/>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68"/>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6" name="Google Shape;1346;p68"/>
          <p:cNvGrpSpPr/>
          <p:nvPr/>
        </p:nvGrpSpPr>
        <p:grpSpPr>
          <a:xfrm>
            <a:off x="4477263" y="2343250"/>
            <a:ext cx="508054" cy="508095"/>
            <a:chOff x="3736598" y="2170606"/>
            <a:chExt cx="404889" cy="404889"/>
          </a:xfrm>
        </p:grpSpPr>
        <p:sp>
          <p:nvSpPr>
            <p:cNvPr id="1347" name="Google Shape;1347;p68"/>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68"/>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68"/>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68"/>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 name="Google Shape;1351;p68"/>
          <p:cNvGrpSpPr/>
          <p:nvPr/>
        </p:nvGrpSpPr>
        <p:grpSpPr>
          <a:xfrm>
            <a:off x="3765303" y="2343345"/>
            <a:ext cx="575790" cy="507904"/>
            <a:chOff x="3161917" y="2170682"/>
            <a:chExt cx="458870" cy="404737"/>
          </a:xfrm>
        </p:grpSpPr>
        <p:sp>
          <p:nvSpPr>
            <p:cNvPr id="1352" name="Google Shape;1352;p68"/>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1353" name="Google Shape;1353;p68"/>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68"/>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 name="Google Shape;1355;p68"/>
          <p:cNvGrpSpPr/>
          <p:nvPr/>
        </p:nvGrpSpPr>
        <p:grpSpPr>
          <a:xfrm>
            <a:off x="3792833" y="3103717"/>
            <a:ext cx="520730" cy="498567"/>
            <a:chOff x="3179914" y="2889488"/>
            <a:chExt cx="422876" cy="404911"/>
          </a:xfrm>
        </p:grpSpPr>
        <p:sp>
          <p:nvSpPr>
            <p:cNvPr id="1356" name="Google Shape;1356;p68"/>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68"/>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68"/>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68"/>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68"/>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68"/>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 name="Google Shape;1362;p68"/>
          <p:cNvGrpSpPr/>
          <p:nvPr/>
        </p:nvGrpSpPr>
        <p:grpSpPr>
          <a:xfrm>
            <a:off x="4421513" y="3103677"/>
            <a:ext cx="516145" cy="498648"/>
            <a:chOff x="3729467" y="2889422"/>
            <a:chExt cx="419153" cy="404977"/>
          </a:xfrm>
        </p:grpSpPr>
        <p:sp>
          <p:nvSpPr>
            <p:cNvPr id="1363" name="Google Shape;1363;p68"/>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68"/>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68"/>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68"/>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68"/>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68"/>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68"/>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70" name="Google Shape;1370;p68"/>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68"/>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68"/>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68"/>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74" name="Google Shape;1374;p68"/>
          <p:cNvGrpSpPr/>
          <p:nvPr/>
        </p:nvGrpSpPr>
        <p:grpSpPr>
          <a:xfrm>
            <a:off x="7141841" y="2550562"/>
            <a:ext cx="166473" cy="141497"/>
            <a:chOff x="4660325" y="1866850"/>
            <a:chExt cx="68350" cy="58100"/>
          </a:xfrm>
        </p:grpSpPr>
        <p:sp>
          <p:nvSpPr>
            <p:cNvPr id="1375" name="Google Shape;1375;p68"/>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68"/>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 name="Google Shape;1377;p68"/>
          <p:cNvGrpSpPr/>
          <p:nvPr/>
        </p:nvGrpSpPr>
        <p:grpSpPr>
          <a:xfrm>
            <a:off x="7451186" y="2576286"/>
            <a:ext cx="162515" cy="90049"/>
            <a:chOff x="4791775" y="1877500"/>
            <a:chExt cx="66725" cy="36975"/>
          </a:xfrm>
        </p:grpSpPr>
        <p:sp>
          <p:nvSpPr>
            <p:cNvPr id="1378" name="Google Shape;1378;p68"/>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68"/>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 name="Google Shape;1380;p68"/>
          <p:cNvGrpSpPr/>
          <p:nvPr/>
        </p:nvGrpSpPr>
        <p:grpSpPr>
          <a:xfrm>
            <a:off x="7772899" y="2576286"/>
            <a:ext cx="144979" cy="90049"/>
            <a:chOff x="4923925" y="1877500"/>
            <a:chExt cx="59525" cy="36975"/>
          </a:xfrm>
        </p:grpSpPr>
        <p:sp>
          <p:nvSpPr>
            <p:cNvPr id="1381" name="Google Shape;1381;p68"/>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68"/>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 name="Google Shape;1383;p68"/>
          <p:cNvGrpSpPr/>
          <p:nvPr/>
        </p:nvGrpSpPr>
        <p:grpSpPr>
          <a:xfrm>
            <a:off x="8067390" y="2558477"/>
            <a:ext cx="141447" cy="125667"/>
            <a:chOff x="5058450" y="1870100"/>
            <a:chExt cx="58075" cy="51600"/>
          </a:xfrm>
        </p:grpSpPr>
        <p:sp>
          <p:nvSpPr>
            <p:cNvPr id="1384" name="Google Shape;1384;p68"/>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68"/>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 name="Google Shape;1386;p68"/>
          <p:cNvGrpSpPr/>
          <p:nvPr/>
        </p:nvGrpSpPr>
        <p:grpSpPr>
          <a:xfrm>
            <a:off x="7481905" y="2980885"/>
            <a:ext cx="101077" cy="107645"/>
            <a:chOff x="4811425" y="2065025"/>
            <a:chExt cx="41500" cy="44200"/>
          </a:xfrm>
        </p:grpSpPr>
        <p:sp>
          <p:nvSpPr>
            <p:cNvPr id="1387" name="Google Shape;1387;p68"/>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68"/>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 name="Google Shape;1389;p68"/>
          <p:cNvGrpSpPr/>
          <p:nvPr/>
        </p:nvGrpSpPr>
        <p:grpSpPr>
          <a:xfrm>
            <a:off x="7774342" y="2981098"/>
            <a:ext cx="120867" cy="107218"/>
            <a:chOff x="4929875" y="2065025"/>
            <a:chExt cx="49625" cy="44025"/>
          </a:xfrm>
        </p:grpSpPr>
        <p:sp>
          <p:nvSpPr>
            <p:cNvPr id="1390" name="Google Shape;1390;p68"/>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68"/>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 name="Google Shape;1392;p68"/>
          <p:cNvGrpSpPr/>
          <p:nvPr/>
        </p:nvGrpSpPr>
        <p:grpSpPr>
          <a:xfrm>
            <a:off x="8103011" y="2984112"/>
            <a:ext cx="70206" cy="101191"/>
            <a:chOff x="5083925" y="2066350"/>
            <a:chExt cx="28825" cy="41550"/>
          </a:xfrm>
        </p:grpSpPr>
        <p:sp>
          <p:nvSpPr>
            <p:cNvPr id="1393" name="Google Shape;1393;p68"/>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68"/>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 name="Google Shape;1395;p68"/>
          <p:cNvGrpSpPr/>
          <p:nvPr/>
        </p:nvGrpSpPr>
        <p:grpSpPr>
          <a:xfrm>
            <a:off x="7134565" y="2999759"/>
            <a:ext cx="181026" cy="69896"/>
            <a:chOff x="4659775" y="2072775"/>
            <a:chExt cx="74325" cy="28700"/>
          </a:xfrm>
        </p:grpSpPr>
        <p:sp>
          <p:nvSpPr>
            <p:cNvPr id="1396" name="Google Shape;1396;p68"/>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68"/>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68"/>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9" name="Google Shape;1399;p68"/>
          <p:cNvGrpSpPr/>
          <p:nvPr/>
        </p:nvGrpSpPr>
        <p:grpSpPr>
          <a:xfrm>
            <a:off x="8054421" y="2790324"/>
            <a:ext cx="167387" cy="89197"/>
            <a:chOff x="4662475" y="1976500"/>
            <a:chExt cx="68725" cy="36625"/>
          </a:xfrm>
        </p:grpSpPr>
        <p:sp>
          <p:nvSpPr>
            <p:cNvPr id="1400" name="Google Shape;1400;p68"/>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68"/>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68"/>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 name="Google Shape;1403;p68"/>
          <p:cNvGrpSpPr/>
          <p:nvPr/>
        </p:nvGrpSpPr>
        <p:grpSpPr>
          <a:xfrm>
            <a:off x="7751326" y="2793764"/>
            <a:ext cx="166899" cy="82317"/>
            <a:chOff x="4920150" y="1977875"/>
            <a:chExt cx="68525" cy="33800"/>
          </a:xfrm>
        </p:grpSpPr>
        <p:sp>
          <p:nvSpPr>
            <p:cNvPr id="1404" name="Google Shape;1404;p68"/>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68"/>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68"/>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 name="Google Shape;1407;p68"/>
          <p:cNvGrpSpPr/>
          <p:nvPr/>
        </p:nvGrpSpPr>
        <p:grpSpPr>
          <a:xfrm>
            <a:off x="7162483" y="3197682"/>
            <a:ext cx="125190" cy="127859"/>
            <a:chOff x="4676550" y="2160575"/>
            <a:chExt cx="51400" cy="52500"/>
          </a:xfrm>
        </p:grpSpPr>
        <p:sp>
          <p:nvSpPr>
            <p:cNvPr id="1408" name="Google Shape;1408;p68"/>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68"/>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68"/>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68"/>
          <p:cNvGrpSpPr/>
          <p:nvPr/>
        </p:nvGrpSpPr>
        <p:grpSpPr>
          <a:xfrm>
            <a:off x="7459741" y="3204714"/>
            <a:ext cx="145405" cy="113794"/>
            <a:chOff x="4768325" y="2163475"/>
            <a:chExt cx="59700" cy="46725"/>
          </a:xfrm>
        </p:grpSpPr>
        <p:sp>
          <p:nvSpPr>
            <p:cNvPr id="1412" name="Google Shape;1412;p68"/>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68"/>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4" name="Google Shape;1414;p68"/>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68"/>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68"/>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68"/>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68"/>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68"/>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0" name="Google Shape;1420;p68"/>
          <p:cNvGrpSpPr/>
          <p:nvPr/>
        </p:nvGrpSpPr>
        <p:grpSpPr>
          <a:xfrm>
            <a:off x="7476059" y="3459808"/>
            <a:ext cx="112768" cy="106853"/>
            <a:chOff x="4768575" y="2253950"/>
            <a:chExt cx="46300" cy="43875"/>
          </a:xfrm>
        </p:grpSpPr>
        <p:sp>
          <p:nvSpPr>
            <p:cNvPr id="1421" name="Google Shape;1421;p68"/>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68"/>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 name="Google Shape;1423;p68"/>
          <p:cNvGrpSpPr/>
          <p:nvPr/>
        </p:nvGrpSpPr>
        <p:grpSpPr>
          <a:xfrm>
            <a:off x="7775682" y="3948834"/>
            <a:ext cx="118187" cy="146246"/>
            <a:chOff x="4960900" y="2433225"/>
            <a:chExt cx="48525" cy="60050"/>
          </a:xfrm>
        </p:grpSpPr>
        <p:sp>
          <p:nvSpPr>
            <p:cNvPr id="1424" name="Google Shape;1424;p68"/>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68"/>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 name="Google Shape;1426;p68"/>
          <p:cNvGrpSpPr/>
          <p:nvPr/>
        </p:nvGrpSpPr>
        <p:grpSpPr>
          <a:xfrm>
            <a:off x="7464247" y="4212895"/>
            <a:ext cx="136394" cy="143810"/>
            <a:chOff x="4854075" y="2527625"/>
            <a:chExt cx="56000" cy="59050"/>
          </a:xfrm>
        </p:grpSpPr>
        <p:sp>
          <p:nvSpPr>
            <p:cNvPr id="1427" name="Google Shape;1427;p68"/>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68"/>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 name="Google Shape;1429;p68"/>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68"/>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68"/>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2" name="Google Shape;1432;p68"/>
          <p:cNvGrpSpPr/>
          <p:nvPr/>
        </p:nvGrpSpPr>
        <p:grpSpPr>
          <a:xfrm>
            <a:off x="8088458" y="3676639"/>
            <a:ext cx="99312" cy="160797"/>
            <a:chOff x="5059700" y="2334775"/>
            <a:chExt cx="40775" cy="66025"/>
          </a:xfrm>
        </p:grpSpPr>
        <p:sp>
          <p:nvSpPr>
            <p:cNvPr id="1433" name="Google Shape;1433;p68"/>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68"/>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68"/>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68"/>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68"/>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68"/>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68"/>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68"/>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68"/>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 name="Google Shape;1442;p68"/>
          <p:cNvGrpSpPr/>
          <p:nvPr/>
        </p:nvGrpSpPr>
        <p:grpSpPr>
          <a:xfrm>
            <a:off x="8045622" y="3941771"/>
            <a:ext cx="184984" cy="160371"/>
            <a:chOff x="5037700" y="2430325"/>
            <a:chExt cx="75950" cy="65850"/>
          </a:xfrm>
        </p:grpSpPr>
        <p:sp>
          <p:nvSpPr>
            <p:cNvPr id="1443" name="Google Shape;1443;p68"/>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68"/>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 name="Google Shape;1445;p68"/>
          <p:cNvGrpSpPr/>
          <p:nvPr/>
        </p:nvGrpSpPr>
        <p:grpSpPr>
          <a:xfrm>
            <a:off x="7465128" y="3708223"/>
            <a:ext cx="173014" cy="97629"/>
            <a:chOff x="4756975" y="2341800"/>
            <a:chExt cx="91975" cy="51925"/>
          </a:xfrm>
        </p:grpSpPr>
        <p:sp>
          <p:nvSpPr>
            <p:cNvPr id="1446" name="Google Shape;1446;p68"/>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68"/>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68"/>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68"/>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68"/>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68"/>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68"/>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68"/>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68"/>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68"/>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68"/>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68"/>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68"/>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68"/>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68"/>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68"/>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68"/>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68"/>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68"/>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68"/>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 name="Google Shape;1466;p68"/>
          <p:cNvGrpSpPr/>
          <p:nvPr/>
        </p:nvGrpSpPr>
        <p:grpSpPr>
          <a:xfrm>
            <a:off x="7732065" y="4196920"/>
            <a:ext cx="212497" cy="175761"/>
            <a:chOff x="4943575" y="2516350"/>
            <a:chExt cx="98675" cy="81700"/>
          </a:xfrm>
        </p:grpSpPr>
        <p:sp>
          <p:nvSpPr>
            <p:cNvPr id="1467" name="Google Shape;1467;p68"/>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68"/>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68"/>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68"/>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68"/>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68"/>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68"/>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68"/>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68"/>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68"/>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68"/>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68"/>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68"/>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68"/>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68"/>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68"/>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68"/>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68"/>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68"/>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68"/>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68"/>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68"/>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68"/>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68"/>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68"/>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68"/>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68"/>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68"/>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68"/>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68"/>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68"/>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68"/>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68"/>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68"/>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68"/>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68"/>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68"/>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68"/>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68"/>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68"/>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68"/>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68"/>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68"/>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68"/>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68"/>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68"/>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68"/>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68"/>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68"/>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68"/>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68"/>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68"/>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68"/>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68"/>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68"/>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68"/>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68"/>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68"/>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68"/>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68"/>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68"/>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68"/>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68"/>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68"/>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68"/>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68"/>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68"/>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68"/>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68"/>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68"/>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68"/>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68"/>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68"/>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68"/>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68"/>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68"/>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68"/>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68"/>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 name="Google Shape;1545;p68"/>
          <p:cNvGrpSpPr/>
          <p:nvPr/>
        </p:nvGrpSpPr>
        <p:grpSpPr>
          <a:xfrm>
            <a:off x="1990126" y="3423163"/>
            <a:ext cx="965351" cy="134611"/>
            <a:chOff x="4411970" y="2962952"/>
            <a:chExt cx="706544" cy="104212"/>
          </a:xfrm>
        </p:grpSpPr>
        <p:sp>
          <p:nvSpPr>
            <p:cNvPr id="1546" name="Google Shape;1546;p68"/>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68"/>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68"/>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68"/>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 name="Google Shape;1550;p68"/>
          <p:cNvGrpSpPr/>
          <p:nvPr/>
        </p:nvGrpSpPr>
        <p:grpSpPr>
          <a:xfrm>
            <a:off x="1990126" y="3012077"/>
            <a:ext cx="960158" cy="289172"/>
            <a:chOff x="4411970" y="2726085"/>
            <a:chExt cx="643107" cy="193659"/>
          </a:xfrm>
        </p:grpSpPr>
        <p:sp>
          <p:nvSpPr>
            <p:cNvPr id="1551" name="Google Shape;1551;p68"/>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68"/>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68"/>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 name="Google Shape;1554;p68"/>
          <p:cNvGrpSpPr/>
          <p:nvPr/>
        </p:nvGrpSpPr>
        <p:grpSpPr>
          <a:xfrm>
            <a:off x="993018" y="3278187"/>
            <a:ext cx="833173" cy="259209"/>
            <a:chOff x="4411970" y="4340222"/>
            <a:chExt cx="779467" cy="242683"/>
          </a:xfrm>
        </p:grpSpPr>
        <p:sp>
          <p:nvSpPr>
            <p:cNvPr id="1555" name="Google Shape;1555;p68"/>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68"/>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68"/>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8" name="Google Shape;1558;p68"/>
          <p:cNvGrpSpPr/>
          <p:nvPr/>
        </p:nvGrpSpPr>
        <p:grpSpPr>
          <a:xfrm>
            <a:off x="1990126" y="2673933"/>
            <a:ext cx="965160" cy="216230"/>
            <a:chOff x="4411970" y="2468674"/>
            <a:chExt cx="747317" cy="167425"/>
          </a:xfrm>
        </p:grpSpPr>
        <p:sp>
          <p:nvSpPr>
            <p:cNvPr id="1559" name="Google Shape;1559;p68"/>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68"/>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 name="Google Shape;1561;p68"/>
          <p:cNvGrpSpPr/>
          <p:nvPr/>
        </p:nvGrpSpPr>
        <p:grpSpPr>
          <a:xfrm>
            <a:off x="988873" y="2578650"/>
            <a:ext cx="810451" cy="319148"/>
            <a:chOff x="4411970" y="3686602"/>
            <a:chExt cx="797845" cy="314215"/>
          </a:xfrm>
        </p:grpSpPr>
        <p:sp>
          <p:nvSpPr>
            <p:cNvPr id="1562" name="Google Shape;1562;p68"/>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68"/>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68"/>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68"/>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68"/>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67" name="Google Shape;1567;p68"/>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68" name="Google Shape;1568;p68"/>
          <p:cNvGrpSpPr/>
          <p:nvPr/>
        </p:nvGrpSpPr>
        <p:grpSpPr>
          <a:xfrm>
            <a:off x="988970" y="2333174"/>
            <a:ext cx="1970333" cy="208784"/>
            <a:chOff x="6336019" y="3733725"/>
            <a:chExt cx="2566206" cy="351310"/>
          </a:xfrm>
        </p:grpSpPr>
        <p:sp>
          <p:nvSpPr>
            <p:cNvPr id="1569" name="Google Shape;1569;p68"/>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68"/>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68"/>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68"/>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3" name="Google Shape;1573;p68"/>
          <p:cNvGrpSpPr/>
          <p:nvPr/>
        </p:nvGrpSpPr>
        <p:grpSpPr>
          <a:xfrm>
            <a:off x="1990126" y="3940729"/>
            <a:ext cx="946551" cy="153200"/>
            <a:chOff x="4404545" y="3301592"/>
            <a:chExt cx="782403" cy="129272"/>
          </a:xfrm>
        </p:grpSpPr>
        <p:sp>
          <p:nvSpPr>
            <p:cNvPr id="1574" name="Google Shape;1574;p68"/>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68"/>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 name="Google Shape;1576;p68"/>
          <p:cNvGrpSpPr/>
          <p:nvPr/>
        </p:nvGrpSpPr>
        <p:grpSpPr>
          <a:xfrm>
            <a:off x="1990126" y="3679688"/>
            <a:ext cx="962257" cy="139127"/>
            <a:chOff x="4411970" y="3131459"/>
            <a:chExt cx="710520" cy="117397"/>
          </a:xfrm>
        </p:grpSpPr>
        <p:sp>
          <p:nvSpPr>
            <p:cNvPr id="1577" name="Google Shape;1577;p68"/>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68"/>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1579" name="Google Shape;1579;p68"/>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80" name="Google Shape;1580;p68"/>
          <p:cNvGrpSpPr/>
          <p:nvPr/>
        </p:nvGrpSpPr>
        <p:grpSpPr>
          <a:xfrm>
            <a:off x="990271" y="3614482"/>
            <a:ext cx="823838" cy="458988"/>
            <a:chOff x="4411970" y="1801825"/>
            <a:chExt cx="734586" cy="409262"/>
          </a:xfrm>
        </p:grpSpPr>
        <p:sp>
          <p:nvSpPr>
            <p:cNvPr id="1581" name="Google Shape;1581;p68"/>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68"/>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 name="Google Shape;1583;p68"/>
          <p:cNvGrpSpPr/>
          <p:nvPr/>
        </p:nvGrpSpPr>
        <p:grpSpPr>
          <a:xfrm>
            <a:off x="990271" y="4162908"/>
            <a:ext cx="856348" cy="212039"/>
            <a:chOff x="4411970" y="2233974"/>
            <a:chExt cx="763574" cy="189068"/>
          </a:xfrm>
        </p:grpSpPr>
        <p:sp>
          <p:nvSpPr>
            <p:cNvPr id="1584" name="Google Shape;1584;p68"/>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68"/>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 name="Google Shape;1586;p68"/>
          <p:cNvGrpSpPr/>
          <p:nvPr/>
        </p:nvGrpSpPr>
        <p:grpSpPr>
          <a:xfrm>
            <a:off x="3100467" y="2338244"/>
            <a:ext cx="511602" cy="511602"/>
            <a:chOff x="5681300" y="2527788"/>
            <a:chExt cx="805800" cy="805800"/>
          </a:xfrm>
        </p:grpSpPr>
        <p:sp>
          <p:nvSpPr>
            <p:cNvPr id="1587" name="Google Shape;1587;p68"/>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68"/>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 name="Google Shape;1589;p68"/>
          <p:cNvGrpSpPr/>
          <p:nvPr/>
        </p:nvGrpSpPr>
        <p:grpSpPr>
          <a:xfrm>
            <a:off x="3097662" y="3104827"/>
            <a:ext cx="513021" cy="512935"/>
            <a:chOff x="4049800" y="640400"/>
            <a:chExt cx="858900" cy="858900"/>
          </a:xfrm>
        </p:grpSpPr>
        <p:sp>
          <p:nvSpPr>
            <p:cNvPr id="1590" name="Google Shape;1590;p68"/>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68"/>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 name="Google Shape;1592;p68"/>
          <p:cNvGrpSpPr/>
          <p:nvPr/>
        </p:nvGrpSpPr>
        <p:grpSpPr>
          <a:xfrm>
            <a:off x="3014861" y="3756719"/>
            <a:ext cx="686489" cy="686585"/>
            <a:chOff x="5080188" y="927900"/>
            <a:chExt cx="961200" cy="961200"/>
          </a:xfrm>
        </p:grpSpPr>
        <p:sp>
          <p:nvSpPr>
            <p:cNvPr id="1593" name="Google Shape;1593;p68"/>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68"/>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68"/>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68"/>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68"/>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68"/>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68"/>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68"/>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1" name="Google Shape;1601;p68"/>
          <p:cNvGrpSpPr/>
          <p:nvPr/>
        </p:nvGrpSpPr>
        <p:grpSpPr>
          <a:xfrm>
            <a:off x="3798012" y="3849448"/>
            <a:ext cx="510373" cy="510937"/>
            <a:chOff x="7508249" y="1522825"/>
            <a:chExt cx="1326332" cy="1322987"/>
          </a:xfrm>
        </p:grpSpPr>
        <p:sp>
          <p:nvSpPr>
            <p:cNvPr id="1602" name="Google Shape;1602;p68"/>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68"/>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68"/>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68"/>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68"/>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68"/>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68"/>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68"/>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68"/>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68"/>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 name="Google Shape;1612;p68"/>
          <p:cNvGrpSpPr/>
          <p:nvPr/>
        </p:nvGrpSpPr>
        <p:grpSpPr>
          <a:xfrm>
            <a:off x="4489605" y="3850853"/>
            <a:ext cx="492652" cy="503348"/>
            <a:chOff x="6039282" y="1042577"/>
            <a:chExt cx="734315" cy="731929"/>
          </a:xfrm>
        </p:grpSpPr>
        <p:sp>
          <p:nvSpPr>
            <p:cNvPr id="1613" name="Google Shape;1613;p68"/>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68"/>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68"/>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68"/>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68"/>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68"/>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68"/>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68"/>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68"/>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68"/>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68"/>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68"/>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68"/>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68"/>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68"/>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68"/>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68"/>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68"/>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68"/>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68"/>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68"/>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4" name="Google Shape;1634;p68"/>
          <p:cNvGrpSpPr/>
          <p:nvPr/>
        </p:nvGrpSpPr>
        <p:grpSpPr>
          <a:xfrm>
            <a:off x="5130019" y="2346894"/>
            <a:ext cx="483304" cy="504902"/>
            <a:chOff x="1825800" y="1651625"/>
            <a:chExt cx="568125" cy="591775"/>
          </a:xfrm>
        </p:grpSpPr>
        <p:sp>
          <p:nvSpPr>
            <p:cNvPr id="1635" name="Google Shape;1635;p68"/>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68"/>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68"/>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68"/>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68"/>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68"/>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1" name="Google Shape;1641;p68"/>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68"/>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68"/>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68"/>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68"/>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sp>
        <p:nvSpPr>
          <p:cNvPr id="1646" name="Google Shape;1646;p6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650" name="Shape 1650"/>
        <p:cNvGrpSpPr/>
        <p:nvPr/>
      </p:nvGrpSpPr>
      <p:grpSpPr>
        <a:xfrm>
          <a:off x="0" y="0"/>
          <a:ext cx="0" cy="0"/>
          <a:chOff x="0" y="0"/>
          <a:chExt cx="0" cy="0"/>
        </a:xfrm>
      </p:grpSpPr>
      <p:grpSp>
        <p:nvGrpSpPr>
          <p:cNvPr id="1651" name="Google Shape;1651;p69"/>
          <p:cNvGrpSpPr/>
          <p:nvPr/>
        </p:nvGrpSpPr>
        <p:grpSpPr>
          <a:xfrm>
            <a:off x="722058" y="957091"/>
            <a:ext cx="2492868" cy="1379876"/>
            <a:chOff x="2654821" y="2311071"/>
            <a:chExt cx="2279715" cy="1262120"/>
          </a:xfrm>
        </p:grpSpPr>
        <p:grpSp>
          <p:nvGrpSpPr>
            <p:cNvPr id="1652" name="Google Shape;1652;p69"/>
            <p:cNvGrpSpPr/>
            <p:nvPr/>
          </p:nvGrpSpPr>
          <p:grpSpPr>
            <a:xfrm>
              <a:off x="4034269" y="2840745"/>
              <a:ext cx="40212" cy="36437"/>
              <a:chOff x="4293400" y="2574725"/>
              <a:chExt cx="84425" cy="80100"/>
            </a:xfrm>
          </p:grpSpPr>
          <p:sp>
            <p:nvSpPr>
              <p:cNvPr id="1653" name="Google Shape;1653;p69"/>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1654" name="Google Shape;1654;p69"/>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5" name="Google Shape;1655;p69"/>
            <p:cNvGrpSpPr/>
            <p:nvPr/>
          </p:nvGrpSpPr>
          <p:grpSpPr>
            <a:xfrm>
              <a:off x="3894606" y="2334874"/>
              <a:ext cx="913198" cy="518984"/>
              <a:chOff x="4000175" y="1462675"/>
              <a:chExt cx="1917275" cy="1140875"/>
            </a:xfrm>
          </p:grpSpPr>
          <p:sp>
            <p:nvSpPr>
              <p:cNvPr id="1656" name="Google Shape;1656;p69"/>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1657" name="Google Shape;1657;p69"/>
              <p:cNvGrpSpPr/>
              <p:nvPr/>
            </p:nvGrpSpPr>
            <p:grpSpPr>
              <a:xfrm>
                <a:off x="4000175" y="1462675"/>
                <a:ext cx="1917275" cy="1140875"/>
                <a:chOff x="4000175" y="1462675"/>
                <a:chExt cx="1917275" cy="1140875"/>
              </a:xfrm>
            </p:grpSpPr>
            <p:sp>
              <p:nvSpPr>
                <p:cNvPr id="1658" name="Google Shape;1658;p69"/>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1659" name="Google Shape;1659;p69"/>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69"/>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69"/>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69"/>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663" name="Google Shape;1663;p69"/>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64" name="Google Shape;1664;p69"/>
            <p:cNvGrpSpPr/>
            <p:nvPr/>
          </p:nvGrpSpPr>
          <p:grpSpPr>
            <a:xfrm>
              <a:off x="3875768" y="2846704"/>
              <a:ext cx="44796" cy="47366"/>
              <a:chOff x="3960625" y="2587825"/>
              <a:chExt cx="94050" cy="104125"/>
            </a:xfrm>
          </p:grpSpPr>
          <p:sp>
            <p:nvSpPr>
              <p:cNvPr id="1665" name="Google Shape;1665;p69"/>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1666" name="Google Shape;1666;p69"/>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 name="Google Shape;1667;p69"/>
            <p:cNvGrpSpPr/>
            <p:nvPr/>
          </p:nvGrpSpPr>
          <p:grpSpPr>
            <a:xfrm>
              <a:off x="3782759" y="2807162"/>
              <a:ext cx="82686" cy="85487"/>
              <a:chOff x="3765350" y="2500900"/>
              <a:chExt cx="173600" cy="187925"/>
            </a:xfrm>
          </p:grpSpPr>
          <p:sp>
            <p:nvSpPr>
              <p:cNvPr id="1668" name="Google Shape;1668;p69"/>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1669" name="Google Shape;1669;p69"/>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69"/>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69"/>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69"/>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69"/>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4" name="Google Shape;1674;p69"/>
            <p:cNvGrpSpPr/>
            <p:nvPr/>
          </p:nvGrpSpPr>
          <p:grpSpPr>
            <a:xfrm>
              <a:off x="3775674" y="2798496"/>
              <a:ext cx="40545" cy="23564"/>
              <a:chOff x="3750475" y="2481850"/>
              <a:chExt cx="85125" cy="51800"/>
            </a:xfrm>
          </p:grpSpPr>
          <p:sp>
            <p:nvSpPr>
              <p:cNvPr id="1675" name="Google Shape;1675;p69"/>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69"/>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1677" name="Google Shape;1677;p69"/>
            <p:cNvGrpSpPr/>
            <p:nvPr/>
          </p:nvGrpSpPr>
          <p:grpSpPr>
            <a:xfrm>
              <a:off x="3716946" y="2776024"/>
              <a:ext cx="81971" cy="76912"/>
              <a:chOff x="3627175" y="2432450"/>
              <a:chExt cx="172100" cy="169075"/>
            </a:xfrm>
          </p:grpSpPr>
          <p:sp>
            <p:nvSpPr>
              <p:cNvPr id="1678" name="Google Shape;1678;p69"/>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69"/>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1680" name="Google Shape;1680;p69"/>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1681" name="Google Shape;1681;p69"/>
            <p:cNvGrpSpPr/>
            <p:nvPr/>
          </p:nvGrpSpPr>
          <p:grpSpPr>
            <a:xfrm>
              <a:off x="3685682" y="2845624"/>
              <a:ext cx="29311" cy="45055"/>
              <a:chOff x="3561536" y="2585450"/>
              <a:chExt cx="61539" cy="99045"/>
            </a:xfrm>
          </p:grpSpPr>
          <p:sp>
            <p:nvSpPr>
              <p:cNvPr id="1682" name="Google Shape;1682;p69"/>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69"/>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1684" name="Google Shape;1684;p69"/>
            <p:cNvGrpSpPr/>
            <p:nvPr/>
          </p:nvGrpSpPr>
          <p:grpSpPr>
            <a:xfrm>
              <a:off x="3849905" y="2572252"/>
              <a:ext cx="74339" cy="119559"/>
              <a:chOff x="3906325" y="1984500"/>
              <a:chExt cx="156075" cy="262825"/>
            </a:xfrm>
          </p:grpSpPr>
          <p:sp>
            <p:nvSpPr>
              <p:cNvPr id="1685" name="Google Shape;1685;p69"/>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1686" name="Google Shape;1686;p69"/>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7" name="Google Shape;1687;p69"/>
            <p:cNvGrpSpPr/>
            <p:nvPr/>
          </p:nvGrpSpPr>
          <p:grpSpPr>
            <a:xfrm>
              <a:off x="2654821" y="2414345"/>
              <a:ext cx="667570" cy="558731"/>
              <a:chOff x="1397225" y="1637375"/>
              <a:chExt cx="1401575" cy="1228250"/>
            </a:xfrm>
          </p:grpSpPr>
          <p:sp>
            <p:nvSpPr>
              <p:cNvPr id="1688" name="Google Shape;1688;p69"/>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1689" name="Google Shape;1689;p69"/>
              <p:cNvGrpSpPr/>
              <p:nvPr/>
            </p:nvGrpSpPr>
            <p:grpSpPr>
              <a:xfrm>
                <a:off x="1397225" y="1637375"/>
                <a:ext cx="1398775" cy="1228250"/>
                <a:chOff x="1397225" y="1637375"/>
                <a:chExt cx="1398775" cy="1228250"/>
              </a:xfrm>
            </p:grpSpPr>
            <p:sp>
              <p:nvSpPr>
                <p:cNvPr id="1690" name="Google Shape;1690;p69"/>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69"/>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692" name="Google Shape;1692;p69"/>
            <p:cNvGrpSpPr/>
            <p:nvPr/>
          </p:nvGrpSpPr>
          <p:grpSpPr>
            <a:xfrm>
              <a:off x="3230417" y="3103734"/>
              <a:ext cx="282982" cy="280332"/>
              <a:chOff x="2605700" y="3152850"/>
              <a:chExt cx="594125" cy="616250"/>
            </a:xfrm>
          </p:grpSpPr>
          <p:sp>
            <p:nvSpPr>
              <p:cNvPr id="1693" name="Google Shape;1693;p69"/>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1694" name="Google Shape;1694;p69"/>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1695" name="Google Shape;1695;p69"/>
            <p:cNvGrpSpPr/>
            <p:nvPr/>
          </p:nvGrpSpPr>
          <p:grpSpPr>
            <a:xfrm>
              <a:off x="3265985" y="3226989"/>
              <a:ext cx="87151" cy="346202"/>
              <a:chOff x="2680375" y="3423800"/>
              <a:chExt cx="182975" cy="761050"/>
            </a:xfrm>
          </p:grpSpPr>
          <p:sp>
            <p:nvSpPr>
              <p:cNvPr id="1696" name="Google Shape;1696;p69"/>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1697" name="Google Shape;1697;p69"/>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8" name="Google Shape;1698;p69"/>
            <p:cNvGrpSpPr/>
            <p:nvPr/>
          </p:nvGrpSpPr>
          <p:grpSpPr>
            <a:xfrm>
              <a:off x="3855466" y="3289811"/>
              <a:ext cx="112514" cy="94210"/>
              <a:chOff x="3918000" y="3561900"/>
              <a:chExt cx="236225" cy="207100"/>
            </a:xfrm>
          </p:grpSpPr>
          <p:sp>
            <p:nvSpPr>
              <p:cNvPr id="1699" name="Google Shape;1699;p69"/>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1700" name="Google Shape;1700;p69"/>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1" name="Google Shape;1701;p69"/>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69"/>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69"/>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1704" name="Google Shape;1704;p69"/>
            <p:cNvGrpSpPr/>
            <p:nvPr/>
          </p:nvGrpSpPr>
          <p:grpSpPr>
            <a:xfrm>
              <a:off x="2905224" y="2311071"/>
              <a:ext cx="596721" cy="528992"/>
              <a:chOff x="1922950" y="1410350"/>
              <a:chExt cx="1252825" cy="1162875"/>
            </a:xfrm>
          </p:grpSpPr>
          <p:sp>
            <p:nvSpPr>
              <p:cNvPr id="1705" name="Google Shape;1705;p69"/>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69"/>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69"/>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69"/>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69"/>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69"/>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69"/>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69"/>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69"/>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69"/>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69"/>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69"/>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69"/>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69"/>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69"/>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69"/>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1721" name="Google Shape;1721;p69"/>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69"/>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69"/>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69"/>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69"/>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69"/>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69"/>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69"/>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69"/>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69"/>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69"/>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69"/>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69"/>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69"/>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69"/>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69"/>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69"/>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69"/>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69"/>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69"/>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741" name="Google Shape;1741;p69"/>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742" name="Google Shape;1742;p69"/>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3" name="Google Shape;1743;p69"/>
            <p:cNvGrpSpPr/>
            <p:nvPr/>
          </p:nvGrpSpPr>
          <p:grpSpPr>
            <a:xfrm>
              <a:off x="3280929" y="3294542"/>
              <a:ext cx="109894" cy="272224"/>
              <a:chOff x="2711750" y="3572300"/>
              <a:chExt cx="230725" cy="598425"/>
            </a:xfrm>
          </p:grpSpPr>
          <p:sp>
            <p:nvSpPr>
              <p:cNvPr id="1744" name="Google Shape;1744;p69"/>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69"/>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46" name="Google Shape;1746;p69"/>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47" name="Google Shape;1747;p69"/>
            <p:cNvGrpSpPr/>
            <p:nvPr/>
          </p:nvGrpSpPr>
          <p:grpSpPr>
            <a:xfrm>
              <a:off x="3790439" y="2408636"/>
              <a:ext cx="73017" cy="75684"/>
              <a:chOff x="3781475" y="1624825"/>
              <a:chExt cx="153300" cy="166375"/>
            </a:xfrm>
          </p:grpSpPr>
          <p:sp>
            <p:nvSpPr>
              <p:cNvPr id="1748" name="Google Shape;1748;p69"/>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69"/>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69"/>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69"/>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2" name="Google Shape;1752;p69"/>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69"/>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69"/>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69"/>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69"/>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69"/>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69"/>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59" name="Google Shape;1759;p69"/>
            <p:cNvGrpSpPr/>
            <p:nvPr/>
          </p:nvGrpSpPr>
          <p:grpSpPr>
            <a:xfrm>
              <a:off x="4403342" y="3107749"/>
              <a:ext cx="316680" cy="101374"/>
              <a:chOff x="5068275" y="3161675"/>
              <a:chExt cx="664875" cy="222850"/>
            </a:xfrm>
          </p:grpSpPr>
          <p:sp>
            <p:nvSpPr>
              <p:cNvPr id="1760" name="Google Shape;1760;p69"/>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69"/>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69"/>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69"/>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64" name="Google Shape;1764;p69"/>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69"/>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69"/>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69"/>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69"/>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69"/>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69"/>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69"/>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69"/>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69"/>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69"/>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69"/>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69"/>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69"/>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69"/>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69"/>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69"/>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69"/>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69"/>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69"/>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69"/>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69"/>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69"/>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69"/>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69"/>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69"/>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69"/>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69"/>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69"/>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3" name="Google Shape;1793;p69"/>
            <p:cNvGrpSpPr/>
            <p:nvPr/>
          </p:nvGrpSpPr>
          <p:grpSpPr>
            <a:xfrm>
              <a:off x="3697513" y="2707266"/>
              <a:ext cx="59549" cy="79733"/>
              <a:chOff x="3586375" y="2281300"/>
              <a:chExt cx="125025" cy="175275"/>
            </a:xfrm>
          </p:grpSpPr>
          <p:sp>
            <p:nvSpPr>
              <p:cNvPr id="1794" name="Google Shape;1794;p69"/>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69"/>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96" name="Google Shape;1796;p69"/>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97" name="Google Shape;1797;p69"/>
            <p:cNvGrpSpPr/>
            <p:nvPr/>
          </p:nvGrpSpPr>
          <p:grpSpPr>
            <a:xfrm>
              <a:off x="4513224" y="3221724"/>
              <a:ext cx="274563" cy="280321"/>
              <a:chOff x="5298975" y="3412225"/>
              <a:chExt cx="576450" cy="616225"/>
            </a:xfrm>
          </p:grpSpPr>
          <p:sp>
            <p:nvSpPr>
              <p:cNvPr id="1798" name="Google Shape;1798;p69"/>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799" name="Google Shape;1799;p69"/>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 name="Google Shape;1800;p69"/>
            <p:cNvGrpSpPr/>
            <p:nvPr/>
          </p:nvGrpSpPr>
          <p:grpSpPr>
            <a:xfrm>
              <a:off x="4824403" y="3421846"/>
              <a:ext cx="110132" cy="130647"/>
              <a:chOff x="5952300" y="3852150"/>
              <a:chExt cx="231225" cy="287200"/>
            </a:xfrm>
          </p:grpSpPr>
          <p:sp>
            <p:nvSpPr>
              <p:cNvPr id="1801" name="Google Shape;1801;p69"/>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69"/>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03" name="Google Shape;1803;p69"/>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69"/>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69"/>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69"/>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69"/>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69"/>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69"/>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69"/>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1" name="Google Shape;1811;p69"/>
            <p:cNvGrpSpPr/>
            <p:nvPr/>
          </p:nvGrpSpPr>
          <p:grpSpPr>
            <a:xfrm>
              <a:off x="4295710" y="3079670"/>
              <a:ext cx="14968" cy="27135"/>
              <a:chOff x="4842300" y="3099950"/>
              <a:chExt cx="31425" cy="59650"/>
            </a:xfrm>
          </p:grpSpPr>
          <p:sp>
            <p:nvSpPr>
              <p:cNvPr id="1812" name="Google Shape;1812;p69"/>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69"/>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69"/>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69"/>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6" name="Google Shape;1816;p69"/>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69"/>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69"/>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69"/>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69"/>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69"/>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69"/>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69"/>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24" name="Google Shape;1824;p69"/>
            <p:cNvGrpSpPr/>
            <p:nvPr/>
          </p:nvGrpSpPr>
          <p:grpSpPr>
            <a:xfrm>
              <a:off x="3831056" y="2816010"/>
              <a:ext cx="37378" cy="27612"/>
              <a:chOff x="3866750" y="2520350"/>
              <a:chExt cx="78475" cy="60700"/>
            </a:xfrm>
          </p:grpSpPr>
          <p:sp>
            <p:nvSpPr>
              <p:cNvPr id="1825" name="Google Shape;1825;p69"/>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69"/>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69"/>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69"/>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29" name="Google Shape;1829;p69"/>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69"/>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69"/>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69"/>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69"/>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69"/>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69"/>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69"/>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69"/>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69"/>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69"/>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69"/>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69"/>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69"/>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69"/>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69"/>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69"/>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846" name="Google Shape;1846;p69"/>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69"/>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69"/>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69"/>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69"/>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69"/>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69"/>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69"/>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69"/>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69"/>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69"/>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69"/>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858" name="Google Shape;1858;p69"/>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69"/>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69"/>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69"/>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69"/>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69"/>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69"/>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69"/>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69"/>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69"/>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69"/>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69"/>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69"/>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1" name="Google Shape;1871;p69"/>
            <p:cNvGrpSpPr/>
            <p:nvPr/>
          </p:nvGrpSpPr>
          <p:grpSpPr>
            <a:xfrm>
              <a:off x="3632736" y="3051591"/>
              <a:ext cx="63288" cy="45217"/>
              <a:chOff x="3450375" y="3038225"/>
              <a:chExt cx="132875" cy="99400"/>
            </a:xfrm>
          </p:grpSpPr>
          <p:sp>
            <p:nvSpPr>
              <p:cNvPr id="1872" name="Google Shape;1872;p69"/>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69"/>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4" name="Google Shape;1874;p69"/>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69"/>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69"/>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69"/>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69"/>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69"/>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69"/>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69"/>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69"/>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883" name="Google Shape;1883;p69"/>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69"/>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69"/>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69"/>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69"/>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69"/>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69"/>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69"/>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69"/>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69"/>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1893" name="Google Shape;1893;p69"/>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69"/>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69"/>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69"/>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69"/>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69"/>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1899" name="Google Shape;1899;p69"/>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69"/>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69"/>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6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69"/>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69"/>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69"/>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69"/>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69"/>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69"/>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9" name="Google Shape;1909;p69"/>
          <p:cNvGrpSpPr/>
          <p:nvPr/>
        </p:nvGrpSpPr>
        <p:grpSpPr>
          <a:xfrm>
            <a:off x="719115" y="2852867"/>
            <a:ext cx="2622876" cy="1333540"/>
            <a:chOff x="238125" y="1038125"/>
            <a:chExt cx="7146800" cy="3633625"/>
          </a:xfrm>
        </p:grpSpPr>
        <p:sp>
          <p:nvSpPr>
            <p:cNvPr id="1910" name="Google Shape;1910;p69"/>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69"/>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69"/>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69"/>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69"/>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69"/>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69"/>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69"/>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69"/>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69"/>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69"/>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69"/>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69"/>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69"/>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69"/>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69"/>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69"/>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69"/>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69"/>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69"/>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69"/>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69"/>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69"/>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69"/>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69"/>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69"/>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69"/>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69"/>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69"/>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69"/>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69"/>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69"/>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69"/>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69"/>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69"/>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69"/>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69"/>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69"/>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69"/>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69"/>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69"/>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69"/>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69"/>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69"/>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69"/>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69"/>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69"/>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69"/>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69"/>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69"/>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69"/>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69"/>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69"/>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69"/>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69"/>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69"/>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69"/>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69"/>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69"/>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69"/>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69"/>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69"/>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69"/>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69"/>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69"/>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69"/>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69"/>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69"/>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69"/>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69"/>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69"/>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69"/>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69"/>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69"/>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69"/>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69"/>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69"/>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69"/>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69"/>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69"/>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69"/>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69"/>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69"/>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69"/>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69"/>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69"/>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69"/>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69"/>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69"/>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69"/>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69"/>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69"/>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69"/>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69"/>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69"/>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69"/>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69"/>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69"/>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69"/>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69"/>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69"/>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69"/>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69"/>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69"/>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69"/>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69"/>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69"/>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69"/>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69"/>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69"/>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69"/>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69"/>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69"/>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69"/>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69"/>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69"/>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69"/>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69"/>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69"/>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69"/>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69"/>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69"/>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69"/>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69"/>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69"/>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69"/>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69"/>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69"/>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69"/>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69"/>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69"/>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69"/>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69"/>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69"/>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69"/>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69"/>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69"/>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69"/>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69"/>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69"/>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69"/>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69"/>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69"/>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69"/>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69"/>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69"/>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69"/>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69"/>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69"/>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69"/>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69"/>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69"/>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69"/>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69"/>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69"/>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69"/>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69"/>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69"/>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69"/>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69"/>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69"/>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69"/>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69"/>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69"/>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69"/>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69"/>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69"/>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69"/>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69"/>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69"/>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69"/>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69"/>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69"/>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69"/>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69"/>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69"/>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69"/>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69"/>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69"/>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69"/>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69"/>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69"/>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69"/>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69"/>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69"/>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69"/>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69"/>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69"/>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69"/>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69"/>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69"/>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69"/>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69"/>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69"/>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69"/>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69"/>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69"/>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69"/>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69"/>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69"/>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69"/>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69"/>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69"/>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69"/>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69"/>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69"/>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69"/>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69"/>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69"/>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69"/>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69"/>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69"/>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69"/>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69"/>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69"/>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69"/>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69"/>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69"/>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69"/>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69"/>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69"/>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69"/>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69"/>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69"/>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69"/>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69"/>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69"/>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69"/>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69"/>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69"/>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69"/>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69"/>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69"/>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69"/>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69"/>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69"/>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69"/>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69"/>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69"/>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69"/>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69"/>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69"/>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69"/>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69"/>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69"/>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69"/>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69"/>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69"/>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69"/>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69"/>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69"/>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69"/>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69"/>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69"/>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69"/>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69"/>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69"/>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69"/>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69"/>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69"/>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69"/>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69"/>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69"/>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69"/>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69"/>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69"/>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69"/>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69"/>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69"/>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69"/>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69"/>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69"/>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69"/>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69"/>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69"/>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69"/>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69"/>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69"/>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69"/>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69"/>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69"/>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69"/>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69"/>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69"/>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69"/>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69"/>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69"/>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69"/>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69"/>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69"/>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69"/>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69"/>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69"/>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69"/>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69"/>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69"/>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69"/>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69"/>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69"/>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69"/>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69"/>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69"/>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69"/>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69"/>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69"/>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69"/>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69"/>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69"/>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69"/>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69"/>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69"/>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69"/>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69"/>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69"/>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69"/>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69"/>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69"/>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69"/>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69"/>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69"/>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69"/>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69"/>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69"/>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69"/>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69"/>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69"/>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69"/>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69"/>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69"/>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69"/>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69"/>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69"/>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69"/>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69"/>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69"/>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69"/>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69"/>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69"/>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69"/>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69"/>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69"/>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69"/>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69"/>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69"/>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69"/>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69"/>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69"/>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69"/>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69"/>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69"/>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69"/>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69"/>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69"/>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69"/>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69"/>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69"/>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69"/>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69"/>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69"/>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69"/>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69"/>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69"/>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69"/>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69"/>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69"/>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69"/>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69"/>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69"/>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69"/>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69"/>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69"/>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69"/>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69"/>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69"/>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69"/>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69"/>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69"/>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69"/>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69"/>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69"/>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69"/>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69"/>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69"/>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69"/>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69"/>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69"/>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69"/>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69"/>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69"/>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69"/>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69"/>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69"/>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69"/>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69"/>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69"/>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69"/>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69"/>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69"/>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69"/>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69"/>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69"/>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69"/>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69"/>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69"/>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69"/>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69"/>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69"/>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69"/>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69"/>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69"/>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69"/>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69"/>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69"/>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69"/>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69"/>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69"/>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69"/>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69"/>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69"/>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69"/>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69"/>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69"/>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69"/>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69"/>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69"/>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69"/>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69"/>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69"/>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69"/>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69"/>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69"/>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69"/>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69"/>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69"/>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69"/>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69"/>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69"/>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69"/>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69"/>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69"/>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69"/>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69"/>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69"/>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69"/>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69"/>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69"/>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69"/>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69"/>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69"/>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69"/>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69"/>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69"/>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69"/>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69"/>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69"/>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69"/>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69"/>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69"/>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69"/>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69"/>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69"/>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69"/>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69"/>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69"/>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69"/>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69"/>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69"/>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69"/>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69"/>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69"/>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69"/>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69"/>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69"/>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69"/>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69"/>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69"/>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69"/>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69"/>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69"/>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69"/>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69"/>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1" name="Google Shape;2391;p69"/>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69"/>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69"/>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69"/>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69"/>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69"/>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69"/>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69"/>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69"/>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69"/>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69"/>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69"/>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69"/>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69"/>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69"/>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69"/>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69"/>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69"/>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69"/>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69"/>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69"/>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69"/>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69"/>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69"/>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69"/>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69"/>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69"/>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69"/>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69"/>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69"/>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69"/>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69"/>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69"/>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69"/>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69"/>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69"/>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69"/>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69"/>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69"/>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69"/>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69"/>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69"/>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69"/>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69"/>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69"/>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69"/>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69"/>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69"/>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69"/>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69"/>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69"/>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69"/>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69"/>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69"/>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69"/>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69"/>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69"/>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69"/>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69"/>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69"/>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69"/>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69"/>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69"/>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69"/>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69"/>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69"/>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69"/>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69"/>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69"/>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69"/>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69"/>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69"/>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69"/>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69"/>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69"/>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69"/>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69"/>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69"/>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69"/>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69"/>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69"/>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69"/>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69"/>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69"/>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69"/>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69"/>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69"/>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69"/>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69"/>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69"/>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69"/>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69"/>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69"/>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69"/>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69"/>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69"/>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69"/>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69"/>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69"/>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69"/>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69"/>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69"/>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69"/>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69"/>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69"/>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69"/>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69"/>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69"/>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69"/>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69"/>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69"/>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69"/>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69"/>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69"/>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69"/>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69"/>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69"/>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69"/>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69"/>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69"/>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69"/>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69"/>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69"/>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69"/>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69"/>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69"/>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69"/>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69"/>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69"/>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69"/>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69"/>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69"/>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69"/>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69"/>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69"/>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69"/>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69"/>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69"/>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69"/>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69"/>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69"/>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69"/>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69"/>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69"/>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69"/>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69"/>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69"/>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69"/>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69"/>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69"/>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69"/>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69"/>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69"/>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69"/>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69"/>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69"/>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69"/>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69"/>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69"/>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69"/>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69"/>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69"/>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69"/>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69"/>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69"/>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69"/>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69"/>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69"/>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69"/>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69"/>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69"/>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69"/>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69"/>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69"/>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69"/>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69"/>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69"/>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69"/>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69"/>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69"/>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69"/>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69"/>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69"/>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69"/>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69"/>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69"/>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69"/>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69"/>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69"/>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69"/>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69"/>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69"/>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69"/>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69"/>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69"/>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69"/>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69"/>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69"/>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69"/>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69"/>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69"/>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69"/>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69"/>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69"/>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69"/>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69"/>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69"/>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69"/>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69"/>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69"/>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69"/>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69"/>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69"/>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69"/>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69"/>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69"/>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69"/>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69"/>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69"/>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69"/>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69"/>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69"/>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69"/>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69"/>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69"/>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69"/>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69"/>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69"/>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69"/>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69"/>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69"/>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69"/>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69"/>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69"/>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69"/>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69"/>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69"/>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69"/>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69"/>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69"/>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69"/>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69"/>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69"/>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69"/>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69"/>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69"/>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69"/>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69"/>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69"/>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69"/>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69"/>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69"/>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69"/>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69"/>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69"/>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69"/>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69"/>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69"/>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69"/>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69"/>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69"/>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69"/>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69"/>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69"/>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69"/>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69"/>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69"/>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69"/>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69"/>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69"/>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69"/>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69"/>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69"/>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69"/>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69"/>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69"/>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69"/>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69"/>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69"/>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69"/>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69"/>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69"/>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69"/>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69"/>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69"/>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69"/>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69"/>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69"/>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69"/>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69"/>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69"/>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69"/>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69"/>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69"/>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69"/>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69"/>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69"/>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69"/>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69"/>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69"/>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69"/>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69"/>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69"/>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69"/>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69"/>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69"/>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69"/>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69"/>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69"/>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69"/>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69"/>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69"/>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69"/>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69"/>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69"/>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69"/>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69"/>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69"/>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69"/>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69"/>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69"/>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69"/>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69"/>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69"/>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69"/>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69"/>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69"/>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69"/>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69"/>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69"/>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69"/>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69"/>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69"/>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69"/>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69"/>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69"/>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69"/>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69"/>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69"/>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69"/>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69"/>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69"/>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69"/>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69"/>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69"/>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69"/>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69"/>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69"/>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69"/>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69"/>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69"/>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69"/>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69"/>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69"/>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69"/>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69"/>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69"/>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69"/>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69"/>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69"/>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69"/>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69"/>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69"/>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69"/>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69"/>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69"/>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69"/>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69"/>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69"/>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69"/>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69"/>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69"/>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69"/>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69"/>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69"/>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69"/>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69"/>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69"/>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69"/>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69"/>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69"/>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69"/>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69"/>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69"/>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69"/>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69"/>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69"/>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69"/>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69"/>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69"/>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69"/>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69"/>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69"/>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69"/>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69"/>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69"/>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69"/>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69"/>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69"/>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69"/>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69"/>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69"/>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69"/>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69"/>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69"/>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69"/>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69"/>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69"/>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69"/>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69"/>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69"/>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69"/>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69"/>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69"/>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69"/>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69"/>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69"/>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69"/>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69"/>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69"/>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69"/>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69"/>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69"/>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69"/>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69"/>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69"/>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69"/>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69"/>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69"/>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69"/>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69"/>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69"/>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69"/>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69"/>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69"/>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69"/>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69"/>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69"/>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69"/>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69"/>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69"/>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69"/>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69"/>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69"/>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69"/>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69"/>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69"/>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69"/>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69"/>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69"/>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69"/>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69"/>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69"/>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69"/>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69"/>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69"/>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69"/>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69"/>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69"/>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69"/>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69"/>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69"/>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69"/>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69"/>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69"/>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69"/>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69"/>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69"/>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69"/>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69"/>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69"/>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69"/>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69"/>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69"/>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69"/>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69"/>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69"/>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69"/>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69"/>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69"/>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69"/>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69"/>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69"/>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69"/>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69"/>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69"/>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69"/>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69"/>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69"/>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69"/>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69"/>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69"/>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69"/>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69"/>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69"/>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69"/>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69"/>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69"/>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69"/>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69"/>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69"/>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69"/>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69"/>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69"/>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69"/>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69"/>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69"/>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69"/>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69"/>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69"/>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69"/>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69"/>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69"/>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69"/>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69"/>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69"/>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69"/>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69"/>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69"/>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69"/>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69"/>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69"/>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69"/>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69"/>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69"/>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69"/>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69"/>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69"/>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69"/>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69"/>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69"/>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69"/>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69"/>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69"/>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69"/>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69"/>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69"/>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69"/>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69"/>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69"/>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69"/>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69"/>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69"/>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69"/>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69"/>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69"/>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69"/>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69"/>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69"/>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69"/>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69"/>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69"/>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69"/>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69"/>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69"/>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69"/>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69"/>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69"/>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69"/>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69"/>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69"/>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69"/>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69"/>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69"/>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69"/>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69"/>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69"/>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69"/>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69"/>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69"/>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69"/>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69"/>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69"/>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69"/>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69"/>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69"/>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69"/>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69"/>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69"/>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69"/>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69"/>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69"/>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69"/>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69"/>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69"/>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69"/>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69"/>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69"/>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69"/>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69"/>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69"/>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69"/>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69"/>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69"/>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69"/>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69"/>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69"/>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69"/>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69"/>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69"/>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69"/>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69"/>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69"/>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69"/>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69"/>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69"/>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69"/>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69"/>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69"/>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69"/>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69"/>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69"/>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69"/>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69"/>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69"/>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69"/>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69"/>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69"/>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69"/>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69"/>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69"/>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69"/>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69"/>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69"/>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69"/>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69"/>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69"/>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69"/>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69"/>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69"/>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69"/>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69"/>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69"/>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69"/>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69"/>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69"/>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69"/>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69"/>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69"/>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69"/>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69"/>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69"/>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69"/>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69"/>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69"/>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69"/>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69"/>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69"/>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69"/>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69"/>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69"/>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69"/>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69"/>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69"/>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69"/>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69"/>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69"/>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69"/>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69"/>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69"/>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69"/>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69"/>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69"/>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69"/>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69"/>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69"/>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69"/>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69"/>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69"/>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69"/>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69"/>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69"/>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69"/>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69"/>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69"/>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69"/>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69"/>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69"/>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69"/>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69"/>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69"/>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69"/>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69"/>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69"/>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69"/>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69"/>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69"/>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69"/>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69"/>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69"/>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69"/>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69"/>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69"/>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69"/>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69"/>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69"/>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69"/>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69"/>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69"/>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69"/>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69"/>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69"/>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69"/>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69"/>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69"/>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69"/>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69"/>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69"/>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69"/>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69"/>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69"/>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69"/>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69"/>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69"/>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69"/>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69"/>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69"/>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69"/>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69"/>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69"/>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69"/>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69"/>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69"/>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69"/>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69"/>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69"/>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69"/>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69"/>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69"/>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69"/>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69"/>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69"/>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69"/>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69"/>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69"/>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69"/>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69"/>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69"/>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69"/>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69"/>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69"/>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69"/>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69"/>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69"/>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69"/>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69"/>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69"/>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69"/>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69"/>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69"/>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69"/>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69"/>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69"/>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69"/>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69"/>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69"/>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69"/>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69"/>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69"/>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69"/>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69"/>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69"/>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69"/>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69"/>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69"/>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69"/>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69"/>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69"/>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69"/>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69"/>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69"/>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69"/>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69"/>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69"/>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69"/>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69"/>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69"/>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69"/>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69"/>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69"/>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69"/>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69"/>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69"/>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69"/>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69"/>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69"/>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69"/>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69"/>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69"/>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69"/>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69"/>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69"/>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69"/>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69"/>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69"/>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69"/>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69"/>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69"/>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69"/>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69"/>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69"/>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69"/>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69"/>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69"/>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69"/>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69"/>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69"/>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69"/>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69"/>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69"/>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69"/>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69"/>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69"/>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69"/>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69"/>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69"/>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69"/>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69"/>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69"/>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69"/>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69"/>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69"/>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69"/>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69"/>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69"/>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69"/>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69"/>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69"/>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69"/>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69"/>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69"/>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69"/>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69"/>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69"/>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69"/>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69"/>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69"/>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69"/>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69"/>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69"/>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69"/>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69"/>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69"/>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69"/>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69"/>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69"/>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69"/>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69"/>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69"/>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69"/>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69"/>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69"/>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69"/>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69"/>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69"/>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69"/>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69"/>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69"/>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69"/>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69"/>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69"/>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69"/>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69"/>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69"/>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69"/>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69"/>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69"/>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69"/>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69"/>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69"/>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69"/>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69"/>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69"/>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69"/>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69"/>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69"/>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69"/>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69"/>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69"/>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69"/>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69"/>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69"/>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69"/>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69"/>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69"/>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69"/>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69"/>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69"/>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69"/>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69"/>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69"/>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69"/>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69"/>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69"/>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69"/>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69"/>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69"/>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69"/>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69"/>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69"/>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69"/>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69"/>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69"/>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69"/>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69"/>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69"/>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69"/>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69"/>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69"/>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69"/>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69"/>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69"/>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69"/>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69"/>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69"/>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69"/>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69"/>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69"/>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69"/>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69"/>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69"/>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69"/>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69"/>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69"/>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69"/>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69"/>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69"/>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69"/>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69"/>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69"/>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69"/>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69"/>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69"/>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69"/>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69"/>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69"/>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69"/>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69"/>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69"/>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69"/>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69"/>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69"/>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69"/>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69"/>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69"/>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69"/>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69"/>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69"/>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69"/>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69"/>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69"/>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69"/>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69"/>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69"/>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69"/>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69"/>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69"/>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69"/>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69"/>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69"/>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69"/>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69"/>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69"/>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69"/>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69"/>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69"/>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69"/>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69"/>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69"/>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69"/>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69"/>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69"/>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69"/>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69"/>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69"/>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69"/>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69"/>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69"/>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69"/>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69"/>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69"/>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69"/>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69"/>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69"/>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69"/>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69"/>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69"/>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69"/>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69"/>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69"/>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69"/>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69"/>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69"/>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69"/>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69"/>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69"/>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69"/>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69"/>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69"/>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69"/>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69"/>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69"/>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69"/>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69"/>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69"/>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69"/>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69"/>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69"/>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69"/>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69"/>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69"/>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69"/>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69"/>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69"/>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69"/>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69"/>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69"/>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8" name="Google Shape;3408;p69"/>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69"/>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69"/>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69"/>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69"/>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69"/>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69"/>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69"/>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69"/>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69"/>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69"/>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69"/>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69"/>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69"/>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69"/>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69"/>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69"/>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69"/>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69"/>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69"/>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69"/>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69"/>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69"/>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69"/>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69"/>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69"/>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69"/>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9"/>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9"/>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9"/>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9"/>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9"/>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9"/>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9"/>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9"/>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9"/>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9"/>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9"/>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9"/>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9"/>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9"/>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9"/>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9"/>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9"/>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9"/>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9"/>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9"/>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9"/>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9"/>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9"/>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9"/>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9"/>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9"/>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9"/>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9"/>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9"/>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9"/>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9"/>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9"/>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9"/>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9"/>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9"/>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9"/>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9"/>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9"/>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9"/>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9"/>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9"/>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9"/>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9"/>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9"/>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9"/>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9"/>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9"/>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2" name="Google Shape;3482;p69"/>
          <p:cNvGrpSpPr/>
          <p:nvPr/>
        </p:nvGrpSpPr>
        <p:grpSpPr>
          <a:xfrm>
            <a:off x="5834043" y="994977"/>
            <a:ext cx="2590840" cy="1380235"/>
            <a:chOff x="233350" y="949250"/>
            <a:chExt cx="7137300" cy="3802300"/>
          </a:xfrm>
        </p:grpSpPr>
        <p:sp>
          <p:nvSpPr>
            <p:cNvPr id="3483" name="Google Shape;3483;p69"/>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9"/>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9"/>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9"/>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9"/>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9"/>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9"/>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9"/>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9"/>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9"/>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9"/>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9"/>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9"/>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9"/>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9"/>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9"/>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9"/>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9"/>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9"/>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9"/>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9"/>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9"/>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9"/>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9"/>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9"/>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9"/>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9"/>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9"/>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9"/>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9"/>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9"/>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9"/>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9"/>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9"/>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9"/>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9"/>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9"/>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9"/>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9"/>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9"/>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9"/>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9"/>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9"/>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9"/>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9"/>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9"/>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9"/>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9"/>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9"/>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9"/>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9"/>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4" name="Google Shape;3534;p69"/>
          <p:cNvGrpSpPr/>
          <p:nvPr/>
        </p:nvGrpSpPr>
        <p:grpSpPr>
          <a:xfrm>
            <a:off x="7648472" y="3039750"/>
            <a:ext cx="104231" cy="320340"/>
            <a:chOff x="7564426" y="3224343"/>
            <a:chExt cx="119985" cy="368801"/>
          </a:xfrm>
        </p:grpSpPr>
        <p:sp>
          <p:nvSpPr>
            <p:cNvPr id="3535" name="Google Shape;3535;p69"/>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9"/>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7" name="Google Shape;3537;p69"/>
          <p:cNvGrpSpPr/>
          <p:nvPr/>
        </p:nvGrpSpPr>
        <p:grpSpPr>
          <a:xfrm>
            <a:off x="7347961" y="3033852"/>
            <a:ext cx="189489" cy="332132"/>
            <a:chOff x="8370831" y="3202002"/>
            <a:chExt cx="218129" cy="382376"/>
          </a:xfrm>
        </p:grpSpPr>
        <p:sp>
          <p:nvSpPr>
            <p:cNvPr id="3538" name="Google Shape;3538;p69"/>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9"/>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0" name="Google Shape;3540;p69"/>
          <p:cNvGrpSpPr/>
          <p:nvPr/>
        </p:nvGrpSpPr>
        <p:grpSpPr>
          <a:xfrm>
            <a:off x="8071350" y="3444984"/>
            <a:ext cx="309429" cy="267000"/>
            <a:chOff x="6742064" y="3750480"/>
            <a:chExt cx="399315" cy="344560"/>
          </a:xfrm>
        </p:grpSpPr>
        <p:sp>
          <p:nvSpPr>
            <p:cNvPr id="3541" name="Google Shape;3541;p69"/>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69"/>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3" name="Google Shape;3543;p69"/>
          <p:cNvGrpSpPr/>
          <p:nvPr/>
        </p:nvGrpSpPr>
        <p:grpSpPr>
          <a:xfrm>
            <a:off x="7610369" y="3796031"/>
            <a:ext cx="180437" cy="281608"/>
            <a:chOff x="7248525" y="3739696"/>
            <a:chExt cx="230531" cy="359790"/>
          </a:xfrm>
        </p:grpSpPr>
        <p:sp>
          <p:nvSpPr>
            <p:cNvPr id="3544" name="Google Shape;3544;p69"/>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9"/>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6" name="Google Shape;3546;p69"/>
          <p:cNvGrpSpPr/>
          <p:nvPr/>
        </p:nvGrpSpPr>
        <p:grpSpPr>
          <a:xfrm>
            <a:off x="7856288" y="3439255"/>
            <a:ext cx="162896" cy="278710"/>
            <a:chOff x="7601242" y="3729267"/>
            <a:chExt cx="222566" cy="380803"/>
          </a:xfrm>
        </p:grpSpPr>
        <p:sp>
          <p:nvSpPr>
            <p:cNvPr id="3547" name="Google Shape;3547;p69"/>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9"/>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49" name="Google Shape;3549;p69"/>
          <p:cNvSpPr/>
          <p:nvPr/>
        </p:nvSpPr>
        <p:spPr>
          <a:xfrm>
            <a:off x="7822314" y="3051612"/>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0" name="Google Shape;3550;p69"/>
          <p:cNvGrpSpPr/>
          <p:nvPr/>
        </p:nvGrpSpPr>
        <p:grpSpPr>
          <a:xfrm>
            <a:off x="7345934" y="3440396"/>
            <a:ext cx="193543" cy="275990"/>
            <a:chOff x="8304647" y="3738687"/>
            <a:chExt cx="225076" cy="320956"/>
          </a:xfrm>
        </p:grpSpPr>
        <p:sp>
          <p:nvSpPr>
            <p:cNvPr id="3551" name="Google Shape;3551;p69"/>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9"/>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9"/>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4" name="Google Shape;3554;p69"/>
          <p:cNvGrpSpPr/>
          <p:nvPr/>
        </p:nvGrpSpPr>
        <p:grpSpPr>
          <a:xfrm>
            <a:off x="7618426" y="3440396"/>
            <a:ext cx="178492" cy="275990"/>
            <a:chOff x="8615101" y="3738687"/>
            <a:chExt cx="207573" cy="320956"/>
          </a:xfrm>
        </p:grpSpPr>
        <p:sp>
          <p:nvSpPr>
            <p:cNvPr id="3555" name="Google Shape;3555;p69"/>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9"/>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9"/>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58" name="Google Shape;3558;p69"/>
          <p:cNvSpPr/>
          <p:nvPr/>
        </p:nvSpPr>
        <p:spPr>
          <a:xfrm>
            <a:off x="8114866" y="3030279"/>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59" name="Google Shape;3559;p69"/>
          <p:cNvGrpSpPr/>
          <p:nvPr/>
        </p:nvGrpSpPr>
        <p:grpSpPr>
          <a:xfrm>
            <a:off x="6013131" y="3561884"/>
            <a:ext cx="557670" cy="511283"/>
            <a:chOff x="6015419" y="3716859"/>
            <a:chExt cx="557671" cy="511283"/>
          </a:xfrm>
        </p:grpSpPr>
        <p:sp>
          <p:nvSpPr>
            <p:cNvPr id="3560" name="Google Shape;3560;p69"/>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61" name="Google Shape;3561;p69"/>
            <p:cNvGrpSpPr/>
            <p:nvPr/>
          </p:nvGrpSpPr>
          <p:grpSpPr>
            <a:xfrm>
              <a:off x="6036094" y="3716980"/>
              <a:ext cx="529860" cy="510468"/>
              <a:chOff x="6036094" y="3716980"/>
              <a:chExt cx="529860" cy="510468"/>
            </a:xfrm>
          </p:grpSpPr>
          <p:sp>
            <p:nvSpPr>
              <p:cNvPr id="3562" name="Google Shape;3562;p69"/>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9"/>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9"/>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9"/>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9"/>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9"/>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9"/>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9"/>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9"/>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9"/>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572" name="Google Shape;3572;p69"/>
          <p:cNvGrpSpPr/>
          <p:nvPr/>
        </p:nvGrpSpPr>
        <p:grpSpPr>
          <a:xfrm>
            <a:off x="6642016" y="2918653"/>
            <a:ext cx="576302" cy="511871"/>
            <a:chOff x="6644304" y="3073628"/>
            <a:chExt cx="576302" cy="511871"/>
          </a:xfrm>
        </p:grpSpPr>
        <p:sp>
          <p:nvSpPr>
            <p:cNvPr id="3573" name="Google Shape;3573;p69"/>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74" name="Google Shape;3574;p69"/>
            <p:cNvGrpSpPr/>
            <p:nvPr/>
          </p:nvGrpSpPr>
          <p:grpSpPr>
            <a:xfrm>
              <a:off x="6712169" y="3085440"/>
              <a:ext cx="481622" cy="494913"/>
              <a:chOff x="6712169" y="3085440"/>
              <a:chExt cx="481622" cy="494913"/>
            </a:xfrm>
          </p:grpSpPr>
          <p:sp>
            <p:nvSpPr>
              <p:cNvPr id="3575" name="Google Shape;3575;p69"/>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9"/>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9"/>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9"/>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9"/>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0" name="Google Shape;3580;p69"/>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9"/>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9"/>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3" name="Google Shape;3583;p69"/>
          <p:cNvSpPr/>
          <p:nvPr/>
        </p:nvSpPr>
        <p:spPr>
          <a:xfrm>
            <a:off x="6986051" y="2935281"/>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4" name="Google Shape;3584;p69"/>
          <p:cNvGrpSpPr/>
          <p:nvPr/>
        </p:nvGrpSpPr>
        <p:grpSpPr>
          <a:xfrm>
            <a:off x="6649867" y="3561648"/>
            <a:ext cx="560631" cy="511352"/>
            <a:chOff x="6652154" y="3716623"/>
            <a:chExt cx="560631" cy="511352"/>
          </a:xfrm>
        </p:grpSpPr>
        <p:sp>
          <p:nvSpPr>
            <p:cNvPr id="3585" name="Google Shape;3585;p69"/>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6" name="Google Shape;3586;p69"/>
            <p:cNvGrpSpPr/>
            <p:nvPr/>
          </p:nvGrpSpPr>
          <p:grpSpPr>
            <a:xfrm>
              <a:off x="6669657" y="3716715"/>
              <a:ext cx="466779" cy="464290"/>
              <a:chOff x="6669657" y="3716715"/>
              <a:chExt cx="466779" cy="464290"/>
            </a:xfrm>
          </p:grpSpPr>
          <p:sp>
            <p:nvSpPr>
              <p:cNvPr id="3587" name="Google Shape;3587;p69"/>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9"/>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9"/>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9"/>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9"/>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9"/>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9"/>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9"/>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9"/>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9"/>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9"/>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9"/>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9"/>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00" name="Google Shape;3600;p69"/>
          <p:cNvGrpSpPr/>
          <p:nvPr/>
        </p:nvGrpSpPr>
        <p:grpSpPr>
          <a:xfrm>
            <a:off x="7843958" y="3843056"/>
            <a:ext cx="187557" cy="187557"/>
            <a:chOff x="8565775" y="671075"/>
            <a:chExt cx="441000" cy="441000"/>
          </a:xfrm>
        </p:grpSpPr>
        <p:sp>
          <p:nvSpPr>
            <p:cNvPr id="3601" name="Google Shape;3601;p69"/>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9"/>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603" name="Google Shape;3603;p69"/>
          <p:cNvSpPr/>
          <p:nvPr/>
        </p:nvSpPr>
        <p:spPr>
          <a:xfrm>
            <a:off x="8145172" y="3838977"/>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9"/>
          <p:cNvSpPr/>
          <p:nvPr/>
        </p:nvSpPr>
        <p:spPr>
          <a:xfrm flipH="1">
            <a:off x="7353411" y="3805432"/>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5" name="Google Shape;3605;p69"/>
          <p:cNvGrpSpPr/>
          <p:nvPr/>
        </p:nvGrpSpPr>
        <p:grpSpPr>
          <a:xfrm>
            <a:off x="5997813" y="2921275"/>
            <a:ext cx="587871" cy="512373"/>
            <a:chOff x="6000100" y="3076250"/>
            <a:chExt cx="587871" cy="512373"/>
          </a:xfrm>
        </p:grpSpPr>
        <p:sp>
          <p:nvSpPr>
            <p:cNvPr id="3606" name="Google Shape;3606;p69"/>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607" name="Google Shape;3607;p69"/>
            <p:cNvGrpSpPr/>
            <p:nvPr/>
          </p:nvGrpSpPr>
          <p:grpSpPr>
            <a:xfrm>
              <a:off x="6031360" y="3076713"/>
              <a:ext cx="539107" cy="480965"/>
              <a:chOff x="6031360" y="3076713"/>
              <a:chExt cx="539107" cy="480965"/>
            </a:xfrm>
          </p:grpSpPr>
          <p:sp>
            <p:nvSpPr>
              <p:cNvPr id="3608" name="Google Shape;3608;p69"/>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9"/>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9"/>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9"/>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9"/>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9"/>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9"/>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615" name="Google Shape;3615;p69"/>
          <p:cNvGrpSpPr/>
          <p:nvPr/>
        </p:nvGrpSpPr>
        <p:grpSpPr>
          <a:xfrm>
            <a:off x="3369304" y="940638"/>
            <a:ext cx="2310381" cy="1488888"/>
            <a:chOff x="229225" y="549050"/>
            <a:chExt cx="7161750" cy="4615275"/>
          </a:xfrm>
        </p:grpSpPr>
        <p:sp>
          <p:nvSpPr>
            <p:cNvPr id="3616" name="Google Shape;3616;p69"/>
            <p:cNvSpPr/>
            <p:nvPr/>
          </p:nvSpPr>
          <p:spPr>
            <a:xfrm>
              <a:off x="627425" y="2326500"/>
              <a:ext cx="1488625" cy="1368700"/>
            </a:xfrm>
            <a:custGeom>
              <a:rect b="b" l="l" r="r" t="t"/>
              <a:pathLst>
                <a:path extrusionOk="0" h="54748" w="59545">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9"/>
            <p:cNvSpPr/>
            <p:nvPr/>
          </p:nvSpPr>
          <p:spPr>
            <a:xfrm>
              <a:off x="229225" y="2394575"/>
              <a:ext cx="390500" cy="214975"/>
            </a:xfrm>
            <a:custGeom>
              <a:rect b="b" l="l" r="r" t="t"/>
              <a:pathLst>
                <a:path extrusionOk="0" h="8599" w="1562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9"/>
            <p:cNvSpPr/>
            <p:nvPr/>
          </p:nvSpPr>
          <p:spPr>
            <a:xfrm>
              <a:off x="619700" y="2453625"/>
              <a:ext cx="7750" cy="4700"/>
            </a:xfrm>
            <a:custGeom>
              <a:rect b="b" l="l" r="r" t="t"/>
              <a:pathLst>
                <a:path extrusionOk="0" h="188" w="31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9"/>
            <p:cNvSpPr/>
            <p:nvPr/>
          </p:nvSpPr>
          <p:spPr>
            <a:xfrm>
              <a:off x="485900" y="2399275"/>
              <a:ext cx="75" cy="175"/>
            </a:xfrm>
            <a:custGeom>
              <a:rect b="b" l="l" r="r" t="t"/>
              <a:pathLst>
                <a:path extrusionOk="0" h="7" w="3">
                  <a:moveTo>
                    <a:pt x="0" y="0"/>
                  </a:moveTo>
                  <a:lnTo>
                    <a:pt x="0" y="6"/>
                  </a:lnTo>
                  <a:cubicBezTo>
                    <a:pt x="3" y="6"/>
                    <a:pt x="3"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9"/>
            <p:cNvSpPr/>
            <p:nvPr/>
          </p:nvSpPr>
          <p:spPr>
            <a:xfrm>
              <a:off x="485900" y="2399275"/>
              <a:ext cx="75" cy="175"/>
            </a:xfrm>
            <a:custGeom>
              <a:rect b="b" l="l" r="r" t="t"/>
              <a:pathLst>
                <a:path extrusionOk="0" fill="none" h="7" w="3">
                  <a:moveTo>
                    <a:pt x="0" y="6"/>
                  </a:moveTo>
                  <a:cubicBezTo>
                    <a:pt x="3" y="6"/>
                    <a:pt x="3" y="0"/>
                    <a:pt x="0" y="0"/>
                  </a:cubicBezTo>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9"/>
            <p:cNvSpPr/>
            <p:nvPr/>
          </p:nvSpPr>
          <p:spPr>
            <a:xfrm>
              <a:off x="974450" y="2255775"/>
              <a:ext cx="21025" cy="28625"/>
            </a:xfrm>
            <a:custGeom>
              <a:rect b="b" l="l" r="r" t="t"/>
              <a:pathLst>
                <a:path extrusionOk="0" h="1145" w="841">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9"/>
            <p:cNvSpPr/>
            <p:nvPr/>
          </p:nvSpPr>
          <p:spPr>
            <a:xfrm>
              <a:off x="277475" y="1782875"/>
              <a:ext cx="1282325" cy="813425"/>
            </a:xfrm>
            <a:custGeom>
              <a:rect b="b" l="l" r="r" t="t"/>
              <a:pathLst>
                <a:path extrusionOk="0" h="32537" w="51293">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9"/>
            <p:cNvSpPr/>
            <p:nvPr/>
          </p:nvSpPr>
          <p:spPr>
            <a:xfrm>
              <a:off x="1982300" y="2504500"/>
              <a:ext cx="64825" cy="112625"/>
            </a:xfrm>
            <a:custGeom>
              <a:rect b="b" l="l" r="r" t="t"/>
              <a:pathLst>
                <a:path extrusionOk="0" h="4505" w="2593">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9"/>
            <p:cNvSpPr/>
            <p:nvPr/>
          </p:nvSpPr>
          <p:spPr>
            <a:xfrm>
              <a:off x="1965925" y="2438400"/>
              <a:ext cx="16400" cy="66125"/>
            </a:xfrm>
            <a:custGeom>
              <a:rect b="b" l="l" r="r" t="t"/>
              <a:pathLst>
                <a:path extrusionOk="0" h="2645" w="656">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9"/>
            <p:cNvSpPr/>
            <p:nvPr/>
          </p:nvSpPr>
          <p:spPr>
            <a:xfrm>
              <a:off x="1646825" y="2096200"/>
              <a:ext cx="445350" cy="351225"/>
            </a:xfrm>
            <a:custGeom>
              <a:rect b="b" l="l" r="r" t="t"/>
              <a:pathLst>
                <a:path extrusionOk="0" h="14049" w="17814">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9"/>
            <p:cNvSpPr/>
            <p:nvPr/>
          </p:nvSpPr>
          <p:spPr>
            <a:xfrm>
              <a:off x="2029925" y="2223150"/>
              <a:ext cx="265325" cy="386075"/>
            </a:xfrm>
            <a:custGeom>
              <a:rect b="b" l="l" r="r" t="t"/>
              <a:pathLst>
                <a:path extrusionOk="0" h="15443" w="10613">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9"/>
            <p:cNvSpPr/>
            <p:nvPr/>
          </p:nvSpPr>
          <p:spPr>
            <a:xfrm>
              <a:off x="2287025" y="2324375"/>
              <a:ext cx="290100" cy="308650"/>
            </a:xfrm>
            <a:custGeom>
              <a:rect b="b" l="l" r="r" t="t"/>
              <a:pathLst>
                <a:path extrusionOk="0" h="12346" w="11604">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9"/>
            <p:cNvSpPr/>
            <p:nvPr/>
          </p:nvSpPr>
          <p:spPr>
            <a:xfrm>
              <a:off x="2000425" y="3668900"/>
              <a:ext cx="255750" cy="503975"/>
            </a:xfrm>
            <a:custGeom>
              <a:rect b="b" l="l" r="r" t="t"/>
              <a:pathLst>
                <a:path extrusionOk="0" h="20159" w="1023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9"/>
            <p:cNvSpPr/>
            <p:nvPr/>
          </p:nvSpPr>
          <p:spPr>
            <a:xfrm>
              <a:off x="2105800" y="4171775"/>
              <a:ext cx="307475" cy="989675"/>
            </a:xfrm>
            <a:custGeom>
              <a:rect b="b" l="l" r="r" t="t"/>
              <a:pathLst>
                <a:path extrusionOk="0" h="39587" w="12299">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9"/>
            <p:cNvSpPr/>
            <p:nvPr/>
          </p:nvSpPr>
          <p:spPr>
            <a:xfrm>
              <a:off x="2271275" y="4054625"/>
              <a:ext cx="651325" cy="1046350"/>
            </a:xfrm>
            <a:custGeom>
              <a:rect b="b" l="l" r="r" t="t"/>
              <a:pathLst>
                <a:path extrusionOk="0" h="41854" w="26053">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9"/>
            <p:cNvSpPr/>
            <p:nvPr/>
          </p:nvSpPr>
          <p:spPr>
            <a:xfrm>
              <a:off x="1583375" y="3415625"/>
              <a:ext cx="27825" cy="21875"/>
            </a:xfrm>
            <a:custGeom>
              <a:rect b="b" l="l" r="r" t="t"/>
              <a:pathLst>
                <a:path extrusionOk="0" h="875" w="1113">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9"/>
            <p:cNvSpPr/>
            <p:nvPr/>
          </p:nvSpPr>
          <p:spPr>
            <a:xfrm>
              <a:off x="1611100" y="3392825"/>
              <a:ext cx="26300" cy="24650"/>
            </a:xfrm>
            <a:custGeom>
              <a:rect b="b" l="l" r="r" t="t"/>
              <a:pathLst>
                <a:path extrusionOk="0" h="986" w="1052">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9"/>
            <p:cNvSpPr/>
            <p:nvPr/>
          </p:nvSpPr>
          <p:spPr>
            <a:xfrm>
              <a:off x="2233600" y="3828000"/>
              <a:ext cx="18275" cy="19275"/>
            </a:xfrm>
            <a:custGeom>
              <a:rect b="b" l="l" r="r" t="t"/>
              <a:pathLst>
                <a:path extrusionOk="0" h="771" w="731">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9"/>
            <p:cNvSpPr/>
            <p:nvPr/>
          </p:nvSpPr>
          <p:spPr>
            <a:xfrm>
              <a:off x="2564525" y="3930825"/>
              <a:ext cx="88525" cy="91100"/>
            </a:xfrm>
            <a:custGeom>
              <a:rect b="b" l="l" r="r" t="t"/>
              <a:pathLst>
                <a:path extrusionOk="0" h="3644" w="3541">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9"/>
            <p:cNvSpPr/>
            <p:nvPr/>
          </p:nvSpPr>
          <p:spPr>
            <a:xfrm>
              <a:off x="1589325" y="3178675"/>
              <a:ext cx="1345850" cy="1985650"/>
            </a:xfrm>
            <a:custGeom>
              <a:rect b="b" l="l" r="r" t="t"/>
              <a:pathLst>
                <a:path extrusionOk="0" h="79426" w="53834">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9"/>
            <p:cNvSpPr/>
            <p:nvPr/>
          </p:nvSpPr>
          <p:spPr>
            <a:xfrm>
              <a:off x="2003525" y="3325225"/>
              <a:ext cx="305325" cy="147250"/>
            </a:xfrm>
            <a:custGeom>
              <a:rect b="b" l="l" r="r" t="t"/>
              <a:pathLst>
                <a:path extrusionOk="0" h="5890" w="12213">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9"/>
            <p:cNvSpPr/>
            <p:nvPr/>
          </p:nvSpPr>
          <p:spPr>
            <a:xfrm>
              <a:off x="2053850" y="2646725"/>
              <a:ext cx="613050" cy="516425"/>
            </a:xfrm>
            <a:custGeom>
              <a:rect b="b" l="l" r="r" t="t"/>
              <a:pathLst>
                <a:path extrusionOk="0" h="20657" w="24522">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9"/>
            <p:cNvSpPr/>
            <p:nvPr/>
          </p:nvSpPr>
          <p:spPr>
            <a:xfrm>
              <a:off x="2878850" y="956500"/>
              <a:ext cx="59000" cy="79050"/>
            </a:xfrm>
            <a:custGeom>
              <a:rect b="b" l="l" r="r" t="t"/>
              <a:pathLst>
                <a:path extrusionOk="0" h="3162" w="236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9"/>
            <p:cNvSpPr/>
            <p:nvPr/>
          </p:nvSpPr>
          <p:spPr>
            <a:xfrm>
              <a:off x="2591950" y="1603975"/>
              <a:ext cx="3275" cy="3925"/>
            </a:xfrm>
            <a:custGeom>
              <a:rect b="b" l="l" r="r" t="t"/>
              <a:pathLst>
                <a:path extrusionOk="0" h="157" w="131">
                  <a:moveTo>
                    <a:pt x="131" y="0"/>
                  </a:moveTo>
                  <a:cubicBezTo>
                    <a:pt x="88" y="52"/>
                    <a:pt x="47" y="104"/>
                    <a:pt x="1" y="156"/>
                  </a:cubicBezTo>
                  <a:cubicBezTo>
                    <a:pt x="47" y="107"/>
                    <a:pt x="90" y="55"/>
                    <a:pt x="1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9"/>
            <p:cNvSpPr/>
            <p:nvPr/>
          </p:nvSpPr>
          <p:spPr>
            <a:xfrm>
              <a:off x="2741575" y="1422025"/>
              <a:ext cx="117325" cy="137075"/>
            </a:xfrm>
            <a:custGeom>
              <a:rect b="b" l="l" r="r" t="t"/>
              <a:pathLst>
                <a:path extrusionOk="0" h="5483" w="4693">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9"/>
            <p:cNvSpPr/>
            <p:nvPr/>
          </p:nvSpPr>
          <p:spPr>
            <a:xfrm>
              <a:off x="2753550" y="1723425"/>
              <a:ext cx="46075" cy="54600"/>
            </a:xfrm>
            <a:custGeom>
              <a:rect b="b" l="l" r="r" t="t"/>
              <a:pathLst>
                <a:path extrusionOk="0" h="2184" w="1843">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9"/>
            <p:cNvSpPr/>
            <p:nvPr/>
          </p:nvSpPr>
          <p:spPr>
            <a:xfrm>
              <a:off x="3013825" y="1258700"/>
              <a:ext cx="106550" cy="113700"/>
            </a:xfrm>
            <a:custGeom>
              <a:rect b="b" l="l" r="r" t="t"/>
              <a:pathLst>
                <a:path extrusionOk="0" h="4548" w="4262">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9"/>
            <p:cNvSpPr/>
            <p:nvPr/>
          </p:nvSpPr>
          <p:spPr>
            <a:xfrm>
              <a:off x="3189500" y="1467850"/>
              <a:ext cx="5950" cy="5300"/>
            </a:xfrm>
            <a:custGeom>
              <a:rect b="b" l="l" r="r" t="t"/>
              <a:pathLst>
                <a:path extrusionOk="0" h="212" w="238">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9"/>
            <p:cNvSpPr/>
            <p:nvPr/>
          </p:nvSpPr>
          <p:spPr>
            <a:xfrm>
              <a:off x="1570450" y="549050"/>
              <a:ext cx="1813800" cy="1774475"/>
            </a:xfrm>
            <a:custGeom>
              <a:rect b="b" l="l" r="r" t="t"/>
              <a:pathLst>
                <a:path extrusionOk="0" h="70979" w="72552">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9"/>
            <p:cNvSpPr/>
            <p:nvPr/>
          </p:nvSpPr>
          <p:spPr>
            <a:xfrm>
              <a:off x="1156325" y="1192300"/>
              <a:ext cx="429675" cy="394375"/>
            </a:xfrm>
            <a:custGeom>
              <a:rect b="b" l="l" r="r" t="t"/>
              <a:pathLst>
                <a:path extrusionOk="0" h="15775" w="17187">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9"/>
            <p:cNvSpPr/>
            <p:nvPr/>
          </p:nvSpPr>
          <p:spPr>
            <a:xfrm>
              <a:off x="1539350" y="1278375"/>
              <a:ext cx="75750" cy="77625"/>
            </a:xfrm>
            <a:custGeom>
              <a:rect b="b" l="l" r="r" t="t"/>
              <a:pathLst>
                <a:path extrusionOk="0" h="3105" w="303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9"/>
            <p:cNvSpPr/>
            <p:nvPr/>
          </p:nvSpPr>
          <p:spPr>
            <a:xfrm>
              <a:off x="1546875" y="1112825"/>
              <a:ext cx="224550" cy="180650"/>
            </a:xfrm>
            <a:custGeom>
              <a:rect b="b" l="l" r="r" t="t"/>
              <a:pathLst>
                <a:path extrusionOk="0" h="7226" w="8982">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9"/>
            <p:cNvSpPr/>
            <p:nvPr/>
          </p:nvSpPr>
          <p:spPr>
            <a:xfrm>
              <a:off x="1737125" y="905350"/>
              <a:ext cx="192825" cy="321850"/>
            </a:xfrm>
            <a:custGeom>
              <a:rect b="b" l="l" r="r" t="t"/>
              <a:pathLst>
                <a:path extrusionOk="0" h="12874" w="7713">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9"/>
            <p:cNvSpPr/>
            <p:nvPr/>
          </p:nvSpPr>
          <p:spPr>
            <a:xfrm>
              <a:off x="3134800" y="2033550"/>
              <a:ext cx="230750" cy="177850"/>
            </a:xfrm>
            <a:custGeom>
              <a:rect b="b" l="l" r="r" t="t"/>
              <a:pathLst>
                <a:path extrusionOk="0" h="7114" w="923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9"/>
            <p:cNvSpPr/>
            <p:nvPr/>
          </p:nvSpPr>
          <p:spPr>
            <a:xfrm>
              <a:off x="3451425" y="1868325"/>
              <a:ext cx="900375" cy="1164925"/>
            </a:xfrm>
            <a:custGeom>
              <a:rect b="b" l="l" r="r" t="t"/>
              <a:pathLst>
                <a:path extrusionOk="0" h="46597" w="36015">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9"/>
            <p:cNvSpPr/>
            <p:nvPr/>
          </p:nvSpPr>
          <p:spPr>
            <a:xfrm>
              <a:off x="3718175" y="2963250"/>
              <a:ext cx="10100" cy="10000"/>
            </a:xfrm>
            <a:custGeom>
              <a:rect b="b" l="l" r="r" t="t"/>
              <a:pathLst>
                <a:path extrusionOk="0" h="400" w="404">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9"/>
            <p:cNvSpPr/>
            <p:nvPr/>
          </p:nvSpPr>
          <p:spPr>
            <a:xfrm>
              <a:off x="3701000" y="2861350"/>
              <a:ext cx="59850" cy="102000"/>
            </a:xfrm>
            <a:custGeom>
              <a:rect b="b" l="l" r="r" t="t"/>
              <a:pathLst>
                <a:path extrusionOk="0" h="4080" w="2394">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9"/>
            <p:cNvSpPr/>
            <p:nvPr/>
          </p:nvSpPr>
          <p:spPr>
            <a:xfrm>
              <a:off x="4162850" y="3176950"/>
              <a:ext cx="825" cy="1400"/>
            </a:xfrm>
            <a:custGeom>
              <a:rect b="b" l="l" r="r" t="t"/>
              <a:pathLst>
                <a:path extrusionOk="0" h="56" w="33">
                  <a:moveTo>
                    <a:pt x="32" y="1"/>
                  </a:moveTo>
                  <a:cubicBezTo>
                    <a:pt x="24" y="12"/>
                    <a:pt x="15" y="27"/>
                    <a:pt x="6" y="41"/>
                  </a:cubicBezTo>
                  <a:lnTo>
                    <a:pt x="1" y="56"/>
                  </a:lnTo>
                  <a:cubicBezTo>
                    <a:pt x="9" y="35"/>
                    <a:pt x="24" y="18"/>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9"/>
            <p:cNvSpPr/>
            <p:nvPr/>
          </p:nvSpPr>
          <p:spPr>
            <a:xfrm>
              <a:off x="3697825" y="3288025"/>
              <a:ext cx="7975" cy="11300"/>
            </a:xfrm>
            <a:custGeom>
              <a:rect b="b" l="l" r="r" t="t"/>
              <a:pathLst>
                <a:path extrusionOk="0" h="452" w="319">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9"/>
            <p:cNvSpPr/>
            <p:nvPr/>
          </p:nvSpPr>
          <p:spPr>
            <a:xfrm>
              <a:off x="3909450" y="3369675"/>
              <a:ext cx="62600" cy="80850"/>
            </a:xfrm>
            <a:custGeom>
              <a:rect b="b" l="l" r="r" t="t"/>
              <a:pathLst>
                <a:path extrusionOk="0" h="3234" w="2504">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9"/>
            <p:cNvSpPr/>
            <p:nvPr/>
          </p:nvSpPr>
          <p:spPr>
            <a:xfrm>
              <a:off x="3285550" y="3006625"/>
              <a:ext cx="1042475" cy="1050600"/>
            </a:xfrm>
            <a:custGeom>
              <a:rect b="b" l="l" r="r" t="t"/>
              <a:pathLst>
                <a:path extrusionOk="0" h="42024" w="41699">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9"/>
            <p:cNvSpPr/>
            <p:nvPr/>
          </p:nvSpPr>
          <p:spPr>
            <a:xfrm>
              <a:off x="4020600" y="4528725"/>
              <a:ext cx="89650" cy="23625"/>
            </a:xfrm>
            <a:custGeom>
              <a:rect b="b" l="l" r="r" t="t"/>
              <a:pathLst>
                <a:path extrusionOk="0" h="945" w="3586">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9"/>
            <p:cNvSpPr/>
            <p:nvPr/>
          </p:nvSpPr>
          <p:spPr>
            <a:xfrm>
              <a:off x="3817925" y="4050975"/>
              <a:ext cx="202775" cy="477700"/>
            </a:xfrm>
            <a:custGeom>
              <a:rect b="b" l="l" r="r" t="t"/>
              <a:pathLst>
                <a:path extrusionOk="0" h="19108" w="8111">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9"/>
            <p:cNvSpPr/>
            <p:nvPr/>
          </p:nvSpPr>
          <p:spPr>
            <a:xfrm>
              <a:off x="4110175" y="3244525"/>
              <a:ext cx="798225" cy="1302350"/>
            </a:xfrm>
            <a:custGeom>
              <a:rect b="b" l="l" r="r" t="t"/>
              <a:pathLst>
                <a:path extrusionOk="0" h="52094" w="31929">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9"/>
            <p:cNvSpPr/>
            <p:nvPr/>
          </p:nvSpPr>
          <p:spPr>
            <a:xfrm>
              <a:off x="3835550" y="2303200"/>
              <a:ext cx="19500" cy="20300"/>
            </a:xfrm>
            <a:custGeom>
              <a:rect b="b" l="l" r="r" t="t"/>
              <a:pathLst>
                <a:path extrusionOk="0" h="812" w="78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9"/>
            <p:cNvSpPr/>
            <p:nvPr/>
          </p:nvSpPr>
          <p:spPr>
            <a:xfrm>
              <a:off x="3855025" y="2280550"/>
              <a:ext cx="21675" cy="22675"/>
            </a:xfrm>
            <a:custGeom>
              <a:rect b="b" l="l" r="r" t="t"/>
              <a:pathLst>
                <a:path extrusionOk="0" h="907" w="867">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9"/>
            <p:cNvSpPr/>
            <p:nvPr/>
          </p:nvSpPr>
          <p:spPr>
            <a:xfrm>
              <a:off x="3876675" y="2249375"/>
              <a:ext cx="28750" cy="31200"/>
            </a:xfrm>
            <a:custGeom>
              <a:rect b="b" l="l" r="r" t="t"/>
              <a:pathLst>
                <a:path extrusionOk="0" h="1248" w="115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9"/>
            <p:cNvSpPr/>
            <p:nvPr/>
          </p:nvSpPr>
          <p:spPr>
            <a:xfrm>
              <a:off x="3514925" y="1774450"/>
              <a:ext cx="981275" cy="1252850"/>
            </a:xfrm>
            <a:custGeom>
              <a:rect b="b" l="l" r="r" t="t"/>
              <a:pathLst>
                <a:path extrusionOk="0" h="50114" w="39251">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9"/>
            <p:cNvSpPr/>
            <p:nvPr/>
          </p:nvSpPr>
          <p:spPr>
            <a:xfrm>
              <a:off x="4676950" y="2073550"/>
              <a:ext cx="20750" cy="22675"/>
            </a:xfrm>
            <a:custGeom>
              <a:rect b="b" l="l" r="r" t="t"/>
              <a:pathLst>
                <a:path extrusionOk="0" h="907" w="83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9"/>
            <p:cNvSpPr/>
            <p:nvPr/>
          </p:nvSpPr>
          <p:spPr>
            <a:xfrm>
              <a:off x="4104175" y="2561150"/>
              <a:ext cx="133900" cy="132250"/>
            </a:xfrm>
            <a:custGeom>
              <a:rect b="b" l="l" r="r" t="t"/>
              <a:pathLst>
                <a:path extrusionOk="0" h="5290" w="5356">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9"/>
            <p:cNvSpPr/>
            <p:nvPr/>
          </p:nvSpPr>
          <p:spPr>
            <a:xfrm>
              <a:off x="4529425" y="2080700"/>
              <a:ext cx="100725" cy="115050"/>
            </a:xfrm>
            <a:custGeom>
              <a:rect b="b" l="l" r="r" t="t"/>
              <a:pathLst>
                <a:path extrusionOk="0" h="4602" w="4029">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9"/>
            <p:cNvSpPr/>
            <p:nvPr/>
          </p:nvSpPr>
          <p:spPr>
            <a:xfrm>
              <a:off x="4023550" y="2864950"/>
              <a:ext cx="12525" cy="11925"/>
            </a:xfrm>
            <a:custGeom>
              <a:rect b="b" l="l" r="r" t="t"/>
              <a:pathLst>
                <a:path extrusionOk="0" h="477" w="501">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9"/>
            <p:cNvSpPr/>
            <p:nvPr/>
          </p:nvSpPr>
          <p:spPr>
            <a:xfrm>
              <a:off x="4146900" y="2619550"/>
              <a:ext cx="291675" cy="383175"/>
            </a:xfrm>
            <a:custGeom>
              <a:rect b="b" l="l" r="r" t="t"/>
              <a:pathLst>
                <a:path extrusionOk="0" h="15327" w="11667">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9"/>
            <p:cNvSpPr/>
            <p:nvPr/>
          </p:nvSpPr>
          <p:spPr>
            <a:xfrm>
              <a:off x="4438500" y="2570050"/>
              <a:ext cx="41375" cy="49525"/>
            </a:xfrm>
            <a:custGeom>
              <a:rect b="b" l="l" r="r" t="t"/>
              <a:pathLst>
                <a:path extrusionOk="0" h="1981" w="1655">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9"/>
            <p:cNvSpPr/>
            <p:nvPr/>
          </p:nvSpPr>
          <p:spPr>
            <a:xfrm>
              <a:off x="4346675" y="2672675"/>
              <a:ext cx="43475" cy="51550"/>
            </a:xfrm>
            <a:custGeom>
              <a:rect b="b" l="l" r="r" t="t"/>
              <a:pathLst>
                <a:path extrusionOk="0" h="2062" w="1739">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9"/>
            <p:cNvSpPr/>
            <p:nvPr/>
          </p:nvSpPr>
          <p:spPr>
            <a:xfrm>
              <a:off x="3715150" y="1348850"/>
              <a:ext cx="1605150" cy="1793100"/>
            </a:xfrm>
            <a:custGeom>
              <a:rect b="b" l="l" r="r" t="t"/>
              <a:pathLst>
                <a:path extrusionOk="0" h="71724" w="64206">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9"/>
            <p:cNvSpPr/>
            <p:nvPr/>
          </p:nvSpPr>
          <p:spPr>
            <a:xfrm>
              <a:off x="5218275" y="1585725"/>
              <a:ext cx="162200" cy="137000"/>
            </a:xfrm>
            <a:custGeom>
              <a:rect b="b" l="l" r="r" t="t"/>
              <a:pathLst>
                <a:path extrusionOk="0" h="5480" w="6488">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9"/>
            <p:cNvSpPr/>
            <p:nvPr/>
          </p:nvSpPr>
          <p:spPr>
            <a:xfrm>
              <a:off x="4237700" y="3191475"/>
              <a:ext cx="64175" cy="89875"/>
            </a:xfrm>
            <a:custGeom>
              <a:rect b="b" l="l" r="r" t="t"/>
              <a:pathLst>
                <a:path extrusionOk="0" h="3595" w="2567">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9"/>
            <p:cNvSpPr/>
            <p:nvPr/>
          </p:nvSpPr>
          <p:spPr>
            <a:xfrm>
              <a:off x="4212000" y="3281400"/>
              <a:ext cx="25725" cy="37050"/>
            </a:xfrm>
            <a:custGeom>
              <a:rect b="b" l="l" r="r" t="t"/>
              <a:pathLst>
                <a:path extrusionOk="0" h="1482" w="1029">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9"/>
            <p:cNvSpPr/>
            <p:nvPr/>
          </p:nvSpPr>
          <p:spPr>
            <a:xfrm>
              <a:off x="3872150" y="3337350"/>
              <a:ext cx="734525" cy="1216250"/>
            </a:xfrm>
            <a:custGeom>
              <a:rect b="b" l="l" r="r" t="t"/>
              <a:pathLst>
                <a:path extrusionOk="0" h="48650" w="29381">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9"/>
            <p:cNvSpPr/>
            <p:nvPr/>
          </p:nvSpPr>
          <p:spPr>
            <a:xfrm>
              <a:off x="4007750" y="3526075"/>
              <a:ext cx="134350" cy="162425"/>
            </a:xfrm>
            <a:custGeom>
              <a:rect b="b" l="l" r="r" t="t"/>
              <a:pathLst>
                <a:path extrusionOk="0" h="6497" w="5374">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9"/>
            <p:cNvSpPr/>
            <p:nvPr/>
          </p:nvSpPr>
          <p:spPr>
            <a:xfrm>
              <a:off x="4015750" y="3586775"/>
              <a:ext cx="128225" cy="188550"/>
            </a:xfrm>
            <a:custGeom>
              <a:rect b="b" l="l" r="r" t="t"/>
              <a:pathLst>
                <a:path extrusionOk="0" h="7542" w="5129">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9"/>
            <p:cNvSpPr/>
            <p:nvPr/>
          </p:nvSpPr>
          <p:spPr>
            <a:xfrm>
              <a:off x="3786475" y="1293300"/>
              <a:ext cx="2115175" cy="2649500"/>
            </a:xfrm>
            <a:custGeom>
              <a:rect b="b" l="l" r="r" t="t"/>
              <a:pathLst>
                <a:path extrusionOk="0" h="105980" w="84607">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9"/>
            <p:cNvSpPr/>
            <p:nvPr/>
          </p:nvSpPr>
          <p:spPr>
            <a:xfrm>
              <a:off x="5490650" y="3675725"/>
              <a:ext cx="84675" cy="91500"/>
            </a:xfrm>
            <a:custGeom>
              <a:rect b="b" l="l" r="r" t="t"/>
              <a:pathLst>
                <a:path extrusionOk="0" h="3660" w="3387">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9"/>
            <p:cNvSpPr/>
            <p:nvPr/>
          </p:nvSpPr>
          <p:spPr>
            <a:xfrm>
              <a:off x="5646325" y="3602300"/>
              <a:ext cx="178375" cy="319450"/>
            </a:xfrm>
            <a:custGeom>
              <a:rect b="b" l="l" r="r" t="t"/>
              <a:pathLst>
                <a:path extrusionOk="0" h="12778" w="7135">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9"/>
            <p:cNvSpPr/>
            <p:nvPr/>
          </p:nvSpPr>
          <p:spPr>
            <a:xfrm>
              <a:off x="5824675" y="3921725"/>
              <a:ext cx="90675" cy="31725"/>
            </a:xfrm>
            <a:custGeom>
              <a:rect b="b" l="l" r="r" t="t"/>
              <a:pathLst>
                <a:path extrusionOk="0" h="1269" w="3627">
                  <a:moveTo>
                    <a:pt x="1" y="1"/>
                  </a:moveTo>
                  <a:cubicBezTo>
                    <a:pt x="853" y="653"/>
                    <a:pt x="2163" y="1049"/>
                    <a:pt x="3627" y="1268"/>
                  </a:cubicBezTo>
                  <a:cubicBezTo>
                    <a:pt x="2386" y="945"/>
                    <a:pt x="1173" y="52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9"/>
            <p:cNvSpPr/>
            <p:nvPr/>
          </p:nvSpPr>
          <p:spPr>
            <a:xfrm>
              <a:off x="5516775" y="3755850"/>
              <a:ext cx="747050" cy="258800"/>
            </a:xfrm>
            <a:custGeom>
              <a:rect b="b" l="l" r="r" t="t"/>
              <a:pathLst>
                <a:path extrusionOk="0" h="10352" w="29882">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9"/>
            <p:cNvSpPr/>
            <p:nvPr/>
          </p:nvSpPr>
          <p:spPr>
            <a:xfrm>
              <a:off x="5788675" y="3606475"/>
              <a:ext cx="8175" cy="6375"/>
            </a:xfrm>
            <a:custGeom>
              <a:rect b="b" l="l" r="r" t="t"/>
              <a:pathLst>
                <a:path extrusionOk="0" h="255" w="327">
                  <a:moveTo>
                    <a:pt x="165" y="0"/>
                  </a:moveTo>
                  <a:cubicBezTo>
                    <a:pt x="0" y="0"/>
                    <a:pt x="0" y="254"/>
                    <a:pt x="165" y="254"/>
                  </a:cubicBezTo>
                  <a:cubicBezTo>
                    <a:pt x="326" y="254"/>
                    <a:pt x="326" y="0"/>
                    <a:pt x="1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9"/>
            <p:cNvSpPr/>
            <p:nvPr/>
          </p:nvSpPr>
          <p:spPr>
            <a:xfrm>
              <a:off x="5590950" y="3167925"/>
              <a:ext cx="491425" cy="517425"/>
            </a:xfrm>
            <a:custGeom>
              <a:rect b="b" l="l" r="r" t="t"/>
              <a:pathLst>
                <a:path extrusionOk="0" h="20697" w="19657">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9"/>
            <p:cNvSpPr/>
            <p:nvPr/>
          </p:nvSpPr>
          <p:spPr>
            <a:xfrm>
              <a:off x="5996400" y="2979625"/>
              <a:ext cx="227725" cy="171275"/>
            </a:xfrm>
            <a:custGeom>
              <a:rect b="b" l="l" r="r" t="t"/>
              <a:pathLst>
                <a:path extrusionOk="0" h="6851" w="9109">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9"/>
            <p:cNvSpPr/>
            <p:nvPr/>
          </p:nvSpPr>
          <p:spPr>
            <a:xfrm>
              <a:off x="6186125" y="2701725"/>
              <a:ext cx="225450" cy="340000"/>
            </a:xfrm>
            <a:custGeom>
              <a:rect b="b" l="l" r="r" t="t"/>
              <a:pathLst>
                <a:path extrusionOk="0" h="13600" w="9018">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9"/>
            <p:cNvSpPr/>
            <p:nvPr/>
          </p:nvSpPr>
          <p:spPr>
            <a:xfrm>
              <a:off x="6187425" y="2719500"/>
              <a:ext cx="405000" cy="468050"/>
            </a:xfrm>
            <a:custGeom>
              <a:rect b="b" l="l" r="r" t="t"/>
              <a:pathLst>
                <a:path extrusionOk="0" h="18722" w="1620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9"/>
            <p:cNvSpPr/>
            <p:nvPr/>
          </p:nvSpPr>
          <p:spPr>
            <a:xfrm>
              <a:off x="6328025" y="2219625"/>
              <a:ext cx="575775" cy="590850"/>
            </a:xfrm>
            <a:custGeom>
              <a:rect b="b" l="l" r="r" t="t"/>
              <a:pathLst>
                <a:path extrusionOk="0" h="23634" w="23031">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9"/>
            <p:cNvSpPr/>
            <p:nvPr/>
          </p:nvSpPr>
          <p:spPr>
            <a:xfrm>
              <a:off x="6705250" y="2055250"/>
              <a:ext cx="527450" cy="644225"/>
            </a:xfrm>
            <a:custGeom>
              <a:rect b="b" l="l" r="r" t="t"/>
              <a:pathLst>
                <a:path extrusionOk="0" h="25769" w="21098">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9"/>
            <p:cNvSpPr/>
            <p:nvPr/>
          </p:nvSpPr>
          <p:spPr>
            <a:xfrm>
              <a:off x="5768900" y="1995950"/>
              <a:ext cx="164800" cy="211150"/>
            </a:xfrm>
            <a:custGeom>
              <a:rect b="b" l="l" r="r" t="t"/>
              <a:pathLst>
                <a:path extrusionOk="0" h="8446" w="6592">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9"/>
            <p:cNvSpPr/>
            <p:nvPr/>
          </p:nvSpPr>
          <p:spPr>
            <a:xfrm>
              <a:off x="5705950" y="2238400"/>
              <a:ext cx="36900" cy="47575"/>
            </a:xfrm>
            <a:custGeom>
              <a:rect b="b" l="l" r="r" t="t"/>
              <a:pathLst>
                <a:path extrusionOk="0" h="1903" w="1476">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9"/>
            <p:cNvSpPr/>
            <p:nvPr/>
          </p:nvSpPr>
          <p:spPr>
            <a:xfrm>
              <a:off x="5166150" y="3442125"/>
              <a:ext cx="4425" cy="5725"/>
            </a:xfrm>
            <a:custGeom>
              <a:rect b="b" l="l" r="r" t="t"/>
              <a:pathLst>
                <a:path extrusionOk="0" h="229" w="177">
                  <a:moveTo>
                    <a:pt x="177" y="1"/>
                  </a:moveTo>
                  <a:cubicBezTo>
                    <a:pt x="108" y="76"/>
                    <a:pt x="59" y="151"/>
                    <a:pt x="1" y="229"/>
                  </a:cubicBezTo>
                  <a:cubicBezTo>
                    <a:pt x="59" y="154"/>
                    <a:pt x="119" y="76"/>
                    <a:pt x="1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9"/>
            <p:cNvSpPr/>
            <p:nvPr/>
          </p:nvSpPr>
          <p:spPr>
            <a:xfrm>
              <a:off x="5451900" y="3109550"/>
              <a:ext cx="52075" cy="70600"/>
            </a:xfrm>
            <a:custGeom>
              <a:rect b="b" l="l" r="r" t="t"/>
              <a:pathLst>
                <a:path extrusionOk="0" h="2824" w="2083">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9"/>
            <p:cNvSpPr/>
            <p:nvPr/>
          </p:nvSpPr>
          <p:spPr>
            <a:xfrm>
              <a:off x="6131925" y="2028500"/>
              <a:ext cx="71475" cy="94575"/>
            </a:xfrm>
            <a:custGeom>
              <a:rect b="b" l="l" r="r" t="t"/>
              <a:pathLst>
                <a:path extrusionOk="0" h="3783" w="2859">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9"/>
            <p:cNvSpPr/>
            <p:nvPr/>
          </p:nvSpPr>
          <p:spPr>
            <a:xfrm>
              <a:off x="6257025" y="2090000"/>
              <a:ext cx="175750" cy="248300"/>
            </a:xfrm>
            <a:custGeom>
              <a:rect b="b" l="l" r="r" t="t"/>
              <a:pathLst>
                <a:path extrusionOk="0" h="9932" w="703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9"/>
            <p:cNvSpPr/>
            <p:nvPr/>
          </p:nvSpPr>
          <p:spPr>
            <a:xfrm>
              <a:off x="6294325" y="2124500"/>
              <a:ext cx="299850" cy="401100"/>
            </a:xfrm>
            <a:custGeom>
              <a:rect b="b" l="l" r="r" t="t"/>
              <a:pathLst>
                <a:path extrusionOk="0" h="16044" w="11994">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9"/>
            <p:cNvSpPr/>
            <p:nvPr/>
          </p:nvSpPr>
          <p:spPr>
            <a:xfrm>
              <a:off x="6594150" y="2032400"/>
              <a:ext cx="76950" cy="92050"/>
            </a:xfrm>
            <a:custGeom>
              <a:rect b="b" l="l" r="r" t="t"/>
              <a:pathLst>
                <a:path extrusionOk="0" h="3682" w="3078">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9"/>
            <p:cNvSpPr/>
            <p:nvPr/>
          </p:nvSpPr>
          <p:spPr>
            <a:xfrm>
              <a:off x="6161675" y="2525575"/>
              <a:ext cx="132675" cy="194325"/>
            </a:xfrm>
            <a:custGeom>
              <a:rect b="b" l="l" r="r" t="t"/>
              <a:pathLst>
                <a:path extrusionOk="0" h="7773" w="5307">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9"/>
            <p:cNvSpPr/>
            <p:nvPr/>
          </p:nvSpPr>
          <p:spPr>
            <a:xfrm>
              <a:off x="6379550" y="3041325"/>
              <a:ext cx="23100" cy="28100"/>
            </a:xfrm>
            <a:custGeom>
              <a:rect b="b" l="l" r="r" t="t"/>
              <a:pathLst>
                <a:path extrusionOk="0" h="1124" w="924">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9"/>
            <p:cNvSpPr/>
            <p:nvPr/>
          </p:nvSpPr>
          <p:spPr>
            <a:xfrm>
              <a:off x="6393200" y="3039675"/>
              <a:ext cx="2425" cy="3650"/>
            </a:xfrm>
            <a:custGeom>
              <a:rect b="b" l="l" r="r" t="t"/>
              <a:pathLst>
                <a:path extrusionOk="0" h="146" w="97">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9"/>
            <p:cNvSpPr/>
            <p:nvPr/>
          </p:nvSpPr>
          <p:spPr>
            <a:xfrm>
              <a:off x="6013550" y="3351625"/>
              <a:ext cx="475" cy="600"/>
            </a:xfrm>
            <a:custGeom>
              <a:rect b="b" l="l" r="r" t="t"/>
              <a:pathLst>
                <a:path extrusionOk="0" h="24" w="19">
                  <a:moveTo>
                    <a:pt x="18" y="0"/>
                  </a:moveTo>
                  <a:cubicBezTo>
                    <a:pt x="8" y="14"/>
                    <a:pt x="1" y="23"/>
                    <a:pt x="1" y="23"/>
                  </a:cubicBezTo>
                  <a:cubicBezTo>
                    <a:pt x="1" y="23"/>
                    <a:pt x="6" y="16"/>
                    <a:pt x="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9"/>
            <p:cNvSpPr/>
            <p:nvPr/>
          </p:nvSpPr>
          <p:spPr>
            <a:xfrm>
              <a:off x="6661050" y="2225050"/>
              <a:ext cx="3275" cy="4200"/>
            </a:xfrm>
            <a:custGeom>
              <a:rect b="b" l="l" r="r" t="t"/>
              <a:pathLst>
                <a:path extrusionOk="0" h="168" w="131">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9"/>
            <p:cNvSpPr/>
            <p:nvPr/>
          </p:nvSpPr>
          <p:spPr>
            <a:xfrm>
              <a:off x="4492925" y="1558725"/>
              <a:ext cx="2898050" cy="2460325"/>
            </a:xfrm>
            <a:custGeom>
              <a:rect b="b" l="l" r="r" t="t"/>
              <a:pathLst>
                <a:path extrusionOk="0" h="98413" w="115922">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9"/>
            <p:cNvSpPr/>
            <p:nvPr/>
          </p:nvSpPr>
          <p:spPr>
            <a:xfrm>
              <a:off x="3821825" y="993775"/>
              <a:ext cx="392800" cy="417775"/>
            </a:xfrm>
            <a:custGeom>
              <a:rect b="b" l="l" r="r" t="t"/>
              <a:pathLst>
                <a:path extrusionOk="0" h="16711" w="15712">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9"/>
            <p:cNvSpPr/>
            <p:nvPr/>
          </p:nvSpPr>
          <p:spPr>
            <a:xfrm>
              <a:off x="4492625" y="804475"/>
              <a:ext cx="446125" cy="296800"/>
            </a:xfrm>
            <a:custGeom>
              <a:rect b="b" l="l" r="r" t="t"/>
              <a:pathLst>
                <a:path extrusionOk="0" h="11872" w="17845">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9"/>
            <p:cNvSpPr/>
            <p:nvPr/>
          </p:nvSpPr>
          <p:spPr>
            <a:xfrm>
              <a:off x="5432550" y="952075"/>
              <a:ext cx="328650" cy="322675"/>
            </a:xfrm>
            <a:custGeom>
              <a:rect b="b" l="l" r="r" t="t"/>
              <a:pathLst>
                <a:path extrusionOk="0" h="12907" w="13146">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9"/>
            <p:cNvSpPr/>
            <p:nvPr/>
          </p:nvSpPr>
          <p:spPr>
            <a:xfrm>
              <a:off x="6326800" y="1440800"/>
              <a:ext cx="161475" cy="100175"/>
            </a:xfrm>
            <a:custGeom>
              <a:rect b="b" l="l" r="r" t="t"/>
              <a:pathLst>
                <a:path extrusionOk="0" h="4007" w="6459">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9"/>
            <p:cNvSpPr/>
            <p:nvPr/>
          </p:nvSpPr>
          <p:spPr>
            <a:xfrm>
              <a:off x="6512725" y="1459400"/>
              <a:ext cx="130525" cy="109825"/>
            </a:xfrm>
            <a:custGeom>
              <a:rect b="b" l="l" r="r" t="t"/>
              <a:pathLst>
                <a:path extrusionOk="0" h="4393" w="5221">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9"/>
            <p:cNvSpPr/>
            <p:nvPr/>
          </p:nvSpPr>
          <p:spPr>
            <a:xfrm>
              <a:off x="6382025" y="1568650"/>
              <a:ext cx="133400" cy="76300"/>
            </a:xfrm>
            <a:custGeom>
              <a:rect b="b" l="l" r="r" t="t"/>
              <a:pathLst>
                <a:path extrusionOk="0" h="3052" w="5336">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9"/>
            <p:cNvSpPr/>
            <p:nvPr/>
          </p:nvSpPr>
          <p:spPr>
            <a:xfrm>
              <a:off x="7159050" y="1734200"/>
              <a:ext cx="125325" cy="71225"/>
            </a:xfrm>
            <a:custGeom>
              <a:rect b="b" l="l" r="r" t="t"/>
              <a:pathLst>
                <a:path extrusionOk="0" h="2849" w="5013">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9"/>
            <p:cNvSpPr/>
            <p:nvPr/>
          </p:nvSpPr>
          <p:spPr>
            <a:xfrm>
              <a:off x="5991550" y="3413900"/>
              <a:ext cx="83825" cy="164550"/>
            </a:xfrm>
            <a:custGeom>
              <a:rect b="b" l="l" r="r" t="t"/>
              <a:pathLst>
                <a:path extrusionOk="0" h="6582" w="3353">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9"/>
            <p:cNvSpPr/>
            <p:nvPr/>
          </p:nvSpPr>
          <p:spPr>
            <a:xfrm>
              <a:off x="5981225" y="3763550"/>
              <a:ext cx="150150" cy="137775"/>
            </a:xfrm>
            <a:custGeom>
              <a:rect b="b" l="l" r="r" t="t"/>
              <a:pathLst>
                <a:path extrusionOk="0" h="5511" w="6006">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9"/>
            <p:cNvSpPr/>
            <p:nvPr/>
          </p:nvSpPr>
          <p:spPr>
            <a:xfrm>
              <a:off x="6073900" y="3620300"/>
              <a:ext cx="92475" cy="102900"/>
            </a:xfrm>
            <a:custGeom>
              <a:rect b="b" l="l" r="r" t="t"/>
              <a:pathLst>
                <a:path extrusionOk="0" h="4116" w="3699">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9"/>
            <p:cNvSpPr/>
            <p:nvPr/>
          </p:nvSpPr>
          <p:spPr>
            <a:xfrm>
              <a:off x="5776700" y="3655450"/>
              <a:ext cx="255650" cy="229725"/>
            </a:xfrm>
            <a:custGeom>
              <a:rect b="b" l="l" r="r" t="t"/>
              <a:pathLst>
                <a:path extrusionOk="0" h="9189" w="10226">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9"/>
            <p:cNvSpPr/>
            <p:nvPr/>
          </p:nvSpPr>
          <p:spPr>
            <a:xfrm>
              <a:off x="6225900" y="3825325"/>
              <a:ext cx="398875" cy="192375"/>
            </a:xfrm>
            <a:custGeom>
              <a:rect b="b" l="l" r="r" t="t"/>
              <a:pathLst>
                <a:path extrusionOk="0" h="7695" w="15955">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9"/>
            <p:cNvSpPr/>
            <p:nvPr/>
          </p:nvSpPr>
          <p:spPr>
            <a:xfrm>
              <a:off x="6167800" y="4229200"/>
              <a:ext cx="43975" cy="65425"/>
            </a:xfrm>
            <a:custGeom>
              <a:rect b="b" l="l" r="r" t="t"/>
              <a:pathLst>
                <a:path extrusionOk="0" h="2617" w="1759">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9"/>
            <p:cNvSpPr/>
            <p:nvPr/>
          </p:nvSpPr>
          <p:spPr>
            <a:xfrm>
              <a:off x="6091225" y="4333200"/>
              <a:ext cx="12375" cy="16700"/>
            </a:xfrm>
            <a:custGeom>
              <a:rect b="b" l="l" r="r" t="t"/>
              <a:pathLst>
                <a:path extrusionOk="0" h="668" w="495">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9"/>
            <p:cNvSpPr/>
            <p:nvPr/>
          </p:nvSpPr>
          <p:spPr>
            <a:xfrm>
              <a:off x="6144775" y="4219175"/>
              <a:ext cx="40950" cy="59275"/>
            </a:xfrm>
            <a:custGeom>
              <a:rect b="b" l="l" r="r" t="t"/>
              <a:pathLst>
                <a:path extrusionOk="0" h="2371" w="1638">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9"/>
            <p:cNvSpPr/>
            <p:nvPr/>
          </p:nvSpPr>
          <p:spPr>
            <a:xfrm>
              <a:off x="5868925" y="3998175"/>
              <a:ext cx="673275" cy="683025"/>
            </a:xfrm>
            <a:custGeom>
              <a:rect b="b" l="l" r="r" t="t"/>
              <a:pathLst>
                <a:path extrusionOk="0" h="27321" w="26931">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9"/>
            <p:cNvSpPr/>
            <p:nvPr/>
          </p:nvSpPr>
          <p:spPr>
            <a:xfrm>
              <a:off x="6158125" y="4021950"/>
              <a:ext cx="552250" cy="774725"/>
            </a:xfrm>
            <a:custGeom>
              <a:rect b="b" l="l" r="r" t="t"/>
              <a:pathLst>
                <a:path extrusionOk="0" h="30989" w="2209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9"/>
            <p:cNvSpPr/>
            <p:nvPr/>
          </p:nvSpPr>
          <p:spPr>
            <a:xfrm>
              <a:off x="6920800" y="4536575"/>
              <a:ext cx="288650" cy="364500"/>
            </a:xfrm>
            <a:custGeom>
              <a:rect b="b" l="l" r="r" t="t"/>
              <a:pathLst>
                <a:path extrusionOk="0" h="14580" w="11546">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9"/>
            <p:cNvSpPr/>
            <p:nvPr/>
          </p:nvSpPr>
          <p:spPr>
            <a:xfrm>
              <a:off x="4490450" y="4030275"/>
              <a:ext cx="166950" cy="327500"/>
            </a:xfrm>
            <a:custGeom>
              <a:rect b="b" l="l" r="r" t="t"/>
              <a:pathLst>
                <a:path extrusionOk="0" h="13100" w="6678">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9"/>
            <p:cNvSpPr/>
            <p:nvPr/>
          </p:nvSpPr>
          <p:spPr>
            <a:xfrm>
              <a:off x="2233550" y="2129125"/>
              <a:ext cx="18850" cy="19225"/>
            </a:xfrm>
            <a:custGeom>
              <a:rect b="b" l="l" r="r" t="t"/>
              <a:pathLst>
                <a:path extrusionOk="0" h="769" w="754">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9"/>
            <p:cNvSpPr/>
            <p:nvPr/>
          </p:nvSpPr>
          <p:spPr>
            <a:xfrm>
              <a:off x="1535825" y="2847850"/>
              <a:ext cx="14525" cy="17925"/>
            </a:xfrm>
            <a:custGeom>
              <a:rect b="b" l="l" r="r" t="t"/>
              <a:pathLst>
                <a:path extrusionOk="0" h="717" w="581">
                  <a:moveTo>
                    <a:pt x="581" y="0"/>
                  </a:moveTo>
                  <a:cubicBezTo>
                    <a:pt x="387" y="234"/>
                    <a:pt x="194" y="474"/>
                    <a:pt x="0" y="716"/>
                  </a:cubicBezTo>
                  <a:lnTo>
                    <a:pt x="5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9"/>
            <p:cNvSpPr/>
            <p:nvPr/>
          </p:nvSpPr>
          <p:spPr>
            <a:xfrm>
              <a:off x="1637725" y="3318000"/>
              <a:ext cx="22850" cy="21675"/>
            </a:xfrm>
            <a:custGeom>
              <a:rect b="b" l="l" r="r" t="t"/>
              <a:pathLst>
                <a:path extrusionOk="0" h="867" w="914">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9"/>
            <p:cNvSpPr/>
            <p:nvPr/>
          </p:nvSpPr>
          <p:spPr>
            <a:xfrm>
              <a:off x="1580550" y="3339650"/>
              <a:ext cx="57200" cy="68650"/>
            </a:xfrm>
            <a:custGeom>
              <a:rect b="b" l="l" r="r" t="t"/>
              <a:pathLst>
                <a:path extrusionOk="0" h="2746" w="2288">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9"/>
            <p:cNvSpPr/>
            <p:nvPr/>
          </p:nvSpPr>
          <p:spPr>
            <a:xfrm>
              <a:off x="1583350" y="3416000"/>
              <a:ext cx="9150" cy="13450"/>
            </a:xfrm>
            <a:custGeom>
              <a:rect b="b" l="l" r="r" t="t"/>
              <a:pathLst>
                <a:path extrusionOk="0" h="538" w="366">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9"/>
            <p:cNvSpPr/>
            <p:nvPr/>
          </p:nvSpPr>
          <p:spPr>
            <a:xfrm>
              <a:off x="989675" y="1551075"/>
              <a:ext cx="1615425" cy="1865375"/>
            </a:xfrm>
            <a:custGeom>
              <a:rect b="b" l="l" r="r" t="t"/>
              <a:pathLst>
                <a:path extrusionOk="0" h="74615" w="64617">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9"/>
            <p:cNvSpPr/>
            <p:nvPr/>
          </p:nvSpPr>
          <p:spPr>
            <a:xfrm>
              <a:off x="2436050" y="2480575"/>
              <a:ext cx="6675" cy="6050"/>
            </a:xfrm>
            <a:custGeom>
              <a:rect b="b" l="l" r="r" t="t"/>
              <a:pathLst>
                <a:path extrusionOk="0" h="242" w="267">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9"/>
            <p:cNvSpPr/>
            <p:nvPr/>
          </p:nvSpPr>
          <p:spPr>
            <a:xfrm>
              <a:off x="3237575" y="748750"/>
              <a:ext cx="6150" cy="6250"/>
            </a:xfrm>
            <a:custGeom>
              <a:rect b="b" l="l" r="r" t="t"/>
              <a:pathLst>
                <a:path extrusionOk="0" h="250" w="246">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9"/>
            <p:cNvSpPr/>
            <p:nvPr/>
          </p:nvSpPr>
          <p:spPr>
            <a:xfrm>
              <a:off x="3544900" y="2688975"/>
              <a:ext cx="3150" cy="5800"/>
            </a:xfrm>
            <a:custGeom>
              <a:rect b="b" l="l" r="r" t="t"/>
              <a:pathLst>
                <a:path extrusionOk="0" h="232" w="126">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9"/>
            <p:cNvSpPr/>
            <p:nvPr/>
          </p:nvSpPr>
          <p:spPr>
            <a:xfrm>
              <a:off x="3431000" y="2330125"/>
              <a:ext cx="228750" cy="311750"/>
            </a:xfrm>
            <a:custGeom>
              <a:rect b="b" l="l" r="r" t="t"/>
              <a:pathLst>
                <a:path extrusionOk="0" h="12470" w="915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3" name="Google Shape;3733;p69"/>
          <p:cNvGrpSpPr/>
          <p:nvPr/>
        </p:nvGrpSpPr>
        <p:grpSpPr>
          <a:xfrm>
            <a:off x="3514722" y="2832485"/>
            <a:ext cx="2310282" cy="1374222"/>
            <a:chOff x="238125" y="732525"/>
            <a:chExt cx="7130500" cy="4241425"/>
          </a:xfrm>
        </p:grpSpPr>
        <p:sp>
          <p:nvSpPr>
            <p:cNvPr id="3734" name="Google Shape;3734;p69"/>
            <p:cNvSpPr/>
            <p:nvPr/>
          </p:nvSpPr>
          <p:spPr>
            <a:xfrm>
              <a:off x="3175800" y="1003350"/>
              <a:ext cx="3741725" cy="3331975"/>
            </a:xfrm>
            <a:custGeom>
              <a:rect b="b" l="l" r="r" t="t"/>
              <a:pathLst>
                <a:path extrusionOk="0" h="133279" w="149669">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9"/>
            <p:cNvSpPr/>
            <p:nvPr/>
          </p:nvSpPr>
          <p:spPr>
            <a:xfrm>
              <a:off x="3167575" y="993250"/>
              <a:ext cx="3759100" cy="3349975"/>
            </a:xfrm>
            <a:custGeom>
              <a:rect b="b" l="l" r="r" t="t"/>
              <a:pathLst>
                <a:path extrusionOk="0" h="133999" w="150364">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9"/>
            <p:cNvSpPr/>
            <p:nvPr/>
          </p:nvSpPr>
          <p:spPr>
            <a:xfrm>
              <a:off x="4467225" y="3815075"/>
              <a:ext cx="177425" cy="289800"/>
            </a:xfrm>
            <a:custGeom>
              <a:rect b="b" l="l" r="r" t="t"/>
              <a:pathLst>
                <a:path extrusionOk="0" h="11592" w="7097">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9"/>
            <p:cNvSpPr/>
            <p:nvPr/>
          </p:nvSpPr>
          <p:spPr>
            <a:xfrm>
              <a:off x="4458375" y="3806875"/>
              <a:ext cx="194800" cy="307475"/>
            </a:xfrm>
            <a:custGeom>
              <a:rect b="b" l="l" r="r" t="t"/>
              <a:pathLst>
                <a:path extrusionOk="0" h="12299" w="7792">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9"/>
            <p:cNvSpPr/>
            <p:nvPr/>
          </p:nvSpPr>
          <p:spPr>
            <a:xfrm>
              <a:off x="5304725" y="3312525"/>
              <a:ext cx="45475" cy="78625"/>
            </a:xfrm>
            <a:custGeom>
              <a:rect b="b" l="l" r="r" t="t"/>
              <a:pathLst>
                <a:path extrusionOk="0" h="3145" w="1819">
                  <a:moveTo>
                    <a:pt x="480" y="0"/>
                  </a:moveTo>
                  <a:lnTo>
                    <a:pt x="0" y="1654"/>
                  </a:lnTo>
                  <a:lnTo>
                    <a:pt x="480" y="3144"/>
                  </a:lnTo>
                  <a:lnTo>
                    <a:pt x="1503" y="2753"/>
                  </a:lnTo>
                  <a:lnTo>
                    <a:pt x="1818" y="1566"/>
                  </a:lnTo>
                  <a:lnTo>
                    <a:pt x="48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9"/>
            <p:cNvSpPr/>
            <p:nvPr/>
          </p:nvSpPr>
          <p:spPr>
            <a:xfrm>
              <a:off x="5296500" y="3296100"/>
              <a:ext cx="62525" cy="105475"/>
            </a:xfrm>
            <a:custGeom>
              <a:rect b="b" l="l" r="r" t="t"/>
              <a:pathLst>
                <a:path extrusionOk="0" h="4219" w="2501">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9"/>
            <p:cNvSpPr/>
            <p:nvPr/>
          </p:nvSpPr>
          <p:spPr>
            <a:xfrm>
              <a:off x="5643750" y="3420800"/>
              <a:ext cx="232675" cy="252250"/>
            </a:xfrm>
            <a:custGeom>
              <a:rect b="b" l="l" r="r" t="t"/>
              <a:pathLst>
                <a:path extrusionOk="0" h="10090" w="9307">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9"/>
            <p:cNvSpPr/>
            <p:nvPr/>
          </p:nvSpPr>
          <p:spPr>
            <a:xfrm>
              <a:off x="5628275" y="3412900"/>
              <a:ext cx="256350" cy="268025"/>
            </a:xfrm>
            <a:custGeom>
              <a:rect b="b" l="l" r="r" t="t"/>
              <a:pathLst>
                <a:path extrusionOk="0" h="10721" w="10254">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9"/>
            <p:cNvSpPr/>
            <p:nvPr/>
          </p:nvSpPr>
          <p:spPr>
            <a:xfrm>
              <a:off x="5873550" y="3662925"/>
              <a:ext cx="284775" cy="73250"/>
            </a:xfrm>
            <a:custGeom>
              <a:rect b="b" l="l" r="r" t="t"/>
              <a:pathLst>
                <a:path extrusionOk="0" h="2930" w="11391">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9"/>
            <p:cNvSpPr/>
            <p:nvPr/>
          </p:nvSpPr>
          <p:spPr>
            <a:xfrm>
              <a:off x="5859050" y="3654075"/>
              <a:ext cx="342200" cy="90000"/>
            </a:xfrm>
            <a:custGeom>
              <a:rect b="b" l="l" r="r" t="t"/>
              <a:pathLst>
                <a:path extrusionOk="0" h="3600" w="13688">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9"/>
            <p:cNvSpPr/>
            <p:nvPr/>
          </p:nvSpPr>
          <p:spPr>
            <a:xfrm>
              <a:off x="6185775" y="3706475"/>
              <a:ext cx="137975" cy="31600"/>
            </a:xfrm>
            <a:custGeom>
              <a:rect b="b" l="l" r="r" t="t"/>
              <a:pathLst>
                <a:path extrusionOk="0" h="1264" w="5519">
                  <a:moveTo>
                    <a:pt x="3397" y="1"/>
                  </a:moveTo>
                  <a:lnTo>
                    <a:pt x="0" y="556"/>
                  </a:lnTo>
                  <a:lnTo>
                    <a:pt x="1818" y="1263"/>
                  </a:lnTo>
                  <a:lnTo>
                    <a:pt x="5518" y="556"/>
                  </a:lnTo>
                  <a:lnTo>
                    <a:pt x="339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9"/>
            <p:cNvSpPr/>
            <p:nvPr/>
          </p:nvSpPr>
          <p:spPr>
            <a:xfrm>
              <a:off x="6156100" y="3698600"/>
              <a:ext cx="203625" cy="47675"/>
            </a:xfrm>
            <a:custGeom>
              <a:rect b="b" l="l" r="r" t="t"/>
              <a:pathLst>
                <a:path extrusionOk="0" h="1907" w="8145">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9"/>
            <p:cNvSpPr/>
            <p:nvPr/>
          </p:nvSpPr>
          <p:spPr>
            <a:xfrm>
              <a:off x="6158300" y="3493725"/>
              <a:ext cx="139875" cy="161950"/>
            </a:xfrm>
            <a:custGeom>
              <a:rect b="b" l="l" r="r" t="t"/>
              <a:pathLst>
                <a:path extrusionOk="0" h="6478" w="5595">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9"/>
            <p:cNvSpPr/>
            <p:nvPr/>
          </p:nvSpPr>
          <p:spPr>
            <a:xfrm>
              <a:off x="6149775" y="3484875"/>
              <a:ext cx="165125" cy="188175"/>
            </a:xfrm>
            <a:custGeom>
              <a:rect b="b" l="l" r="r" t="t"/>
              <a:pathLst>
                <a:path extrusionOk="0" h="7527" w="6605">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9"/>
            <p:cNvSpPr/>
            <p:nvPr/>
          </p:nvSpPr>
          <p:spPr>
            <a:xfrm>
              <a:off x="5945525" y="3367450"/>
              <a:ext cx="213125" cy="254775"/>
            </a:xfrm>
            <a:custGeom>
              <a:rect b="b" l="l" r="r" t="t"/>
              <a:pathLst>
                <a:path extrusionOk="0" h="10191" w="8525">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9"/>
            <p:cNvSpPr/>
            <p:nvPr/>
          </p:nvSpPr>
          <p:spPr>
            <a:xfrm>
              <a:off x="5936075" y="3355775"/>
              <a:ext cx="232350" cy="278450"/>
            </a:xfrm>
            <a:custGeom>
              <a:rect b="b" l="l" r="r" t="t"/>
              <a:pathLst>
                <a:path extrusionOk="0" h="11138" w="9294">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9"/>
            <p:cNvSpPr/>
            <p:nvPr/>
          </p:nvSpPr>
          <p:spPr>
            <a:xfrm>
              <a:off x="6429775" y="3529075"/>
              <a:ext cx="453650" cy="254450"/>
            </a:xfrm>
            <a:custGeom>
              <a:rect b="b" l="l" r="r" t="t"/>
              <a:pathLst>
                <a:path extrusionOk="0" h="10178" w="18146">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9"/>
            <p:cNvSpPr/>
            <p:nvPr/>
          </p:nvSpPr>
          <p:spPr>
            <a:xfrm>
              <a:off x="6416200" y="3519925"/>
              <a:ext cx="483325" cy="271500"/>
            </a:xfrm>
            <a:custGeom>
              <a:rect b="b" l="l" r="r" t="t"/>
              <a:pathLst>
                <a:path extrusionOk="0" h="10860" w="19333">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9"/>
            <p:cNvSpPr/>
            <p:nvPr/>
          </p:nvSpPr>
          <p:spPr>
            <a:xfrm>
              <a:off x="5992575" y="3785400"/>
              <a:ext cx="867500" cy="764650"/>
            </a:xfrm>
            <a:custGeom>
              <a:rect b="b" l="l" r="r" t="t"/>
              <a:pathLst>
                <a:path extrusionOk="0" h="30586" w="3470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9"/>
            <p:cNvSpPr/>
            <p:nvPr/>
          </p:nvSpPr>
          <p:spPr>
            <a:xfrm>
              <a:off x="5985000" y="3768350"/>
              <a:ext cx="883600" cy="789850"/>
            </a:xfrm>
            <a:custGeom>
              <a:rect b="b" l="l" r="r" t="t"/>
              <a:pathLst>
                <a:path extrusionOk="0" h="31594" w="35344">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9"/>
            <p:cNvSpPr/>
            <p:nvPr/>
          </p:nvSpPr>
          <p:spPr>
            <a:xfrm>
              <a:off x="6575950" y="4616250"/>
              <a:ext cx="97550" cy="109575"/>
            </a:xfrm>
            <a:custGeom>
              <a:rect b="b" l="l" r="r" t="t"/>
              <a:pathLst>
                <a:path extrusionOk="0" h="4383" w="3902">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9"/>
            <p:cNvSpPr/>
            <p:nvPr/>
          </p:nvSpPr>
          <p:spPr>
            <a:xfrm>
              <a:off x="6568050" y="4609625"/>
              <a:ext cx="115875" cy="126600"/>
            </a:xfrm>
            <a:custGeom>
              <a:rect b="b" l="l" r="r" t="t"/>
              <a:pathLst>
                <a:path extrusionOk="0" h="5064" w="4635">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9"/>
            <p:cNvSpPr/>
            <p:nvPr/>
          </p:nvSpPr>
          <p:spPr>
            <a:xfrm>
              <a:off x="6995150" y="4713800"/>
              <a:ext cx="195750" cy="190700"/>
            </a:xfrm>
            <a:custGeom>
              <a:rect b="b" l="l" r="r" t="t"/>
              <a:pathLst>
                <a:path extrusionOk="0" h="7628" w="783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9"/>
            <p:cNvSpPr/>
            <p:nvPr/>
          </p:nvSpPr>
          <p:spPr>
            <a:xfrm>
              <a:off x="6985700" y="4705900"/>
              <a:ext cx="213100" cy="209650"/>
            </a:xfrm>
            <a:custGeom>
              <a:rect b="b" l="l" r="r" t="t"/>
              <a:pathLst>
                <a:path extrusionOk="0" h="8386" w="8524">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9"/>
            <p:cNvSpPr/>
            <p:nvPr/>
          </p:nvSpPr>
          <p:spPr>
            <a:xfrm>
              <a:off x="7223700" y="4478300"/>
              <a:ext cx="126625" cy="235850"/>
            </a:xfrm>
            <a:custGeom>
              <a:rect b="b" l="l" r="r" t="t"/>
              <a:pathLst>
                <a:path extrusionOk="0" h="9434" w="5065">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9"/>
            <p:cNvSpPr/>
            <p:nvPr/>
          </p:nvSpPr>
          <p:spPr>
            <a:xfrm>
              <a:off x="7219600" y="4466625"/>
              <a:ext cx="149025" cy="258875"/>
            </a:xfrm>
            <a:custGeom>
              <a:rect b="b" l="l" r="r" t="t"/>
              <a:pathLst>
                <a:path extrusionOk="0" h="10355" w="5961">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9"/>
            <p:cNvSpPr/>
            <p:nvPr/>
          </p:nvSpPr>
          <p:spPr>
            <a:xfrm>
              <a:off x="6134625" y="2921400"/>
              <a:ext cx="43275" cy="96300"/>
            </a:xfrm>
            <a:custGeom>
              <a:rect b="b" l="l" r="r" t="t"/>
              <a:pathLst>
                <a:path extrusionOk="0" h="3852" w="1731">
                  <a:moveTo>
                    <a:pt x="1415" y="0"/>
                  </a:moveTo>
                  <a:lnTo>
                    <a:pt x="1" y="682"/>
                  </a:lnTo>
                  <a:lnTo>
                    <a:pt x="1" y="2627"/>
                  </a:lnTo>
                  <a:lnTo>
                    <a:pt x="1415" y="3852"/>
                  </a:lnTo>
                  <a:lnTo>
                    <a:pt x="1730" y="1920"/>
                  </a:lnTo>
                  <a:lnTo>
                    <a:pt x="141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9"/>
            <p:cNvSpPr/>
            <p:nvPr/>
          </p:nvSpPr>
          <p:spPr>
            <a:xfrm>
              <a:off x="6126725" y="2909725"/>
              <a:ext cx="59375" cy="122825"/>
            </a:xfrm>
            <a:custGeom>
              <a:rect b="b" l="l" r="r" t="t"/>
              <a:pathLst>
                <a:path extrusionOk="0" h="4913" w="2375">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9"/>
            <p:cNvSpPr/>
            <p:nvPr/>
          </p:nvSpPr>
          <p:spPr>
            <a:xfrm>
              <a:off x="5917450" y="3060600"/>
              <a:ext cx="65350" cy="60650"/>
            </a:xfrm>
            <a:custGeom>
              <a:rect b="b" l="l" r="r" t="t"/>
              <a:pathLst>
                <a:path extrusionOk="0" h="2426" w="2614">
                  <a:moveTo>
                    <a:pt x="1099" y="1"/>
                  </a:moveTo>
                  <a:lnTo>
                    <a:pt x="0" y="1175"/>
                  </a:lnTo>
                  <a:lnTo>
                    <a:pt x="568" y="2425"/>
                  </a:lnTo>
                  <a:lnTo>
                    <a:pt x="1440" y="2425"/>
                  </a:lnTo>
                  <a:lnTo>
                    <a:pt x="2614" y="708"/>
                  </a:lnTo>
                  <a:lnTo>
                    <a:pt x="109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9"/>
            <p:cNvSpPr/>
            <p:nvPr/>
          </p:nvSpPr>
          <p:spPr>
            <a:xfrm>
              <a:off x="5908275" y="3050825"/>
              <a:ext cx="86225" cy="78325"/>
            </a:xfrm>
            <a:custGeom>
              <a:rect b="b" l="l" r="r" t="t"/>
              <a:pathLst>
                <a:path extrusionOk="0" h="3133" w="3449">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9"/>
            <p:cNvSpPr/>
            <p:nvPr/>
          </p:nvSpPr>
          <p:spPr>
            <a:xfrm>
              <a:off x="6168100" y="3083025"/>
              <a:ext cx="108300" cy="173650"/>
            </a:xfrm>
            <a:custGeom>
              <a:rect b="b" l="l" r="r" t="t"/>
              <a:pathLst>
                <a:path extrusionOk="0" h="6946" w="4332">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9"/>
            <p:cNvSpPr/>
            <p:nvPr/>
          </p:nvSpPr>
          <p:spPr>
            <a:xfrm>
              <a:off x="6159575" y="3067875"/>
              <a:ext cx="125650" cy="204275"/>
            </a:xfrm>
            <a:custGeom>
              <a:rect b="b" l="l" r="r" t="t"/>
              <a:pathLst>
                <a:path extrusionOk="0" h="8171" w="5026">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9"/>
            <p:cNvSpPr/>
            <p:nvPr/>
          </p:nvSpPr>
          <p:spPr>
            <a:xfrm>
              <a:off x="6241950" y="3244650"/>
              <a:ext cx="111475" cy="160375"/>
            </a:xfrm>
            <a:custGeom>
              <a:rect b="b" l="l" r="r" t="t"/>
              <a:pathLst>
                <a:path extrusionOk="0" h="6415" w="4459">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9"/>
            <p:cNvSpPr/>
            <p:nvPr/>
          </p:nvSpPr>
          <p:spPr>
            <a:xfrm>
              <a:off x="6225225" y="3228550"/>
              <a:ext cx="138600" cy="187525"/>
            </a:xfrm>
            <a:custGeom>
              <a:rect b="b" l="l" r="r" t="t"/>
              <a:pathLst>
                <a:path extrusionOk="0" h="7501" w="5544">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9"/>
            <p:cNvSpPr/>
            <p:nvPr/>
          </p:nvSpPr>
          <p:spPr>
            <a:xfrm>
              <a:off x="6323400" y="2434950"/>
              <a:ext cx="220375" cy="347575"/>
            </a:xfrm>
            <a:custGeom>
              <a:rect b="b" l="l" r="r" t="t"/>
              <a:pathLst>
                <a:path extrusionOk="0" h="13903" w="8815">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9"/>
            <p:cNvSpPr/>
            <p:nvPr/>
          </p:nvSpPr>
          <p:spPr>
            <a:xfrm>
              <a:off x="6314250" y="2424850"/>
              <a:ext cx="238050" cy="377575"/>
            </a:xfrm>
            <a:custGeom>
              <a:rect b="b" l="l" r="r" t="t"/>
              <a:pathLst>
                <a:path extrusionOk="0" h="15103" w="9522">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9"/>
            <p:cNvSpPr/>
            <p:nvPr/>
          </p:nvSpPr>
          <p:spPr>
            <a:xfrm>
              <a:off x="6470500" y="2285950"/>
              <a:ext cx="89675" cy="141450"/>
            </a:xfrm>
            <a:custGeom>
              <a:rect b="b" l="l" r="r" t="t"/>
              <a:pathLst>
                <a:path extrusionOk="0" h="5658" w="3587">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9"/>
            <p:cNvSpPr/>
            <p:nvPr/>
          </p:nvSpPr>
          <p:spPr>
            <a:xfrm>
              <a:off x="6462300" y="2274900"/>
              <a:ext cx="105775" cy="160375"/>
            </a:xfrm>
            <a:custGeom>
              <a:rect b="b" l="l" r="r" t="t"/>
              <a:pathLst>
                <a:path extrusionOk="0" h="6415" w="4231">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9"/>
            <p:cNvSpPr/>
            <p:nvPr/>
          </p:nvSpPr>
          <p:spPr>
            <a:xfrm>
              <a:off x="6378950" y="1950375"/>
              <a:ext cx="126300" cy="303725"/>
            </a:xfrm>
            <a:custGeom>
              <a:rect b="b" l="l" r="r" t="t"/>
              <a:pathLst>
                <a:path extrusionOk="0" h="12149" w="5052">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9"/>
            <p:cNvSpPr/>
            <p:nvPr/>
          </p:nvSpPr>
          <p:spPr>
            <a:xfrm>
              <a:off x="6370425" y="1934925"/>
              <a:ext cx="145575" cy="327050"/>
            </a:xfrm>
            <a:custGeom>
              <a:rect b="b" l="l" r="r" t="t"/>
              <a:pathLst>
                <a:path extrusionOk="0" h="13082" w="5823">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9"/>
            <p:cNvSpPr/>
            <p:nvPr/>
          </p:nvSpPr>
          <p:spPr>
            <a:xfrm>
              <a:off x="5626075" y="893825"/>
              <a:ext cx="145875" cy="113350"/>
            </a:xfrm>
            <a:custGeom>
              <a:rect b="b" l="l" r="r" t="t"/>
              <a:pathLst>
                <a:path extrusionOk="0" h="4534" w="5835">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9"/>
            <p:cNvSpPr/>
            <p:nvPr/>
          </p:nvSpPr>
          <p:spPr>
            <a:xfrm>
              <a:off x="5617225" y="885625"/>
              <a:ext cx="162600" cy="131025"/>
            </a:xfrm>
            <a:custGeom>
              <a:rect b="b" l="l" r="r" t="t"/>
              <a:pathLst>
                <a:path extrusionOk="0" h="5241" w="6504">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9"/>
            <p:cNvSpPr/>
            <p:nvPr/>
          </p:nvSpPr>
          <p:spPr>
            <a:xfrm>
              <a:off x="5828725" y="897925"/>
              <a:ext cx="80850" cy="36650"/>
            </a:xfrm>
            <a:custGeom>
              <a:rect b="b" l="l" r="r" t="t"/>
              <a:pathLst>
                <a:path extrusionOk="0" h="1466" w="3234">
                  <a:moveTo>
                    <a:pt x="1" y="1"/>
                  </a:moveTo>
                  <a:lnTo>
                    <a:pt x="885" y="1465"/>
                  </a:lnTo>
                  <a:lnTo>
                    <a:pt x="3233" y="733"/>
                  </a:lnTo>
                  <a:lnTo>
                    <a:pt x="235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9"/>
            <p:cNvSpPr/>
            <p:nvPr/>
          </p:nvSpPr>
          <p:spPr>
            <a:xfrm>
              <a:off x="5814525" y="890350"/>
              <a:ext cx="111475" cy="53700"/>
            </a:xfrm>
            <a:custGeom>
              <a:rect b="b" l="l" r="r" t="t"/>
              <a:pathLst>
                <a:path extrusionOk="0" h="2148" w="4459">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9"/>
            <p:cNvSpPr/>
            <p:nvPr/>
          </p:nvSpPr>
          <p:spPr>
            <a:xfrm>
              <a:off x="5765925" y="1013475"/>
              <a:ext cx="80825" cy="48625"/>
            </a:xfrm>
            <a:custGeom>
              <a:rect b="b" l="l" r="r" t="t"/>
              <a:pathLst>
                <a:path extrusionOk="0" h="1945" w="3233">
                  <a:moveTo>
                    <a:pt x="0" y="0"/>
                  </a:moveTo>
                  <a:lnTo>
                    <a:pt x="871" y="1945"/>
                  </a:lnTo>
                  <a:lnTo>
                    <a:pt x="3233" y="972"/>
                  </a:lnTo>
                  <a:lnTo>
                    <a:pt x="1616" y="164"/>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9"/>
            <p:cNvSpPr/>
            <p:nvPr/>
          </p:nvSpPr>
          <p:spPr>
            <a:xfrm>
              <a:off x="5752975" y="1004300"/>
              <a:ext cx="113025" cy="68225"/>
            </a:xfrm>
            <a:custGeom>
              <a:rect b="b" l="l" r="r" t="t"/>
              <a:pathLst>
                <a:path extrusionOk="0" h="2729" w="4521">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9"/>
            <p:cNvSpPr/>
            <p:nvPr/>
          </p:nvSpPr>
          <p:spPr>
            <a:xfrm>
              <a:off x="4952100" y="890350"/>
              <a:ext cx="78950" cy="112725"/>
            </a:xfrm>
            <a:custGeom>
              <a:rect b="b" l="l" r="r" t="t"/>
              <a:pathLst>
                <a:path extrusionOk="0" h="4509" w="3158">
                  <a:moveTo>
                    <a:pt x="1" y="0"/>
                  </a:moveTo>
                  <a:lnTo>
                    <a:pt x="1" y="1882"/>
                  </a:lnTo>
                  <a:lnTo>
                    <a:pt x="960" y="4508"/>
                  </a:lnTo>
                  <a:lnTo>
                    <a:pt x="3157" y="2576"/>
                  </a:lnTo>
                  <a:lnTo>
                    <a:pt x="3157" y="1251"/>
                  </a:lnTo>
                  <a:lnTo>
                    <a:pt x="1"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9"/>
            <p:cNvSpPr/>
            <p:nvPr/>
          </p:nvSpPr>
          <p:spPr>
            <a:xfrm>
              <a:off x="4944200" y="878675"/>
              <a:ext cx="94750" cy="137975"/>
            </a:xfrm>
            <a:custGeom>
              <a:rect b="b" l="l" r="r" t="t"/>
              <a:pathLst>
                <a:path extrusionOk="0" h="5519" w="379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9"/>
            <p:cNvSpPr/>
            <p:nvPr/>
          </p:nvSpPr>
          <p:spPr>
            <a:xfrm>
              <a:off x="4770275" y="799125"/>
              <a:ext cx="164800" cy="161950"/>
            </a:xfrm>
            <a:custGeom>
              <a:rect b="b" l="l" r="r" t="t"/>
              <a:pathLst>
                <a:path extrusionOk="0" h="6478" w="6592">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9"/>
            <p:cNvSpPr/>
            <p:nvPr/>
          </p:nvSpPr>
          <p:spPr>
            <a:xfrm>
              <a:off x="4761750" y="785550"/>
              <a:ext cx="184075" cy="183425"/>
            </a:xfrm>
            <a:custGeom>
              <a:rect b="b" l="l" r="r" t="t"/>
              <a:pathLst>
                <a:path extrusionOk="0" h="7337" w="7363">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9"/>
            <p:cNvSpPr/>
            <p:nvPr/>
          </p:nvSpPr>
          <p:spPr>
            <a:xfrm>
              <a:off x="4392100" y="1174150"/>
              <a:ext cx="165750" cy="386075"/>
            </a:xfrm>
            <a:custGeom>
              <a:rect b="b" l="l" r="r" t="t"/>
              <a:pathLst>
                <a:path extrusionOk="0" h="15443" w="663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9"/>
            <p:cNvSpPr/>
            <p:nvPr/>
          </p:nvSpPr>
          <p:spPr>
            <a:xfrm>
              <a:off x="4383875" y="1161200"/>
              <a:ext cx="181875" cy="406925"/>
            </a:xfrm>
            <a:custGeom>
              <a:rect b="b" l="l" r="r" t="t"/>
              <a:pathLst>
                <a:path extrusionOk="0" h="16277" w="7275">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9"/>
            <p:cNvSpPr/>
            <p:nvPr/>
          </p:nvSpPr>
          <p:spPr>
            <a:xfrm>
              <a:off x="3327950" y="2153675"/>
              <a:ext cx="78950" cy="116200"/>
            </a:xfrm>
            <a:custGeom>
              <a:rect b="b" l="l" r="r" t="t"/>
              <a:pathLst>
                <a:path extrusionOk="0" h="4648" w="3158">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9"/>
            <p:cNvSpPr/>
            <p:nvPr/>
          </p:nvSpPr>
          <p:spPr>
            <a:xfrm>
              <a:off x="3320050" y="2144525"/>
              <a:ext cx="94725" cy="134825"/>
            </a:xfrm>
            <a:custGeom>
              <a:rect b="b" l="l" r="r" t="t"/>
              <a:pathLst>
                <a:path extrusionOk="0" h="5393" w="3789">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9"/>
            <p:cNvSpPr/>
            <p:nvPr/>
          </p:nvSpPr>
          <p:spPr>
            <a:xfrm>
              <a:off x="3404025" y="2057075"/>
              <a:ext cx="144925" cy="252250"/>
            </a:xfrm>
            <a:custGeom>
              <a:rect b="b" l="l" r="r" t="t"/>
              <a:pathLst>
                <a:path extrusionOk="0" h="10090" w="5797">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9"/>
            <p:cNvSpPr/>
            <p:nvPr/>
          </p:nvSpPr>
          <p:spPr>
            <a:xfrm>
              <a:off x="3394250" y="2048250"/>
              <a:ext cx="162600" cy="270550"/>
            </a:xfrm>
            <a:custGeom>
              <a:rect b="b" l="l" r="r" t="t"/>
              <a:pathLst>
                <a:path extrusionOk="0" h="10822" w="6504">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9"/>
            <p:cNvSpPr/>
            <p:nvPr/>
          </p:nvSpPr>
          <p:spPr>
            <a:xfrm>
              <a:off x="3658775" y="1084500"/>
              <a:ext cx="236775" cy="215300"/>
            </a:xfrm>
            <a:custGeom>
              <a:rect b="b" l="l" r="r" t="t"/>
              <a:pathLst>
                <a:path extrusionOk="0" h="8612" w="9471">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9"/>
            <p:cNvSpPr/>
            <p:nvPr/>
          </p:nvSpPr>
          <p:spPr>
            <a:xfrm>
              <a:off x="3645200" y="1074400"/>
              <a:ext cx="260450" cy="239600"/>
            </a:xfrm>
            <a:custGeom>
              <a:rect b="b" l="l" r="r" t="t"/>
              <a:pathLst>
                <a:path extrusionOk="0" h="9584" w="10418">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9"/>
            <p:cNvSpPr/>
            <p:nvPr/>
          </p:nvSpPr>
          <p:spPr>
            <a:xfrm>
              <a:off x="3780950" y="1045975"/>
              <a:ext cx="134825" cy="91250"/>
            </a:xfrm>
            <a:custGeom>
              <a:rect b="b" l="l" r="r" t="t"/>
              <a:pathLst>
                <a:path extrusionOk="0" h="3650" w="5393">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9"/>
            <p:cNvSpPr/>
            <p:nvPr/>
          </p:nvSpPr>
          <p:spPr>
            <a:xfrm>
              <a:off x="3768950" y="1035550"/>
              <a:ext cx="156600" cy="111475"/>
            </a:xfrm>
            <a:custGeom>
              <a:rect b="b" l="l" r="r" t="t"/>
              <a:pathLst>
                <a:path extrusionOk="0" h="4459" w="6264">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9"/>
            <p:cNvSpPr/>
            <p:nvPr/>
          </p:nvSpPr>
          <p:spPr>
            <a:xfrm>
              <a:off x="3098775" y="1751200"/>
              <a:ext cx="166375" cy="133550"/>
            </a:xfrm>
            <a:custGeom>
              <a:rect b="b" l="l" r="r" t="t"/>
              <a:pathLst>
                <a:path extrusionOk="0" h="5342" w="6655">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9"/>
            <p:cNvSpPr/>
            <p:nvPr/>
          </p:nvSpPr>
          <p:spPr>
            <a:xfrm>
              <a:off x="3089925" y="1740150"/>
              <a:ext cx="182800" cy="153450"/>
            </a:xfrm>
            <a:custGeom>
              <a:rect b="b" l="l" r="r" t="t"/>
              <a:pathLst>
                <a:path extrusionOk="0" h="6138" w="7312">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9"/>
            <p:cNvSpPr/>
            <p:nvPr/>
          </p:nvSpPr>
          <p:spPr>
            <a:xfrm>
              <a:off x="3793250" y="2636350"/>
              <a:ext cx="57175" cy="35700"/>
            </a:xfrm>
            <a:custGeom>
              <a:rect b="b" l="l" r="r" t="t"/>
              <a:pathLst>
                <a:path extrusionOk="0" h="1428" w="2287">
                  <a:moveTo>
                    <a:pt x="1743" y="0"/>
                  </a:moveTo>
                  <a:lnTo>
                    <a:pt x="1" y="480"/>
                  </a:lnTo>
                  <a:lnTo>
                    <a:pt x="2286" y="1427"/>
                  </a:lnTo>
                  <a:lnTo>
                    <a:pt x="2286" y="1427"/>
                  </a:lnTo>
                  <a:lnTo>
                    <a:pt x="174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9"/>
            <p:cNvSpPr/>
            <p:nvPr/>
          </p:nvSpPr>
          <p:spPr>
            <a:xfrm>
              <a:off x="3768950" y="2626875"/>
              <a:ext cx="95675" cy="59375"/>
            </a:xfrm>
            <a:custGeom>
              <a:rect b="b" l="l" r="r" t="t"/>
              <a:pathLst>
                <a:path extrusionOk="0" h="2375" w="3827">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9"/>
            <p:cNvSpPr/>
            <p:nvPr/>
          </p:nvSpPr>
          <p:spPr>
            <a:xfrm>
              <a:off x="3702975" y="2517025"/>
              <a:ext cx="43275" cy="68200"/>
            </a:xfrm>
            <a:custGeom>
              <a:rect b="b" l="l" r="r" t="t"/>
              <a:pathLst>
                <a:path extrusionOk="0" h="2728" w="1731">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9"/>
            <p:cNvSpPr/>
            <p:nvPr/>
          </p:nvSpPr>
          <p:spPr>
            <a:xfrm>
              <a:off x="3694450" y="2505025"/>
              <a:ext cx="62850" cy="88100"/>
            </a:xfrm>
            <a:custGeom>
              <a:rect b="b" l="l" r="r" t="t"/>
              <a:pathLst>
                <a:path extrusionOk="0" h="3524" w="2514">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9"/>
            <p:cNvSpPr/>
            <p:nvPr/>
          </p:nvSpPr>
          <p:spPr>
            <a:xfrm>
              <a:off x="3696975" y="2570375"/>
              <a:ext cx="25275" cy="78000"/>
            </a:xfrm>
            <a:custGeom>
              <a:rect b="b" l="l" r="r" t="t"/>
              <a:pathLst>
                <a:path extrusionOk="0" h="3120" w="1011">
                  <a:moveTo>
                    <a:pt x="455" y="0"/>
                  </a:moveTo>
                  <a:lnTo>
                    <a:pt x="1" y="1402"/>
                  </a:lnTo>
                  <a:lnTo>
                    <a:pt x="581" y="3119"/>
                  </a:lnTo>
                  <a:lnTo>
                    <a:pt x="1011" y="3119"/>
                  </a:lnTo>
                  <a:lnTo>
                    <a:pt x="1011" y="278"/>
                  </a:lnTo>
                  <a:lnTo>
                    <a:pt x="4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9"/>
            <p:cNvSpPr/>
            <p:nvPr/>
          </p:nvSpPr>
          <p:spPr>
            <a:xfrm>
              <a:off x="3688775" y="2563750"/>
              <a:ext cx="43275" cy="92500"/>
            </a:xfrm>
            <a:custGeom>
              <a:rect b="b" l="l" r="r" t="t"/>
              <a:pathLst>
                <a:path extrusionOk="0" h="3700" w="1731">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9"/>
            <p:cNvSpPr/>
            <p:nvPr/>
          </p:nvSpPr>
          <p:spPr>
            <a:xfrm>
              <a:off x="4360850" y="1623350"/>
              <a:ext cx="47375" cy="27475"/>
            </a:xfrm>
            <a:custGeom>
              <a:rect b="b" l="l" r="r" t="t"/>
              <a:pathLst>
                <a:path extrusionOk="0" h="1099" w="1895">
                  <a:moveTo>
                    <a:pt x="0" y="0"/>
                  </a:moveTo>
                  <a:lnTo>
                    <a:pt x="556" y="1099"/>
                  </a:lnTo>
                  <a:lnTo>
                    <a:pt x="1326" y="947"/>
                  </a:lnTo>
                  <a:lnTo>
                    <a:pt x="189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9"/>
            <p:cNvSpPr/>
            <p:nvPr/>
          </p:nvSpPr>
          <p:spPr>
            <a:xfrm>
              <a:off x="4347900" y="1615450"/>
              <a:ext cx="74200" cy="44550"/>
            </a:xfrm>
            <a:custGeom>
              <a:rect b="b" l="l" r="r" t="t"/>
              <a:pathLst>
                <a:path extrusionOk="0" h="1782" w="2968">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9"/>
            <p:cNvSpPr/>
            <p:nvPr/>
          </p:nvSpPr>
          <p:spPr>
            <a:xfrm>
              <a:off x="2445000" y="785850"/>
              <a:ext cx="922425" cy="1196450"/>
            </a:xfrm>
            <a:custGeom>
              <a:rect b="b" l="l" r="r" t="t"/>
              <a:pathLst>
                <a:path extrusionOk="0" h="47858" w="36897">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9"/>
            <p:cNvSpPr/>
            <p:nvPr/>
          </p:nvSpPr>
          <p:spPr>
            <a:xfrm>
              <a:off x="2437100" y="777350"/>
              <a:ext cx="939800" cy="1218525"/>
            </a:xfrm>
            <a:custGeom>
              <a:rect b="b" l="l" r="r" t="t"/>
              <a:pathLst>
                <a:path extrusionOk="0" h="48741" w="37592">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9"/>
            <p:cNvSpPr/>
            <p:nvPr/>
          </p:nvSpPr>
          <p:spPr>
            <a:xfrm>
              <a:off x="2067150" y="740400"/>
              <a:ext cx="667350" cy="530050"/>
            </a:xfrm>
            <a:custGeom>
              <a:rect b="b" l="l" r="r" t="t"/>
              <a:pathLst>
                <a:path extrusionOk="0" h="21202" w="26694">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9"/>
            <p:cNvSpPr/>
            <p:nvPr/>
          </p:nvSpPr>
          <p:spPr>
            <a:xfrm>
              <a:off x="2057975" y="732525"/>
              <a:ext cx="685375" cy="546450"/>
            </a:xfrm>
            <a:custGeom>
              <a:rect b="b" l="l" r="r" t="t"/>
              <a:pathLst>
                <a:path extrusionOk="0" h="21858" w="27415">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9"/>
            <p:cNvSpPr/>
            <p:nvPr/>
          </p:nvSpPr>
          <p:spPr>
            <a:xfrm>
              <a:off x="2007475" y="1152350"/>
              <a:ext cx="49275" cy="59075"/>
            </a:xfrm>
            <a:custGeom>
              <a:rect b="b" l="l" r="r" t="t"/>
              <a:pathLst>
                <a:path extrusionOk="0" h="2363" w="1971">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9"/>
            <p:cNvSpPr/>
            <p:nvPr/>
          </p:nvSpPr>
          <p:spPr>
            <a:xfrm>
              <a:off x="1995800" y="1140375"/>
              <a:ext cx="70100" cy="82100"/>
            </a:xfrm>
            <a:custGeom>
              <a:rect b="b" l="l" r="r" t="t"/>
              <a:pathLst>
                <a:path extrusionOk="0" h="3284" w="2804">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9"/>
            <p:cNvSpPr/>
            <p:nvPr/>
          </p:nvSpPr>
          <p:spPr>
            <a:xfrm>
              <a:off x="2092700" y="954125"/>
              <a:ext cx="54950" cy="101675"/>
            </a:xfrm>
            <a:custGeom>
              <a:rect b="b" l="l" r="r" t="t"/>
              <a:pathLst>
                <a:path extrusionOk="0" h="4067" w="2198">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9"/>
            <p:cNvSpPr/>
            <p:nvPr/>
          </p:nvSpPr>
          <p:spPr>
            <a:xfrm>
              <a:off x="2084500" y="938325"/>
              <a:ext cx="73900" cy="125350"/>
            </a:xfrm>
            <a:custGeom>
              <a:rect b="b" l="l" r="r" t="t"/>
              <a:pathLst>
                <a:path extrusionOk="0" h="5014" w="2956">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9"/>
            <p:cNvSpPr/>
            <p:nvPr/>
          </p:nvSpPr>
          <p:spPr>
            <a:xfrm>
              <a:off x="1999575" y="874575"/>
              <a:ext cx="83050" cy="141750"/>
            </a:xfrm>
            <a:custGeom>
              <a:rect b="b" l="l" r="r" t="t"/>
              <a:pathLst>
                <a:path extrusionOk="0" h="5670" w="3322">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9"/>
            <p:cNvSpPr/>
            <p:nvPr/>
          </p:nvSpPr>
          <p:spPr>
            <a:xfrm>
              <a:off x="1989175" y="864475"/>
              <a:ext cx="101025" cy="173625"/>
            </a:xfrm>
            <a:custGeom>
              <a:rect b="b" l="l" r="r" t="t"/>
              <a:pathLst>
                <a:path extrusionOk="0" h="6945" w="4041">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9"/>
            <p:cNvSpPr/>
            <p:nvPr/>
          </p:nvSpPr>
          <p:spPr>
            <a:xfrm>
              <a:off x="1924775" y="1047875"/>
              <a:ext cx="106400" cy="104500"/>
            </a:xfrm>
            <a:custGeom>
              <a:rect b="b" l="l" r="r" t="t"/>
              <a:pathLst>
                <a:path extrusionOk="0" h="4180" w="4256">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9"/>
            <p:cNvSpPr/>
            <p:nvPr/>
          </p:nvSpPr>
          <p:spPr>
            <a:xfrm>
              <a:off x="1916875" y="1036500"/>
              <a:ext cx="124100" cy="128500"/>
            </a:xfrm>
            <a:custGeom>
              <a:rect b="b" l="l" r="r" t="t"/>
              <a:pathLst>
                <a:path extrusionOk="0" h="5140" w="4964">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9"/>
            <p:cNvSpPr/>
            <p:nvPr/>
          </p:nvSpPr>
          <p:spPr>
            <a:xfrm>
              <a:off x="1706650" y="1016300"/>
              <a:ext cx="192575" cy="136400"/>
            </a:xfrm>
            <a:custGeom>
              <a:rect b="b" l="l" r="r" t="t"/>
              <a:pathLst>
                <a:path extrusionOk="0" h="5456" w="7703">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9"/>
            <p:cNvSpPr/>
            <p:nvPr/>
          </p:nvSpPr>
          <p:spPr>
            <a:xfrm>
              <a:off x="1697800" y="1004950"/>
              <a:ext cx="209625" cy="156600"/>
            </a:xfrm>
            <a:custGeom>
              <a:rect b="b" l="l" r="r" t="t"/>
              <a:pathLst>
                <a:path extrusionOk="0" h="6264" w="8385">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9"/>
            <p:cNvSpPr/>
            <p:nvPr/>
          </p:nvSpPr>
          <p:spPr>
            <a:xfrm>
              <a:off x="1640975" y="919700"/>
              <a:ext cx="161975" cy="96625"/>
            </a:xfrm>
            <a:custGeom>
              <a:rect b="b" l="l" r="r" t="t"/>
              <a:pathLst>
                <a:path extrusionOk="0" h="3865" w="6479">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9"/>
            <p:cNvSpPr/>
            <p:nvPr/>
          </p:nvSpPr>
          <p:spPr>
            <a:xfrm>
              <a:off x="1629625" y="910875"/>
              <a:ext cx="184375" cy="113650"/>
            </a:xfrm>
            <a:custGeom>
              <a:rect b="b" l="l" r="r" t="t"/>
              <a:pathLst>
                <a:path extrusionOk="0" h="4546" w="7375">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9"/>
            <p:cNvSpPr/>
            <p:nvPr/>
          </p:nvSpPr>
          <p:spPr>
            <a:xfrm>
              <a:off x="1843950" y="961050"/>
              <a:ext cx="72950" cy="40125"/>
            </a:xfrm>
            <a:custGeom>
              <a:rect b="b" l="l" r="r" t="t"/>
              <a:pathLst>
                <a:path extrusionOk="0" h="1605" w="2918">
                  <a:moveTo>
                    <a:pt x="392" y="1"/>
                  </a:moveTo>
                  <a:lnTo>
                    <a:pt x="1" y="594"/>
                  </a:lnTo>
                  <a:lnTo>
                    <a:pt x="1024" y="1605"/>
                  </a:lnTo>
                  <a:lnTo>
                    <a:pt x="2211" y="670"/>
                  </a:lnTo>
                  <a:lnTo>
                    <a:pt x="291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9"/>
            <p:cNvSpPr/>
            <p:nvPr/>
          </p:nvSpPr>
          <p:spPr>
            <a:xfrm>
              <a:off x="1833850" y="953475"/>
              <a:ext cx="102950" cy="58125"/>
            </a:xfrm>
            <a:custGeom>
              <a:rect b="b" l="l" r="r" t="t"/>
              <a:pathLst>
                <a:path extrusionOk="0" h="2325" w="4118">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9"/>
            <p:cNvSpPr/>
            <p:nvPr/>
          </p:nvSpPr>
          <p:spPr>
            <a:xfrm>
              <a:off x="1900150" y="882450"/>
              <a:ext cx="40425" cy="51500"/>
            </a:xfrm>
            <a:custGeom>
              <a:rect b="b" l="l" r="r" t="t"/>
              <a:pathLst>
                <a:path extrusionOk="0" h="2060" w="1617">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9"/>
            <p:cNvSpPr/>
            <p:nvPr/>
          </p:nvSpPr>
          <p:spPr>
            <a:xfrm>
              <a:off x="1889725" y="873000"/>
              <a:ext cx="58750" cy="77975"/>
            </a:xfrm>
            <a:custGeom>
              <a:rect b="b" l="l" r="r" t="t"/>
              <a:pathLst>
                <a:path extrusionOk="0" h="3119" w="235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9"/>
            <p:cNvSpPr/>
            <p:nvPr/>
          </p:nvSpPr>
          <p:spPr>
            <a:xfrm>
              <a:off x="1439900" y="1099950"/>
              <a:ext cx="185325" cy="192275"/>
            </a:xfrm>
            <a:custGeom>
              <a:rect b="b" l="l" r="r" t="t"/>
              <a:pathLst>
                <a:path extrusionOk="0" h="7691" w="7413">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9"/>
            <p:cNvSpPr/>
            <p:nvPr/>
          </p:nvSpPr>
          <p:spPr>
            <a:xfrm>
              <a:off x="1431375" y="1091425"/>
              <a:ext cx="201725" cy="208700"/>
            </a:xfrm>
            <a:custGeom>
              <a:rect b="b" l="l" r="r" t="t"/>
              <a:pathLst>
                <a:path extrusionOk="0" h="8348" w="8069">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9"/>
            <p:cNvSpPr/>
            <p:nvPr/>
          </p:nvSpPr>
          <p:spPr>
            <a:xfrm>
              <a:off x="1514700" y="1211400"/>
              <a:ext cx="329275" cy="270225"/>
            </a:xfrm>
            <a:custGeom>
              <a:rect b="b" l="l" r="r" t="t"/>
              <a:pathLst>
                <a:path extrusionOk="0" h="10809" w="13171">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9"/>
            <p:cNvSpPr/>
            <p:nvPr/>
          </p:nvSpPr>
          <p:spPr>
            <a:xfrm>
              <a:off x="1506825" y="1202875"/>
              <a:ext cx="349150" cy="287600"/>
            </a:xfrm>
            <a:custGeom>
              <a:rect b="b" l="l" r="r" t="t"/>
              <a:pathLst>
                <a:path extrusionOk="0" h="11504" w="13966">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9"/>
            <p:cNvSpPr/>
            <p:nvPr/>
          </p:nvSpPr>
          <p:spPr>
            <a:xfrm>
              <a:off x="1843950" y="1219275"/>
              <a:ext cx="96625" cy="163875"/>
            </a:xfrm>
            <a:custGeom>
              <a:rect b="b" l="l" r="r" t="t"/>
              <a:pathLst>
                <a:path extrusionOk="0" h="6555" w="3865">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9"/>
            <p:cNvSpPr/>
            <p:nvPr/>
          </p:nvSpPr>
          <p:spPr>
            <a:xfrm>
              <a:off x="1835425" y="1205075"/>
              <a:ext cx="113050" cy="190700"/>
            </a:xfrm>
            <a:custGeom>
              <a:rect b="b" l="l" r="r" t="t"/>
              <a:pathLst>
                <a:path extrusionOk="0" h="7628" w="4522">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9"/>
            <p:cNvSpPr/>
            <p:nvPr/>
          </p:nvSpPr>
          <p:spPr>
            <a:xfrm>
              <a:off x="1794700" y="1458875"/>
              <a:ext cx="74850" cy="69800"/>
            </a:xfrm>
            <a:custGeom>
              <a:rect b="b" l="l" r="r" t="t"/>
              <a:pathLst>
                <a:path extrusionOk="0" h="2792" w="2994">
                  <a:moveTo>
                    <a:pt x="1971" y="1"/>
                  </a:moveTo>
                  <a:lnTo>
                    <a:pt x="872" y="847"/>
                  </a:lnTo>
                  <a:lnTo>
                    <a:pt x="1" y="1465"/>
                  </a:lnTo>
                  <a:lnTo>
                    <a:pt x="1504" y="2791"/>
                  </a:lnTo>
                  <a:lnTo>
                    <a:pt x="2994" y="2791"/>
                  </a:lnTo>
                  <a:lnTo>
                    <a:pt x="197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9"/>
            <p:cNvSpPr/>
            <p:nvPr/>
          </p:nvSpPr>
          <p:spPr>
            <a:xfrm>
              <a:off x="1782075" y="1445925"/>
              <a:ext cx="98850" cy="90625"/>
            </a:xfrm>
            <a:custGeom>
              <a:rect b="b" l="l" r="r" t="t"/>
              <a:pathLst>
                <a:path extrusionOk="0" h="3625" w="3954">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9"/>
            <p:cNvSpPr/>
            <p:nvPr/>
          </p:nvSpPr>
          <p:spPr>
            <a:xfrm>
              <a:off x="241275" y="1079650"/>
              <a:ext cx="2559200" cy="3887025"/>
            </a:xfrm>
            <a:custGeom>
              <a:rect b="b" l="l" r="r" t="t"/>
              <a:pathLst>
                <a:path extrusionOk="0" h="155481" w="102368">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9"/>
            <p:cNvSpPr/>
            <p:nvPr/>
          </p:nvSpPr>
          <p:spPr>
            <a:xfrm>
              <a:off x="238125" y="1071925"/>
              <a:ext cx="2568675" cy="3902025"/>
            </a:xfrm>
            <a:custGeom>
              <a:rect b="b" l="l" r="r" t="t"/>
              <a:pathLst>
                <a:path extrusionOk="0" h="156081" w="102747">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9"/>
            <p:cNvSpPr/>
            <p:nvPr/>
          </p:nvSpPr>
          <p:spPr>
            <a:xfrm>
              <a:off x="1940550" y="1654925"/>
              <a:ext cx="124725" cy="149650"/>
            </a:xfrm>
            <a:custGeom>
              <a:rect b="b" l="l" r="r" t="t"/>
              <a:pathLst>
                <a:path extrusionOk="0" h="5986" w="4989">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9"/>
            <p:cNvSpPr/>
            <p:nvPr/>
          </p:nvSpPr>
          <p:spPr>
            <a:xfrm>
              <a:off x="1932650" y="1641650"/>
              <a:ext cx="145575" cy="179325"/>
            </a:xfrm>
            <a:custGeom>
              <a:rect b="b" l="l" r="r" t="t"/>
              <a:pathLst>
                <a:path extrusionOk="0" h="7173" w="5823">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9"/>
            <p:cNvSpPr/>
            <p:nvPr/>
          </p:nvSpPr>
          <p:spPr>
            <a:xfrm>
              <a:off x="2019475" y="1292525"/>
              <a:ext cx="410075" cy="583375"/>
            </a:xfrm>
            <a:custGeom>
              <a:rect b="b" l="l" r="r" t="t"/>
              <a:pathLst>
                <a:path extrusionOk="0" h="23335" w="16403">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9"/>
            <p:cNvSpPr/>
            <p:nvPr/>
          </p:nvSpPr>
          <p:spPr>
            <a:xfrm>
              <a:off x="2011275" y="1270725"/>
              <a:ext cx="427750" cy="619075"/>
            </a:xfrm>
            <a:custGeom>
              <a:rect b="b" l="l" r="r" t="t"/>
              <a:pathLst>
                <a:path extrusionOk="0" h="24763" w="1711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9"/>
            <p:cNvSpPr/>
            <p:nvPr/>
          </p:nvSpPr>
          <p:spPr>
            <a:xfrm>
              <a:off x="2342725" y="2272700"/>
              <a:ext cx="102300" cy="109875"/>
            </a:xfrm>
            <a:custGeom>
              <a:rect b="b" l="l" r="r" t="t"/>
              <a:pathLst>
                <a:path extrusionOk="0" h="4395" w="4092">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9"/>
            <p:cNvSpPr/>
            <p:nvPr/>
          </p:nvSpPr>
          <p:spPr>
            <a:xfrm>
              <a:off x="2334825" y="2250600"/>
              <a:ext cx="118400" cy="142075"/>
            </a:xfrm>
            <a:custGeom>
              <a:rect b="b" l="l" r="r" t="t"/>
              <a:pathLst>
                <a:path extrusionOk="0" h="5683" w="4736">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9"/>
            <p:cNvSpPr/>
            <p:nvPr/>
          </p:nvSpPr>
          <p:spPr>
            <a:xfrm>
              <a:off x="1713900" y="3010725"/>
              <a:ext cx="224775" cy="69925"/>
            </a:xfrm>
            <a:custGeom>
              <a:rect b="b" l="l" r="r" t="t"/>
              <a:pathLst>
                <a:path extrusionOk="0" h="2797" w="8991">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9"/>
            <p:cNvSpPr/>
            <p:nvPr/>
          </p:nvSpPr>
          <p:spPr>
            <a:xfrm>
              <a:off x="1691475" y="3002850"/>
              <a:ext cx="265200" cy="86825"/>
            </a:xfrm>
            <a:custGeom>
              <a:rect b="b" l="l" r="r" t="t"/>
              <a:pathLst>
                <a:path extrusionOk="0" h="3473" w="10608">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9"/>
            <p:cNvSpPr/>
            <p:nvPr/>
          </p:nvSpPr>
          <p:spPr>
            <a:xfrm>
              <a:off x="1938650" y="3067875"/>
              <a:ext cx="120300" cy="55275"/>
            </a:xfrm>
            <a:custGeom>
              <a:rect b="b" l="l" r="r" t="t"/>
              <a:pathLst>
                <a:path extrusionOk="0" h="2211" w="4812">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9"/>
            <p:cNvSpPr/>
            <p:nvPr/>
          </p:nvSpPr>
          <p:spPr>
            <a:xfrm>
              <a:off x="1916875" y="3059350"/>
              <a:ext cx="152175" cy="75475"/>
            </a:xfrm>
            <a:custGeom>
              <a:rect b="b" l="l" r="r" t="t"/>
              <a:pathLst>
                <a:path extrusionOk="0" h="3019" w="6087">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9"/>
            <p:cNvSpPr/>
            <p:nvPr/>
          </p:nvSpPr>
          <p:spPr>
            <a:xfrm>
              <a:off x="1843950" y="3121225"/>
              <a:ext cx="55275" cy="29075"/>
            </a:xfrm>
            <a:custGeom>
              <a:rect b="b" l="l" r="r" t="t"/>
              <a:pathLst>
                <a:path extrusionOk="0" h="1163" w="2211">
                  <a:moveTo>
                    <a:pt x="1" y="0"/>
                  </a:moveTo>
                  <a:lnTo>
                    <a:pt x="1226" y="1162"/>
                  </a:lnTo>
                  <a:lnTo>
                    <a:pt x="2211" y="278"/>
                  </a:lnTo>
                  <a:lnTo>
                    <a:pt x="165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9"/>
            <p:cNvSpPr/>
            <p:nvPr/>
          </p:nvSpPr>
          <p:spPr>
            <a:xfrm>
              <a:off x="1824375" y="3113325"/>
              <a:ext cx="88750" cy="47700"/>
            </a:xfrm>
            <a:custGeom>
              <a:rect b="b" l="l" r="r" t="t"/>
              <a:pathLst>
                <a:path extrusionOk="0" h="1908" w="355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9"/>
            <p:cNvSpPr/>
            <p:nvPr/>
          </p:nvSpPr>
          <p:spPr>
            <a:xfrm>
              <a:off x="2090500" y="3105425"/>
              <a:ext cx="65050" cy="33175"/>
            </a:xfrm>
            <a:custGeom>
              <a:rect b="b" l="l" r="r" t="t"/>
              <a:pathLst>
                <a:path extrusionOk="0" h="1327" w="2602">
                  <a:moveTo>
                    <a:pt x="0" y="1"/>
                  </a:moveTo>
                  <a:lnTo>
                    <a:pt x="468" y="1327"/>
                  </a:lnTo>
                  <a:lnTo>
                    <a:pt x="2602" y="658"/>
                  </a:lnTo>
                  <a:lnTo>
                    <a:pt x="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9"/>
            <p:cNvSpPr/>
            <p:nvPr/>
          </p:nvSpPr>
          <p:spPr>
            <a:xfrm>
              <a:off x="2077875" y="3094075"/>
              <a:ext cx="106725" cy="54325"/>
            </a:xfrm>
            <a:custGeom>
              <a:rect b="b" l="l" r="r" t="t"/>
              <a:pathLst>
                <a:path extrusionOk="0" h="2173" w="4269">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4" name="Shape 244"/>
        <p:cNvGrpSpPr/>
        <p:nvPr/>
      </p:nvGrpSpPr>
      <p:grpSpPr>
        <a:xfrm>
          <a:off x="0" y="0"/>
          <a:ext cx="0" cy="0"/>
          <a:chOff x="0" y="0"/>
          <a:chExt cx="0" cy="0"/>
        </a:xfrm>
      </p:grpSpPr>
      <p:grpSp>
        <p:nvGrpSpPr>
          <p:cNvPr id="245" name="Google Shape;245;p34"/>
          <p:cNvGrpSpPr/>
          <p:nvPr/>
        </p:nvGrpSpPr>
        <p:grpSpPr>
          <a:xfrm flipH="1" rot="-2700000">
            <a:off x="-669222" y="-2621959"/>
            <a:ext cx="8210021" cy="4926253"/>
            <a:chOff x="2846901" y="2229172"/>
            <a:chExt cx="8210100" cy="4926300"/>
          </a:xfrm>
        </p:grpSpPr>
        <p:sp>
          <p:nvSpPr>
            <p:cNvPr id="246" name="Google Shape;246;p34"/>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4"/>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248" name="Google Shape;248;p34"/>
          <p:cNvGrpSpPr/>
          <p:nvPr/>
        </p:nvGrpSpPr>
        <p:grpSpPr>
          <a:xfrm>
            <a:off x="-311300" y="-91154"/>
            <a:ext cx="9856200" cy="1654500"/>
            <a:chOff x="-311300" y="-167354"/>
            <a:chExt cx="9856200" cy="1654500"/>
          </a:xfrm>
        </p:grpSpPr>
        <p:sp>
          <p:nvSpPr>
            <p:cNvPr id="249" name="Google Shape;249;p34"/>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4"/>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251" name="Google Shape;251;p34"/>
          <p:cNvSpPr txBox="1"/>
          <p:nvPr>
            <p:ph type="title"/>
          </p:nvPr>
        </p:nvSpPr>
        <p:spPr>
          <a:xfrm>
            <a:off x="720600" y="751050"/>
            <a:ext cx="3708600" cy="14823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OUR </a:t>
            </a:r>
            <a:r>
              <a:rPr lang="en">
                <a:solidFill>
                  <a:schemeClr val="lt2"/>
                </a:solidFill>
              </a:rPr>
              <a:t>COMPANY</a:t>
            </a:r>
            <a:endParaRPr>
              <a:solidFill>
                <a:schemeClr val="lt2"/>
              </a:solidFill>
            </a:endParaRPr>
          </a:p>
        </p:txBody>
      </p:sp>
      <p:sp>
        <p:nvSpPr>
          <p:cNvPr id="252" name="Google Shape;252;p34"/>
          <p:cNvSpPr txBox="1"/>
          <p:nvPr>
            <p:ph idx="1" type="subTitle"/>
          </p:nvPr>
        </p:nvSpPr>
        <p:spPr>
          <a:xfrm>
            <a:off x="720600" y="2320950"/>
            <a:ext cx="3708600" cy="20715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the Moon. The planet’s name has nothing to do with the liquid metal, since Mercury was named after the Roman messenger god</a:t>
            </a:r>
            <a:endParaRPr/>
          </a:p>
        </p:txBody>
      </p:sp>
      <p:pic>
        <p:nvPicPr>
          <p:cNvPr id="253" name="Google Shape;253;p34"/>
          <p:cNvPicPr preferRelativeResize="0"/>
          <p:nvPr>
            <p:ph idx="2" type="pic"/>
          </p:nvPr>
        </p:nvPicPr>
        <p:blipFill rotWithShape="1">
          <a:blip r:embed="rId3">
            <a:alphaModFix/>
          </a:blip>
          <a:srcRect b="12434" l="6402" r="0" t="17316"/>
          <a:stretch/>
        </p:blipFill>
        <p:spPr>
          <a:xfrm>
            <a:off x="4762500" y="537450"/>
            <a:ext cx="3612900" cy="4068600"/>
          </a:xfrm>
          <a:prstGeom prst="rect">
            <a:avLst/>
          </a:prstGeom>
        </p:spPr>
      </p:pic>
      <p:grpSp>
        <p:nvGrpSpPr>
          <p:cNvPr id="254" name="Google Shape;254;p34"/>
          <p:cNvGrpSpPr/>
          <p:nvPr/>
        </p:nvGrpSpPr>
        <p:grpSpPr>
          <a:xfrm>
            <a:off x="1616883" y="2705103"/>
            <a:ext cx="8918100" cy="3043200"/>
            <a:chOff x="-840567" y="-752472"/>
            <a:chExt cx="8918100" cy="3043200"/>
          </a:xfrm>
        </p:grpSpPr>
        <p:sp>
          <p:nvSpPr>
            <p:cNvPr id="255" name="Google Shape;255;p34"/>
            <p:cNvSpPr/>
            <p:nvPr/>
          </p:nvSpPr>
          <p:spPr>
            <a:xfrm rot="-976925">
              <a:off x="-953746" y="5193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4"/>
            <p:cNvSpPr txBox="1"/>
            <p:nvPr/>
          </p:nvSpPr>
          <p:spPr>
            <a:xfrm rot="-980639">
              <a:off x="-844125" y="5719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851" name="Shape 3851"/>
        <p:cNvGrpSpPr/>
        <p:nvPr/>
      </p:nvGrpSpPr>
      <p:grpSpPr>
        <a:xfrm>
          <a:off x="0" y="0"/>
          <a:ext cx="0" cy="0"/>
          <a:chOff x="0" y="0"/>
          <a:chExt cx="0" cy="0"/>
        </a:xfrm>
      </p:grpSpPr>
      <p:grpSp>
        <p:nvGrpSpPr>
          <p:cNvPr id="3852" name="Google Shape;3852;p70"/>
          <p:cNvGrpSpPr/>
          <p:nvPr/>
        </p:nvGrpSpPr>
        <p:grpSpPr>
          <a:xfrm>
            <a:off x="729274" y="969771"/>
            <a:ext cx="2507799" cy="206239"/>
            <a:chOff x="106648" y="895722"/>
            <a:chExt cx="4481413" cy="374300"/>
          </a:xfrm>
        </p:grpSpPr>
        <p:grpSp>
          <p:nvGrpSpPr>
            <p:cNvPr id="3853" name="Google Shape;3853;p70"/>
            <p:cNvGrpSpPr/>
            <p:nvPr/>
          </p:nvGrpSpPr>
          <p:grpSpPr>
            <a:xfrm>
              <a:off x="2233276" y="895722"/>
              <a:ext cx="1082667" cy="223591"/>
              <a:chOff x="4808316" y="2800065"/>
              <a:chExt cx="1999386" cy="412910"/>
            </a:xfrm>
          </p:grpSpPr>
          <p:sp>
            <p:nvSpPr>
              <p:cNvPr id="3854" name="Google Shape;3854;p70"/>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55" name="Google Shape;3855;p70"/>
              <p:cNvGrpSpPr/>
              <p:nvPr/>
            </p:nvGrpSpPr>
            <p:grpSpPr>
              <a:xfrm>
                <a:off x="4808316" y="2800065"/>
                <a:ext cx="92400" cy="411825"/>
                <a:chOff x="845575" y="2563700"/>
                <a:chExt cx="92400" cy="411825"/>
              </a:xfrm>
            </p:grpSpPr>
            <p:cxnSp>
              <p:nvCxnSpPr>
                <p:cNvPr id="3856" name="Google Shape;3856;p7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857" name="Google Shape;3857;p7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58" name="Google Shape;3858;p70"/>
            <p:cNvGrpSpPr/>
            <p:nvPr/>
          </p:nvGrpSpPr>
          <p:grpSpPr>
            <a:xfrm>
              <a:off x="106648" y="895722"/>
              <a:ext cx="1088401" cy="223591"/>
              <a:chOff x="881025" y="2800065"/>
              <a:chExt cx="2009975" cy="412910"/>
            </a:xfrm>
          </p:grpSpPr>
          <p:sp>
            <p:nvSpPr>
              <p:cNvPr id="3859" name="Google Shape;3859;p70"/>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0" name="Google Shape;3860;p70"/>
              <p:cNvGrpSpPr/>
              <p:nvPr/>
            </p:nvGrpSpPr>
            <p:grpSpPr>
              <a:xfrm>
                <a:off x="881025" y="2800065"/>
                <a:ext cx="92400" cy="411825"/>
                <a:chOff x="845575" y="2563700"/>
                <a:chExt cx="92400" cy="411825"/>
              </a:xfrm>
            </p:grpSpPr>
            <p:cxnSp>
              <p:nvCxnSpPr>
                <p:cNvPr id="3861" name="Google Shape;3861;p70"/>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862" name="Google Shape;3862;p70"/>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63" name="Google Shape;3863;p70"/>
            <p:cNvGrpSpPr/>
            <p:nvPr/>
          </p:nvGrpSpPr>
          <p:grpSpPr>
            <a:xfrm>
              <a:off x="1172346" y="1047018"/>
              <a:ext cx="1083151" cy="223003"/>
              <a:chOff x="2849073" y="3079467"/>
              <a:chExt cx="2000279" cy="411825"/>
            </a:xfrm>
          </p:grpSpPr>
          <p:sp>
            <p:nvSpPr>
              <p:cNvPr id="3864" name="Google Shape;3864;p70"/>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65" name="Google Shape;3865;p70"/>
              <p:cNvGrpSpPr/>
              <p:nvPr/>
            </p:nvGrpSpPr>
            <p:grpSpPr>
              <a:xfrm rot="10800000">
                <a:off x="2849073" y="3079467"/>
                <a:ext cx="92400" cy="411825"/>
                <a:chOff x="2070100" y="2563700"/>
                <a:chExt cx="92400" cy="411825"/>
              </a:xfrm>
            </p:grpSpPr>
            <p:cxnSp>
              <p:nvCxnSpPr>
                <p:cNvPr id="3866" name="Google Shape;3866;p7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867" name="Google Shape;3867;p7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868" name="Google Shape;3868;p70"/>
            <p:cNvGrpSpPr/>
            <p:nvPr/>
          </p:nvGrpSpPr>
          <p:grpSpPr>
            <a:xfrm>
              <a:off x="3290132" y="1047018"/>
              <a:ext cx="1297929" cy="223003"/>
              <a:chOff x="6760035" y="3079467"/>
              <a:chExt cx="2396914" cy="411825"/>
            </a:xfrm>
          </p:grpSpPr>
          <p:sp>
            <p:nvSpPr>
              <p:cNvPr id="3869" name="Google Shape;3869;p70"/>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0" name="Google Shape;3870;p70"/>
              <p:cNvGrpSpPr/>
              <p:nvPr/>
            </p:nvGrpSpPr>
            <p:grpSpPr>
              <a:xfrm rot="10800000">
                <a:off x="6760035" y="3079467"/>
                <a:ext cx="92400" cy="411825"/>
                <a:chOff x="2070100" y="2563700"/>
                <a:chExt cx="92400" cy="411825"/>
              </a:xfrm>
            </p:grpSpPr>
            <p:cxnSp>
              <p:nvCxnSpPr>
                <p:cNvPr id="3871" name="Google Shape;3871;p70"/>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3872" name="Google Shape;3872;p70"/>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3873" name="Google Shape;3873;p70"/>
          <p:cNvGrpSpPr/>
          <p:nvPr/>
        </p:nvGrpSpPr>
        <p:grpSpPr>
          <a:xfrm>
            <a:off x="2147036" y="3369142"/>
            <a:ext cx="1086701" cy="799429"/>
            <a:chOff x="2183288" y="3555572"/>
            <a:chExt cx="1136241" cy="835873"/>
          </a:xfrm>
        </p:grpSpPr>
        <p:sp>
          <p:nvSpPr>
            <p:cNvPr id="3874" name="Google Shape;3874;p70"/>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875" name="Google Shape;3875;p70"/>
            <p:cNvGrpSpPr/>
            <p:nvPr/>
          </p:nvGrpSpPr>
          <p:grpSpPr>
            <a:xfrm>
              <a:off x="2205895" y="3637269"/>
              <a:ext cx="1089848" cy="724993"/>
              <a:chOff x="2205895" y="3637269"/>
              <a:chExt cx="1089848" cy="724993"/>
            </a:xfrm>
          </p:grpSpPr>
          <p:sp>
            <p:nvSpPr>
              <p:cNvPr id="3876" name="Google Shape;3876;p70"/>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70"/>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70"/>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70"/>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70"/>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70"/>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82" name="Google Shape;3882;p70"/>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83" name="Google Shape;3883;p70"/>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3884" name="Google Shape;3884;p70"/>
            <p:cNvGrpSpPr/>
            <p:nvPr/>
          </p:nvGrpSpPr>
          <p:grpSpPr>
            <a:xfrm>
              <a:off x="3173850" y="3779426"/>
              <a:ext cx="145679" cy="70048"/>
              <a:chOff x="3173850" y="3779426"/>
              <a:chExt cx="145679" cy="70048"/>
            </a:xfrm>
          </p:grpSpPr>
          <p:cxnSp>
            <p:nvCxnSpPr>
              <p:cNvPr id="3885" name="Google Shape;3885;p70"/>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3886" name="Google Shape;3886;p70"/>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87" name="Google Shape;3887;p70"/>
            <p:cNvGrpSpPr/>
            <p:nvPr/>
          </p:nvGrpSpPr>
          <p:grpSpPr>
            <a:xfrm>
              <a:off x="2183288" y="4139483"/>
              <a:ext cx="145133" cy="70048"/>
              <a:chOff x="2183288" y="4139483"/>
              <a:chExt cx="145133" cy="70048"/>
            </a:xfrm>
          </p:grpSpPr>
          <p:cxnSp>
            <p:nvCxnSpPr>
              <p:cNvPr id="3888" name="Google Shape;3888;p70"/>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3889" name="Google Shape;3889;p70"/>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90" name="Google Shape;3890;p70"/>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91" name="Google Shape;3891;p70"/>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3892" name="Google Shape;3892;p70"/>
            <p:cNvGrpSpPr/>
            <p:nvPr/>
          </p:nvGrpSpPr>
          <p:grpSpPr>
            <a:xfrm>
              <a:off x="2943836" y="4268886"/>
              <a:ext cx="60717" cy="122559"/>
              <a:chOff x="2943836" y="4268886"/>
              <a:chExt cx="60717" cy="122559"/>
            </a:xfrm>
          </p:grpSpPr>
          <p:sp>
            <p:nvSpPr>
              <p:cNvPr id="3893" name="Google Shape;3893;p70"/>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894" name="Google Shape;3894;p70"/>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3895" name="Google Shape;3895;p70"/>
          <p:cNvGrpSpPr/>
          <p:nvPr/>
        </p:nvGrpSpPr>
        <p:grpSpPr>
          <a:xfrm>
            <a:off x="3409981" y="1290142"/>
            <a:ext cx="1675870" cy="758251"/>
            <a:chOff x="3530532" y="1496185"/>
            <a:chExt cx="1562000" cy="706730"/>
          </a:xfrm>
        </p:grpSpPr>
        <p:cxnSp>
          <p:nvCxnSpPr>
            <p:cNvPr id="3896" name="Google Shape;3896;p70"/>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3897" name="Google Shape;3897;p70"/>
            <p:cNvGrpSpPr/>
            <p:nvPr/>
          </p:nvGrpSpPr>
          <p:grpSpPr>
            <a:xfrm>
              <a:off x="3530532" y="1496185"/>
              <a:ext cx="323430" cy="463587"/>
              <a:chOff x="3530532" y="1496185"/>
              <a:chExt cx="323430" cy="463587"/>
            </a:xfrm>
          </p:grpSpPr>
          <p:grpSp>
            <p:nvGrpSpPr>
              <p:cNvPr id="3898" name="Google Shape;3898;p70"/>
              <p:cNvGrpSpPr/>
              <p:nvPr/>
            </p:nvGrpSpPr>
            <p:grpSpPr>
              <a:xfrm>
                <a:off x="3567462" y="1496185"/>
                <a:ext cx="286500" cy="361376"/>
                <a:chOff x="3567462" y="1496185"/>
                <a:chExt cx="286500" cy="361376"/>
              </a:xfrm>
            </p:grpSpPr>
            <p:cxnSp>
              <p:nvCxnSpPr>
                <p:cNvPr id="3899" name="Google Shape;3899;p70"/>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3900" name="Google Shape;3900;p70"/>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1" name="Google Shape;3901;p70"/>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2" name="Google Shape;3902;p70"/>
            <p:cNvGrpSpPr/>
            <p:nvPr/>
          </p:nvGrpSpPr>
          <p:grpSpPr>
            <a:xfrm>
              <a:off x="3891569" y="1779209"/>
              <a:ext cx="323945" cy="423706"/>
              <a:chOff x="3891569" y="1779209"/>
              <a:chExt cx="323945" cy="423706"/>
            </a:xfrm>
          </p:grpSpPr>
          <p:grpSp>
            <p:nvGrpSpPr>
              <p:cNvPr id="3903" name="Google Shape;3903;p70"/>
              <p:cNvGrpSpPr/>
              <p:nvPr/>
            </p:nvGrpSpPr>
            <p:grpSpPr>
              <a:xfrm>
                <a:off x="3929014" y="1881638"/>
                <a:ext cx="286500" cy="321278"/>
                <a:chOff x="3929014" y="1881638"/>
                <a:chExt cx="286500" cy="321278"/>
              </a:xfrm>
            </p:grpSpPr>
            <p:cxnSp>
              <p:nvCxnSpPr>
                <p:cNvPr id="3904" name="Google Shape;3904;p70"/>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3905" name="Google Shape;3905;p70"/>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06" name="Google Shape;3906;p70"/>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07" name="Google Shape;3907;p70"/>
            <p:cNvGrpSpPr/>
            <p:nvPr/>
          </p:nvGrpSpPr>
          <p:grpSpPr>
            <a:xfrm>
              <a:off x="4252606" y="1496185"/>
              <a:ext cx="324721" cy="463587"/>
              <a:chOff x="4252606" y="1496185"/>
              <a:chExt cx="324721" cy="463587"/>
            </a:xfrm>
          </p:grpSpPr>
          <p:grpSp>
            <p:nvGrpSpPr>
              <p:cNvPr id="3908" name="Google Shape;3908;p70"/>
              <p:cNvGrpSpPr/>
              <p:nvPr/>
            </p:nvGrpSpPr>
            <p:grpSpPr>
              <a:xfrm>
                <a:off x="4290828" y="1496185"/>
                <a:ext cx="286500" cy="361376"/>
                <a:chOff x="4290828" y="1496185"/>
                <a:chExt cx="286500" cy="361376"/>
              </a:xfrm>
            </p:grpSpPr>
            <p:cxnSp>
              <p:nvCxnSpPr>
                <p:cNvPr id="3909" name="Google Shape;3909;p70"/>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3910" name="Google Shape;3910;p70"/>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1" name="Google Shape;3911;p70"/>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12" name="Google Shape;3912;p70"/>
            <p:cNvGrpSpPr/>
            <p:nvPr/>
          </p:nvGrpSpPr>
          <p:grpSpPr>
            <a:xfrm>
              <a:off x="4613643" y="1763716"/>
              <a:ext cx="325308" cy="439200"/>
              <a:chOff x="4613643" y="1763716"/>
              <a:chExt cx="325308" cy="439200"/>
            </a:xfrm>
          </p:grpSpPr>
          <p:grpSp>
            <p:nvGrpSpPr>
              <p:cNvPr id="3913" name="Google Shape;3913;p70"/>
              <p:cNvGrpSpPr/>
              <p:nvPr/>
            </p:nvGrpSpPr>
            <p:grpSpPr>
              <a:xfrm>
                <a:off x="4652451" y="1879538"/>
                <a:ext cx="286500" cy="323378"/>
                <a:chOff x="4652451" y="1879538"/>
                <a:chExt cx="286500" cy="323378"/>
              </a:xfrm>
            </p:grpSpPr>
            <p:cxnSp>
              <p:nvCxnSpPr>
                <p:cNvPr id="3914" name="Google Shape;3914;p70"/>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3915" name="Google Shape;3915;p70"/>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16" name="Google Shape;3916;p70"/>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17" name="Google Shape;3917;p70"/>
          <p:cNvGrpSpPr/>
          <p:nvPr/>
        </p:nvGrpSpPr>
        <p:grpSpPr>
          <a:xfrm>
            <a:off x="3421841" y="2143768"/>
            <a:ext cx="1652173" cy="391517"/>
            <a:chOff x="3512551" y="2358270"/>
            <a:chExt cx="1597383" cy="378533"/>
          </a:xfrm>
        </p:grpSpPr>
        <p:cxnSp>
          <p:nvCxnSpPr>
            <p:cNvPr id="3918" name="Google Shape;3918;p70"/>
            <p:cNvCxnSpPr>
              <a:stCxn id="3919" idx="6"/>
              <a:endCxn id="3920"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3921" name="Google Shape;3921;p70"/>
            <p:cNvGrpSpPr/>
            <p:nvPr/>
          </p:nvGrpSpPr>
          <p:grpSpPr>
            <a:xfrm>
              <a:off x="3512551" y="2358270"/>
              <a:ext cx="225647" cy="307714"/>
              <a:chOff x="2182679" y="2004714"/>
              <a:chExt cx="792300" cy="1080458"/>
            </a:xfrm>
          </p:grpSpPr>
          <p:cxnSp>
            <p:nvCxnSpPr>
              <p:cNvPr id="3922" name="Google Shape;3922;p70"/>
              <p:cNvCxnSpPr>
                <a:stCxn id="3923"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3919" name="Google Shape;3919;p70"/>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70"/>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4" name="Google Shape;3924;p70"/>
            <p:cNvGrpSpPr/>
            <p:nvPr/>
          </p:nvGrpSpPr>
          <p:grpSpPr>
            <a:xfrm>
              <a:off x="3969644" y="2440153"/>
              <a:ext cx="225853" cy="296651"/>
              <a:chOff x="3775710" y="1729289"/>
              <a:chExt cx="136500" cy="179289"/>
            </a:xfrm>
          </p:grpSpPr>
          <p:cxnSp>
            <p:nvCxnSpPr>
              <p:cNvPr id="3925" name="Google Shape;3925;p70"/>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3926" name="Google Shape;3926;p70"/>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70"/>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28" name="Google Shape;3928;p70"/>
            <p:cNvGrpSpPr/>
            <p:nvPr/>
          </p:nvGrpSpPr>
          <p:grpSpPr>
            <a:xfrm>
              <a:off x="4427051" y="2358270"/>
              <a:ext cx="225647" cy="307714"/>
              <a:chOff x="5393704" y="2004714"/>
              <a:chExt cx="792300" cy="1080458"/>
            </a:xfrm>
          </p:grpSpPr>
          <p:cxnSp>
            <p:nvCxnSpPr>
              <p:cNvPr id="3929" name="Google Shape;3929;p70"/>
              <p:cNvCxnSpPr>
                <a:stCxn id="3930"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3931" name="Google Shape;3931;p70"/>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70"/>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32" name="Google Shape;3932;p70"/>
            <p:cNvGrpSpPr/>
            <p:nvPr/>
          </p:nvGrpSpPr>
          <p:grpSpPr>
            <a:xfrm>
              <a:off x="4884287" y="2440252"/>
              <a:ext cx="225647" cy="296532"/>
              <a:chOff x="6999166" y="2292572"/>
              <a:chExt cx="792300" cy="1041192"/>
            </a:xfrm>
          </p:grpSpPr>
          <p:cxnSp>
            <p:nvCxnSpPr>
              <p:cNvPr id="3933" name="Google Shape;3933;p70"/>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3920" name="Google Shape;3920;p70"/>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70"/>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35" name="Google Shape;3935;p70"/>
          <p:cNvGrpSpPr/>
          <p:nvPr/>
        </p:nvGrpSpPr>
        <p:grpSpPr>
          <a:xfrm>
            <a:off x="6842649" y="979967"/>
            <a:ext cx="1581844" cy="732818"/>
            <a:chOff x="634175" y="2986275"/>
            <a:chExt cx="3147949" cy="1458344"/>
          </a:xfrm>
        </p:grpSpPr>
        <p:cxnSp>
          <p:nvCxnSpPr>
            <p:cNvPr id="3936" name="Google Shape;3936;p70"/>
            <p:cNvCxnSpPr>
              <a:stCxn id="3937" idx="4"/>
              <a:endCxn id="3938" idx="0"/>
            </p:cNvCxnSpPr>
            <p:nvPr/>
          </p:nvCxnSpPr>
          <p:spPr>
            <a:xfrm>
              <a:off x="929975" y="3577875"/>
              <a:ext cx="591300" cy="275100"/>
            </a:xfrm>
            <a:prstGeom prst="straightConnector1">
              <a:avLst/>
            </a:prstGeom>
            <a:noFill/>
            <a:ln cap="flat" cmpd="sng" w="19050">
              <a:solidFill>
                <a:srgbClr val="435D74"/>
              </a:solidFill>
              <a:prstDash val="solid"/>
              <a:round/>
              <a:headEnd len="med" w="med" type="none"/>
              <a:tailEnd len="med" w="med" type="none"/>
            </a:ln>
          </p:spPr>
        </p:cxnSp>
        <p:cxnSp>
          <p:nvCxnSpPr>
            <p:cNvPr id="3939" name="Google Shape;3939;p70"/>
            <p:cNvCxnSpPr>
              <a:stCxn id="3938" idx="0"/>
              <a:endCxn id="3940"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3941" name="Google Shape;3941;p70"/>
            <p:cNvCxnSpPr>
              <a:stCxn id="3940" idx="4"/>
              <a:endCxn id="3942"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3943" name="Google Shape;3943;p70"/>
            <p:cNvCxnSpPr>
              <a:stCxn id="3942" idx="0"/>
              <a:endCxn id="3944" idx="4"/>
            </p:cNvCxnSpPr>
            <p:nvPr/>
          </p:nvCxnSpPr>
          <p:spPr>
            <a:xfrm flipH="1" rot="10800000">
              <a:off x="2894933" y="3577918"/>
              <a:ext cx="591300" cy="275100"/>
            </a:xfrm>
            <a:prstGeom prst="straightConnector1">
              <a:avLst/>
            </a:prstGeom>
            <a:noFill/>
            <a:ln cap="flat" cmpd="sng" w="19050">
              <a:solidFill>
                <a:srgbClr val="435D74"/>
              </a:solidFill>
              <a:prstDash val="solid"/>
              <a:round/>
              <a:headEnd len="med" w="med" type="none"/>
              <a:tailEnd len="med" w="med" type="none"/>
            </a:ln>
          </p:spPr>
        </p:cxnSp>
        <p:sp>
          <p:nvSpPr>
            <p:cNvPr id="3944" name="Google Shape;3944;p70"/>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940" name="Google Shape;3940;p70"/>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937" name="Google Shape;3937;p70"/>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942" name="Google Shape;3942;p70"/>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3938" name="Google Shape;3938;p70"/>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3945" name="Google Shape;3945;p70"/>
          <p:cNvGrpSpPr/>
          <p:nvPr/>
        </p:nvGrpSpPr>
        <p:grpSpPr>
          <a:xfrm>
            <a:off x="3410364" y="2674277"/>
            <a:ext cx="1675128" cy="313674"/>
            <a:chOff x="998425" y="1182125"/>
            <a:chExt cx="1065400" cy="199500"/>
          </a:xfrm>
        </p:grpSpPr>
        <p:sp>
          <p:nvSpPr>
            <p:cNvPr id="3946" name="Google Shape;3946;p70"/>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70"/>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70"/>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70"/>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70"/>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1" name="Google Shape;3951;p70"/>
          <p:cNvGrpSpPr/>
          <p:nvPr/>
        </p:nvGrpSpPr>
        <p:grpSpPr>
          <a:xfrm>
            <a:off x="3410363" y="3630244"/>
            <a:ext cx="1675129" cy="525345"/>
            <a:chOff x="5194708" y="3484366"/>
            <a:chExt cx="3148148" cy="987304"/>
          </a:xfrm>
        </p:grpSpPr>
        <p:grpSp>
          <p:nvGrpSpPr>
            <p:cNvPr id="3952" name="Google Shape;3952;p70"/>
            <p:cNvGrpSpPr/>
            <p:nvPr/>
          </p:nvGrpSpPr>
          <p:grpSpPr>
            <a:xfrm>
              <a:off x="7531521" y="3484366"/>
              <a:ext cx="811335" cy="987304"/>
              <a:chOff x="3379425" y="1617275"/>
              <a:chExt cx="1090650" cy="1327200"/>
            </a:xfrm>
          </p:grpSpPr>
          <p:sp>
            <p:nvSpPr>
              <p:cNvPr id="3953" name="Google Shape;3953;p70"/>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70"/>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70"/>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56" name="Google Shape;3956;p70"/>
            <p:cNvGrpSpPr/>
            <p:nvPr/>
          </p:nvGrpSpPr>
          <p:grpSpPr>
            <a:xfrm>
              <a:off x="6752546" y="3484366"/>
              <a:ext cx="811428" cy="987304"/>
              <a:chOff x="2332275" y="1617275"/>
              <a:chExt cx="1090775" cy="1327200"/>
            </a:xfrm>
          </p:grpSpPr>
          <p:sp>
            <p:nvSpPr>
              <p:cNvPr id="3957" name="Google Shape;3957;p70"/>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70"/>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70"/>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0" name="Google Shape;3960;p70"/>
            <p:cNvGrpSpPr/>
            <p:nvPr/>
          </p:nvGrpSpPr>
          <p:grpSpPr>
            <a:xfrm>
              <a:off x="5973664" y="3484366"/>
              <a:ext cx="811335" cy="987304"/>
              <a:chOff x="1285250" y="1617275"/>
              <a:chExt cx="1090650" cy="1327200"/>
            </a:xfrm>
          </p:grpSpPr>
          <p:sp>
            <p:nvSpPr>
              <p:cNvPr id="3961" name="Google Shape;3961;p70"/>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70"/>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70"/>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64" name="Google Shape;3964;p70"/>
            <p:cNvGrpSpPr/>
            <p:nvPr/>
          </p:nvGrpSpPr>
          <p:grpSpPr>
            <a:xfrm>
              <a:off x="5194708" y="3484366"/>
              <a:ext cx="811409" cy="987304"/>
              <a:chOff x="238125" y="1617275"/>
              <a:chExt cx="1090750" cy="1327200"/>
            </a:xfrm>
          </p:grpSpPr>
          <p:sp>
            <p:nvSpPr>
              <p:cNvPr id="3965" name="Google Shape;3965;p70"/>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70"/>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70"/>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3968" name="Google Shape;3968;p70"/>
          <p:cNvGrpSpPr/>
          <p:nvPr/>
        </p:nvGrpSpPr>
        <p:grpSpPr>
          <a:xfrm>
            <a:off x="6844048" y="2276133"/>
            <a:ext cx="1579046" cy="522230"/>
            <a:chOff x="6853641" y="2534077"/>
            <a:chExt cx="1515545" cy="501229"/>
          </a:xfrm>
        </p:grpSpPr>
        <p:grpSp>
          <p:nvGrpSpPr>
            <p:cNvPr id="3969" name="Google Shape;3969;p70"/>
            <p:cNvGrpSpPr/>
            <p:nvPr/>
          </p:nvGrpSpPr>
          <p:grpSpPr>
            <a:xfrm>
              <a:off x="6853641" y="2618923"/>
              <a:ext cx="1515545" cy="324556"/>
              <a:chOff x="6853641" y="2618923"/>
              <a:chExt cx="1515545" cy="324556"/>
            </a:xfrm>
          </p:grpSpPr>
          <p:sp>
            <p:nvSpPr>
              <p:cNvPr id="3970" name="Google Shape;3970;p70"/>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70"/>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70"/>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70"/>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70"/>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975" name="Google Shape;3975;p70"/>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70"/>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70"/>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70"/>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70"/>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80" name="Google Shape;3980;p70"/>
          <p:cNvGrpSpPr/>
          <p:nvPr/>
        </p:nvGrpSpPr>
        <p:grpSpPr>
          <a:xfrm>
            <a:off x="3438940" y="3151173"/>
            <a:ext cx="1617976" cy="346616"/>
            <a:chOff x="1808063" y="4294338"/>
            <a:chExt cx="3370782" cy="721817"/>
          </a:xfrm>
        </p:grpSpPr>
        <p:sp>
          <p:nvSpPr>
            <p:cNvPr id="3981" name="Google Shape;3981;p70"/>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70"/>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70"/>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70"/>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70"/>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70"/>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70"/>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70"/>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70"/>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70"/>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91" name="Google Shape;3991;p70"/>
          <p:cNvGrpSpPr/>
          <p:nvPr/>
        </p:nvGrpSpPr>
        <p:grpSpPr>
          <a:xfrm>
            <a:off x="5264936" y="3817923"/>
            <a:ext cx="1417067" cy="350605"/>
            <a:chOff x="4234950" y="2101012"/>
            <a:chExt cx="4219974" cy="1044090"/>
          </a:xfrm>
        </p:grpSpPr>
        <p:sp>
          <p:nvSpPr>
            <p:cNvPr id="3992" name="Google Shape;3992;p70"/>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70"/>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70"/>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70"/>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70"/>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70"/>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70"/>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70"/>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70"/>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70"/>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70"/>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70"/>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70"/>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70"/>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70"/>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70"/>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08" name="Google Shape;4008;p70"/>
          <p:cNvGrpSpPr/>
          <p:nvPr/>
        </p:nvGrpSpPr>
        <p:grpSpPr>
          <a:xfrm>
            <a:off x="6840408" y="1808681"/>
            <a:ext cx="1586327" cy="371557"/>
            <a:chOff x="1247650" y="2075423"/>
            <a:chExt cx="6648477" cy="1557238"/>
          </a:xfrm>
        </p:grpSpPr>
        <p:sp>
          <p:nvSpPr>
            <p:cNvPr id="4009" name="Google Shape;4009;p70"/>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70"/>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70"/>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70"/>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70"/>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70"/>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15" name="Google Shape;4015;p70"/>
          <p:cNvGrpSpPr/>
          <p:nvPr/>
        </p:nvGrpSpPr>
        <p:grpSpPr>
          <a:xfrm>
            <a:off x="5271678" y="961870"/>
            <a:ext cx="1415601" cy="1648533"/>
            <a:chOff x="1839112" y="2209163"/>
            <a:chExt cx="1918159" cy="2233784"/>
          </a:xfrm>
        </p:grpSpPr>
        <p:sp>
          <p:nvSpPr>
            <p:cNvPr id="4016" name="Google Shape;4016;p70"/>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70"/>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70"/>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19" name="Google Shape;4019;p70"/>
            <p:cNvCxnSpPr>
              <a:stCxn id="4016" idx="6"/>
              <a:endCxn id="4017" idx="2"/>
            </p:cNvCxnSpPr>
            <p:nvPr/>
          </p:nvCxnSpPr>
          <p:spPr>
            <a:xfrm>
              <a:off x="2414212" y="2496713"/>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020" name="Google Shape;4020;p70"/>
            <p:cNvCxnSpPr>
              <a:stCxn id="4017" idx="4"/>
              <a:endCxn id="4021"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4022" name="Google Shape;4022;p70"/>
            <p:cNvCxnSpPr>
              <a:stCxn id="4021" idx="6"/>
              <a:endCxn id="4018" idx="2"/>
            </p:cNvCxnSpPr>
            <p:nvPr/>
          </p:nvCxnSpPr>
          <p:spPr>
            <a:xfrm>
              <a:off x="2414212" y="3328316"/>
              <a:ext cx="768000" cy="6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4023" name="Google Shape;4023;p70"/>
            <p:cNvCxnSpPr>
              <a:stCxn id="4018" idx="4"/>
              <a:endCxn id="4024"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4021" name="Google Shape;4021;p70"/>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70"/>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70"/>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26" name="Google Shape;4026;p70"/>
            <p:cNvCxnSpPr>
              <a:endCxn id="4025"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4027" name="Google Shape;4027;p70"/>
          <p:cNvGrpSpPr/>
          <p:nvPr/>
        </p:nvGrpSpPr>
        <p:grpSpPr>
          <a:xfrm>
            <a:off x="3428944" y="979954"/>
            <a:ext cx="1637968" cy="154942"/>
            <a:chOff x="238125" y="2506075"/>
            <a:chExt cx="7115411" cy="673075"/>
          </a:xfrm>
        </p:grpSpPr>
        <p:sp>
          <p:nvSpPr>
            <p:cNvPr id="4028" name="Google Shape;4028;p70"/>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70"/>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70"/>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70"/>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70"/>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33" name="Google Shape;4033;p70"/>
          <p:cNvGrpSpPr/>
          <p:nvPr/>
        </p:nvGrpSpPr>
        <p:grpSpPr>
          <a:xfrm>
            <a:off x="1969680" y="1294672"/>
            <a:ext cx="1262932" cy="785408"/>
            <a:chOff x="548861" y="389676"/>
            <a:chExt cx="3843371" cy="2390163"/>
          </a:xfrm>
        </p:grpSpPr>
        <p:cxnSp>
          <p:nvCxnSpPr>
            <p:cNvPr id="4034" name="Google Shape;4034;p70"/>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035" name="Google Shape;4035;p70"/>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036" name="Google Shape;4036;p70"/>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4037" name="Google Shape;4037;p70"/>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4038" name="Google Shape;4038;p70"/>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4039" name="Google Shape;4039;p70"/>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040" name="Google Shape;4040;p70"/>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4041" name="Google Shape;4041;p70"/>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70"/>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70"/>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70"/>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70"/>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70"/>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47" name="Google Shape;4047;p70"/>
          <p:cNvGrpSpPr/>
          <p:nvPr/>
        </p:nvGrpSpPr>
        <p:grpSpPr>
          <a:xfrm>
            <a:off x="757812" y="2401550"/>
            <a:ext cx="1412054" cy="633562"/>
            <a:chOff x="1187400" y="2529299"/>
            <a:chExt cx="6769193" cy="2241903"/>
          </a:xfrm>
        </p:grpSpPr>
        <p:sp>
          <p:nvSpPr>
            <p:cNvPr id="4048" name="Google Shape;4048;p70"/>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049" name="Google Shape;4049;p70"/>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050" name="Google Shape;4050;p70"/>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051" name="Google Shape;4051;p70"/>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052" name="Google Shape;4052;p70"/>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053" name="Google Shape;4053;p70"/>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4054" name="Google Shape;4054;p70"/>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4055" name="Google Shape;4055;p70"/>
            <p:cNvCxnSpPr>
              <a:stCxn id="4048" idx="2"/>
              <a:endCxn id="4049" idx="0"/>
            </p:cNvCxnSpPr>
            <p:nvPr/>
          </p:nvCxnSpPr>
          <p:spPr>
            <a:xfrm flipH="1" rot="-5400000">
              <a:off x="5228543" y="2315249"/>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056" name="Google Shape;4056;p70"/>
            <p:cNvCxnSpPr>
              <a:stCxn id="4050" idx="0"/>
              <a:endCxn id="4048" idx="2"/>
            </p:cNvCxnSpPr>
            <p:nvPr/>
          </p:nvCxnSpPr>
          <p:spPr>
            <a:xfrm rot="-5400000">
              <a:off x="3458247" y="2315250"/>
              <a:ext cx="4572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057" name="Google Shape;4057;p70"/>
            <p:cNvCxnSpPr>
              <a:stCxn id="4050" idx="2"/>
              <a:endCxn id="4052" idx="0"/>
            </p:cNvCxnSpPr>
            <p:nvPr/>
          </p:nvCxnSpPr>
          <p:spPr>
            <a:xfrm flipH="1" rot="-5400000">
              <a:off x="2995647" y="3677550"/>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058" name="Google Shape;4058;p70"/>
            <p:cNvCxnSpPr>
              <a:stCxn id="4051" idx="0"/>
              <a:endCxn id="4050" idx="2"/>
            </p:cNvCxnSpPr>
            <p:nvPr/>
          </p:nvCxnSpPr>
          <p:spPr>
            <a:xfrm rot="-5400000">
              <a:off x="21504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059" name="Google Shape;4059;p70"/>
            <p:cNvCxnSpPr>
              <a:stCxn id="4049" idx="2"/>
              <a:endCxn id="4054" idx="0"/>
            </p:cNvCxnSpPr>
            <p:nvPr/>
          </p:nvCxnSpPr>
          <p:spPr>
            <a:xfrm flipH="1" rot="-5400000">
              <a:off x="6536390" y="3677400"/>
              <a:ext cx="457200" cy="8454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4060" name="Google Shape;4060;p70"/>
            <p:cNvCxnSpPr>
              <a:stCxn id="4053" idx="0"/>
              <a:endCxn id="4049" idx="2"/>
            </p:cNvCxnSpPr>
            <p:nvPr/>
          </p:nvCxnSpPr>
          <p:spPr>
            <a:xfrm rot="-5400000">
              <a:off x="5691000" y="3677551"/>
              <a:ext cx="457200" cy="8451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4061" name="Google Shape;4061;p70"/>
          <p:cNvGrpSpPr/>
          <p:nvPr/>
        </p:nvGrpSpPr>
        <p:grpSpPr>
          <a:xfrm>
            <a:off x="6844058" y="2894258"/>
            <a:ext cx="1579035" cy="540873"/>
            <a:chOff x="6895650" y="3126697"/>
            <a:chExt cx="1436662" cy="492105"/>
          </a:xfrm>
        </p:grpSpPr>
        <p:sp>
          <p:nvSpPr>
            <p:cNvPr id="4062" name="Google Shape;4062;p70"/>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70"/>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70"/>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70"/>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70"/>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67" name="Google Shape;4067;p70"/>
            <p:cNvGrpSpPr/>
            <p:nvPr/>
          </p:nvGrpSpPr>
          <p:grpSpPr>
            <a:xfrm>
              <a:off x="6995957" y="3335810"/>
              <a:ext cx="1230393" cy="71754"/>
              <a:chOff x="6995957" y="3287964"/>
              <a:chExt cx="1230393" cy="71754"/>
            </a:xfrm>
          </p:grpSpPr>
          <p:sp>
            <p:nvSpPr>
              <p:cNvPr id="4068" name="Google Shape;4068;p70"/>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70"/>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70"/>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70"/>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70"/>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73" name="Google Shape;4073;p70"/>
          <p:cNvGrpSpPr/>
          <p:nvPr/>
        </p:nvGrpSpPr>
        <p:grpSpPr>
          <a:xfrm>
            <a:off x="6842640" y="3531021"/>
            <a:ext cx="1581862" cy="650625"/>
            <a:chOff x="6777990" y="3710194"/>
            <a:chExt cx="1646915" cy="677382"/>
          </a:xfrm>
        </p:grpSpPr>
        <p:grpSp>
          <p:nvGrpSpPr>
            <p:cNvPr id="4074" name="Google Shape;4074;p70"/>
            <p:cNvGrpSpPr/>
            <p:nvPr/>
          </p:nvGrpSpPr>
          <p:grpSpPr>
            <a:xfrm>
              <a:off x="6777990" y="3874492"/>
              <a:ext cx="411129" cy="513083"/>
              <a:chOff x="6777990" y="3874492"/>
              <a:chExt cx="411129" cy="513083"/>
            </a:xfrm>
          </p:grpSpPr>
          <p:cxnSp>
            <p:nvCxnSpPr>
              <p:cNvPr id="4075" name="Google Shape;4075;p70"/>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076" name="Google Shape;4076;p70"/>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77" name="Google Shape;4077;p70"/>
            <p:cNvGrpSpPr/>
            <p:nvPr/>
          </p:nvGrpSpPr>
          <p:grpSpPr>
            <a:xfrm>
              <a:off x="7188425" y="3710194"/>
              <a:ext cx="411123" cy="520535"/>
              <a:chOff x="7188425" y="3710194"/>
              <a:chExt cx="411123" cy="520535"/>
            </a:xfrm>
          </p:grpSpPr>
          <p:cxnSp>
            <p:nvCxnSpPr>
              <p:cNvPr id="4078" name="Google Shape;4078;p70"/>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4079" name="Google Shape;4079;p70"/>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0" name="Google Shape;4080;p70"/>
            <p:cNvGrpSpPr/>
            <p:nvPr/>
          </p:nvGrpSpPr>
          <p:grpSpPr>
            <a:xfrm>
              <a:off x="7603341" y="3874492"/>
              <a:ext cx="411474" cy="513083"/>
              <a:chOff x="7603341" y="3874492"/>
              <a:chExt cx="411474" cy="513083"/>
            </a:xfrm>
          </p:grpSpPr>
          <p:cxnSp>
            <p:nvCxnSpPr>
              <p:cNvPr id="4081" name="Google Shape;4081;p70"/>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4082" name="Google Shape;4082;p70"/>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83" name="Google Shape;4083;p70"/>
            <p:cNvGrpSpPr/>
            <p:nvPr/>
          </p:nvGrpSpPr>
          <p:grpSpPr>
            <a:xfrm>
              <a:off x="8013776" y="3722847"/>
              <a:ext cx="411129" cy="507881"/>
              <a:chOff x="8013776" y="3722847"/>
              <a:chExt cx="411129" cy="507881"/>
            </a:xfrm>
          </p:grpSpPr>
          <p:cxnSp>
            <p:nvCxnSpPr>
              <p:cNvPr id="4084" name="Google Shape;4084;p70"/>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4085" name="Google Shape;4085;p70"/>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086" name="Google Shape;4086;p70"/>
          <p:cNvGrpSpPr/>
          <p:nvPr/>
        </p:nvGrpSpPr>
        <p:grpSpPr>
          <a:xfrm>
            <a:off x="5262155" y="2703861"/>
            <a:ext cx="1421889" cy="1020603"/>
            <a:chOff x="5190863" y="2824811"/>
            <a:chExt cx="1544860" cy="1108869"/>
          </a:xfrm>
        </p:grpSpPr>
        <p:grpSp>
          <p:nvGrpSpPr>
            <p:cNvPr id="4087" name="Google Shape;4087;p70"/>
            <p:cNvGrpSpPr/>
            <p:nvPr/>
          </p:nvGrpSpPr>
          <p:grpSpPr>
            <a:xfrm>
              <a:off x="5938695" y="3176919"/>
              <a:ext cx="685761" cy="404739"/>
              <a:chOff x="5938695" y="3176919"/>
              <a:chExt cx="685761" cy="404739"/>
            </a:xfrm>
          </p:grpSpPr>
          <p:grpSp>
            <p:nvGrpSpPr>
              <p:cNvPr id="4088" name="Google Shape;4088;p70"/>
              <p:cNvGrpSpPr/>
              <p:nvPr/>
            </p:nvGrpSpPr>
            <p:grpSpPr>
              <a:xfrm>
                <a:off x="5938695" y="3176919"/>
                <a:ext cx="685761" cy="404739"/>
                <a:chOff x="5938695" y="3176919"/>
                <a:chExt cx="685761" cy="404739"/>
              </a:xfrm>
            </p:grpSpPr>
            <p:sp>
              <p:nvSpPr>
                <p:cNvPr id="4089" name="Google Shape;4089;p70"/>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70"/>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91" name="Google Shape;4091;p70"/>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092" name="Google Shape;4092;p70"/>
            <p:cNvGrpSpPr/>
            <p:nvPr/>
          </p:nvGrpSpPr>
          <p:grpSpPr>
            <a:xfrm>
              <a:off x="5305233" y="3176835"/>
              <a:ext cx="685971" cy="404655"/>
              <a:chOff x="5305233" y="3176835"/>
              <a:chExt cx="685971" cy="404655"/>
            </a:xfrm>
          </p:grpSpPr>
          <p:grpSp>
            <p:nvGrpSpPr>
              <p:cNvPr id="4093" name="Google Shape;4093;p70"/>
              <p:cNvGrpSpPr/>
              <p:nvPr/>
            </p:nvGrpSpPr>
            <p:grpSpPr>
              <a:xfrm>
                <a:off x="5305233" y="3176835"/>
                <a:ext cx="685971" cy="404655"/>
                <a:chOff x="5305233" y="3176835"/>
                <a:chExt cx="685971" cy="404655"/>
              </a:xfrm>
            </p:grpSpPr>
            <p:sp>
              <p:nvSpPr>
                <p:cNvPr id="4094" name="Google Shape;4094;p70"/>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70"/>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96" name="Google Shape;4096;p70"/>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097" name="Google Shape;4097;p70"/>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098" name="Google Shape;4098;p70"/>
            <p:cNvGrpSpPr/>
            <p:nvPr/>
          </p:nvGrpSpPr>
          <p:grpSpPr>
            <a:xfrm>
              <a:off x="5657361" y="2824811"/>
              <a:ext cx="1078361" cy="404655"/>
              <a:chOff x="5657361" y="2824811"/>
              <a:chExt cx="1078361" cy="404655"/>
            </a:xfrm>
          </p:grpSpPr>
          <p:grpSp>
            <p:nvGrpSpPr>
              <p:cNvPr id="4099" name="Google Shape;4099;p70"/>
              <p:cNvGrpSpPr/>
              <p:nvPr/>
            </p:nvGrpSpPr>
            <p:grpSpPr>
              <a:xfrm>
                <a:off x="5657361" y="2824811"/>
                <a:ext cx="1078361" cy="404655"/>
                <a:chOff x="5657361" y="2824811"/>
                <a:chExt cx="1078361" cy="404655"/>
              </a:xfrm>
            </p:grpSpPr>
            <p:grpSp>
              <p:nvGrpSpPr>
                <p:cNvPr id="4100" name="Google Shape;4100;p70"/>
                <p:cNvGrpSpPr/>
                <p:nvPr/>
              </p:nvGrpSpPr>
              <p:grpSpPr>
                <a:xfrm>
                  <a:off x="5938485" y="2824811"/>
                  <a:ext cx="797237" cy="404655"/>
                  <a:chOff x="5938485" y="2824811"/>
                  <a:chExt cx="797237" cy="404655"/>
                </a:xfrm>
              </p:grpSpPr>
              <p:sp>
                <p:nvSpPr>
                  <p:cNvPr id="4101" name="Google Shape;4101;p70"/>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70"/>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3" name="Google Shape;4103;p70"/>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04" name="Google Shape;4104;p70"/>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5" name="Google Shape;4105;p70"/>
            <p:cNvGrpSpPr/>
            <p:nvPr/>
          </p:nvGrpSpPr>
          <p:grpSpPr>
            <a:xfrm>
              <a:off x="5190863" y="3528942"/>
              <a:ext cx="1078026" cy="404739"/>
              <a:chOff x="5190863" y="3528942"/>
              <a:chExt cx="1078026" cy="404739"/>
            </a:xfrm>
          </p:grpSpPr>
          <p:sp>
            <p:nvSpPr>
              <p:cNvPr id="4106" name="Google Shape;4106;p70"/>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07" name="Google Shape;4107;p70"/>
              <p:cNvGrpSpPr/>
              <p:nvPr/>
            </p:nvGrpSpPr>
            <p:grpSpPr>
              <a:xfrm>
                <a:off x="5190863" y="3528942"/>
                <a:ext cx="1078026" cy="404739"/>
                <a:chOff x="5190863" y="3528942"/>
                <a:chExt cx="1078026" cy="404739"/>
              </a:xfrm>
            </p:grpSpPr>
            <p:sp>
              <p:nvSpPr>
                <p:cNvPr id="4108" name="Google Shape;4108;p70"/>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70"/>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110" name="Google Shape;4110;p70"/>
          <p:cNvGrpSpPr/>
          <p:nvPr/>
        </p:nvGrpSpPr>
        <p:grpSpPr>
          <a:xfrm>
            <a:off x="728162" y="1268329"/>
            <a:ext cx="1086719" cy="879487"/>
            <a:chOff x="803162" y="1474292"/>
            <a:chExt cx="1086719" cy="879487"/>
          </a:xfrm>
        </p:grpSpPr>
        <p:grpSp>
          <p:nvGrpSpPr>
            <p:cNvPr id="4111" name="Google Shape;4111;p70"/>
            <p:cNvGrpSpPr/>
            <p:nvPr/>
          </p:nvGrpSpPr>
          <p:grpSpPr>
            <a:xfrm>
              <a:off x="803162" y="1625948"/>
              <a:ext cx="445856" cy="576579"/>
              <a:chOff x="803162" y="1625948"/>
              <a:chExt cx="445856" cy="576579"/>
            </a:xfrm>
          </p:grpSpPr>
          <p:sp>
            <p:nvSpPr>
              <p:cNvPr id="4112" name="Google Shape;4112;p70"/>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13" name="Google Shape;4113;p70"/>
              <p:cNvGrpSpPr/>
              <p:nvPr/>
            </p:nvGrpSpPr>
            <p:grpSpPr>
              <a:xfrm>
                <a:off x="1056023" y="1625948"/>
                <a:ext cx="192995" cy="576579"/>
                <a:chOff x="1056023" y="1625948"/>
                <a:chExt cx="192995" cy="576579"/>
              </a:xfrm>
            </p:grpSpPr>
            <p:sp>
              <p:nvSpPr>
                <p:cNvPr id="4114" name="Google Shape;4114;p70"/>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70"/>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70"/>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70"/>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70"/>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119" name="Google Shape;4119;p70"/>
            <p:cNvGrpSpPr/>
            <p:nvPr/>
          </p:nvGrpSpPr>
          <p:grpSpPr>
            <a:xfrm>
              <a:off x="1371406" y="1474292"/>
              <a:ext cx="518475" cy="879487"/>
              <a:chOff x="1398231" y="1474292"/>
              <a:chExt cx="518475" cy="879487"/>
            </a:xfrm>
          </p:grpSpPr>
          <p:grpSp>
            <p:nvGrpSpPr>
              <p:cNvPr id="4120" name="Google Shape;4120;p70"/>
              <p:cNvGrpSpPr/>
              <p:nvPr/>
            </p:nvGrpSpPr>
            <p:grpSpPr>
              <a:xfrm>
                <a:off x="1398231" y="1474292"/>
                <a:ext cx="518475" cy="341643"/>
                <a:chOff x="1398231" y="1474292"/>
                <a:chExt cx="518475" cy="341643"/>
              </a:xfrm>
            </p:grpSpPr>
            <p:sp>
              <p:nvSpPr>
                <p:cNvPr id="4121" name="Google Shape;4121;p70"/>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22" name="Google Shape;4122;p70"/>
                <p:cNvGrpSpPr/>
                <p:nvPr/>
              </p:nvGrpSpPr>
              <p:grpSpPr>
                <a:xfrm>
                  <a:off x="1616453" y="1474292"/>
                  <a:ext cx="300253" cy="341643"/>
                  <a:chOff x="1616453" y="1475379"/>
                  <a:chExt cx="300253" cy="341643"/>
                </a:xfrm>
              </p:grpSpPr>
              <p:sp>
                <p:nvSpPr>
                  <p:cNvPr id="4123" name="Google Shape;4123;p70"/>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70"/>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70"/>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70"/>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70"/>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70"/>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70"/>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0" name="Google Shape;4130;p70"/>
                  <p:cNvGrpSpPr/>
                  <p:nvPr/>
                </p:nvGrpSpPr>
                <p:grpSpPr>
                  <a:xfrm>
                    <a:off x="1839639" y="1475379"/>
                    <a:ext cx="77067" cy="341643"/>
                    <a:chOff x="1839639" y="1475379"/>
                    <a:chExt cx="77067" cy="341643"/>
                  </a:xfrm>
                </p:grpSpPr>
                <p:sp>
                  <p:nvSpPr>
                    <p:cNvPr id="4131" name="Google Shape;4131;p70"/>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70"/>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133" name="Google Shape;4133;p70"/>
              <p:cNvGrpSpPr/>
              <p:nvPr/>
            </p:nvGrpSpPr>
            <p:grpSpPr>
              <a:xfrm>
                <a:off x="1398451" y="2012951"/>
                <a:ext cx="518255" cy="340828"/>
                <a:chOff x="1398451" y="2012951"/>
                <a:chExt cx="518255" cy="340828"/>
              </a:xfrm>
            </p:grpSpPr>
            <p:sp>
              <p:nvSpPr>
                <p:cNvPr id="4134" name="Google Shape;4134;p70"/>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35" name="Google Shape;4135;p70"/>
                <p:cNvGrpSpPr/>
                <p:nvPr/>
              </p:nvGrpSpPr>
              <p:grpSpPr>
                <a:xfrm>
                  <a:off x="1616453" y="2012951"/>
                  <a:ext cx="300253" cy="340828"/>
                  <a:chOff x="1616453" y="2013538"/>
                  <a:chExt cx="300253" cy="340828"/>
                </a:xfrm>
              </p:grpSpPr>
              <p:sp>
                <p:nvSpPr>
                  <p:cNvPr id="4136" name="Google Shape;4136;p70"/>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70"/>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70"/>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70"/>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70"/>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70"/>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70"/>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43" name="Google Shape;4143;p70"/>
                  <p:cNvGrpSpPr/>
                  <p:nvPr/>
                </p:nvGrpSpPr>
                <p:grpSpPr>
                  <a:xfrm>
                    <a:off x="1839639" y="2013538"/>
                    <a:ext cx="77067" cy="340828"/>
                    <a:chOff x="1839639" y="2013538"/>
                    <a:chExt cx="77067" cy="340828"/>
                  </a:xfrm>
                </p:grpSpPr>
                <p:sp>
                  <p:nvSpPr>
                    <p:cNvPr id="4144" name="Google Shape;4144;p70"/>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70"/>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4146" name="Google Shape;4146;p70"/>
          <p:cNvGrpSpPr/>
          <p:nvPr/>
        </p:nvGrpSpPr>
        <p:grpSpPr>
          <a:xfrm>
            <a:off x="724986" y="3399516"/>
            <a:ext cx="1368681" cy="682918"/>
            <a:chOff x="724986" y="3605478"/>
            <a:chExt cx="1368681" cy="682918"/>
          </a:xfrm>
        </p:grpSpPr>
        <p:grpSp>
          <p:nvGrpSpPr>
            <p:cNvPr id="4147" name="Google Shape;4147;p70"/>
            <p:cNvGrpSpPr/>
            <p:nvPr/>
          </p:nvGrpSpPr>
          <p:grpSpPr>
            <a:xfrm>
              <a:off x="1289102" y="3823629"/>
              <a:ext cx="240442" cy="250435"/>
              <a:chOff x="-165066" y="3843615"/>
              <a:chExt cx="221259" cy="230455"/>
            </a:xfrm>
          </p:grpSpPr>
          <p:sp>
            <p:nvSpPr>
              <p:cNvPr id="4148" name="Google Shape;4148;p70"/>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70"/>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70"/>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70"/>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70"/>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70"/>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70"/>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70"/>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70"/>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70"/>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70"/>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70"/>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70"/>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70"/>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70"/>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70"/>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70"/>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70"/>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70"/>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70"/>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68" name="Google Shape;4168;p70"/>
            <p:cNvGrpSpPr/>
            <p:nvPr/>
          </p:nvGrpSpPr>
          <p:grpSpPr>
            <a:xfrm>
              <a:off x="724986" y="3605478"/>
              <a:ext cx="1368681" cy="682918"/>
              <a:chOff x="724986" y="3605478"/>
              <a:chExt cx="1368681" cy="682918"/>
            </a:xfrm>
          </p:grpSpPr>
          <p:grpSp>
            <p:nvGrpSpPr>
              <p:cNvPr id="4169" name="Google Shape;4169;p70"/>
              <p:cNvGrpSpPr/>
              <p:nvPr/>
            </p:nvGrpSpPr>
            <p:grpSpPr>
              <a:xfrm>
                <a:off x="1498221" y="4047614"/>
                <a:ext cx="529172" cy="240783"/>
                <a:chOff x="1498221" y="4047614"/>
                <a:chExt cx="529172" cy="240783"/>
              </a:xfrm>
            </p:grpSpPr>
            <p:grpSp>
              <p:nvGrpSpPr>
                <p:cNvPr id="4170" name="Google Shape;4170;p70"/>
                <p:cNvGrpSpPr/>
                <p:nvPr/>
              </p:nvGrpSpPr>
              <p:grpSpPr>
                <a:xfrm>
                  <a:off x="1826655" y="4224370"/>
                  <a:ext cx="200738" cy="25631"/>
                  <a:chOff x="1826655" y="4224370"/>
                  <a:chExt cx="200738" cy="25631"/>
                </a:xfrm>
              </p:grpSpPr>
              <p:sp>
                <p:nvSpPr>
                  <p:cNvPr id="4171" name="Google Shape;4171;p70"/>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70"/>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73" name="Google Shape;4173;p70"/>
                <p:cNvGrpSpPr/>
                <p:nvPr/>
              </p:nvGrpSpPr>
              <p:grpSpPr>
                <a:xfrm>
                  <a:off x="1498221" y="4047614"/>
                  <a:ext cx="328444" cy="240783"/>
                  <a:chOff x="1498221" y="4047614"/>
                  <a:chExt cx="328444" cy="240783"/>
                </a:xfrm>
              </p:grpSpPr>
              <p:sp>
                <p:nvSpPr>
                  <p:cNvPr id="4174" name="Google Shape;4174;p70"/>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75" name="Google Shape;4175;p70"/>
                  <p:cNvGrpSpPr/>
                  <p:nvPr/>
                </p:nvGrpSpPr>
                <p:grpSpPr>
                  <a:xfrm>
                    <a:off x="1498221" y="4047614"/>
                    <a:ext cx="150566" cy="190416"/>
                    <a:chOff x="1498221" y="4047614"/>
                    <a:chExt cx="150566" cy="190416"/>
                  </a:xfrm>
                </p:grpSpPr>
                <p:sp>
                  <p:nvSpPr>
                    <p:cNvPr id="4176" name="Google Shape;4176;p70"/>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70"/>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178" name="Google Shape;4178;p70"/>
              <p:cNvGrpSpPr/>
              <p:nvPr/>
            </p:nvGrpSpPr>
            <p:grpSpPr>
              <a:xfrm>
                <a:off x="1560718" y="3800594"/>
                <a:ext cx="532948" cy="302090"/>
                <a:chOff x="1560718" y="3800594"/>
                <a:chExt cx="532948" cy="302090"/>
              </a:xfrm>
            </p:grpSpPr>
            <p:grpSp>
              <p:nvGrpSpPr>
                <p:cNvPr id="4179" name="Google Shape;4179;p70"/>
                <p:cNvGrpSpPr/>
                <p:nvPr/>
              </p:nvGrpSpPr>
              <p:grpSpPr>
                <a:xfrm>
                  <a:off x="1912179" y="3827344"/>
                  <a:ext cx="181487" cy="25631"/>
                  <a:chOff x="1912179" y="3827344"/>
                  <a:chExt cx="181487" cy="25631"/>
                </a:xfrm>
              </p:grpSpPr>
              <p:sp>
                <p:nvSpPr>
                  <p:cNvPr id="4180" name="Google Shape;4180;p70"/>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70"/>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2" name="Google Shape;4182;p70"/>
                <p:cNvGrpSpPr/>
                <p:nvPr/>
              </p:nvGrpSpPr>
              <p:grpSpPr>
                <a:xfrm>
                  <a:off x="1912179" y="4044505"/>
                  <a:ext cx="181487" cy="25622"/>
                  <a:chOff x="1912179" y="4044506"/>
                  <a:chExt cx="181487" cy="25622"/>
                </a:xfrm>
              </p:grpSpPr>
              <p:sp>
                <p:nvSpPr>
                  <p:cNvPr id="4183" name="Google Shape;4183;p70"/>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70"/>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85" name="Google Shape;4185;p70"/>
                <p:cNvGrpSpPr/>
                <p:nvPr/>
              </p:nvGrpSpPr>
              <p:grpSpPr>
                <a:xfrm>
                  <a:off x="1560718" y="3800594"/>
                  <a:ext cx="351472" cy="302090"/>
                  <a:chOff x="1560718" y="3800594"/>
                  <a:chExt cx="351472" cy="302090"/>
                </a:xfrm>
              </p:grpSpPr>
              <p:grpSp>
                <p:nvGrpSpPr>
                  <p:cNvPr id="4186" name="Google Shape;4186;p70"/>
                  <p:cNvGrpSpPr/>
                  <p:nvPr/>
                </p:nvGrpSpPr>
                <p:grpSpPr>
                  <a:xfrm>
                    <a:off x="1560718" y="3842857"/>
                    <a:ext cx="173586" cy="217131"/>
                    <a:chOff x="1560718" y="3842857"/>
                    <a:chExt cx="173586" cy="217131"/>
                  </a:xfrm>
                </p:grpSpPr>
                <p:sp>
                  <p:nvSpPr>
                    <p:cNvPr id="4187" name="Google Shape;4187;p70"/>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70"/>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70"/>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190" name="Google Shape;4190;p70"/>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70"/>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4192" name="Google Shape;4192;p70"/>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193" name="Google Shape;4193;p70"/>
              <p:cNvGrpSpPr/>
              <p:nvPr/>
            </p:nvGrpSpPr>
            <p:grpSpPr>
              <a:xfrm>
                <a:off x="785350" y="3605478"/>
                <a:ext cx="535311" cy="249245"/>
                <a:chOff x="785350" y="3605478"/>
                <a:chExt cx="535311" cy="249245"/>
              </a:xfrm>
            </p:grpSpPr>
            <p:grpSp>
              <p:nvGrpSpPr>
                <p:cNvPr id="4194" name="Google Shape;4194;p70"/>
                <p:cNvGrpSpPr/>
                <p:nvPr/>
              </p:nvGrpSpPr>
              <p:grpSpPr>
                <a:xfrm>
                  <a:off x="785350" y="3605478"/>
                  <a:ext cx="376191" cy="102736"/>
                  <a:chOff x="785350" y="3605478"/>
                  <a:chExt cx="376191" cy="102736"/>
                </a:xfrm>
              </p:grpSpPr>
              <p:sp>
                <p:nvSpPr>
                  <p:cNvPr id="4195" name="Google Shape;4195;p70"/>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70"/>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70"/>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98" name="Google Shape;4198;p70"/>
                <p:cNvGrpSpPr/>
                <p:nvPr/>
              </p:nvGrpSpPr>
              <p:grpSpPr>
                <a:xfrm>
                  <a:off x="1161530" y="3655851"/>
                  <a:ext cx="159131" cy="198872"/>
                  <a:chOff x="1161530" y="3655851"/>
                  <a:chExt cx="159131" cy="198872"/>
                </a:xfrm>
              </p:grpSpPr>
              <p:sp>
                <p:nvSpPr>
                  <p:cNvPr id="4199" name="Google Shape;4199;p70"/>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70"/>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01" name="Google Shape;4201;p70"/>
              <p:cNvGrpSpPr/>
              <p:nvPr/>
            </p:nvGrpSpPr>
            <p:grpSpPr>
              <a:xfrm>
                <a:off x="785350" y="4047614"/>
                <a:ext cx="535311" cy="240783"/>
                <a:chOff x="785350" y="4047614"/>
                <a:chExt cx="535311" cy="240783"/>
              </a:xfrm>
            </p:grpSpPr>
            <p:grpSp>
              <p:nvGrpSpPr>
                <p:cNvPr id="4202" name="Google Shape;4202;p70"/>
                <p:cNvGrpSpPr/>
                <p:nvPr/>
              </p:nvGrpSpPr>
              <p:grpSpPr>
                <a:xfrm>
                  <a:off x="1161636" y="4047614"/>
                  <a:ext cx="159025" cy="190415"/>
                  <a:chOff x="1161636" y="4047614"/>
                  <a:chExt cx="159025" cy="190415"/>
                </a:xfrm>
              </p:grpSpPr>
              <p:sp>
                <p:nvSpPr>
                  <p:cNvPr id="4203" name="Google Shape;4203;p70"/>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70"/>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05" name="Google Shape;4205;p70"/>
                <p:cNvGrpSpPr/>
                <p:nvPr/>
              </p:nvGrpSpPr>
              <p:grpSpPr>
                <a:xfrm>
                  <a:off x="785350" y="4185661"/>
                  <a:ext cx="376191" cy="102736"/>
                  <a:chOff x="785350" y="4185661"/>
                  <a:chExt cx="376191" cy="102736"/>
                </a:xfrm>
              </p:grpSpPr>
              <p:sp>
                <p:nvSpPr>
                  <p:cNvPr id="4206" name="Google Shape;4206;p70"/>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70"/>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70"/>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209" name="Google Shape;4209;p70"/>
              <p:cNvGrpSpPr/>
              <p:nvPr/>
            </p:nvGrpSpPr>
            <p:grpSpPr>
              <a:xfrm>
                <a:off x="1501054" y="3605478"/>
                <a:ext cx="526340" cy="249240"/>
                <a:chOff x="1501054" y="3605478"/>
                <a:chExt cx="526340" cy="249240"/>
              </a:xfrm>
            </p:grpSpPr>
            <p:grpSp>
              <p:nvGrpSpPr>
                <p:cNvPr id="4210" name="Google Shape;4210;p70"/>
                <p:cNvGrpSpPr/>
                <p:nvPr/>
              </p:nvGrpSpPr>
              <p:grpSpPr>
                <a:xfrm>
                  <a:off x="1834208" y="3643867"/>
                  <a:ext cx="193185" cy="25622"/>
                  <a:chOff x="1834208" y="3643867"/>
                  <a:chExt cx="193185" cy="25622"/>
                </a:xfrm>
              </p:grpSpPr>
              <p:sp>
                <p:nvSpPr>
                  <p:cNvPr id="4211" name="Google Shape;4211;p70"/>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70"/>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13" name="Google Shape;4213;p70"/>
                <p:cNvGrpSpPr/>
                <p:nvPr/>
              </p:nvGrpSpPr>
              <p:grpSpPr>
                <a:xfrm>
                  <a:off x="1501054" y="3605478"/>
                  <a:ext cx="333165" cy="249240"/>
                  <a:chOff x="1501054" y="3605478"/>
                  <a:chExt cx="333165" cy="249240"/>
                </a:xfrm>
              </p:grpSpPr>
              <p:sp>
                <p:nvSpPr>
                  <p:cNvPr id="4214" name="Google Shape;4214;p70"/>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215" name="Google Shape;4215;p70"/>
                  <p:cNvGrpSpPr/>
                  <p:nvPr/>
                </p:nvGrpSpPr>
                <p:grpSpPr>
                  <a:xfrm>
                    <a:off x="1501054" y="3655851"/>
                    <a:ext cx="155286" cy="198867"/>
                    <a:chOff x="1501054" y="3655851"/>
                    <a:chExt cx="155286" cy="198867"/>
                  </a:xfrm>
                </p:grpSpPr>
                <p:sp>
                  <p:nvSpPr>
                    <p:cNvPr id="4216" name="Google Shape;4216;p70"/>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70"/>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218" name="Google Shape;4218;p70"/>
              <p:cNvGrpSpPr/>
              <p:nvPr/>
            </p:nvGrpSpPr>
            <p:grpSpPr>
              <a:xfrm>
                <a:off x="724986" y="3800594"/>
                <a:ext cx="532950" cy="302090"/>
                <a:chOff x="724986" y="3800594"/>
                <a:chExt cx="532950" cy="302090"/>
              </a:xfrm>
            </p:grpSpPr>
            <p:grpSp>
              <p:nvGrpSpPr>
                <p:cNvPr id="4219" name="Google Shape;4219;p70"/>
                <p:cNvGrpSpPr/>
                <p:nvPr/>
              </p:nvGrpSpPr>
              <p:grpSpPr>
                <a:xfrm>
                  <a:off x="724986" y="4044367"/>
                  <a:ext cx="181314" cy="25626"/>
                  <a:chOff x="724986" y="4044367"/>
                  <a:chExt cx="181314" cy="25626"/>
                </a:xfrm>
              </p:grpSpPr>
              <p:sp>
                <p:nvSpPr>
                  <p:cNvPr id="4220" name="Google Shape;4220;p70"/>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70"/>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22" name="Google Shape;4222;p70"/>
                <p:cNvGrpSpPr/>
                <p:nvPr/>
              </p:nvGrpSpPr>
              <p:grpSpPr>
                <a:xfrm>
                  <a:off x="906290" y="3800594"/>
                  <a:ext cx="351646" cy="302090"/>
                  <a:chOff x="906290" y="3800594"/>
                  <a:chExt cx="351646" cy="302090"/>
                </a:xfrm>
              </p:grpSpPr>
              <p:grpSp>
                <p:nvGrpSpPr>
                  <p:cNvPr id="4223" name="Google Shape;4223;p70"/>
                  <p:cNvGrpSpPr/>
                  <p:nvPr/>
                </p:nvGrpSpPr>
                <p:grpSpPr>
                  <a:xfrm>
                    <a:off x="1084172" y="3842857"/>
                    <a:ext cx="173764" cy="217131"/>
                    <a:chOff x="1084172" y="3842857"/>
                    <a:chExt cx="173764" cy="217131"/>
                  </a:xfrm>
                </p:grpSpPr>
                <p:grpSp>
                  <p:nvGrpSpPr>
                    <p:cNvPr id="4224" name="Google Shape;4224;p70"/>
                    <p:cNvGrpSpPr/>
                    <p:nvPr/>
                  </p:nvGrpSpPr>
                  <p:grpSpPr>
                    <a:xfrm>
                      <a:off x="1156862" y="3936509"/>
                      <a:ext cx="101073" cy="25622"/>
                      <a:chOff x="1156862" y="3936509"/>
                      <a:chExt cx="101073" cy="25622"/>
                    </a:xfrm>
                  </p:grpSpPr>
                  <p:sp>
                    <p:nvSpPr>
                      <p:cNvPr id="4225" name="Google Shape;4225;p70"/>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70"/>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7" name="Google Shape;4227;p70"/>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228" name="Google Shape;4228;p70"/>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70"/>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30" name="Google Shape;4230;p70"/>
                <p:cNvGrpSpPr/>
                <p:nvPr/>
              </p:nvGrpSpPr>
              <p:grpSpPr>
                <a:xfrm>
                  <a:off x="724986" y="3830189"/>
                  <a:ext cx="189533" cy="25626"/>
                  <a:chOff x="724986" y="3830189"/>
                  <a:chExt cx="189533" cy="25626"/>
                </a:xfrm>
              </p:grpSpPr>
              <p:sp>
                <p:nvSpPr>
                  <p:cNvPr id="4231" name="Google Shape;4231;p70"/>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70"/>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4233" name="Google Shape;4233;p70"/>
          <p:cNvGrpSpPr/>
          <p:nvPr/>
        </p:nvGrpSpPr>
        <p:grpSpPr>
          <a:xfrm>
            <a:off x="2253298" y="2249677"/>
            <a:ext cx="948701" cy="935378"/>
            <a:chOff x="2253298" y="2428317"/>
            <a:chExt cx="948701" cy="935378"/>
          </a:xfrm>
        </p:grpSpPr>
        <p:sp>
          <p:nvSpPr>
            <p:cNvPr id="4234" name="Google Shape;4234;p70"/>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70"/>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70"/>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70"/>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70"/>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70"/>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70"/>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70"/>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70"/>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70"/>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70"/>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70"/>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70"/>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70"/>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70"/>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70"/>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70"/>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70"/>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70"/>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70"/>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70"/>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70"/>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70"/>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70"/>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70"/>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70"/>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70"/>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70"/>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70"/>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70"/>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70"/>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70"/>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70"/>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270" name="Shape 4270"/>
        <p:cNvGrpSpPr/>
        <p:nvPr/>
      </p:nvGrpSpPr>
      <p:grpSpPr>
        <a:xfrm>
          <a:off x="0" y="0"/>
          <a:ext cx="0" cy="0"/>
          <a:chOff x="0" y="0"/>
          <a:chExt cx="0" cy="0"/>
        </a:xfrm>
      </p:grpSpPr>
      <p:grpSp>
        <p:nvGrpSpPr>
          <p:cNvPr id="4271" name="Google Shape;4271;p71"/>
          <p:cNvGrpSpPr/>
          <p:nvPr/>
        </p:nvGrpSpPr>
        <p:grpSpPr>
          <a:xfrm>
            <a:off x="3339744" y="952977"/>
            <a:ext cx="2363393" cy="1017867"/>
            <a:chOff x="3292400" y="1219146"/>
            <a:chExt cx="2615240" cy="1110239"/>
          </a:xfrm>
        </p:grpSpPr>
        <p:sp>
          <p:nvSpPr>
            <p:cNvPr id="4272" name="Google Shape;4272;p71"/>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4273" name="Google Shape;4273;p71"/>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74" name="Google Shape;4274;p71"/>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4275" name="Google Shape;4275;p71"/>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4276" name="Google Shape;4276;p71"/>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4277" name="Google Shape;4277;p71"/>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4278" name="Google Shape;4278;p71"/>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4279" name="Google Shape;4279;p71"/>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4280" name="Google Shape;4280;p71"/>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4281" name="Google Shape;4281;p71"/>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4282" name="Google Shape;4282;p71"/>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283" name="Google Shape;4283;p71"/>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4284" name="Google Shape;4284;p71"/>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4285" name="Google Shape;4285;p71"/>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4286" name="Google Shape;4286;p71"/>
            <p:cNvGrpSpPr/>
            <p:nvPr/>
          </p:nvGrpSpPr>
          <p:grpSpPr>
            <a:xfrm>
              <a:off x="3748438" y="1378608"/>
              <a:ext cx="2159202" cy="903971"/>
              <a:chOff x="1683525" y="2179850"/>
              <a:chExt cx="4519050" cy="2134525"/>
            </a:xfrm>
          </p:grpSpPr>
          <p:sp>
            <p:nvSpPr>
              <p:cNvPr id="4287" name="Google Shape;4287;p71"/>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88" name="Google Shape;4288;p71"/>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89" name="Google Shape;4289;p71"/>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90" name="Google Shape;4290;p71"/>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91" name="Google Shape;4291;p71"/>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92" name="Google Shape;4292;p71"/>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93" name="Google Shape;4293;p71"/>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94" name="Google Shape;4294;p71"/>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95" name="Google Shape;4295;p71"/>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96" name="Google Shape;4296;p71"/>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97" name="Google Shape;4297;p71"/>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4298" name="Google Shape;4298;p71"/>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4299" name="Google Shape;4299;p71"/>
          <p:cNvGraphicFramePr/>
          <p:nvPr/>
        </p:nvGraphicFramePr>
        <p:xfrm>
          <a:off x="5935838" y="2130450"/>
          <a:ext cx="3000000" cy="3000000"/>
        </p:xfrm>
        <a:graphic>
          <a:graphicData uri="http://schemas.openxmlformats.org/drawingml/2006/table">
            <a:tbl>
              <a:tblPr>
                <a:noFill/>
                <a:tableStyleId>{5477EF53-8D16-4C73-819E-DAB43C0390C8}</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4300" name="Google Shape;4300;p71"/>
          <p:cNvGrpSpPr/>
          <p:nvPr/>
        </p:nvGrpSpPr>
        <p:grpSpPr>
          <a:xfrm>
            <a:off x="5913087" y="3189047"/>
            <a:ext cx="2519825" cy="1001454"/>
            <a:chOff x="1906114" y="789980"/>
            <a:chExt cx="1487676" cy="606868"/>
          </a:xfrm>
        </p:grpSpPr>
        <p:cxnSp>
          <p:nvCxnSpPr>
            <p:cNvPr id="4301" name="Google Shape;4301;p71"/>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302" name="Google Shape;4302;p71"/>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4303" name="Google Shape;4303;p71"/>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4304" name="Google Shape;4304;p71"/>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4305" name="Google Shape;4305;p71"/>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4306" name="Google Shape;4306;p71"/>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4307" name="Google Shape;4307;p71"/>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4308" name="Google Shape;4308;p71"/>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71"/>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71"/>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71"/>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71"/>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71"/>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71"/>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4315" name="Google Shape;4315;p71"/>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4316" name="Google Shape;4316;p71"/>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4317" name="Google Shape;4317;p71"/>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18" name="Google Shape;4318;p71"/>
          <p:cNvGrpSpPr/>
          <p:nvPr/>
        </p:nvGrpSpPr>
        <p:grpSpPr>
          <a:xfrm>
            <a:off x="712562" y="998005"/>
            <a:ext cx="2394370" cy="976502"/>
            <a:chOff x="749309" y="1112739"/>
            <a:chExt cx="2371603" cy="976502"/>
          </a:xfrm>
        </p:grpSpPr>
        <p:sp>
          <p:nvSpPr>
            <p:cNvPr id="4319" name="Google Shape;4319;p71"/>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71"/>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71"/>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71"/>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71"/>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71"/>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71"/>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71"/>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71"/>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71"/>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71"/>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71"/>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71"/>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71"/>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71"/>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71"/>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71"/>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71"/>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71"/>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71"/>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71"/>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71"/>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71"/>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71"/>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71"/>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71"/>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71"/>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71"/>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71"/>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71"/>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71"/>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71"/>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4351" name="Google Shape;4351;p71"/>
          <p:cNvGraphicFramePr/>
          <p:nvPr/>
        </p:nvGraphicFramePr>
        <p:xfrm>
          <a:off x="5935863" y="996300"/>
          <a:ext cx="3000000" cy="3000000"/>
        </p:xfrm>
        <a:graphic>
          <a:graphicData uri="http://schemas.openxmlformats.org/drawingml/2006/table">
            <a:tbl>
              <a:tblPr>
                <a:noFill/>
                <a:tableStyleId>{5477EF53-8D16-4C73-819E-DAB43C0390C8}</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4352" name="Google Shape;4352;p71"/>
          <p:cNvGraphicFramePr/>
          <p:nvPr/>
        </p:nvGraphicFramePr>
        <p:xfrm>
          <a:off x="3342575" y="2130450"/>
          <a:ext cx="3000000" cy="3000000"/>
        </p:xfrm>
        <a:graphic>
          <a:graphicData uri="http://schemas.openxmlformats.org/drawingml/2006/table">
            <a:tbl>
              <a:tblPr>
                <a:noFill/>
                <a:tableStyleId>{5477EF53-8D16-4C73-819E-DAB43C0390C8}</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353" name="Google Shape;4353;p71"/>
          <p:cNvGrpSpPr/>
          <p:nvPr/>
        </p:nvGrpSpPr>
        <p:grpSpPr>
          <a:xfrm>
            <a:off x="4086504" y="2517093"/>
            <a:ext cx="1517436" cy="74460"/>
            <a:chOff x="3980086" y="2804397"/>
            <a:chExt cx="1227600" cy="66900"/>
          </a:xfrm>
        </p:grpSpPr>
        <p:sp>
          <p:nvSpPr>
            <p:cNvPr id="4354" name="Google Shape;4354;p7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7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6" name="Google Shape;4356;p71"/>
          <p:cNvGrpSpPr/>
          <p:nvPr/>
        </p:nvGrpSpPr>
        <p:grpSpPr>
          <a:xfrm>
            <a:off x="4711569" y="2809680"/>
            <a:ext cx="892956" cy="74460"/>
            <a:chOff x="3980086" y="2804397"/>
            <a:chExt cx="1227600" cy="66900"/>
          </a:xfrm>
        </p:grpSpPr>
        <p:sp>
          <p:nvSpPr>
            <p:cNvPr id="4357" name="Google Shape;4357;p71"/>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71"/>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59" name="Google Shape;4359;p71"/>
          <p:cNvGrpSpPr/>
          <p:nvPr/>
        </p:nvGrpSpPr>
        <p:grpSpPr>
          <a:xfrm>
            <a:off x="3344661" y="3168563"/>
            <a:ext cx="2363244" cy="1005943"/>
            <a:chOff x="3358415" y="3361302"/>
            <a:chExt cx="2363244" cy="1024695"/>
          </a:xfrm>
        </p:grpSpPr>
        <p:grpSp>
          <p:nvGrpSpPr>
            <p:cNvPr id="4360" name="Google Shape;4360;p71"/>
            <p:cNvGrpSpPr/>
            <p:nvPr/>
          </p:nvGrpSpPr>
          <p:grpSpPr>
            <a:xfrm>
              <a:off x="3358415" y="3361302"/>
              <a:ext cx="441300" cy="1024695"/>
              <a:chOff x="3358415" y="3361302"/>
              <a:chExt cx="441300" cy="1024695"/>
            </a:xfrm>
          </p:grpSpPr>
          <p:sp>
            <p:nvSpPr>
              <p:cNvPr id="4361" name="Google Shape;4361;p71"/>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71"/>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71"/>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71"/>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71"/>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71"/>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67" name="Google Shape;4367;p71"/>
            <p:cNvGrpSpPr/>
            <p:nvPr/>
          </p:nvGrpSpPr>
          <p:grpSpPr>
            <a:xfrm>
              <a:off x="3838901" y="3361302"/>
              <a:ext cx="441300" cy="1024695"/>
              <a:chOff x="3838901" y="3361302"/>
              <a:chExt cx="441300" cy="1024695"/>
            </a:xfrm>
          </p:grpSpPr>
          <p:sp>
            <p:nvSpPr>
              <p:cNvPr id="4368" name="Google Shape;4368;p71"/>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71"/>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71"/>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71"/>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71"/>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71"/>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74" name="Google Shape;4374;p71"/>
            <p:cNvGrpSpPr/>
            <p:nvPr/>
          </p:nvGrpSpPr>
          <p:grpSpPr>
            <a:xfrm>
              <a:off x="4319387" y="3361302"/>
              <a:ext cx="441300" cy="1024695"/>
              <a:chOff x="4319387" y="3361302"/>
              <a:chExt cx="441300" cy="1024695"/>
            </a:xfrm>
          </p:grpSpPr>
          <p:sp>
            <p:nvSpPr>
              <p:cNvPr id="4375" name="Google Shape;4375;p71"/>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71"/>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71"/>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71"/>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71"/>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71"/>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1" name="Google Shape;4381;p71"/>
            <p:cNvGrpSpPr/>
            <p:nvPr/>
          </p:nvGrpSpPr>
          <p:grpSpPr>
            <a:xfrm>
              <a:off x="4799873" y="3361302"/>
              <a:ext cx="441300" cy="1024695"/>
              <a:chOff x="4799873" y="3361302"/>
              <a:chExt cx="441300" cy="1024695"/>
            </a:xfrm>
          </p:grpSpPr>
          <p:sp>
            <p:nvSpPr>
              <p:cNvPr id="4382" name="Google Shape;4382;p71"/>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71"/>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71"/>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71"/>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71"/>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71"/>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8" name="Google Shape;4388;p71"/>
            <p:cNvGrpSpPr/>
            <p:nvPr/>
          </p:nvGrpSpPr>
          <p:grpSpPr>
            <a:xfrm>
              <a:off x="5280360" y="3361302"/>
              <a:ext cx="441300" cy="1024695"/>
              <a:chOff x="5280360" y="3361302"/>
              <a:chExt cx="441300" cy="1024695"/>
            </a:xfrm>
          </p:grpSpPr>
          <p:sp>
            <p:nvSpPr>
              <p:cNvPr id="4389" name="Google Shape;4389;p71"/>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71"/>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71"/>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71"/>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71"/>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71"/>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4395" name="Google Shape;4395;p71"/>
          <p:cNvGraphicFramePr/>
          <p:nvPr/>
        </p:nvGraphicFramePr>
        <p:xfrm>
          <a:off x="711088" y="2130450"/>
          <a:ext cx="3000000" cy="3000000"/>
        </p:xfrm>
        <a:graphic>
          <a:graphicData uri="http://schemas.openxmlformats.org/drawingml/2006/table">
            <a:tbl>
              <a:tblPr>
                <a:noFill/>
                <a:tableStyleId>{5477EF53-8D16-4C73-819E-DAB43C0390C8}</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4396" name="Google Shape;4396;p71"/>
          <p:cNvGrpSpPr/>
          <p:nvPr/>
        </p:nvGrpSpPr>
        <p:grpSpPr>
          <a:xfrm>
            <a:off x="712613" y="3180175"/>
            <a:ext cx="2403614" cy="1005900"/>
            <a:chOff x="726450" y="3372825"/>
            <a:chExt cx="2403614" cy="1005900"/>
          </a:xfrm>
        </p:grpSpPr>
        <p:grpSp>
          <p:nvGrpSpPr>
            <p:cNvPr id="4397" name="Google Shape;4397;p71"/>
            <p:cNvGrpSpPr/>
            <p:nvPr/>
          </p:nvGrpSpPr>
          <p:grpSpPr>
            <a:xfrm>
              <a:off x="726450" y="3696000"/>
              <a:ext cx="2403614" cy="500898"/>
              <a:chOff x="726450" y="3696000"/>
              <a:chExt cx="2403614" cy="500898"/>
            </a:xfrm>
          </p:grpSpPr>
          <p:sp>
            <p:nvSpPr>
              <p:cNvPr id="4398" name="Google Shape;4398;p71"/>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399" name="Google Shape;4399;p71"/>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400" name="Google Shape;4400;p71"/>
            <p:cNvGrpSpPr/>
            <p:nvPr/>
          </p:nvGrpSpPr>
          <p:grpSpPr>
            <a:xfrm>
              <a:off x="1348050" y="3372825"/>
              <a:ext cx="1720425" cy="1005900"/>
              <a:chOff x="1348050" y="3372825"/>
              <a:chExt cx="1720425" cy="1005900"/>
            </a:xfrm>
          </p:grpSpPr>
          <p:sp>
            <p:nvSpPr>
              <p:cNvPr id="4401" name="Google Shape;4401;p71"/>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402" name="Google Shape;4402;p71"/>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403" name="Google Shape;4403;p71"/>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404" name="Google Shape;4404;p71"/>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4405" name="Google Shape;4405;p71"/>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4406" name="Google Shape;4406;p71"/>
            <p:cNvGrpSpPr/>
            <p:nvPr/>
          </p:nvGrpSpPr>
          <p:grpSpPr>
            <a:xfrm>
              <a:off x="1455707" y="3731058"/>
              <a:ext cx="1491150" cy="417657"/>
              <a:chOff x="1455707" y="3731058"/>
              <a:chExt cx="1491150" cy="417657"/>
            </a:xfrm>
          </p:grpSpPr>
          <p:grpSp>
            <p:nvGrpSpPr>
              <p:cNvPr id="4407" name="Google Shape;4407;p71"/>
              <p:cNvGrpSpPr/>
              <p:nvPr/>
            </p:nvGrpSpPr>
            <p:grpSpPr>
              <a:xfrm>
                <a:off x="1472938" y="3745828"/>
                <a:ext cx="72126" cy="53788"/>
                <a:chOff x="1472938" y="3745828"/>
                <a:chExt cx="72126" cy="53788"/>
              </a:xfrm>
            </p:grpSpPr>
            <p:sp>
              <p:nvSpPr>
                <p:cNvPr id="4408" name="Google Shape;4408;p71"/>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71"/>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0" name="Google Shape;4410;p71"/>
              <p:cNvGrpSpPr/>
              <p:nvPr/>
            </p:nvGrpSpPr>
            <p:grpSpPr>
              <a:xfrm>
                <a:off x="1819181" y="4089633"/>
                <a:ext cx="72126" cy="53788"/>
                <a:chOff x="1819181" y="4089633"/>
                <a:chExt cx="72126" cy="53788"/>
              </a:xfrm>
            </p:grpSpPr>
            <p:sp>
              <p:nvSpPr>
                <p:cNvPr id="4411" name="Google Shape;4411;p71"/>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71"/>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3" name="Google Shape;4413;p71"/>
              <p:cNvGrpSpPr/>
              <p:nvPr/>
            </p:nvGrpSpPr>
            <p:grpSpPr>
              <a:xfrm>
                <a:off x="1455707" y="4084171"/>
                <a:ext cx="64321" cy="64544"/>
                <a:chOff x="1455707" y="4084171"/>
                <a:chExt cx="64321" cy="64544"/>
              </a:xfrm>
            </p:grpSpPr>
            <p:sp>
              <p:nvSpPr>
                <p:cNvPr id="4414" name="Google Shape;4414;p71"/>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71"/>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6" name="Google Shape;4416;p71"/>
              <p:cNvGrpSpPr/>
              <p:nvPr/>
            </p:nvGrpSpPr>
            <p:grpSpPr>
              <a:xfrm>
                <a:off x="1818610" y="3731058"/>
                <a:ext cx="64321" cy="64544"/>
                <a:chOff x="1818610" y="3731058"/>
                <a:chExt cx="64321" cy="64544"/>
              </a:xfrm>
            </p:grpSpPr>
            <p:sp>
              <p:nvSpPr>
                <p:cNvPr id="4417" name="Google Shape;4417;p71"/>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71"/>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9" name="Google Shape;4419;p71"/>
              <p:cNvGrpSpPr/>
              <p:nvPr/>
            </p:nvGrpSpPr>
            <p:grpSpPr>
              <a:xfrm>
                <a:off x="2172491" y="4089633"/>
                <a:ext cx="72126" cy="53788"/>
                <a:chOff x="2172491" y="4089633"/>
                <a:chExt cx="72126" cy="53788"/>
              </a:xfrm>
            </p:grpSpPr>
            <p:sp>
              <p:nvSpPr>
                <p:cNvPr id="4420" name="Google Shape;4420;p71"/>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71"/>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2" name="Google Shape;4422;p71"/>
              <p:cNvGrpSpPr/>
              <p:nvPr/>
            </p:nvGrpSpPr>
            <p:grpSpPr>
              <a:xfrm>
                <a:off x="2171920" y="3731058"/>
                <a:ext cx="64321" cy="64544"/>
                <a:chOff x="2171920" y="3731058"/>
                <a:chExt cx="64321" cy="64544"/>
              </a:xfrm>
            </p:grpSpPr>
            <p:sp>
              <p:nvSpPr>
                <p:cNvPr id="4423" name="Google Shape;4423;p71"/>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71"/>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5" name="Google Shape;4425;p71"/>
              <p:cNvGrpSpPr/>
              <p:nvPr/>
            </p:nvGrpSpPr>
            <p:grpSpPr>
              <a:xfrm>
                <a:off x="2874730" y="3745828"/>
                <a:ext cx="72126" cy="53788"/>
                <a:chOff x="2874730" y="3745828"/>
                <a:chExt cx="72126" cy="53788"/>
              </a:xfrm>
            </p:grpSpPr>
            <p:sp>
              <p:nvSpPr>
                <p:cNvPr id="4426" name="Google Shape;4426;p71"/>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71"/>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28" name="Google Shape;4428;p71"/>
              <p:cNvGrpSpPr/>
              <p:nvPr/>
            </p:nvGrpSpPr>
            <p:grpSpPr>
              <a:xfrm>
                <a:off x="2878589" y="4081481"/>
                <a:ext cx="64321" cy="64544"/>
                <a:chOff x="2878589" y="4081481"/>
                <a:chExt cx="64321" cy="64544"/>
              </a:xfrm>
            </p:grpSpPr>
            <p:sp>
              <p:nvSpPr>
                <p:cNvPr id="4429" name="Google Shape;4429;p71"/>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71"/>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1" name="Google Shape;4431;p71"/>
              <p:cNvGrpSpPr/>
              <p:nvPr/>
            </p:nvGrpSpPr>
            <p:grpSpPr>
              <a:xfrm>
                <a:off x="2525796" y="4089633"/>
                <a:ext cx="72126" cy="53788"/>
                <a:chOff x="2525796" y="4089633"/>
                <a:chExt cx="72126" cy="53788"/>
              </a:xfrm>
            </p:grpSpPr>
            <p:sp>
              <p:nvSpPr>
                <p:cNvPr id="4432" name="Google Shape;4432;p71"/>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71"/>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34" name="Google Shape;4434;p71"/>
              <p:cNvGrpSpPr/>
              <p:nvPr/>
            </p:nvGrpSpPr>
            <p:grpSpPr>
              <a:xfrm>
                <a:off x="2525225" y="3731058"/>
                <a:ext cx="64321" cy="64544"/>
                <a:chOff x="2525225" y="3731058"/>
                <a:chExt cx="64321" cy="64544"/>
              </a:xfrm>
            </p:grpSpPr>
            <p:sp>
              <p:nvSpPr>
                <p:cNvPr id="4435" name="Google Shape;4435;p71"/>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71"/>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40" name="Shape 4440"/>
        <p:cNvGrpSpPr/>
        <p:nvPr/>
      </p:nvGrpSpPr>
      <p:grpSpPr>
        <a:xfrm>
          <a:off x="0" y="0"/>
          <a:ext cx="0" cy="0"/>
          <a:chOff x="0" y="0"/>
          <a:chExt cx="0" cy="0"/>
        </a:xfrm>
      </p:grpSpPr>
      <p:grpSp>
        <p:nvGrpSpPr>
          <p:cNvPr id="4441" name="Google Shape;4441;p72"/>
          <p:cNvGrpSpPr/>
          <p:nvPr/>
        </p:nvGrpSpPr>
        <p:grpSpPr>
          <a:xfrm>
            <a:off x="5780148" y="1859605"/>
            <a:ext cx="671400" cy="674856"/>
            <a:chOff x="5780148" y="1859605"/>
            <a:chExt cx="671400" cy="674856"/>
          </a:xfrm>
        </p:grpSpPr>
        <p:sp>
          <p:nvSpPr>
            <p:cNvPr id="4442" name="Google Shape;4442;p72"/>
            <p:cNvSpPr/>
            <p:nvPr/>
          </p:nvSpPr>
          <p:spPr>
            <a:xfrm>
              <a:off x="5780148" y="1859605"/>
              <a:ext cx="671400" cy="6714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72"/>
            <p:cNvSpPr/>
            <p:nvPr/>
          </p:nvSpPr>
          <p:spPr>
            <a:xfrm>
              <a:off x="5851927" y="2006476"/>
              <a:ext cx="527700" cy="5277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72"/>
            <p:cNvSpPr/>
            <p:nvPr/>
          </p:nvSpPr>
          <p:spPr>
            <a:xfrm>
              <a:off x="5899320" y="2101262"/>
              <a:ext cx="433200" cy="4332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72"/>
            <p:cNvSpPr/>
            <p:nvPr/>
          </p:nvSpPr>
          <p:spPr>
            <a:xfrm>
              <a:off x="5944113" y="2190849"/>
              <a:ext cx="343500" cy="3435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46" name="Google Shape;4446;p72"/>
          <p:cNvGrpSpPr/>
          <p:nvPr/>
        </p:nvGrpSpPr>
        <p:grpSpPr>
          <a:xfrm>
            <a:off x="716991" y="971306"/>
            <a:ext cx="845921" cy="690752"/>
            <a:chOff x="732428" y="1198513"/>
            <a:chExt cx="845921" cy="690752"/>
          </a:xfrm>
        </p:grpSpPr>
        <p:grpSp>
          <p:nvGrpSpPr>
            <p:cNvPr id="4447" name="Google Shape;4447;p72"/>
            <p:cNvGrpSpPr/>
            <p:nvPr/>
          </p:nvGrpSpPr>
          <p:grpSpPr>
            <a:xfrm>
              <a:off x="823030" y="1198513"/>
              <a:ext cx="755319" cy="690752"/>
              <a:chOff x="823030" y="1198513"/>
              <a:chExt cx="755319" cy="690752"/>
            </a:xfrm>
          </p:grpSpPr>
          <p:sp>
            <p:nvSpPr>
              <p:cNvPr id="4448" name="Google Shape;4448;p72"/>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72"/>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0" name="Google Shape;4450;p72"/>
            <p:cNvGrpSpPr/>
            <p:nvPr/>
          </p:nvGrpSpPr>
          <p:grpSpPr>
            <a:xfrm>
              <a:off x="732428" y="1239937"/>
              <a:ext cx="739912" cy="607886"/>
              <a:chOff x="732428" y="1239937"/>
              <a:chExt cx="739912" cy="607886"/>
            </a:xfrm>
          </p:grpSpPr>
          <p:sp>
            <p:nvSpPr>
              <p:cNvPr id="4451" name="Google Shape;4451;p72"/>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72"/>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3" name="Google Shape;4453;p72"/>
            <p:cNvGrpSpPr/>
            <p:nvPr/>
          </p:nvGrpSpPr>
          <p:grpSpPr>
            <a:xfrm>
              <a:off x="732428" y="1277018"/>
              <a:ext cx="702832" cy="533758"/>
              <a:chOff x="732428" y="1277018"/>
              <a:chExt cx="702832" cy="533758"/>
            </a:xfrm>
          </p:grpSpPr>
          <p:sp>
            <p:nvSpPr>
              <p:cNvPr id="4454" name="Google Shape;4454;p72"/>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72"/>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56" name="Google Shape;4456;p72"/>
            <p:cNvGrpSpPr/>
            <p:nvPr/>
          </p:nvGrpSpPr>
          <p:grpSpPr>
            <a:xfrm>
              <a:off x="931170" y="1306653"/>
              <a:ext cx="647179" cy="474455"/>
              <a:chOff x="931170" y="1306653"/>
              <a:chExt cx="647179" cy="474455"/>
            </a:xfrm>
          </p:grpSpPr>
          <p:sp>
            <p:nvSpPr>
              <p:cNvPr id="4457" name="Google Shape;4457;p72"/>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72"/>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59" name="Google Shape;4459;p72"/>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60" name="Google Shape;4460;p72"/>
          <p:cNvGrpSpPr/>
          <p:nvPr/>
        </p:nvGrpSpPr>
        <p:grpSpPr>
          <a:xfrm>
            <a:off x="3948600" y="971313"/>
            <a:ext cx="634656" cy="699982"/>
            <a:chOff x="5985650" y="2860025"/>
            <a:chExt cx="1396075" cy="1539775"/>
          </a:xfrm>
        </p:grpSpPr>
        <p:sp>
          <p:nvSpPr>
            <p:cNvPr id="4461" name="Google Shape;4461;p72"/>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72"/>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72"/>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72"/>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72"/>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72"/>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72"/>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72"/>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72"/>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72"/>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72"/>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72"/>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72"/>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72"/>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72"/>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72"/>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72"/>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72"/>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72"/>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72"/>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72"/>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72"/>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72"/>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72"/>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72"/>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72"/>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72"/>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72"/>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72"/>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72"/>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72"/>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72"/>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3" name="Google Shape;4493;p72"/>
          <p:cNvGrpSpPr/>
          <p:nvPr/>
        </p:nvGrpSpPr>
        <p:grpSpPr>
          <a:xfrm>
            <a:off x="4704250" y="971306"/>
            <a:ext cx="725845" cy="699975"/>
            <a:chOff x="4249973" y="1201875"/>
            <a:chExt cx="1958568" cy="1888762"/>
          </a:xfrm>
        </p:grpSpPr>
        <p:sp>
          <p:nvSpPr>
            <p:cNvPr id="4494" name="Google Shape;4494;p72"/>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5" name="Google Shape;4495;p72"/>
            <p:cNvGrpSpPr/>
            <p:nvPr/>
          </p:nvGrpSpPr>
          <p:grpSpPr>
            <a:xfrm>
              <a:off x="5853086" y="1789142"/>
              <a:ext cx="355454" cy="1048099"/>
              <a:chOff x="5576108" y="2016725"/>
              <a:chExt cx="565200" cy="1666560"/>
            </a:xfrm>
          </p:grpSpPr>
          <p:sp>
            <p:nvSpPr>
              <p:cNvPr id="4496" name="Google Shape;4496;p72"/>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497" name="Google Shape;4497;p72"/>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98" name="Google Shape;4498;p72"/>
            <p:cNvGrpSpPr/>
            <p:nvPr/>
          </p:nvGrpSpPr>
          <p:grpSpPr>
            <a:xfrm>
              <a:off x="4869455" y="2691676"/>
              <a:ext cx="1013897" cy="398961"/>
              <a:chOff x="4012057" y="3451825"/>
              <a:chExt cx="1612175" cy="634379"/>
            </a:xfrm>
          </p:grpSpPr>
          <p:sp>
            <p:nvSpPr>
              <p:cNvPr id="4499" name="Google Shape;4499;p72"/>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500" name="Google Shape;4500;p72"/>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1" name="Google Shape;4501;p72"/>
            <p:cNvGrpSpPr/>
            <p:nvPr/>
          </p:nvGrpSpPr>
          <p:grpSpPr>
            <a:xfrm>
              <a:off x="4276937" y="2155961"/>
              <a:ext cx="651965" cy="891358"/>
              <a:chOff x="3069908" y="2599997"/>
              <a:chExt cx="1036675" cy="1417328"/>
            </a:xfrm>
          </p:grpSpPr>
          <p:sp>
            <p:nvSpPr>
              <p:cNvPr id="4502" name="Google Shape;4502;p72"/>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503" name="Google Shape;4503;p72"/>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4" name="Google Shape;4504;p72"/>
            <p:cNvGrpSpPr/>
            <p:nvPr/>
          </p:nvGrpSpPr>
          <p:grpSpPr>
            <a:xfrm>
              <a:off x="5054918" y="1201875"/>
              <a:ext cx="999548" cy="602711"/>
              <a:chOff x="4306958" y="1082925"/>
              <a:chExt cx="1589359" cy="958358"/>
            </a:xfrm>
          </p:grpSpPr>
          <p:sp>
            <p:nvSpPr>
              <p:cNvPr id="4505" name="Google Shape;4505;p72"/>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506" name="Google Shape;4506;p72"/>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07" name="Google Shape;4507;p72"/>
            <p:cNvGrpSpPr/>
            <p:nvPr/>
          </p:nvGrpSpPr>
          <p:grpSpPr>
            <a:xfrm>
              <a:off x="4249973" y="1303451"/>
              <a:ext cx="799317" cy="841334"/>
              <a:chOff x="3027033" y="1244439"/>
              <a:chExt cx="1270977" cy="1337786"/>
            </a:xfrm>
          </p:grpSpPr>
          <p:sp>
            <p:nvSpPr>
              <p:cNvPr id="4508" name="Google Shape;4508;p72"/>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4509" name="Google Shape;4509;p72"/>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10" name="Google Shape;4510;p72"/>
          <p:cNvGrpSpPr/>
          <p:nvPr/>
        </p:nvGrpSpPr>
        <p:grpSpPr>
          <a:xfrm>
            <a:off x="4057114" y="1858087"/>
            <a:ext cx="750769" cy="683784"/>
            <a:chOff x="4204684" y="2104422"/>
            <a:chExt cx="699822" cy="637382"/>
          </a:xfrm>
        </p:grpSpPr>
        <p:grpSp>
          <p:nvGrpSpPr>
            <p:cNvPr id="4511" name="Google Shape;4511;p72"/>
            <p:cNvGrpSpPr/>
            <p:nvPr/>
          </p:nvGrpSpPr>
          <p:grpSpPr>
            <a:xfrm>
              <a:off x="4204684" y="2430067"/>
              <a:ext cx="342957" cy="311738"/>
              <a:chOff x="4204684" y="2430067"/>
              <a:chExt cx="342957" cy="311738"/>
            </a:xfrm>
          </p:grpSpPr>
          <p:sp>
            <p:nvSpPr>
              <p:cNvPr id="4512" name="Google Shape;4512;p72"/>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72"/>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4" name="Google Shape;4514;p72"/>
            <p:cNvGrpSpPr/>
            <p:nvPr/>
          </p:nvGrpSpPr>
          <p:grpSpPr>
            <a:xfrm>
              <a:off x="4561586" y="2430067"/>
              <a:ext cx="342920" cy="311738"/>
              <a:chOff x="4561586" y="2430067"/>
              <a:chExt cx="342920" cy="311738"/>
            </a:xfrm>
          </p:grpSpPr>
          <p:sp>
            <p:nvSpPr>
              <p:cNvPr id="4515" name="Google Shape;4515;p72"/>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72"/>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7" name="Google Shape;4517;p72"/>
            <p:cNvGrpSpPr/>
            <p:nvPr/>
          </p:nvGrpSpPr>
          <p:grpSpPr>
            <a:xfrm>
              <a:off x="4561586" y="2104422"/>
              <a:ext cx="342920" cy="311738"/>
              <a:chOff x="4561586" y="2104422"/>
              <a:chExt cx="342920" cy="311738"/>
            </a:xfrm>
          </p:grpSpPr>
          <p:sp>
            <p:nvSpPr>
              <p:cNvPr id="4518" name="Google Shape;4518;p72"/>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72"/>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0" name="Google Shape;4520;p72"/>
            <p:cNvGrpSpPr/>
            <p:nvPr/>
          </p:nvGrpSpPr>
          <p:grpSpPr>
            <a:xfrm>
              <a:off x="4204684" y="2104422"/>
              <a:ext cx="342957" cy="311664"/>
              <a:chOff x="4204684" y="2104422"/>
              <a:chExt cx="342957" cy="311664"/>
            </a:xfrm>
          </p:grpSpPr>
          <p:sp>
            <p:nvSpPr>
              <p:cNvPr id="4521" name="Google Shape;4521;p72"/>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72"/>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23" name="Google Shape;4523;p72"/>
          <p:cNvGrpSpPr/>
          <p:nvPr/>
        </p:nvGrpSpPr>
        <p:grpSpPr>
          <a:xfrm>
            <a:off x="5521547" y="971301"/>
            <a:ext cx="660591" cy="688867"/>
            <a:chOff x="5830645" y="1267368"/>
            <a:chExt cx="530340" cy="553040"/>
          </a:xfrm>
        </p:grpSpPr>
        <p:sp>
          <p:nvSpPr>
            <p:cNvPr id="4524" name="Google Shape;4524;p72"/>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25" name="Google Shape;4525;p72"/>
            <p:cNvGrpSpPr/>
            <p:nvPr/>
          </p:nvGrpSpPr>
          <p:grpSpPr>
            <a:xfrm>
              <a:off x="5830645" y="1267368"/>
              <a:ext cx="259743" cy="269909"/>
              <a:chOff x="5830645" y="1267368"/>
              <a:chExt cx="259743" cy="269909"/>
            </a:xfrm>
          </p:grpSpPr>
          <p:sp>
            <p:nvSpPr>
              <p:cNvPr id="4526" name="Google Shape;4526;p72"/>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72"/>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28" name="Google Shape;4528;p72"/>
            <p:cNvGrpSpPr/>
            <p:nvPr/>
          </p:nvGrpSpPr>
          <p:grpSpPr>
            <a:xfrm>
              <a:off x="6101293" y="1267368"/>
              <a:ext cx="259692" cy="269909"/>
              <a:chOff x="6101293" y="1267368"/>
              <a:chExt cx="259692" cy="269909"/>
            </a:xfrm>
          </p:grpSpPr>
          <p:sp>
            <p:nvSpPr>
              <p:cNvPr id="4529" name="Google Shape;4529;p72"/>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72"/>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1" name="Google Shape;4531;p72"/>
            <p:cNvGrpSpPr/>
            <p:nvPr/>
          </p:nvGrpSpPr>
          <p:grpSpPr>
            <a:xfrm>
              <a:off x="5830645" y="1550500"/>
              <a:ext cx="259692" cy="269909"/>
              <a:chOff x="5830645" y="1550500"/>
              <a:chExt cx="259692" cy="269909"/>
            </a:xfrm>
          </p:grpSpPr>
          <p:sp>
            <p:nvSpPr>
              <p:cNvPr id="4532" name="Google Shape;4532;p72"/>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72"/>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34" name="Google Shape;4534;p72"/>
            <p:cNvGrpSpPr/>
            <p:nvPr/>
          </p:nvGrpSpPr>
          <p:grpSpPr>
            <a:xfrm>
              <a:off x="6101293" y="1550500"/>
              <a:ext cx="259692" cy="269909"/>
              <a:chOff x="6101293" y="1550500"/>
              <a:chExt cx="259692" cy="269909"/>
            </a:xfrm>
          </p:grpSpPr>
          <p:sp>
            <p:nvSpPr>
              <p:cNvPr id="4535" name="Google Shape;4535;p72"/>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72"/>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37" name="Google Shape;4537;p72"/>
          <p:cNvGrpSpPr/>
          <p:nvPr/>
        </p:nvGrpSpPr>
        <p:grpSpPr>
          <a:xfrm>
            <a:off x="723700" y="1861760"/>
            <a:ext cx="697154" cy="679574"/>
            <a:chOff x="2679875" y="2361475"/>
            <a:chExt cx="780425" cy="760575"/>
          </a:xfrm>
        </p:grpSpPr>
        <p:sp>
          <p:nvSpPr>
            <p:cNvPr id="4538" name="Google Shape;4538;p72"/>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72"/>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72"/>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72"/>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72"/>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72"/>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4" name="Google Shape;4544;p72"/>
          <p:cNvGrpSpPr/>
          <p:nvPr/>
        </p:nvGrpSpPr>
        <p:grpSpPr>
          <a:xfrm>
            <a:off x="3122859" y="971352"/>
            <a:ext cx="735829" cy="684547"/>
            <a:chOff x="3351965" y="1148808"/>
            <a:chExt cx="750770" cy="698375"/>
          </a:xfrm>
        </p:grpSpPr>
        <p:grpSp>
          <p:nvGrpSpPr>
            <p:cNvPr id="4545" name="Google Shape;4545;p72"/>
            <p:cNvGrpSpPr/>
            <p:nvPr/>
          </p:nvGrpSpPr>
          <p:grpSpPr>
            <a:xfrm>
              <a:off x="3586796" y="1148808"/>
              <a:ext cx="294857" cy="286830"/>
              <a:chOff x="3750225" y="1774000"/>
              <a:chExt cx="149575" cy="145525"/>
            </a:xfrm>
          </p:grpSpPr>
          <p:sp>
            <p:nvSpPr>
              <p:cNvPr id="4546" name="Google Shape;4546;p72"/>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72"/>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48" name="Google Shape;4548;p72"/>
            <p:cNvGrpSpPr/>
            <p:nvPr/>
          </p:nvGrpSpPr>
          <p:grpSpPr>
            <a:xfrm>
              <a:off x="3779245" y="1375768"/>
              <a:ext cx="323490" cy="286978"/>
              <a:chOff x="3847850" y="1889150"/>
              <a:chExt cx="164100" cy="145600"/>
            </a:xfrm>
          </p:grpSpPr>
          <p:sp>
            <p:nvSpPr>
              <p:cNvPr id="4549" name="Google Shape;4549;p72"/>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72"/>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1" name="Google Shape;4551;p72"/>
            <p:cNvGrpSpPr/>
            <p:nvPr/>
          </p:nvGrpSpPr>
          <p:grpSpPr>
            <a:xfrm>
              <a:off x="3351965" y="1330435"/>
              <a:ext cx="295449" cy="285401"/>
              <a:chOff x="3631100" y="1866150"/>
              <a:chExt cx="149875" cy="144800"/>
            </a:xfrm>
          </p:grpSpPr>
          <p:sp>
            <p:nvSpPr>
              <p:cNvPr id="4552" name="Google Shape;4552;p72"/>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72"/>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54" name="Google Shape;4554;p72"/>
            <p:cNvGrpSpPr/>
            <p:nvPr/>
          </p:nvGrpSpPr>
          <p:grpSpPr>
            <a:xfrm>
              <a:off x="3548208" y="1560352"/>
              <a:ext cx="294808" cy="286830"/>
              <a:chOff x="3730650" y="1982800"/>
              <a:chExt cx="149550" cy="145525"/>
            </a:xfrm>
          </p:grpSpPr>
          <p:sp>
            <p:nvSpPr>
              <p:cNvPr id="4555" name="Google Shape;4555;p72"/>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72"/>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57" name="Google Shape;4557;p72"/>
          <p:cNvGrpSpPr/>
          <p:nvPr/>
        </p:nvGrpSpPr>
        <p:grpSpPr>
          <a:xfrm>
            <a:off x="7624512" y="971306"/>
            <a:ext cx="804565" cy="677795"/>
            <a:chOff x="7636443" y="1204988"/>
            <a:chExt cx="804565" cy="677795"/>
          </a:xfrm>
        </p:grpSpPr>
        <p:grpSp>
          <p:nvGrpSpPr>
            <p:cNvPr id="4558" name="Google Shape;4558;p72"/>
            <p:cNvGrpSpPr/>
            <p:nvPr/>
          </p:nvGrpSpPr>
          <p:grpSpPr>
            <a:xfrm>
              <a:off x="7636443" y="1509705"/>
              <a:ext cx="804565" cy="373078"/>
              <a:chOff x="7636443" y="1509705"/>
              <a:chExt cx="804565" cy="373078"/>
            </a:xfrm>
          </p:grpSpPr>
          <p:sp>
            <p:nvSpPr>
              <p:cNvPr id="4559" name="Google Shape;4559;p72"/>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72"/>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1" name="Google Shape;4561;p72"/>
            <p:cNvGrpSpPr/>
            <p:nvPr/>
          </p:nvGrpSpPr>
          <p:grpSpPr>
            <a:xfrm>
              <a:off x="7636443" y="1408133"/>
              <a:ext cx="804565" cy="373078"/>
              <a:chOff x="7636443" y="1408133"/>
              <a:chExt cx="804565" cy="373078"/>
            </a:xfrm>
          </p:grpSpPr>
          <p:sp>
            <p:nvSpPr>
              <p:cNvPr id="4562" name="Google Shape;4562;p72"/>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72"/>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4" name="Google Shape;4564;p72"/>
            <p:cNvGrpSpPr/>
            <p:nvPr/>
          </p:nvGrpSpPr>
          <p:grpSpPr>
            <a:xfrm>
              <a:off x="7636443" y="1306560"/>
              <a:ext cx="804565" cy="373078"/>
              <a:chOff x="7636443" y="1306560"/>
              <a:chExt cx="804565" cy="373078"/>
            </a:xfrm>
          </p:grpSpPr>
          <p:sp>
            <p:nvSpPr>
              <p:cNvPr id="4565" name="Google Shape;4565;p72"/>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72"/>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67" name="Google Shape;4567;p72"/>
            <p:cNvGrpSpPr/>
            <p:nvPr/>
          </p:nvGrpSpPr>
          <p:grpSpPr>
            <a:xfrm>
              <a:off x="7636443" y="1204988"/>
              <a:ext cx="804565" cy="373078"/>
              <a:chOff x="7636443" y="1204988"/>
              <a:chExt cx="804565" cy="373078"/>
            </a:xfrm>
          </p:grpSpPr>
          <p:sp>
            <p:nvSpPr>
              <p:cNvPr id="4568" name="Google Shape;4568;p72"/>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72"/>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570" name="Google Shape;4570;p72"/>
          <p:cNvGrpSpPr/>
          <p:nvPr/>
        </p:nvGrpSpPr>
        <p:grpSpPr>
          <a:xfrm>
            <a:off x="4963358" y="1878721"/>
            <a:ext cx="661339" cy="661188"/>
            <a:chOff x="3990000" y="975400"/>
            <a:chExt cx="3934200" cy="3933300"/>
          </a:xfrm>
        </p:grpSpPr>
        <p:sp>
          <p:nvSpPr>
            <p:cNvPr id="4571" name="Google Shape;4571;p72"/>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72"/>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72"/>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72"/>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75" name="Google Shape;4575;p72"/>
          <p:cNvGrpSpPr/>
          <p:nvPr/>
        </p:nvGrpSpPr>
        <p:grpSpPr>
          <a:xfrm>
            <a:off x="6607006" y="1857359"/>
            <a:ext cx="868881" cy="684241"/>
            <a:chOff x="6598259" y="2078634"/>
            <a:chExt cx="868881" cy="684241"/>
          </a:xfrm>
        </p:grpSpPr>
        <p:sp>
          <p:nvSpPr>
            <p:cNvPr id="4576" name="Google Shape;4576;p72"/>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72"/>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72"/>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72"/>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72"/>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72"/>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2" name="Google Shape;4582;p72"/>
            <p:cNvGrpSpPr/>
            <p:nvPr/>
          </p:nvGrpSpPr>
          <p:grpSpPr>
            <a:xfrm>
              <a:off x="6808175" y="2078634"/>
              <a:ext cx="452229" cy="684241"/>
              <a:chOff x="6808175" y="2078634"/>
              <a:chExt cx="452229" cy="684241"/>
            </a:xfrm>
          </p:grpSpPr>
          <p:sp>
            <p:nvSpPr>
              <p:cNvPr id="4583" name="Google Shape;4583;p72"/>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72"/>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72"/>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72"/>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72"/>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72"/>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589" name="Google Shape;4589;p72"/>
              <p:cNvGrpSpPr/>
              <p:nvPr/>
            </p:nvGrpSpPr>
            <p:grpSpPr>
              <a:xfrm>
                <a:off x="6821586" y="2078634"/>
                <a:ext cx="426871" cy="684241"/>
                <a:chOff x="6821586" y="2078634"/>
                <a:chExt cx="426871" cy="684241"/>
              </a:xfrm>
            </p:grpSpPr>
            <p:grpSp>
              <p:nvGrpSpPr>
                <p:cNvPr id="4590" name="Google Shape;4590;p72"/>
                <p:cNvGrpSpPr/>
                <p:nvPr/>
              </p:nvGrpSpPr>
              <p:grpSpPr>
                <a:xfrm>
                  <a:off x="6821586" y="2078634"/>
                  <a:ext cx="426871" cy="684241"/>
                  <a:chOff x="6821586" y="2078634"/>
                  <a:chExt cx="426871" cy="684241"/>
                </a:xfrm>
              </p:grpSpPr>
              <p:sp>
                <p:nvSpPr>
                  <p:cNvPr id="4591" name="Google Shape;4591;p72"/>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72"/>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72"/>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72"/>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72"/>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72"/>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72"/>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72"/>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72"/>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72"/>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72"/>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72"/>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72"/>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72"/>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72"/>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72"/>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72"/>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72"/>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72"/>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10" name="Google Shape;4610;p72"/>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72"/>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72"/>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72"/>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72"/>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72"/>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4616" name="Google Shape;4616;p72"/>
          <p:cNvGrpSpPr/>
          <p:nvPr/>
        </p:nvGrpSpPr>
        <p:grpSpPr>
          <a:xfrm>
            <a:off x="716989" y="3531368"/>
            <a:ext cx="1340789" cy="640830"/>
            <a:chOff x="238125" y="1151100"/>
            <a:chExt cx="7139450" cy="3412300"/>
          </a:xfrm>
        </p:grpSpPr>
        <p:sp>
          <p:nvSpPr>
            <p:cNvPr id="4617" name="Google Shape;4617;p72"/>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72"/>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72"/>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72"/>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72"/>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72"/>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72"/>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72"/>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72"/>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72"/>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72"/>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72"/>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29" name="Google Shape;4629;p72"/>
          <p:cNvGrpSpPr/>
          <p:nvPr/>
        </p:nvGrpSpPr>
        <p:grpSpPr>
          <a:xfrm>
            <a:off x="5584212" y="2734649"/>
            <a:ext cx="985357" cy="585764"/>
            <a:chOff x="5145061" y="2881789"/>
            <a:chExt cx="1107641" cy="658458"/>
          </a:xfrm>
        </p:grpSpPr>
        <p:grpSp>
          <p:nvGrpSpPr>
            <p:cNvPr id="4630" name="Google Shape;4630;p72"/>
            <p:cNvGrpSpPr/>
            <p:nvPr/>
          </p:nvGrpSpPr>
          <p:grpSpPr>
            <a:xfrm>
              <a:off x="5722989" y="3244587"/>
              <a:ext cx="529713" cy="295659"/>
              <a:chOff x="5722989" y="3244587"/>
              <a:chExt cx="529713" cy="295659"/>
            </a:xfrm>
          </p:grpSpPr>
          <p:sp>
            <p:nvSpPr>
              <p:cNvPr id="4631" name="Google Shape;4631;p72"/>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632" name="Google Shape;4632;p72"/>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633" name="Google Shape;4633;p72"/>
            <p:cNvGrpSpPr/>
            <p:nvPr/>
          </p:nvGrpSpPr>
          <p:grpSpPr>
            <a:xfrm>
              <a:off x="5145061" y="3244587"/>
              <a:ext cx="536807" cy="295659"/>
              <a:chOff x="5145061" y="3244587"/>
              <a:chExt cx="536807" cy="295659"/>
            </a:xfrm>
          </p:grpSpPr>
          <p:sp>
            <p:nvSpPr>
              <p:cNvPr id="4634" name="Google Shape;4634;p72"/>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635" name="Google Shape;4635;p72"/>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636" name="Google Shape;4636;p72"/>
            <p:cNvGrpSpPr/>
            <p:nvPr/>
          </p:nvGrpSpPr>
          <p:grpSpPr>
            <a:xfrm>
              <a:off x="5341327" y="2898245"/>
              <a:ext cx="532309" cy="614891"/>
              <a:chOff x="5341327" y="2898245"/>
              <a:chExt cx="532309" cy="614891"/>
            </a:xfrm>
          </p:grpSpPr>
          <p:sp>
            <p:nvSpPr>
              <p:cNvPr id="4637" name="Google Shape;4637;p72"/>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638" name="Google Shape;4638;p72"/>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4639" name="Google Shape;4639;p72"/>
            <p:cNvGrpSpPr/>
            <p:nvPr/>
          </p:nvGrpSpPr>
          <p:grpSpPr>
            <a:xfrm>
              <a:off x="5532290" y="2881789"/>
              <a:ext cx="620516" cy="305456"/>
              <a:chOff x="5532290" y="2881789"/>
              <a:chExt cx="620516" cy="305456"/>
            </a:xfrm>
          </p:grpSpPr>
          <p:sp>
            <p:nvSpPr>
              <p:cNvPr id="4640" name="Google Shape;4640;p72"/>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4641" name="Google Shape;4641;p72"/>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4642" name="Google Shape;4642;p72"/>
          <p:cNvGrpSpPr/>
          <p:nvPr/>
        </p:nvGrpSpPr>
        <p:grpSpPr>
          <a:xfrm>
            <a:off x="8163135" y="3526707"/>
            <a:ext cx="269068" cy="645491"/>
            <a:chOff x="7026852" y="3311869"/>
            <a:chExt cx="434331" cy="1041954"/>
          </a:xfrm>
        </p:grpSpPr>
        <p:sp>
          <p:nvSpPr>
            <p:cNvPr id="4643" name="Google Shape;4643;p72"/>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72"/>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72"/>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6" name="Google Shape;4646;p72"/>
          <p:cNvGrpSpPr/>
          <p:nvPr/>
        </p:nvGrpSpPr>
        <p:grpSpPr>
          <a:xfrm>
            <a:off x="6179716" y="3565945"/>
            <a:ext cx="293882" cy="293836"/>
            <a:chOff x="4873519" y="3311869"/>
            <a:chExt cx="499374" cy="499296"/>
          </a:xfrm>
        </p:grpSpPr>
        <p:sp>
          <p:nvSpPr>
            <p:cNvPr id="4647" name="Google Shape;4647;p72"/>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72"/>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49" name="Google Shape;4649;p72"/>
          <p:cNvGrpSpPr/>
          <p:nvPr/>
        </p:nvGrpSpPr>
        <p:grpSpPr>
          <a:xfrm>
            <a:off x="6179716" y="3878316"/>
            <a:ext cx="293882" cy="293882"/>
            <a:chOff x="4873519" y="3875839"/>
            <a:chExt cx="499374" cy="499374"/>
          </a:xfrm>
        </p:grpSpPr>
        <p:sp>
          <p:nvSpPr>
            <p:cNvPr id="4650" name="Google Shape;4650;p72"/>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72"/>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2" name="Google Shape;4652;p72"/>
          <p:cNvGrpSpPr/>
          <p:nvPr/>
        </p:nvGrpSpPr>
        <p:grpSpPr>
          <a:xfrm>
            <a:off x="2410244" y="1850269"/>
            <a:ext cx="698104" cy="698208"/>
            <a:chOff x="2565073" y="2075876"/>
            <a:chExt cx="672482" cy="672518"/>
          </a:xfrm>
        </p:grpSpPr>
        <p:sp>
          <p:nvSpPr>
            <p:cNvPr id="4653" name="Google Shape;4653;p72"/>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72"/>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72"/>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72"/>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72"/>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72"/>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59" name="Google Shape;4659;p72"/>
          <p:cNvGrpSpPr/>
          <p:nvPr/>
        </p:nvGrpSpPr>
        <p:grpSpPr>
          <a:xfrm>
            <a:off x="5633655" y="3534869"/>
            <a:ext cx="438354" cy="637329"/>
            <a:chOff x="1697726" y="3244179"/>
            <a:chExt cx="788124" cy="1146069"/>
          </a:xfrm>
        </p:grpSpPr>
        <p:sp>
          <p:nvSpPr>
            <p:cNvPr id="4660" name="Google Shape;4660;p72"/>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72"/>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662" name="Google Shape;4662;p72"/>
          <p:cNvSpPr/>
          <p:nvPr/>
        </p:nvSpPr>
        <p:spPr>
          <a:xfrm>
            <a:off x="8130914" y="342265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63" name="Google Shape;4663;p72"/>
          <p:cNvGrpSpPr/>
          <p:nvPr/>
        </p:nvGrpSpPr>
        <p:grpSpPr>
          <a:xfrm>
            <a:off x="7634869" y="1863232"/>
            <a:ext cx="799565" cy="670282"/>
            <a:chOff x="7617850" y="2063282"/>
            <a:chExt cx="799565" cy="670282"/>
          </a:xfrm>
        </p:grpSpPr>
        <p:cxnSp>
          <p:nvCxnSpPr>
            <p:cNvPr id="4664" name="Google Shape;4664;p72"/>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665" name="Google Shape;4665;p72"/>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666" name="Google Shape;4666;p72"/>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667" name="Google Shape;4667;p72"/>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4668" name="Google Shape;4668;p72"/>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4669" name="Google Shape;4669;p72"/>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4670" name="Google Shape;4670;p72"/>
            <p:cNvGrpSpPr/>
            <p:nvPr/>
          </p:nvGrpSpPr>
          <p:grpSpPr>
            <a:xfrm>
              <a:off x="7734309" y="2063282"/>
              <a:ext cx="570957" cy="620095"/>
              <a:chOff x="7734309" y="2063282"/>
              <a:chExt cx="570957" cy="620095"/>
            </a:xfrm>
          </p:grpSpPr>
          <p:grpSp>
            <p:nvGrpSpPr>
              <p:cNvPr id="4671" name="Google Shape;4671;p72"/>
              <p:cNvGrpSpPr/>
              <p:nvPr/>
            </p:nvGrpSpPr>
            <p:grpSpPr>
              <a:xfrm>
                <a:off x="8031573" y="2063282"/>
                <a:ext cx="273693" cy="620095"/>
                <a:chOff x="8031573" y="2063282"/>
                <a:chExt cx="273693" cy="620095"/>
              </a:xfrm>
            </p:grpSpPr>
            <p:sp>
              <p:nvSpPr>
                <p:cNvPr id="4672" name="Google Shape;4672;p7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7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7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7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76" name="Google Shape;4676;p72"/>
              <p:cNvGrpSpPr/>
              <p:nvPr/>
            </p:nvGrpSpPr>
            <p:grpSpPr>
              <a:xfrm flipH="1">
                <a:off x="7734309" y="2063282"/>
                <a:ext cx="273693" cy="620095"/>
                <a:chOff x="8031573" y="2063282"/>
                <a:chExt cx="273693" cy="620095"/>
              </a:xfrm>
            </p:grpSpPr>
            <p:sp>
              <p:nvSpPr>
                <p:cNvPr id="4677" name="Google Shape;4677;p72"/>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72"/>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72"/>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72"/>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4681" name="Google Shape;4681;p72"/>
          <p:cNvSpPr/>
          <p:nvPr/>
        </p:nvSpPr>
        <p:spPr>
          <a:xfrm>
            <a:off x="7095123" y="355532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72"/>
          <p:cNvSpPr/>
          <p:nvPr/>
        </p:nvSpPr>
        <p:spPr>
          <a:xfrm rot="10800000">
            <a:off x="6581305" y="355273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683" name="Google Shape;4683;p72"/>
          <p:cNvGrpSpPr/>
          <p:nvPr/>
        </p:nvGrpSpPr>
        <p:grpSpPr>
          <a:xfrm>
            <a:off x="7821475" y="2716715"/>
            <a:ext cx="602567" cy="601884"/>
            <a:chOff x="1186975" y="238125"/>
            <a:chExt cx="5244275" cy="5238325"/>
          </a:xfrm>
        </p:grpSpPr>
        <p:sp>
          <p:nvSpPr>
            <p:cNvPr id="4684" name="Google Shape;4684;p72"/>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72"/>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72"/>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72"/>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88" name="Google Shape;4688;p72"/>
          <p:cNvGrpSpPr/>
          <p:nvPr/>
        </p:nvGrpSpPr>
        <p:grpSpPr>
          <a:xfrm>
            <a:off x="3264213" y="1856199"/>
            <a:ext cx="651848" cy="687338"/>
            <a:chOff x="3400515" y="2056248"/>
            <a:chExt cx="698134" cy="735987"/>
          </a:xfrm>
        </p:grpSpPr>
        <p:grpSp>
          <p:nvGrpSpPr>
            <p:cNvPr id="4689" name="Google Shape;4689;p72"/>
            <p:cNvGrpSpPr/>
            <p:nvPr/>
          </p:nvGrpSpPr>
          <p:grpSpPr>
            <a:xfrm>
              <a:off x="3400515" y="2283913"/>
              <a:ext cx="312919" cy="219900"/>
              <a:chOff x="3400515" y="2283913"/>
              <a:chExt cx="312919" cy="219900"/>
            </a:xfrm>
          </p:grpSpPr>
          <p:sp>
            <p:nvSpPr>
              <p:cNvPr id="4690" name="Google Shape;4690;p72"/>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691" name="Google Shape;4691;p72"/>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4692" name="Google Shape;4692;p72"/>
            <p:cNvGrpSpPr/>
            <p:nvPr/>
          </p:nvGrpSpPr>
          <p:grpSpPr>
            <a:xfrm>
              <a:off x="3547823" y="2461089"/>
              <a:ext cx="219900" cy="331146"/>
              <a:chOff x="3547823" y="2461089"/>
              <a:chExt cx="219900" cy="331146"/>
            </a:xfrm>
          </p:grpSpPr>
          <p:sp>
            <p:nvSpPr>
              <p:cNvPr id="4693" name="Google Shape;4693;p72"/>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694" name="Google Shape;4694;p72"/>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4695" name="Google Shape;4695;p72"/>
            <p:cNvGrpSpPr/>
            <p:nvPr/>
          </p:nvGrpSpPr>
          <p:grpSpPr>
            <a:xfrm>
              <a:off x="3734138" y="2461089"/>
              <a:ext cx="219900" cy="331146"/>
              <a:chOff x="3734138" y="2461089"/>
              <a:chExt cx="219900" cy="331146"/>
            </a:xfrm>
          </p:grpSpPr>
          <p:sp>
            <p:nvSpPr>
              <p:cNvPr id="4696" name="Google Shape;4696;p72"/>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697" name="Google Shape;4697;p72"/>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4698" name="Google Shape;4698;p72"/>
            <p:cNvGrpSpPr/>
            <p:nvPr/>
          </p:nvGrpSpPr>
          <p:grpSpPr>
            <a:xfrm>
              <a:off x="3787560" y="2281742"/>
              <a:ext cx="311089" cy="219900"/>
              <a:chOff x="3787560" y="2281742"/>
              <a:chExt cx="311089" cy="219900"/>
            </a:xfrm>
          </p:grpSpPr>
          <p:sp>
            <p:nvSpPr>
              <p:cNvPr id="4699" name="Google Shape;4699;p72"/>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4700" name="Google Shape;4700;p72"/>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4701" name="Google Shape;4701;p72"/>
            <p:cNvGrpSpPr/>
            <p:nvPr/>
          </p:nvGrpSpPr>
          <p:grpSpPr>
            <a:xfrm>
              <a:off x="3637290" y="2056248"/>
              <a:ext cx="219900" cy="330736"/>
              <a:chOff x="3637290" y="2056248"/>
              <a:chExt cx="219900" cy="330736"/>
            </a:xfrm>
          </p:grpSpPr>
          <p:sp>
            <p:nvSpPr>
              <p:cNvPr id="4702" name="Google Shape;4702;p72"/>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4703" name="Google Shape;4703;p72"/>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4704" name="Google Shape;4704;p72"/>
          <p:cNvGrpSpPr/>
          <p:nvPr/>
        </p:nvGrpSpPr>
        <p:grpSpPr>
          <a:xfrm>
            <a:off x="2555919" y="2726205"/>
            <a:ext cx="1268144" cy="592394"/>
            <a:chOff x="238125" y="1188750"/>
            <a:chExt cx="7140450" cy="3335550"/>
          </a:xfrm>
        </p:grpSpPr>
        <p:sp>
          <p:nvSpPr>
            <p:cNvPr id="4705" name="Google Shape;4705;p72"/>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72"/>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72"/>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72"/>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72"/>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0" name="Google Shape;4710;p72"/>
          <p:cNvGrpSpPr/>
          <p:nvPr/>
        </p:nvGrpSpPr>
        <p:grpSpPr>
          <a:xfrm>
            <a:off x="6663819" y="2728360"/>
            <a:ext cx="1053944" cy="590147"/>
            <a:chOff x="238125" y="1335475"/>
            <a:chExt cx="5418735" cy="3034175"/>
          </a:xfrm>
        </p:grpSpPr>
        <p:sp>
          <p:nvSpPr>
            <p:cNvPr id="4711" name="Google Shape;4711;p72"/>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72"/>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72"/>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4" name="Google Shape;4714;p72"/>
          <p:cNvGrpSpPr/>
          <p:nvPr/>
        </p:nvGrpSpPr>
        <p:grpSpPr>
          <a:xfrm>
            <a:off x="4094628" y="3533259"/>
            <a:ext cx="1268207" cy="638939"/>
            <a:chOff x="3967651" y="3645904"/>
            <a:chExt cx="1479304" cy="745292"/>
          </a:xfrm>
        </p:grpSpPr>
        <p:grpSp>
          <p:nvGrpSpPr>
            <p:cNvPr id="4715" name="Google Shape;4715;p72"/>
            <p:cNvGrpSpPr/>
            <p:nvPr/>
          </p:nvGrpSpPr>
          <p:grpSpPr>
            <a:xfrm>
              <a:off x="3967651" y="4009026"/>
              <a:ext cx="1479304" cy="382170"/>
              <a:chOff x="3967651" y="4009026"/>
              <a:chExt cx="1479304" cy="382170"/>
            </a:xfrm>
          </p:grpSpPr>
          <p:grpSp>
            <p:nvGrpSpPr>
              <p:cNvPr id="4716" name="Google Shape;4716;p72"/>
              <p:cNvGrpSpPr/>
              <p:nvPr/>
            </p:nvGrpSpPr>
            <p:grpSpPr>
              <a:xfrm>
                <a:off x="4892216" y="4195630"/>
                <a:ext cx="554739" cy="195566"/>
                <a:chOff x="3604375" y="4892160"/>
                <a:chExt cx="1651500" cy="582215"/>
              </a:xfrm>
            </p:grpSpPr>
            <p:sp>
              <p:nvSpPr>
                <p:cNvPr id="4717" name="Google Shape;4717;p72"/>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72"/>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19" name="Google Shape;4719;p72"/>
              <p:cNvGrpSpPr/>
              <p:nvPr/>
            </p:nvGrpSpPr>
            <p:grpSpPr>
              <a:xfrm>
                <a:off x="3967651" y="4146303"/>
                <a:ext cx="579402" cy="244893"/>
                <a:chOff x="851875" y="4745310"/>
                <a:chExt cx="1724925" cy="729065"/>
              </a:xfrm>
            </p:grpSpPr>
            <p:sp>
              <p:nvSpPr>
                <p:cNvPr id="4720" name="Google Shape;4720;p72"/>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72"/>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22" name="Google Shape;4722;p72"/>
              <p:cNvGrpSpPr/>
              <p:nvPr/>
            </p:nvGrpSpPr>
            <p:grpSpPr>
              <a:xfrm>
                <a:off x="4460753" y="4009026"/>
                <a:ext cx="493110" cy="382170"/>
                <a:chOff x="2319875" y="4336625"/>
                <a:chExt cx="1468025" cy="1137750"/>
              </a:xfrm>
            </p:grpSpPr>
            <p:sp>
              <p:nvSpPr>
                <p:cNvPr id="4723" name="Google Shape;4723;p72"/>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72"/>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25" name="Google Shape;4725;p72"/>
            <p:cNvGrpSpPr/>
            <p:nvPr/>
          </p:nvGrpSpPr>
          <p:grpSpPr>
            <a:xfrm>
              <a:off x="4479443" y="3645904"/>
              <a:ext cx="455965" cy="388789"/>
              <a:chOff x="2957425" y="238100"/>
              <a:chExt cx="1910200" cy="1628775"/>
            </a:xfrm>
          </p:grpSpPr>
          <p:sp>
            <p:nvSpPr>
              <p:cNvPr id="4726" name="Google Shape;4726;p72"/>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72"/>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72"/>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72"/>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72"/>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72"/>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72"/>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72"/>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72"/>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72"/>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36" name="Google Shape;4736;p72"/>
          <p:cNvGrpSpPr/>
          <p:nvPr/>
        </p:nvGrpSpPr>
        <p:grpSpPr>
          <a:xfrm>
            <a:off x="2480742" y="3534460"/>
            <a:ext cx="1243128" cy="637739"/>
            <a:chOff x="2496310" y="3693351"/>
            <a:chExt cx="1342906" cy="688926"/>
          </a:xfrm>
        </p:grpSpPr>
        <p:grpSp>
          <p:nvGrpSpPr>
            <p:cNvPr id="4737" name="Google Shape;4737;p72"/>
            <p:cNvGrpSpPr/>
            <p:nvPr/>
          </p:nvGrpSpPr>
          <p:grpSpPr>
            <a:xfrm>
              <a:off x="2496310" y="3693351"/>
              <a:ext cx="1342906" cy="688875"/>
              <a:chOff x="2496310" y="3693351"/>
              <a:chExt cx="1342906" cy="688875"/>
            </a:xfrm>
          </p:grpSpPr>
          <p:sp>
            <p:nvSpPr>
              <p:cNvPr id="4738" name="Google Shape;4738;p72"/>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72"/>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72"/>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72"/>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72"/>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72"/>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4744" name="Google Shape;4744;p72"/>
              <p:cNvCxnSpPr>
                <a:stCxn id="4742"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4745" name="Google Shape;4745;p72"/>
              <p:cNvCxnSpPr>
                <a:stCxn id="4739"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4746" name="Google Shape;4746;p72"/>
              <p:cNvCxnSpPr>
                <a:stCxn id="4740"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4747" name="Google Shape;4747;p72"/>
              <p:cNvCxnSpPr>
                <a:stCxn id="4743"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4748" name="Google Shape;4748;p72"/>
              <p:cNvCxnSpPr>
                <a:stCxn id="4741"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4749" name="Google Shape;4749;p72"/>
            <p:cNvGrpSpPr/>
            <p:nvPr/>
          </p:nvGrpSpPr>
          <p:grpSpPr>
            <a:xfrm>
              <a:off x="2675275" y="3930557"/>
              <a:ext cx="1003306" cy="451719"/>
              <a:chOff x="2675275" y="4174282"/>
              <a:chExt cx="1003306" cy="451719"/>
            </a:xfrm>
          </p:grpSpPr>
          <p:sp>
            <p:nvSpPr>
              <p:cNvPr id="4750" name="Google Shape;4750;p72"/>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72"/>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72"/>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53" name="Google Shape;4753;p72"/>
          <p:cNvGrpSpPr/>
          <p:nvPr/>
        </p:nvGrpSpPr>
        <p:grpSpPr>
          <a:xfrm>
            <a:off x="1654412" y="971306"/>
            <a:ext cx="574511" cy="874709"/>
            <a:chOff x="1715404" y="1112080"/>
            <a:chExt cx="642270" cy="977984"/>
          </a:xfrm>
        </p:grpSpPr>
        <p:grpSp>
          <p:nvGrpSpPr>
            <p:cNvPr id="4754" name="Google Shape;4754;p72"/>
            <p:cNvGrpSpPr/>
            <p:nvPr/>
          </p:nvGrpSpPr>
          <p:grpSpPr>
            <a:xfrm>
              <a:off x="1715404" y="1112080"/>
              <a:ext cx="642270" cy="977984"/>
              <a:chOff x="1715404" y="1112080"/>
              <a:chExt cx="642270" cy="977984"/>
            </a:xfrm>
          </p:grpSpPr>
          <p:sp>
            <p:nvSpPr>
              <p:cNvPr id="4755" name="Google Shape;4755;p72"/>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72"/>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57" name="Google Shape;4757;p72"/>
            <p:cNvGrpSpPr/>
            <p:nvPr/>
          </p:nvGrpSpPr>
          <p:grpSpPr>
            <a:xfrm>
              <a:off x="1768927" y="1165603"/>
              <a:ext cx="535225" cy="851367"/>
              <a:chOff x="1768927" y="1165603"/>
              <a:chExt cx="535225" cy="851367"/>
            </a:xfrm>
          </p:grpSpPr>
          <p:sp>
            <p:nvSpPr>
              <p:cNvPr id="4758" name="Google Shape;4758;p72"/>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72"/>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0" name="Google Shape;4760;p72"/>
            <p:cNvGrpSpPr/>
            <p:nvPr/>
          </p:nvGrpSpPr>
          <p:grpSpPr>
            <a:xfrm>
              <a:off x="1822449" y="1219125"/>
              <a:ext cx="428180" cy="718859"/>
              <a:chOff x="1822449" y="1219125"/>
              <a:chExt cx="428180" cy="718859"/>
            </a:xfrm>
          </p:grpSpPr>
          <p:sp>
            <p:nvSpPr>
              <p:cNvPr id="4761" name="Google Shape;4761;p72"/>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72"/>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3" name="Google Shape;4763;p72"/>
            <p:cNvGrpSpPr/>
            <p:nvPr/>
          </p:nvGrpSpPr>
          <p:grpSpPr>
            <a:xfrm>
              <a:off x="1875972" y="1272648"/>
              <a:ext cx="321135" cy="586939"/>
              <a:chOff x="1875972" y="1272648"/>
              <a:chExt cx="321135" cy="586939"/>
            </a:xfrm>
          </p:grpSpPr>
          <p:sp>
            <p:nvSpPr>
              <p:cNvPr id="4764" name="Google Shape;4764;p72"/>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72"/>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766" name="Google Shape;4766;p72"/>
          <p:cNvGrpSpPr/>
          <p:nvPr/>
        </p:nvGrpSpPr>
        <p:grpSpPr>
          <a:xfrm>
            <a:off x="7761573" y="3528028"/>
            <a:ext cx="293855" cy="644170"/>
            <a:chOff x="241025" y="3151575"/>
            <a:chExt cx="293855" cy="644170"/>
          </a:xfrm>
        </p:grpSpPr>
        <p:sp>
          <p:nvSpPr>
            <p:cNvPr id="4767" name="Google Shape;4767;p72"/>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72"/>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9" name="Google Shape;4769;p72"/>
          <p:cNvGrpSpPr/>
          <p:nvPr/>
        </p:nvGrpSpPr>
        <p:grpSpPr>
          <a:xfrm>
            <a:off x="709557" y="2728028"/>
            <a:ext cx="1779649" cy="591620"/>
            <a:chOff x="246070" y="1983375"/>
            <a:chExt cx="1855347" cy="616849"/>
          </a:xfrm>
        </p:grpSpPr>
        <p:sp>
          <p:nvSpPr>
            <p:cNvPr id="4770" name="Google Shape;4770;p72"/>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72"/>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72"/>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72"/>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72"/>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72"/>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72"/>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72"/>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72"/>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9" name="Google Shape;4779;p72"/>
          <p:cNvGrpSpPr/>
          <p:nvPr/>
        </p:nvGrpSpPr>
        <p:grpSpPr>
          <a:xfrm>
            <a:off x="2320424" y="971306"/>
            <a:ext cx="711055" cy="745993"/>
            <a:chOff x="2496269" y="1171698"/>
            <a:chExt cx="761953" cy="799392"/>
          </a:xfrm>
        </p:grpSpPr>
        <p:grpSp>
          <p:nvGrpSpPr>
            <p:cNvPr id="4780" name="Google Shape;4780;p72"/>
            <p:cNvGrpSpPr/>
            <p:nvPr/>
          </p:nvGrpSpPr>
          <p:grpSpPr>
            <a:xfrm>
              <a:off x="2496269" y="1171698"/>
              <a:ext cx="761953" cy="723022"/>
              <a:chOff x="2496269" y="1171698"/>
              <a:chExt cx="761953" cy="723022"/>
            </a:xfrm>
          </p:grpSpPr>
          <p:sp>
            <p:nvSpPr>
              <p:cNvPr id="4781" name="Google Shape;4781;p72"/>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72"/>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783" name="Google Shape;4783;p72"/>
              <p:cNvGrpSpPr/>
              <p:nvPr/>
            </p:nvGrpSpPr>
            <p:grpSpPr>
              <a:xfrm>
                <a:off x="2496269" y="1171698"/>
                <a:ext cx="761953" cy="723022"/>
                <a:chOff x="2496269" y="1120652"/>
                <a:chExt cx="761953" cy="723022"/>
              </a:xfrm>
            </p:grpSpPr>
            <p:grpSp>
              <p:nvGrpSpPr>
                <p:cNvPr id="4784" name="Google Shape;4784;p72"/>
                <p:cNvGrpSpPr/>
                <p:nvPr/>
              </p:nvGrpSpPr>
              <p:grpSpPr>
                <a:xfrm>
                  <a:off x="2496269" y="1120652"/>
                  <a:ext cx="761953" cy="723022"/>
                  <a:chOff x="2496269" y="1120652"/>
                  <a:chExt cx="761953" cy="723022"/>
                </a:xfrm>
              </p:grpSpPr>
              <p:grpSp>
                <p:nvGrpSpPr>
                  <p:cNvPr id="4785" name="Google Shape;4785;p72"/>
                  <p:cNvGrpSpPr/>
                  <p:nvPr/>
                </p:nvGrpSpPr>
                <p:grpSpPr>
                  <a:xfrm>
                    <a:off x="2496269" y="1304589"/>
                    <a:ext cx="407089" cy="305057"/>
                    <a:chOff x="2496269" y="1304589"/>
                    <a:chExt cx="407089" cy="305057"/>
                  </a:xfrm>
                </p:grpSpPr>
                <p:sp>
                  <p:nvSpPr>
                    <p:cNvPr id="4786" name="Google Shape;4786;p72"/>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72"/>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88" name="Google Shape;4788;p72"/>
                  <p:cNvGrpSpPr/>
                  <p:nvPr/>
                </p:nvGrpSpPr>
                <p:grpSpPr>
                  <a:xfrm>
                    <a:off x="2586468" y="1493376"/>
                    <a:ext cx="358850" cy="349656"/>
                    <a:chOff x="2586468" y="1493376"/>
                    <a:chExt cx="358850" cy="349656"/>
                  </a:xfrm>
                </p:grpSpPr>
                <p:sp>
                  <p:nvSpPr>
                    <p:cNvPr id="4789" name="Google Shape;4789;p72"/>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72"/>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1" name="Google Shape;4791;p72"/>
                  <p:cNvGrpSpPr/>
                  <p:nvPr/>
                </p:nvGrpSpPr>
                <p:grpSpPr>
                  <a:xfrm>
                    <a:off x="2807939" y="1494024"/>
                    <a:ext cx="358857" cy="349650"/>
                    <a:chOff x="2807939" y="1494024"/>
                    <a:chExt cx="358857" cy="349650"/>
                  </a:xfrm>
                </p:grpSpPr>
                <p:sp>
                  <p:nvSpPr>
                    <p:cNvPr id="4792" name="Google Shape;4792;p72"/>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72"/>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4" name="Google Shape;4794;p72"/>
                  <p:cNvGrpSpPr/>
                  <p:nvPr/>
                </p:nvGrpSpPr>
                <p:grpSpPr>
                  <a:xfrm>
                    <a:off x="2851133" y="1305635"/>
                    <a:ext cx="407089" cy="305057"/>
                    <a:chOff x="2851133" y="1305635"/>
                    <a:chExt cx="407089" cy="305057"/>
                  </a:xfrm>
                </p:grpSpPr>
                <p:sp>
                  <p:nvSpPr>
                    <p:cNvPr id="4795" name="Google Shape;4795;p72"/>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72"/>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97" name="Google Shape;4797;p72"/>
                  <p:cNvGrpSpPr/>
                  <p:nvPr/>
                </p:nvGrpSpPr>
                <p:grpSpPr>
                  <a:xfrm>
                    <a:off x="2727495" y="1120652"/>
                    <a:ext cx="300271" cy="396358"/>
                    <a:chOff x="2727495" y="1120652"/>
                    <a:chExt cx="300271" cy="396358"/>
                  </a:xfrm>
                </p:grpSpPr>
                <p:sp>
                  <p:nvSpPr>
                    <p:cNvPr id="4798" name="Google Shape;4798;p72"/>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72"/>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00" name="Google Shape;4800;p72"/>
                <p:cNvGrpSpPr/>
                <p:nvPr/>
              </p:nvGrpSpPr>
              <p:grpSpPr>
                <a:xfrm>
                  <a:off x="2722305" y="1350460"/>
                  <a:ext cx="308357" cy="308344"/>
                  <a:chOff x="2722305" y="1350460"/>
                  <a:chExt cx="308357" cy="308344"/>
                </a:xfrm>
              </p:grpSpPr>
              <p:sp>
                <p:nvSpPr>
                  <p:cNvPr id="4801" name="Google Shape;4801;p72"/>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02" name="Google Shape;4802;p72"/>
                  <p:cNvGrpSpPr/>
                  <p:nvPr/>
                </p:nvGrpSpPr>
                <p:grpSpPr>
                  <a:xfrm>
                    <a:off x="2725064" y="1364529"/>
                    <a:ext cx="297954" cy="280182"/>
                    <a:chOff x="2725064" y="1364529"/>
                    <a:chExt cx="297954" cy="280182"/>
                  </a:xfrm>
                </p:grpSpPr>
                <p:sp>
                  <p:nvSpPr>
                    <p:cNvPr id="4803" name="Google Shape;4803;p72"/>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72"/>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72"/>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72"/>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72"/>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4808" name="Google Shape;4808;p72"/>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72"/>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72"/>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72"/>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72"/>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3" name="Google Shape;4813;p72"/>
          <p:cNvGrpSpPr/>
          <p:nvPr/>
        </p:nvGrpSpPr>
        <p:grpSpPr>
          <a:xfrm>
            <a:off x="3909124" y="2727412"/>
            <a:ext cx="1569144" cy="591015"/>
            <a:chOff x="3820100" y="3023049"/>
            <a:chExt cx="1303926" cy="491162"/>
          </a:xfrm>
        </p:grpSpPr>
        <p:grpSp>
          <p:nvGrpSpPr>
            <p:cNvPr id="4814" name="Google Shape;4814;p72"/>
            <p:cNvGrpSpPr/>
            <p:nvPr/>
          </p:nvGrpSpPr>
          <p:grpSpPr>
            <a:xfrm>
              <a:off x="3820100" y="3023072"/>
              <a:ext cx="1303926" cy="491139"/>
              <a:chOff x="3820100" y="3023072"/>
              <a:chExt cx="1303926" cy="491139"/>
            </a:xfrm>
          </p:grpSpPr>
          <p:sp>
            <p:nvSpPr>
              <p:cNvPr id="4815" name="Google Shape;4815;p72"/>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72"/>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17" name="Google Shape;4817;p72"/>
            <p:cNvGrpSpPr/>
            <p:nvPr/>
          </p:nvGrpSpPr>
          <p:grpSpPr>
            <a:xfrm>
              <a:off x="4132439" y="3023645"/>
              <a:ext cx="393633" cy="177096"/>
              <a:chOff x="4132439" y="3023645"/>
              <a:chExt cx="393633" cy="177096"/>
            </a:xfrm>
          </p:grpSpPr>
          <p:sp>
            <p:nvSpPr>
              <p:cNvPr id="4818" name="Google Shape;4818;p72"/>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72"/>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0" name="Google Shape;4820;p72"/>
            <p:cNvGrpSpPr/>
            <p:nvPr/>
          </p:nvGrpSpPr>
          <p:grpSpPr>
            <a:xfrm>
              <a:off x="3921811" y="3023049"/>
              <a:ext cx="1002397" cy="388943"/>
              <a:chOff x="3921811" y="3023049"/>
              <a:chExt cx="1002397" cy="388943"/>
            </a:xfrm>
          </p:grpSpPr>
          <p:sp>
            <p:nvSpPr>
              <p:cNvPr id="4821" name="Google Shape;4821;p72"/>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72"/>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23" name="Google Shape;4823;p72"/>
            <p:cNvGrpSpPr/>
            <p:nvPr/>
          </p:nvGrpSpPr>
          <p:grpSpPr>
            <a:xfrm>
              <a:off x="4023645" y="3023049"/>
              <a:ext cx="683032" cy="286722"/>
              <a:chOff x="4023645" y="3023049"/>
              <a:chExt cx="683032" cy="286722"/>
            </a:xfrm>
          </p:grpSpPr>
          <p:sp>
            <p:nvSpPr>
              <p:cNvPr id="4824" name="Google Shape;4824;p72"/>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72"/>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26" name="Google Shape;4826;p72"/>
          <p:cNvGrpSpPr/>
          <p:nvPr/>
        </p:nvGrpSpPr>
        <p:grpSpPr>
          <a:xfrm>
            <a:off x="1541246" y="1854257"/>
            <a:ext cx="713522" cy="688025"/>
            <a:chOff x="1706078" y="2092648"/>
            <a:chExt cx="660913" cy="637296"/>
          </a:xfrm>
        </p:grpSpPr>
        <p:sp>
          <p:nvSpPr>
            <p:cNvPr id="4827" name="Google Shape;4827;p72"/>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828" name="Google Shape;4828;p72"/>
            <p:cNvGrpSpPr/>
            <p:nvPr/>
          </p:nvGrpSpPr>
          <p:grpSpPr>
            <a:xfrm>
              <a:off x="1706078" y="2092648"/>
              <a:ext cx="660913" cy="575241"/>
              <a:chOff x="1706078" y="2092648"/>
              <a:chExt cx="660913" cy="575241"/>
            </a:xfrm>
          </p:grpSpPr>
          <p:sp>
            <p:nvSpPr>
              <p:cNvPr id="4829" name="Google Shape;4829;p72"/>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72"/>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72"/>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832" name="Google Shape;4832;p72"/>
          <p:cNvGrpSpPr/>
          <p:nvPr/>
        </p:nvGrpSpPr>
        <p:grpSpPr>
          <a:xfrm>
            <a:off x="6303104" y="971806"/>
            <a:ext cx="1317459" cy="684168"/>
            <a:chOff x="238125" y="999450"/>
            <a:chExt cx="7140700" cy="3708225"/>
          </a:xfrm>
        </p:grpSpPr>
        <p:sp>
          <p:nvSpPr>
            <p:cNvPr id="4833" name="Google Shape;4833;p72"/>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72"/>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72"/>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72"/>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72"/>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72"/>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72"/>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72"/>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72"/>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845" name="Shape 4845"/>
        <p:cNvGrpSpPr/>
        <p:nvPr/>
      </p:nvGrpSpPr>
      <p:grpSpPr>
        <a:xfrm>
          <a:off x="0" y="0"/>
          <a:ext cx="0" cy="0"/>
          <a:chOff x="0" y="0"/>
          <a:chExt cx="0" cy="0"/>
        </a:xfrm>
      </p:grpSpPr>
      <p:grpSp>
        <p:nvGrpSpPr>
          <p:cNvPr id="4846" name="Google Shape;4846;p73"/>
          <p:cNvGrpSpPr/>
          <p:nvPr/>
        </p:nvGrpSpPr>
        <p:grpSpPr>
          <a:xfrm>
            <a:off x="717025" y="967615"/>
            <a:ext cx="1636117" cy="1526144"/>
            <a:chOff x="729238" y="1179665"/>
            <a:chExt cx="1636117" cy="1526144"/>
          </a:xfrm>
        </p:grpSpPr>
        <p:grpSp>
          <p:nvGrpSpPr>
            <p:cNvPr id="4847" name="Google Shape;4847;p73"/>
            <p:cNvGrpSpPr/>
            <p:nvPr/>
          </p:nvGrpSpPr>
          <p:grpSpPr>
            <a:xfrm>
              <a:off x="729238" y="1179665"/>
              <a:ext cx="80700" cy="1526144"/>
              <a:chOff x="729238" y="1179665"/>
              <a:chExt cx="80700" cy="1526144"/>
            </a:xfrm>
          </p:grpSpPr>
          <p:sp>
            <p:nvSpPr>
              <p:cNvPr id="4848" name="Google Shape;4848;p73"/>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73"/>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73"/>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73"/>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73"/>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73"/>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73"/>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73"/>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73"/>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73"/>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58" name="Google Shape;4858;p73"/>
            <p:cNvGrpSpPr/>
            <p:nvPr/>
          </p:nvGrpSpPr>
          <p:grpSpPr>
            <a:xfrm>
              <a:off x="903098" y="1179665"/>
              <a:ext cx="80700" cy="1526144"/>
              <a:chOff x="903098" y="1179665"/>
              <a:chExt cx="80700" cy="1526144"/>
            </a:xfrm>
          </p:grpSpPr>
          <p:sp>
            <p:nvSpPr>
              <p:cNvPr id="4859" name="Google Shape;4859;p73"/>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73"/>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73"/>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73"/>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73"/>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73"/>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73"/>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73"/>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73"/>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73"/>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69" name="Google Shape;4869;p73"/>
            <p:cNvGrpSpPr/>
            <p:nvPr/>
          </p:nvGrpSpPr>
          <p:grpSpPr>
            <a:xfrm>
              <a:off x="1076958" y="1179665"/>
              <a:ext cx="80700" cy="1526144"/>
              <a:chOff x="1076958" y="1179665"/>
              <a:chExt cx="80700" cy="1526144"/>
            </a:xfrm>
          </p:grpSpPr>
          <p:sp>
            <p:nvSpPr>
              <p:cNvPr id="4870" name="Google Shape;4870;p73"/>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73"/>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73"/>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73"/>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73"/>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73"/>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73"/>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73"/>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73"/>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73"/>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0" name="Google Shape;4880;p73"/>
            <p:cNvGrpSpPr/>
            <p:nvPr/>
          </p:nvGrpSpPr>
          <p:grpSpPr>
            <a:xfrm>
              <a:off x="1247707" y="1179665"/>
              <a:ext cx="80700" cy="1526144"/>
              <a:chOff x="1247707" y="1179665"/>
              <a:chExt cx="80700" cy="1526144"/>
            </a:xfrm>
          </p:grpSpPr>
          <p:sp>
            <p:nvSpPr>
              <p:cNvPr id="4881" name="Google Shape;4881;p73"/>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73"/>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73"/>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73"/>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73"/>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73"/>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73"/>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73"/>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73"/>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73"/>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1" name="Google Shape;4891;p73"/>
            <p:cNvGrpSpPr/>
            <p:nvPr/>
          </p:nvGrpSpPr>
          <p:grpSpPr>
            <a:xfrm>
              <a:off x="1421567" y="1179665"/>
              <a:ext cx="80700" cy="1526144"/>
              <a:chOff x="1421567" y="1179665"/>
              <a:chExt cx="80700" cy="1526144"/>
            </a:xfrm>
          </p:grpSpPr>
          <p:sp>
            <p:nvSpPr>
              <p:cNvPr id="4892" name="Google Shape;4892;p73"/>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73"/>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73"/>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73"/>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73"/>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73"/>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73"/>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73"/>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73"/>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73"/>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2" name="Google Shape;4902;p73"/>
            <p:cNvGrpSpPr/>
            <p:nvPr/>
          </p:nvGrpSpPr>
          <p:grpSpPr>
            <a:xfrm>
              <a:off x="1592327" y="1179665"/>
              <a:ext cx="80700" cy="1526144"/>
              <a:chOff x="1592327" y="1179665"/>
              <a:chExt cx="80700" cy="1526144"/>
            </a:xfrm>
          </p:grpSpPr>
          <p:sp>
            <p:nvSpPr>
              <p:cNvPr id="4903" name="Google Shape;4903;p73"/>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73"/>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73"/>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73"/>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73"/>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73"/>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73"/>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73"/>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73"/>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73"/>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3" name="Google Shape;4913;p73"/>
            <p:cNvGrpSpPr/>
            <p:nvPr/>
          </p:nvGrpSpPr>
          <p:grpSpPr>
            <a:xfrm>
              <a:off x="1766187" y="1179665"/>
              <a:ext cx="80700" cy="1526144"/>
              <a:chOff x="1766187" y="1179665"/>
              <a:chExt cx="80700" cy="1526144"/>
            </a:xfrm>
          </p:grpSpPr>
          <p:sp>
            <p:nvSpPr>
              <p:cNvPr id="4914" name="Google Shape;4914;p73"/>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73"/>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73"/>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73"/>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73"/>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73"/>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73"/>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73"/>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73"/>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73"/>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4" name="Google Shape;4924;p73"/>
            <p:cNvGrpSpPr/>
            <p:nvPr/>
          </p:nvGrpSpPr>
          <p:grpSpPr>
            <a:xfrm>
              <a:off x="1936935" y="1179665"/>
              <a:ext cx="80700" cy="1526144"/>
              <a:chOff x="1936935" y="1179665"/>
              <a:chExt cx="80700" cy="1526144"/>
            </a:xfrm>
          </p:grpSpPr>
          <p:sp>
            <p:nvSpPr>
              <p:cNvPr id="4925" name="Google Shape;4925;p73"/>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73"/>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73"/>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73"/>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73"/>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73"/>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73"/>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73"/>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73"/>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73"/>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35" name="Google Shape;4935;p73"/>
            <p:cNvGrpSpPr/>
            <p:nvPr/>
          </p:nvGrpSpPr>
          <p:grpSpPr>
            <a:xfrm>
              <a:off x="2110795" y="1179665"/>
              <a:ext cx="80700" cy="1526144"/>
              <a:chOff x="2110795" y="1179665"/>
              <a:chExt cx="80700" cy="1526144"/>
            </a:xfrm>
          </p:grpSpPr>
          <p:sp>
            <p:nvSpPr>
              <p:cNvPr id="4936" name="Google Shape;4936;p73"/>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73"/>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73"/>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73"/>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73"/>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73"/>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73"/>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73"/>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73"/>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73"/>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6" name="Google Shape;4946;p73"/>
            <p:cNvGrpSpPr/>
            <p:nvPr/>
          </p:nvGrpSpPr>
          <p:grpSpPr>
            <a:xfrm>
              <a:off x="2284655" y="1179665"/>
              <a:ext cx="80700" cy="1526144"/>
              <a:chOff x="2284655" y="1179665"/>
              <a:chExt cx="80700" cy="1526144"/>
            </a:xfrm>
          </p:grpSpPr>
          <p:sp>
            <p:nvSpPr>
              <p:cNvPr id="4947" name="Google Shape;4947;p73"/>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73"/>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73"/>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73"/>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73"/>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73"/>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73"/>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73"/>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73"/>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73"/>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57" name="Google Shape;4957;p73"/>
          <p:cNvGrpSpPr/>
          <p:nvPr/>
        </p:nvGrpSpPr>
        <p:grpSpPr>
          <a:xfrm>
            <a:off x="2611692" y="986753"/>
            <a:ext cx="1364248" cy="1102133"/>
            <a:chOff x="2623904" y="1198803"/>
            <a:chExt cx="1364248" cy="1102133"/>
          </a:xfrm>
        </p:grpSpPr>
        <p:grpSp>
          <p:nvGrpSpPr>
            <p:cNvPr id="4958" name="Google Shape;4958;p73"/>
            <p:cNvGrpSpPr/>
            <p:nvPr/>
          </p:nvGrpSpPr>
          <p:grpSpPr>
            <a:xfrm>
              <a:off x="2623907" y="1198803"/>
              <a:ext cx="1364245" cy="273000"/>
              <a:chOff x="2623907" y="1198803"/>
              <a:chExt cx="1364245" cy="273000"/>
            </a:xfrm>
          </p:grpSpPr>
          <p:sp>
            <p:nvSpPr>
              <p:cNvPr id="4959" name="Google Shape;4959;p73"/>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73"/>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73"/>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73"/>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73"/>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4" name="Google Shape;4964;p73"/>
            <p:cNvGrpSpPr/>
            <p:nvPr/>
          </p:nvGrpSpPr>
          <p:grpSpPr>
            <a:xfrm>
              <a:off x="2623904" y="1476964"/>
              <a:ext cx="1364245" cy="273000"/>
              <a:chOff x="2623904" y="1476964"/>
              <a:chExt cx="1364245" cy="273000"/>
            </a:xfrm>
          </p:grpSpPr>
          <p:sp>
            <p:nvSpPr>
              <p:cNvPr id="4965" name="Google Shape;4965;p73"/>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73"/>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73"/>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73"/>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73"/>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0" name="Google Shape;4970;p73"/>
            <p:cNvGrpSpPr/>
            <p:nvPr/>
          </p:nvGrpSpPr>
          <p:grpSpPr>
            <a:xfrm>
              <a:off x="2623907" y="1749775"/>
              <a:ext cx="1364245" cy="273000"/>
              <a:chOff x="2623907" y="1749775"/>
              <a:chExt cx="1364245" cy="273000"/>
            </a:xfrm>
          </p:grpSpPr>
          <p:sp>
            <p:nvSpPr>
              <p:cNvPr id="4971" name="Google Shape;4971;p73"/>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73"/>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73"/>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73"/>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73"/>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6" name="Google Shape;4976;p73"/>
            <p:cNvGrpSpPr/>
            <p:nvPr/>
          </p:nvGrpSpPr>
          <p:grpSpPr>
            <a:xfrm>
              <a:off x="2623904" y="2027936"/>
              <a:ext cx="1364245" cy="273000"/>
              <a:chOff x="2623904" y="2027936"/>
              <a:chExt cx="1364245" cy="273000"/>
            </a:xfrm>
          </p:grpSpPr>
          <p:sp>
            <p:nvSpPr>
              <p:cNvPr id="4977" name="Google Shape;4977;p73"/>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73"/>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73"/>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73"/>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73"/>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4982" name="Google Shape;4982;p73"/>
          <p:cNvGrpSpPr/>
          <p:nvPr/>
        </p:nvGrpSpPr>
        <p:grpSpPr>
          <a:xfrm>
            <a:off x="2601153" y="2445826"/>
            <a:ext cx="1387541" cy="159124"/>
            <a:chOff x="3200660" y="2180272"/>
            <a:chExt cx="2563824" cy="378237"/>
          </a:xfrm>
        </p:grpSpPr>
        <p:sp>
          <p:nvSpPr>
            <p:cNvPr id="4983" name="Google Shape;4983;p73"/>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73"/>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73"/>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73"/>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73"/>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73"/>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73"/>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73"/>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73"/>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73"/>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73"/>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73"/>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73"/>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73"/>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73"/>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73"/>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73"/>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73"/>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1" name="Google Shape;5001;p73"/>
          <p:cNvGrpSpPr/>
          <p:nvPr/>
        </p:nvGrpSpPr>
        <p:grpSpPr>
          <a:xfrm>
            <a:off x="2597677" y="2723590"/>
            <a:ext cx="1390502" cy="159625"/>
            <a:chOff x="3530150" y="2790075"/>
            <a:chExt cx="1962600" cy="225300"/>
          </a:xfrm>
        </p:grpSpPr>
        <p:sp>
          <p:nvSpPr>
            <p:cNvPr id="5002" name="Google Shape;5002;p73"/>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73"/>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4" name="Google Shape;5004;p73"/>
          <p:cNvGrpSpPr/>
          <p:nvPr/>
        </p:nvGrpSpPr>
        <p:grpSpPr>
          <a:xfrm>
            <a:off x="2597735" y="3001855"/>
            <a:ext cx="1411629" cy="154175"/>
            <a:chOff x="3558802" y="4011244"/>
            <a:chExt cx="1866000" cy="111600"/>
          </a:xfrm>
        </p:grpSpPr>
        <p:sp>
          <p:nvSpPr>
            <p:cNvPr id="5005" name="Google Shape;5005;p73"/>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73"/>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7" name="Google Shape;5007;p73"/>
          <p:cNvGrpSpPr/>
          <p:nvPr/>
        </p:nvGrpSpPr>
        <p:grpSpPr>
          <a:xfrm>
            <a:off x="2598023" y="2207425"/>
            <a:ext cx="1383503" cy="119761"/>
            <a:chOff x="3465975" y="2270258"/>
            <a:chExt cx="1986364" cy="171947"/>
          </a:xfrm>
        </p:grpSpPr>
        <p:sp>
          <p:nvSpPr>
            <p:cNvPr id="5008" name="Google Shape;5008;p73"/>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73"/>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73"/>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73"/>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73"/>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73"/>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73"/>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73"/>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16" name="Google Shape;5016;p73"/>
          <p:cNvGrpSpPr/>
          <p:nvPr/>
        </p:nvGrpSpPr>
        <p:grpSpPr>
          <a:xfrm>
            <a:off x="2609030" y="3571198"/>
            <a:ext cx="1369531" cy="195460"/>
            <a:chOff x="723300" y="4253549"/>
            <a:chExt cx="2276482" cy="324900"/>
          </a:xfrm>
        </p:grpSpPr>
        <p:sp>
          <p:nvSpPr>
            <p:cNvPr id="5017" name="Google Shape;5017;p73"/>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73"/>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73"/>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73"/>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73"/>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2" name="Google Shape;5022;p73"/>
          <p:cNvGrpSpPr/>
          <p:nvPr/>
        </p:nvGrpSpPr>
        <p:grpSpPr>
          <a:xfrm>
            <a:off x="2598591" y="3272439"/>
            <a:ext cx="1389066" cy="180119"/>
            <a:chOff x="705948" y="3788465"/>
            <a:chExt cx="2308953" cy="299400"/>
          </a:xfrm>
        </p:grpSpPr>
        <p:sp>
          <p:nvSpPr>
            <p:cNvPr id="5023" name="Google Shape;5023;p73"/>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73"/>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73"/>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73"/>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73"/>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8" name="Google Shape;5028;p73"/>
          <p:cNvGrpSpPr/>
          <p:nvPr/>
        </p:nvGrpSpPr>
        <p:grpSpPr>
          <a:xfrm>
            <a:off x="4195581" y="1876393"/>
            <a:ext cx="1433821" cy="191501"/>
            <a:chOff x="4273350" y="2088443"/>
            <a:chExt cx="1433821" cy="191501"/>
          </a:xfrm>
        </p:grpSpPr>
        <p:grpSp>
          <p:nvGrpSpPr>
            <p:cNvPr id="5029" name="Google Shape;5029;p73"/>
            <p:cNvGrpSpPr/>
            <p:nvPr/>
          </p:nvGrpSpPr>
          <p:grpSpPr>
            <a:xfrm>
              <a:off x="4273350" y="2088443"/>
              <a:ext cx="1433821" cy="0"/>
              <a:chOff x="5224975" y="2962250"/>
              <a:chExt cx="1544400" cy="0"/>
            </a:xfrm>
          </p:grpSpPr>
          <p:cxnSp>
            <p:nvCxnSpPr>
              <p:cNvPr id="5030" name="Google Shape;5030;p7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031" name="Google Shape;5031;p73"/>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5032" name="Google Shape;5032;p73"/>
            <p:cNvGrpSpPr/>
            <p:nvPr/>
          </p:nvGrpSpPr>
          <p:grpSpPr>
            <a:xfrm>
              <a:off x="4273350" y="2279944"/>
              <a:ext cx="1433821" cy="0"/>
              <a:chOff x="5224975" y="2962250"/>
              <a:chExt cx="1544400" cy="0"/>
            </a:xfrm>
          </p:grpSpPr>
          <p:cxnSp>
            <p:nvCxnSpPr>
              <p:cNvPr id="5033" name="Google Shape;5033;p73"/>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5034" name="Google Shape;5034;p73"/>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5035" name="Google Shape;5035;p73"/>
          <p:cNvGrpSpPr/>
          <p:nvPr/>
        </p:nvGrpSpPr>
        <p:grpSpPr>
          <a:xfrm>
            <a:off x="2646528" y="3885297"/>
            <a:ext cx="1304609" cy="294074"/>
            <a:chOff x="2658741" y="4097347"/>
            <a:chExt cx="1304609" cy="294074"/>
          </a:xfrm>
        </p:grpSpPr>
        <p:grpSp>
          <p:nvGrpSpPr>
            <p:cNvPr id="5036" name="Google Shape;5036;p73"/>
            <p:cNvGrpSpPr/>
            <p:nvPr/>
          </p:nvGrpSpPr>
          <p:grpSpPr>
            <a:xfrm>
              <a:off x="2658741" y="4097347"/>
              <a:ext cx="118572" cy="294074"/>
              <a:chOff x="3343310" y="4475555"/>
              <a:chExt cx="127717" cy="316753"/>
            </a:xfrm>
          </p:grpSpPr>
          <p:sp>
            <p:nvSpPr>
              <p:cNvPr id="5037" name="Google Shape;5037;p7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7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39" name="Google Shape;5039;p73"/>
            <p:cNvGrpSpPr/>
            <p:nvPr/>
          </p:nvGrpSpPr>
          <p:grpSpPr>
            <a:xfrm>
              <a:off x="3815519" y="4098388"/>
              <a:ext cx="147831" cy="291991"/>
              <a:chOff x="3527539" y="4476677"/>
              <a:chExt cx="159232" cy="314510"/>
            </a:xfrm>
          </p:grpSpPr>
          <p:sp>
            <p:nvSpPr>
              <p:cNvPr id="5040" name="Google Shape;5040;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2" name="Google Shape;5042;p73"/>
            <p:cNvGrpSpPr/>
            <p:nvPr/>
          </p:nvGrpSpPr>
          <p:grpSpPr>
            <a:xfrm>
              <a:off x="3511696" y="4098388"/>
              <a:ext cx="147831" cy="291991"/>
              <a:chOff x="3527539" y="4476677"/>
              <a:chExt cx="159232" cy="314510"/>
            </a:xfrm>
          </p:grpSpPr>
          <p:sp>
            <p:nvSpPr>
              <p:cNvPr id="5043" name="Google Shape;5043;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5" name="Google Shape;5045;p73"/>
            <p:cNvGrpSpPr/>
            <p:nvPr/>
          </p:nvGrpSpPr>
          <p:grpSpPr>
            <a:xfrm>
              <a:off x="3207874" y="4098388"/>
              <a:ext cx="147831" cy="291991"/>
              <a:chOff x="3527539" y="4476677"/>
              <a:chExt cx="159232" cy="314510"/>
            </a:xfrm>
          </p:grpSpPr>
          <p:sp>
            <p:nvSpPr>
              <p:cNvPr id="5046" name="Google Shape;5046;p73"/>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73"/>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48" name="Google Shape;5048;p73"/>
            <p:cNvGrpSpPr/>
            <p:nvPr/>
          </p:nvGrpSpPr>
          <p:grpSpPr>
            <a:xfrm>
              <a:off x="2933305" y="4097347"/>
              <a:ext cx="118572" cy="294074"/>
              <a:chOff x="3343310" y="4475555"/>
              <a:chExt cx="127717" cy="316753"/>
            </a:xfrm>
          </p:grpSpPr>
          <p:sp>
            <p:nvSpPr>
              <p:cNvPr id="5049" name="Google Shape;5049;p73"/>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73"/>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051" name="Google Shape;5051;p73"/>
          <p:cNvGrpSpPr/>
          <p:nvPr/>
        </p:nvGrpSpPr>
        <p:grpSpPr>
          <a:xfrm>
            <a:off x="4197136" y="963991"/>
            <a:ext cx="1430711" cy="751237"/>
            <a:chOff x="5159450" y="1919950"/>
            <a:chExt cx="1541050" cy="862500"/>
          </a:xfrm>
        </p:grpSpPr>
        <p:sp>
          <p:nvSpPr>
            <p:cNvPr id="5052" name="Google Shape;5052;p73"/>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5053" name="Google Shape;5053;p73"/>
            <p:cNvGrpSpPr/>
            <p:nvPr/>
          </p:nvGrpSpPr>
          <p:grpSpPr>
            <a:xfrm>
              <a:off x="5159450" y="1919950"/>
              <a:ext cx="1541050" cy="862500"/>
              <a:chOff x="5159450" y="1919950"/>
              <a:chExt cx="1541050" cy="862500"/>
            </a:xfrm>
          </p:grpSpPr>
          <p:cxnSp>
            <p:nvCxnSpPr>
              <p:cNvPr id="5054" name="Google Shape;5054;p73"/>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5055" name="Google Shape;5055;p73"/>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5056" name="Google Shape;5056;p73"/>
          <p:cNvGrpSpPr/>
          <p:nvPr/>
        </p:nvGrpSpPr>
        <p:grpSpPr>
          <a:xfrm>
            <a:off x="4245274" y="2227761"/>
            <a:ext cx="1334436" cy="967914"/>
            <a:chOff x="4294923" y="2439811"/>
            <a:chExt cx="1334436" cy="967914"/>
          </a:xfrm>
        </p:grpSpPr>
        <p:grpSp>
          <p:nvGrpSpPr>
            <p:cNvPr id="5057" name="Google Shape;5057;p73"/>
            <p:cNvGrpSpPr/>
            <p:nvPr/>
          </p:nvGrpSpPr>
          <p:grpSpPr>
            <a:xfrm>
              <a:off x="4960455" y="2469658"/>
              <a:ext cx="668904" cy="885524"/>
              <a:chOff x="4960455" y="2469658"/>
              <a:chExt cx="668904" cy="885524"/>
            </a:xfrm>
          </p:grpSpPr>
          <p:sp>
            <p:nvSpPr>
              <p:cNvPr id="5058" name="Google Shape;5058;p73"/>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73"/>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73"/>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73"/>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73"/>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73"/>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64" name="Google Shape;5064;p73"/>
            <p:cNvGrpSpPr/>
            <p:nvPr/>
          </p:nvGrpSpPr>
          <p:grpSpPr>
            <a:xfrm>
              <a:off x="4294923" y="2469658"/>
              <a:ext cx="668951" cy="885524"/>
              <a:chOff x="4294923" y="2469658"/>
              <a:chExt cx="668951" cy="885524"/>
            </a:xfrm>
          </p:grpSpPr>
          <p:sp>
            <p:nvSpPr>
              <p:cNvPr id="5065" name="Google Shape;5065;p73"/>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73"/>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73"/>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73"/>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73"/>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73"/>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071" name="Google Shape;5071;p73"/>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72" name="Google Shape;5072;p73"/>
          <p:cNvGrpSpPr/>
          <p:nvPr/>
        </p:nvGrpSpPr>
        <p:grpSpPr>
          <a:xfrm>
            <a:off x="4231477" y="3282206"/>
            <a:ext cx="1430949" cy="897289"/>
            <a:chOff x="4351371" y="3547942"/>
            <a:chExt cx="1345130" cy="843475"/>
          </a:xfrm>
        </p:grpSpPr>
        <p:grpSp>
          <p:nvGrpSpPr>
            <p:cNvPr id="5073" name="Google Shape;5073;p73"/>
            <p:cNvGrpSpPr/>
            <p:nvPr/>
          </p:nvGrpSpPr>
          <p:grpSpPr>
            <a:xfrm>
              <a:off x="4351371" y="4209917"/>
              <a:ext cx="1345130" cy="181500"/>
              <a:chOff x="4351371" y="4209917"/>
              <a:chExt cx="1345130" cy="181500"/>
            </a:xfrm>
          </p:grpSpPr>
          <p:sp>
            <p:nvSpPr>
              <p:cNvPr id="5074" name="Google Shape;5074;p73"/>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75" name="Google Shape;5075;p73"/>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5076" name="Google Shape;5076;p73"/>
            <p:cNvGrpSpPr/>
            <p:nvPr/>
          </p:nvGrpSpPr>
          <p:grpSpPr>
            <a:xfrm>
              <a:off x="4403010" y="3985221"/>
              <a:ext cx="1109518" cy="181500"/>
              <a:chOff x="4403010" y="3985221"/>
              <a:chExt cx="1109518" cy="181500"/>
            </a:xfrm>
          </p:grpSpPr>
          <p:sp>
            <p:nvSpPr>
              <p:cNvPr id="5077" name="Google Shape;5077;p73"/>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78" name="Google Shape;5078;p73"/>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5079" name="Google Shape;5079;p73"/>
            <p:cNvGrpSpPr/>
            <p:nvPr/>
          </p:nvGrpSpPr>
          <p:grpSpPr>
            <a:xfrm>
              <a:off x="4618704" y="3766582"/>
              <a:ext cx="807858" cy="181500"/>
              <a:chOff x="4618704" y="3766582"/>
              <a:chExt cx="807858" cy="181500"/>
            </a:xfrm>
          </p:grpSpPr>
          <p:sp>
            <p:nvSpPr>
              <p:cNvPr id="5080" name="Google Shape;5080;p73"/>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81" name="Google Shape;5081;p73"/>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5082" name="Google Shape;5082;p73"/>
            <p:cNvGrpSpPr/>
            <p:nvPr/>
          </p:nvGrpSpPr>
          <p:grpSpPr>
            <a:xfrm>
              <a:off x="4735238" y="3547942"/>
              <a:ext cx="462839" cy="181500"/>
              <a:chOff x="4735238" y="3547942"/>
              <a:chExt cx="462839" cy="181500"/>
            </a:xfrm>
          </p:grpSpPr>
          <p:sp>
            <p:nvSpPr>
              <p:cNvPr id="5083" name="Google Shape;5083;p73"/>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084" name="Google Shape;5084;p73"/>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5085" name="Google Shape;5085;p73"/>
          <p:cNvGrpSpPr/>
          <p:nvPr/>
        </p:nvGrpSpPr>
        <p:grpSpPr>
          <a:xfrm>
            <a:off x="7407835" y="2217530"/>
            <a:ext cx="1020955" cy="928853"/>
            <a:chOff x="926675" y="238125"/>
            <a:chExt cx="5755100" cy="5232975"/>
          </a:xfrm>
        </p:grpSpPr>
        <p:sp>
          <p:nvSpPr>
            <p:cNvPr id="5086" name="Google Shape;5086;p73"/>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73"/>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73"/>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73"/>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90" name="Google Shape;5090;p73"/>
          <p:cNvGrpSpPr/>
          <p:nvPr/>
        </p:nvGrpSpPr>
        <p:grpSpPr>
          <a:xfrm>
            <a:off x="715208" y="2616265"/>
            <a:ext cx="1695374" cy="1560837"/>
            <a:chOff x="727421" y="2828315"/>
            <a:chExt cx="1695374" cy="1560837"/>
          </a:xfrm>
        </p:grpSpPr>
        <p:grpSp>
          <p:nvGrpSpPr>
            <p:cNvPr id="5091" name="Google Shape;5091;p73"/>
            <p:cNvGrpSpPr/>
            <p:nvPr/>
          </p:nvGrpSpPr>
          <p:grpSpPr>
            <a:xfrm>
              <a:off x="727421" y="2828315"/>
              <a:ext cx="1695374" cy="1560837"/>
              <a:chOff x="734799" y="2782450"/>
              <a:chExt cx="1571100" cy="1577400"/>
            </a:xfrm>
          </p:grpSpPr>
          <p:cxnSp>
            <p:nvCxnSpPr>
              <p:cNvPr id="5092" name="Google Shape;5092;p73"/>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5093" name="Google Shape;5093;p73"/>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5094" name="Google Shape;5094;p73"/>
            <p:cNvGrpSpPr/>
            <p:nvPr/>
          </p:nvGrpSpPr>
          <p:grpSpPr>
            <a:xfrm>
              <a:off x="819108" y="2882501"/>
              <a:ext cx="1556791" cy="1426186"/>
              <a:chOff x="819108" y="2882501"/>
              <a:chExt cx="1556791" cy="1426186"/>
            </a:xfrm>
          </p:grpSpPr>
          <p:grpSp>
            <p:nvGrpSpPr>
              <p:cNvPr id="5095" name="Google Shape;5095;p73"/>
              <p:cNvGrpSpPr/>
              <p:nvPr/>
            </p:nvGrpSpPr>
            <p:grpSpPr>
              <a:xfrm>
                <a:off x="819108" y="2882501"/>
                <a:ext cx="103104" cy="1426186"/>
                <a:chOff x="4674013" y="3100904"/>
                <a:chExt cx="122758" cy="1698043"/>
              </a:xfrm>
            </p:grpSpPr>
            <p:sp>
              <p:nvSpPr>
                <p:cNvPr id="5096" name="Google Shape;5096;p73"/>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73"/>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73"/>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73"/>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73"/>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73"/>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73"/>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3" name="Google Shape;5103;p73"/>
              <p:cNvGrpSpPr/>
              <p:nvPr/>
            </p:nvGrpSpPr>
            <p:grpSpPr>
              <a:xfrm>
                <a:off x="1062475" y="2882501"/>
                <a:ext cx="103104" cy="1426186"/>
                <a:chOff x="4940438" y="3100904"/>
                <a:chExt cx="122758" cy="1698043"/>
              </a:xfrm>
            </p:grpSpPr>
            <p:sp>
              <p:nvSpPr>
                <p:cNvPr id="5104" name="Google Shape;5104;p73"/>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73"/>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73"/>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73"/>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73"/>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73"/>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73"/>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1" name="Google Shape;5111;p73"/>
              <p:cNvGrpSpPr/>
              <p:nvPr/>
            </p:nvGrpSpPr>
            <p:grpSpPr>
              <a:xfrm>
                <a:off x="1299324" y="2882501"/>
                <a:ext cx="103104" cy="1426186"/>
                <a:chOff x="5206863" y="3100904"/>
                <a:chExt cx="122758" cy="1698043"/>
              </a:xfrm>
            </p:grpSpPr>
            <p:sp>
              <p:nvSpPr>
                <p:cNvPr id="5112" name="Google Shape;5112;p7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7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7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7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7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7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7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9" name="Google Shape;5119;p73"/>
              <p:cNvGrpSpPr/>
              <p:nvPr/>
            </p:nvGrpSpPr>
            <p:grpSpPr>
              <a:xfrm>
                <a:off x="1786057" y="2882501"/>
                <a:ext cx="103104" cy="1426186"/>
                <a:chOff x="6006138" y="3143629"/>
                <a:chExt cx="122758" cy="1698043"/>
              </a:xfrm>
            </p:grpSpPr>
            <p:sp>
              <p:nvSpPr>
                <p:cNvPr id="5120" name="Google Shape;5120;p7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7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7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7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7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7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7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7" name="Google Shape;5127;p73"/>
              <p:cNvGrpSpPr/>
              <p:nvPr/>
            </p:nvGrpSpPr>
            <p:grpSpPr>
              <a:xfrm>
                <a:off x="2029422" y="2882501"/>
                <a:ext cx="103104" cy="1426186"/>
                <a:chOff x="6805413" y="3100904"/>
                <a:chExt cx="122758" cy="1698043"/>
              </a:xfrm>
            </p:grpSpPr>
            <p:sp>
              <p:nvSpPr>
                <p:cNvPr id="5128" name="Google Shape;5128;p73"/>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73"/>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73"/>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73"/>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73"/>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73"/>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73"/>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5" name="Google Shape;5135;p73"/>
              <p:cNvGrpSpPr/>
              <p:nvPr/>
            </p:nvGrpSpPr>
            <p:grpSpPr>
              <a:xfrm>
                <a:off x="2272795" y="2882501"/>
                <a:ext cx="103104" cy="1426186"/>
                <a:chOff x="5206863" y="3100904"/>
                <a:chExt cx="122758" cy="1698043"/>
              </a:xfrm>
            </p:grpSpPr>
            <p:sp>
              <p:nvSpPr>
                <p:cNvPr id="5136" name="Google Shape;5136;p73"/>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73"/>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73"/>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73"/>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73"/>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73"/>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73"/>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3" name="Google Shape;5143;p73"/>
              <p:cNvGrpSpPr/>
              <p:nvPr/>
            </p:nvGrpSpPr>
            <p:grpSpPr>
              <a:xfrm>
                <a:off x="1542694" y="2882501"/>
                <a:ext cx="103104" cy="1426186"/>
                <a:chOff x="6006138" y="3143629"/>
                <a:chExt cx="122758" cy="1698043"/>
              </a:xfrm>
            </p:grpSpPr>
            <p:sp>
              <p:nvSpPr>
                <p:cNvPr id="5144" name="Google Shape;5144;p73"/>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73"/>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73"/>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73"/>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73"/>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73"/>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73"/>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5151" name="Google Shape;5151;p73"/>
          <p:cNvGrpSpPr/>
          <p:nvPr/>
        </p:nvGrpSpPr>
        <p:grpSpPr>
          <a:xfrm>
            <a:off x="5671259" y="3305987"/>
            <a:ext cx="2749952" cy="870677"/>
            <a:chOff x="238125" y="1725700"/>
            <a:chExt cx="7139025" cy="2260325"/>
          </a:xfrm>
        </p:grpSpPr>
        <p:sp>
          <p:nvSpPr>
            <p:cNvPr id="5152" name="Google Shape;5152;p73"/>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73"/>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73"/>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73"/>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73"/>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73"/>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73"/>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73"/>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73"/>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73"/>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2" name="Google Shape;5162;p73"/>
          <p:cNvGrpSpPr/>
          <p:nvPr/>
        </p:nvGrpSpPr>
        <p:grpSpPr>
          <a:xfrm>
            <a:off x="5941423" y="2247733"/>
            <a:ext cx="1105452" cy="916747"/>
            <a:chOff x="5249100" y="1210600"/>
            <a:chExt cx="3502700" cy="2904775"/>
          </a:xfrm>
        </p:grpSpPr>
        <p:sp>
          <p:nvSpPr>
            <p:cNvPr id="5163" name="Google Shape;5163;p73"/>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73"/>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73"/>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73"/>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67" name="Google Shape;5167;p73"/>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5168" name="Google Shape;5168;p73"/>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5169" name="Google Shape;5169;p73"/>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5170" name="Google Shape;5170;p73"/>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5171" name="Google Shape;5171;p73"/>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2" name="Google Shape;5172;p73"/>
          <p:cNvGrpSpPr/>
          <p:nvPr/>
        </p:nvGrpSpPr>
        <p:grpSpPr>
          <a:xfrm>
            <a:off x="7123971" y="967151"/>
            <a:ext cx="1304650" cy="1124856"/>
            <a:chOff x="7287122" y="1165658"/>
            <a:chExt cx="1219413" cy="1051365"/>
          </a:xfrm>
        </p:grpSpPr>
        <p:grpSp>
          <p:nvGrpSpPr>
            <p:cNvPr id="5173" name="Google Shape;5173;p73"/>
            <p:cNvGrpSpPr/>
            <p:nvPr/>
          </p:nvGrpSpPr>
          <p:grpSpPr>
            <a:xfrm>
              <a:off x="7287122" y="1969723"/>
              <a:ext cx="1219413" cy="247300"/>
              <a:chOff x="7287122" y="1969723"/>
              <a:chExt cx="1219413" cy="247300"/>
            </a:xfrm>
          </p:grpSpPr>
          <p:sp>
            <p:nvSpPr>
              <p:cNvPr id="5174" name="Google Shape;5174;p73"/>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75" name="Google Shape;5175;p73"/>
              <p:cNvGrpSpPr/>
              <p:nvPr/>
            </p:nvGrpSpPr>
            <p:grpSpPr>
              <a:xfrm>
                <a:off x="7287122" y="2063892"/>
                <a:ext cx="1151753" cy="73428"/>
                <a:chOff x="7287122" y="2063892"/>
                <a:chExt cx="1151753" cy="73428"/>
              </a:xfrm>
            </p:grpSpPr>
            <p:sp>
              <p:nvSpPr>
                <p:cNvPr id="5176" name="Google Shape;5176;p73"/>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77" name="Google Shape;5177;p73"/>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5178" name="Google Shape;5178;p73"/>
            <p:cNvGrpSpPr/>
            <p:nvPr/>
          </p:nvGrpSpPr>
          <p:grpSpPr>
            <a:xfrm>
              <a:off x="7287122" y="1712201"/>
              <a:ext cx="1219403" cy="246767"/>
              <a:chOff x="7287122" y="1712201"/>
              <a:chExt cx="1219403" cy="246767"/>
            </a:xfrm>
          </p:grpSpPr>
          <p:sp>
            <p:nvSpPr>
              <p:cNvPr id="5179" name="Google Shape;5179;p73"/>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0" name="Google Shape;5180;p73"/>
              <p:cNvGrpSpPr/>
              <p:nvPr/>
            </p:nvGrpSpPr>
            <p:grpSpPr>
              <a:xfrm>
                <a:off x="7287122" y="1842861"/>
                <a:ext cx="1005303" cy="73419"/>
                <a:chOff x="7287122" y="1842861"/>
                <a:chExt cx="1005303" cy="73419"/>
              </a:xfrm>
            </p:grpSpPr>
            <p:sp>
              <p:nvSpPr>
                <p:cNvPr id="5181" name="Google Shape;5181;p73"/>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82" name="Google Shape;5182;p73"/>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5183" name="Google Shape;5183;p73"/>
            <p:cNvGrpSpPr/>
            <p:nvPr/>
          </p:nvGrpSpPr>
          <p:grpSpPr>
            <a:xfrm>
              <a:off x="7287122" y="1447520"/>
              <a:ext cx="1219403" cy="286667"/>
              <a:chOff x="7287122" y="1447520"/>
              <a:chExt cx="1219403" cy="286667"/>
            </a:xfrm>
          </p:grpSpPr>
          <p:sp>
            <p:nvSpPr>
              <p:cNvPr id="5184" name="Google Shape;5184;p73"/>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85" name="Google Shape;5185;p73"/>
              <p:cNvGrpSpPr/>
              <p:nvPr/>
            </p:nvGrpSpPr>
            <p:grpSpPr>
              <a:xfrm>
                <a:off x="7287122" y="1581977"/>
                <a:ext cx="852803" cy="73428"/>
                <a:chOff x="7287122" y="1581977"/>
                <a:chExt cx="852803" cy="73428"/>
              </a:xfrm>
            </p:grpSpPr>
            <p:sp>
              <p:nvSpPr>
                <p:cNvPr id="5186" name="Google Shape;5186;p73"/>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87" name="Google Shape;5187;p73"/>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5188" name="Google Shape;5188;p73"/>
            <p:cNvGrpSpPr/>
            <p:nvPr/>
          </p:nvGrpSpPr>
          <p:grpSpPr>
            <a:xfrm>
              <a:off x="7287122" y="1165658"/>
              <a:ext cx="1219403" cy="344253"/>
              <a:chOff x="7287122" y="1165658"/>
              <a:chExt cx="1219403" cy="344253"/>
            </a:xfrm>
          </p:grpSpPr>
          <p:sp>
            <p:nvSpPr>
              <p:cNvPr id="5189" name="Google Shape;5189;p73"/>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90" name="Google Shape;5190;p73"/>
              <p:cNvGrpSpPr/>
              <p:nvPr/>
            </p:nvGrpSpPr>
            <p:grpSpPr>
              <a:xfrm>
                <a:off x="7287122" y="1341025"/>
                <a:ext cx="695703" cy="73419"/>
                <a:chOff x="7287122" y="1341025"/>
                <a:chExt cx="695703" cy="73419"/>
              </a:xfrm>
            </p:grpSpPr>
            <p:sp>
              <p:nvSpPr>
                <p:cNvPr id="5191" name="Google Shape;5191;p73"/>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192" name="Google Shape;5192;p73"/>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5193" name="Google Shape;5193;p73"/>
          <p:cNvGrpSpPr/>
          <p:nvPr/>
        </p:nvGrpSpPr>
        <p:grpSpPr>
          <a:xfrm>
            <a:off x="5790463" y="973174"/>
            <a:ext cx="1397729" cy="1098540"/>
            <a:chOff x="5900602" y="1193063"/>
            <a:chExt cx="1299851" cy="1021707"/>
          </a:xfrm>
        </p:grpSpPr>
        <p:grpSp>
          <p:nvGrpSpPr>
            <p:cNvPr id="5194" name="Google Shape;5194;p73"/>
            <p:cNvGrpSpPr/>
            <p:nvPr/>
          </p:nvGrpSpPr>
          <p:grpSpPr>
            <a:xfrm>
              <a:off x="6520337" y="1193063"/>
              <a:ext cx="341815" cy="799959"/>
              <a:chOff x="6520337" y="1193063"/>
              <a:chExt cx="341815" cy="799959"/>
            </a:xfrm>
          </p:grpSpPr>
          <p:grpSp>
            <p:nvGrpSpPr>
              <p:cNvPr id="5195" name="Google Shape;5195;p73"/>
              <p:cNvGrpSpPr/>
              <p:nvPr/>
            </p:nvGrpSpPr>
            <p:grpSpPr>
              <a:xfrm>
                <a:off x="6520337" y="1589527"/>
                <a:ext cx="213950" cy="403494"/>
                <a:chOff x="6520337" y="1589527"/>
                <a:chExt cx="213950" cy="403494"/>
              </a:xfrm>
            </p:grpSpPr>
            <p:sp>
              <p:nvSpPr>
                <p:cNvPr id="5196" name="Google Shape;5196;p73"/>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73"/>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8" name="Google Shape;5198;p73"/>
              <p:cNvGrpSpPr/>
              <p:nvPr/>
            </p:nvGrpSpPr>
            <p:grpSpPr>
              <a:xfrm>
                <a:off x="6577204" y="1193063"/>
                <a:ext cx="284947" cy="464512"/>
                <a:chOff x="6577204" y="1193063"/>
                <a:chExt cx="284947" cy="464512"/>
              </a:xfrm>
            </p:grpSpPr>
            <p:sp>
              <p:nvSpPr>
                <p:cNvPr id="5199" name="Google Shape;5199;p73"/>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00" name="Google Shape;5200;p73"/>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5201" name="Google Shape;5201;p73"/>
            <p:cNvGrpSpPr/>
            <p:nvPr/>
          </p:nvGrpSpPr>
          <p:grpSpPr>
            <a:xfrm>
              <a:off x="6238903" y="1193063"/>
              <a:ext cx="300475" cy="900152"/>
              <a:chOff x="6238903" y="1193063"/>
              <a:chExt cx="300475" cy="900152"/>
            </a:xfrm>
          </p:grpSpPr>
          <p:grpSp>
            <p:nvGrpSpPr>
              <p:cNvPr id="5202" name="Google Shape;5202;p73"/>
              <p:cNvGrpSpPr/>
              <p:nvPr/>
            </p:nvGrpSpPr>
            <p:grpSpPr>
              <a:xfrm>
                <a:off x="6290865" y="1489315"/>
                <a:ext cx="248514" cy="603900"/>
                <a:chOff x="6290865" y="1489315"/>
                <a:chExt cx="248514" cy="603900"/>
              </a:xfrm>
            </p:grpSpPr>
            <p:sp>
              <p:nvSpPr>
                <p:cNvPr id="5203" name="Google Shape;5203;p73"/>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73"/>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5" name="Google Shape;5205;p73"/>
              <p:cNvGrpSpPr/>
              <p:nvPr/>
            </p:nvGrpSpPr>
            <p:grpSpPr>
              <a:xfrm>
                <a:off x="6238903" y="1193063"/>
                <a:ext cx="284947" cy="333087"/>
                <a:chOff x="6238903" y="1193063"/>
                <a:chExt cx="284947" cy="333087"/>
              </a:xfrm>
            </p:grpSpPr>
            <p:sp>
              <p:nvSpPr>
                <p:cNvPr id="5206" name="Google Shape;5206;p73"/>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07" name="Google Shape;5207;p73"/>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5208" name="Google Shape;5208;p73"/>
            <p:cNvGrpSpPr/>
            <p:nvPr/>
          </p:nvGrpSpPr>
          <p:grpSpPr>
            <a:xfrm>
              <a:off x="5900602" y="1193063"/>
              <a:ext cx="444345" cy="1021707"/>
              <a:chOff x="5900602" y="1193063"/>
              <a:chExt cx="444345" cy="1021707"/>
            </a:xfrm>
          </p:grpSpPr>
          <p:grpSp>
            <p:nvGrpSpPr>
              <p:cNvPr id="5209" name="Google Shape;5209;p73"/>
              <p:cNvGrpSpPr/>
              <p:nvPr/>
            </p:nvGrpSpPr>
            <p:grpSpPr>
              <a:xfrm>
                <a:off x="6046501" y="1367785"/>
                <a:ext cx="298446" cy="846986"/>
                <a:chOff x="6046501" y="1367785"/>
                <a:chExt cx="298446" cy="846986"/>
              </a:xfrm>
            </p:grpSpPr>
            <p:sp>
              <p:nvSpPr>
                <p:cNvPr id="5210" name="Google Shape;5210;p73"/>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73"/>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2" name="Google Shape;5212;p73"/>
              <p:cNvGrpSpPr/>
              <p:nvPr/>
            </p:nvGrpSpPr>
            <p:grpSpPr>
              <a:xfrm>
                <a:off x="5900602" y="1193063"/>
                <a:ext cx="284947" cy="182312"/>
                <a:chOff x="5900602" y="1193063"/>
                <a:chExt cx="284947" cy="182312"/>
              </a:xfrm>
            </p:grpSpPr>
            <p:sp>
              <p:nvSpPr>
                <p:cNvPr id="5213" name="Google Shape;5213;p73"/>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14" name="Google Shape;5214;p73"/>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5215" name="Google Shape;5215;p73"/>
            <p:cNvGrpSpPr/>
            <p:nvPr/>
          </p:nvGrpSpPr>
          <p:grpSpPr>
            <a:xfrm>
              <a:off x="6738300" y="1193063"/>
              <a:ext cx="462153" cy="707634"/>
              <a:chOff x="6738300" y="1193063"/>
              <a:chExt cx="462153" cy="707634"/>
            </a:xfrm>
          </p:grpSpPr>
          <p:grpSp>
            <p:nvGrpSpPr>
              <p:cNvPr id="5216" name="Google Shape;5216;p73"/>
              <p:cNvGrpSpPr/>
              <p:nvPr/>
            </p:nvGrpSpPr>
            <p:grpSpPr>
              <a:xfrm>
                <a:off x="6915505" y="1193063"/>
                <a:ext cx="284947" cy="597387"/>
                <a:chOff x="6915505" y="1193063"/>
                <a:chExt cx="284947" cy="597387"/>
              </a:xfrm>
            </p:grpSpPr>
            <p:sp>
              <p:nvSpPr>
                <p:cNvPr id="5217" name="Google Shape;5217;p73"/>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5218" name="Google Shape;5218;p73"/>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5219" name="Google Shape;5219;p73"/>
              <p:cNvGrpSpPr/>
              <p:nvPr/>
            </p:nvGrpSpPr>
            <p:grpSpPr>
              <a:xfrm>
                <a:off x="6738300" y="1684725"/>
                <a:ext cx="230066" cy="215971"/>
                <a:chOff x="6738300" y="1684725"/>
                <a:chExt cx="230066" cy="215971"/>
              </a:xfrm>
            </p:grpSpPr>
            <p:sp>
              <p:nvSpPr>
                <p:cNvPr id="5220" name="Google Shape;5220;p73"/>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73"/>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225" name="Shape 5225"/>
        <p:cNvGrpSpPr/>
        <p:nvPr/>
      </p:nvGrpSpPr>
      <p:grpSpPr>
        <a:xfrm>
          <a:off x="0" y="0"/>
          <a:ext cx="0" cy="0"/>
          <a:chOff x="0" y="0"/>
          <a:chExt cx="0" cy="0"/>
        </a:xfrm>
      </p:grpSpPr>
      <p:grpSp>
        <p:nvGrpSpPr>
          <p:cNvPr id="5226" name="Google Shape;5226;p74"/>
          <p:cNvGrpSpPr/>
          <p:nvPr/>
        </p:nvGrpSpPr>
        <p:grpSpPr>
          <a:xfrm>
            <a:off x="829359" y="2307635"/>
            <a:ext cx="339235" cy="298186"/>
            <a:chOff x="898875" y="244725"/>
            <a:chExt cx="481800" cy="423500"/>
          </a:xfrm>
        </p:grpSpPr>
        <p:sp>
          <p:nvSpPr>
            <p:cNvPr id="5227" name="Google Shape;5227;p74"/>
            <p:cNvSpPr/>
            <p:nvPr/>
          </p:nvSpPr>
          <p:spPr>
            <a:xfrm>
              <a:off x="1125675" y="470575"/>
              <a:ext cx="28275" cy="28250"/>
            </a:xfrm>
            <a:custGeom>
              <a:rect b="b" l="l" r="r" t="t"/>
              <a:pathLst>
                <a:path extrusionOk="0" h="1130" w="1131">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8" name="Google Shape;5228;p74"/>
            <p:cNvSpPr/>
            <p:nvPr/>
          </p:nvSpPr>
          <p:spPr>
            <a:xfrm>
              <a:off x="898875" y="244725"/>
              <a:ext cx="481800" cy="225875"/>
            </a:xfrm>
            <a:custGeom>
              <a:rect b="b" l="l" r="r" t="t"/>
              <a:pathLst>
                <a:path extrusionOk="0" h="9035" w="19272">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29" name="Google Shape;5229;p74"/>
            <p:cNvSpPr/>
            <p:nvPr/>
          </p:nvSpPr>
          <p:spPr>
            <a:xfrm>
              <a:off x="1324200" y="385900"/>
              <a:ext cx="56475" cy="197625"/>
            </a:xfrm>
            <a:custGeom>
              <a:rect b="b" l="l" r="r" t="t"/>
              <a:pathLst>
                <a:path extrusionOk="0" h="7905" w="2259">
                  <a:moveTo>
                    <a:pt x="567" y="0"/>
                  </a:moveTo>
                  <a:cubicBezTo>
                    <a:pt x="254" y="0"/>
                    <a:pt x="1" y="250"/>
                    <a:pt x="1" y="563"/>
                  </a:cubicBezTo>
                  <a:lnTo>
                    <a:pt x="1" y="7339"/>
                  </a:lnTo>
                  <a:cubicBezTo>
                    <a:pt x="1" y="7652"/>
                    <a:pt x="254" y="7905"/>
                    <a:pt x="567" y="7905"/>
                  </a:cubicBezTo>
                  <a:lnTo>
                    <a:pt x="2259" y="7905"/>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0" name="Google Shape;5230;p74"/>
            <p:cNvSpPr/>
            <p:nvPr/>
          </p:nvSpPr>
          <p:spPr>
            <a:xfrm>
              <a:off x="898875" y="385900"/>
              <a:ext cx="56475" cy="197625"/>
            </a:xfrm>
            <a:custGeom>
              <a:rect b="b" l="l" r="r" t="t"/>
              <a:pathLst>
                <a:path extrusionOk="0" h="7905" w="2259">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1" name="Google Shape;5231;p74"/>
            <p:cNvSpPr/>
            <p:nvPr/>
          </p:nvSpPr>
          <p:spPr>
            <a:xfrm>
              <a:off x="1063650" y="414125"/>
              <a:ext cx="146750" cy="141125"/>
            </a:xfrm>
            <a:custGeom>
              <a:rect b="b" l="l" r="r" t="t"/>
              <a:pathLst>
                <a:path extrusionOk="0" h="5645" w="587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2" name="Google Shape;5232;p74"/>
            <p:cNvSpPr/>
            <p:nvPr/>
          </p:nvSpPr>
          <p:spPr>
            <a:xfrm>
              <a:off x="898875" y="498800"/>
              <a:ext cx="481800" cy="169425"/>
            </a:xfrm>
            <a:custGeom>
              <a:rect b="b" l="l" r="r" t="t"/>
              <a:pathLst>
                <a:path extrusionOk="0" h="6777" w="19272">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33" name="Google Shape;5233;p74"/>
          <p:cNvGrpSpPr/>
          <p:nvPr/>
        </p:nvGrpSpPr>
        <p:grpSpPr>
          <a:xfrm>
            <a:off x="1267741" y="2287103"/>
            <a:ext cx="298169" cy="339253"/>
            <a:chOff x="1529350" y="258825"/>
            <a:chExt cx="423475" cy="481825"/>
          </a:xfrm>
        </p:grpSpPr>
        <p:sp>
          <p:nvSpPr>
            <p:cNvPr id="5234" name="Google Shape;5234;p74"/>
            <p:cNvSpPr/>
            <p:nvPr/>
          </p:nvSpPr>
          <p:spPr>
            <a:xfrm>
              <a:off x="1585800" y="258825"/>
              <a:ext cx="310650" cy="430550"/>
            </a:xfrm>
            <a:custGeom>
              <a:rect b="b" l="l" r="r" t="t"/>
              <a:pathLst>
                <a:path extrusionOk="0" h="17222" w="12426">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5" name="Google Shape;5235;p74"/>
            <p:cNvSpPr/>
            <p:nvPr/>
          </p:nvSpPr>
          <p:spPr>
            <a:xfrm>
              <a:off x="1529350" y="583200"/>
              <a:ext cx="423475" cy="157450"/>
            </a:xfrm>
            <a:custGeom>
              <a:rect b="b" l="l" r="r" t="t"/>
              <a:pathLst>
                <a:path extrusionOk="0" h="6298" w="16939">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36" name="Google Shape;5236;p74"/>
          <p:cNvGrpSpPr/>
          <p:nvPr/>
        </p:nvGrpSpPr>
        <p:grpSpPr>
          <a:xfrm>
            <a:off x="1660716" y="2367273"/>
            <a:ext cx="340890" cy="178912"/>
            <a:chOff x="2084325" y="363300"/>
            <a:chExt cx="484150" cy="254100"/>
          </a:xfrm>
        </p:grpSpPr>
        <p:sp>
          <p:nvSpPr>
            <p:cNvPr id="5237" name="Google Shape;5237;p74"/>
            <p:cNvSpPr/>
            <p:nvPr/>
          </p:nvSpPr>
          <p:spPr>
            <a:xfrm>
              <a:off x="2084325" y="363300"/>
              <a:ext cx="484150" cy="254100"/>
            </a:xfrm>
            <a:custGeom>
              <a:rect b="b" l="l" r="r" t="t"/>
              <a:pathLst>
                <a:path extrusionOk="0" h="10164" w="19366">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38" name="Google Shape;5238;p74"/>
            <p:cNvSpPr/>
            <p:nvPr/>
          </p:nvSpPr>
          <p:spPr>
            <a:xfrm>
              <a:off x="2250600" y="419775"/>
              <a:ext cx="145175" cy="141125"/>
            </a:xfrm>
            <a:custGeom>
              <a:rect b="b" l="l" r="r" t="t"/>
              <a:pathLst>
                <a:path extrusionOk="0" h="5645" w="5807">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39" name="Google Shape;5239;p74"/>
          <p:cNvGrpSpPr/>
          <p:nvPr/>
        </p:nvGrpSpPr>
        <p:grpSpPr>
          <a:xfrm>
            <a:off x="2110011" y="2287102"/>
            <a:ext cx="298169" cy="339253"/>
            <a:chOff x="2707500" y="249400"/>
            <a:chExt cx="423475" cy="481825"/>
          </a:xfrm>
        </p:grpSpPr>
        <p:sp>
          <p:nvSpPr>
            <p:cNvPr id="5240" name="Google Shape;5240;p74"/>
            <p:cNvSpPr/>
            <p:nvPr/>
          </p:nvSpPr>
          <p:spPr>
            <a:xfrm>
              <a:off x="2739175" y="420675"/>
              <a:ext cx="360100" cy="310550"/>
            </a:xfrm>
            <a:custGeom>
              <a:rect b="b" l="l" r="r" t="t"/>
              <a:pathLst>
                <a:path extrusionOk="0" h="12422" w="14404">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1" name="Google Shape;5241;p74"/>
            <p:cNvSpPr/>
            <p:nvPr/>
          </p:nvSpPr>
          <p:spPr>
            <a:xfrm>
              <a:off x="2707500" y="249400"/>
              <a:ext cx="423475" cy="141175"/>
            </a:xfrm>
            <a:custGeom>
              <a:rect b="b" l="l" r="r" t="t"/>
              <a:pathLst>
                <a:path extrusionOk="0" h="5647" w="16939">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42" name="Google Shape;5242;p74"/>
          <p:cNvGrpSpPr/>
          <p:nvPr/>
        </p:nvGrpSpPr>
        <p:grpSpPr>
          <a:xfrm>
            <a:off x="2523626" y="2287428"/>
            <a:ext cx="305386" cy="338602"/>
            <a:chOff x="3300325" y="249875"/>
            <a:chExt cx="433725" cy="480900"/>
          </a:xfrm>
        </p:grpSpPr>
        <p:sp>
          <p:nvSpPr>
            <p:cNvPr id="5243" name="Google Shape;5243;p74"/>
            <p:cNvSpPr/>
            <p:nvPr/>
          </p:nvSpPr>
          <p:spPr>
            <a:xfrm>
              <a:off x="3610875" y="334550"/>
              <a:ext cx="56475" cy="28250"/>
            </a:xfrm>
            <a:custGeom>
              <a:rect b="b" l="l" r="r" t="t"/>
              <a:pathLst>
                <a:path extrusionOk="0" h="1130" w="2259">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4" name="Google Shape;5244;p74"/>
            <p:cNvSpPr/>
            <p:nvPr/>
          </p:nvSpPr>
          <p:spPr>
            <a:xfrm>
              <a:off x="3467675" y="249875"/>
              <a:ext cx="46400" cy="56475"/>
            </a:xfrm>
            <a:custGeom>
              <a:rect b="b" l="l" r="r" t="t"/>
              <a:pathLst>
                <a:path extrusionOk="0" h="2259" w="1856">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5" name="Google Shape;5245;p74"/>
            <p:cNvSpPr/>
            <p:nvPr/>
          </p:nvSpPr>
          <p:spPr>
            <a:xfrm>
              <a:off x="3566525" y="249875"/>
              <a:ext cx="46400" cy="56475"/>
            </a:xfrm>
            <a:custGeom>
              <a:rect b="b" l="l" r="r" t="t"/>
              <a:pathLst>
                <a:path extrusionOk="0" h="2259" w="1856">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6" name="Google Shape;5246;p74"/>
            <p:cNvSpPr/>
            <p:nvPr/>
          </p:nvSpPr>
          <p:spPr>
            <a:xfrm>
              <a:off x="3413250" y="334550"/>
              <a:ext cx="56500" cy="28250"/>
            </a:xfrm>
            <a:custGeom>
              <a:rect b="b" l="l" r="r" t="t"/>
              <a:pathLst>
                <a:path extrusionOk="0" h="1130" w="226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7" name="Google Shape;5247;p74"/>
            <p:cNvSpPr/>
            <p:nvPr/>
          </p:nvSpPr>
          <p:spPr>
            <a:xfrm>
              <a:off x="3300325" y="476675"/>
              <a:ext cx="84725" cy="254100"/>
            </a:xfrm>
            <a:custGeom>
              <a:rect b="b" l="l" r="r" t="t"/>
              <a:pathLst>
                <a:path extrusionOk="0" h="10164" w="3389">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48" name="Google Shape;5248;p74"/>
            <p:cNvSpPr/>
            <p:nvPr/>
          </p:nvSpPr>
          <p:spPr>
            <a:xfrm>
              <a:off x="3413250" y="335525"/>
              <a:ext cx="320800" cy="395250"/>
            </a:xfrm>
            <a:custGeom>
              <a:rect b="b" l="l" r="r" t="t"/>
              <a:pathLst>
                <a:path extrusionOk="0" h="15810" w="12832">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49" name="Google Shape;5249;p74"/>
          <p:cNvGrpSpPr/>
          <p:nvPr/>
        </p:nvGrpSpPr>
        <p:grpSpPr>
          <a:xfrm>
            <a:off x="2912712" y="2287349"/>
            <a:ext cx="352349" cy="338760"/>
            <a:chOff x="3854700" y="249750"/>
            <a:chExt cx="500425" cy="481125"/>
          </a:xfrm>
        </p:grpSpPr>
        <p:sp>
          <p:nvSpPr>
            <p:cNvPr id="5250" name="Google Shape;5250;p74"/>
            <p:cNvSpPr/>
            <p:nvPr/>
          </p:nvSpPr>
          <p:spPr>
            <a:xfrm>
              <a:off x="4206725" y="598350"/>
              <a:ext cx="70775" cy="68025"/>
            </a:xfrm>
            <a:custGeom>
              <a:rect b="b" l="l" r="r" t="t"/>
              <a:pathLst>
                <a:path extrusionOk="0" h="2721" w="2831">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1" name="Google Shape;5251;p74"/>
            <p:cNvSpPr/>
            <p:nvPr/>
          </p:nvSpPr>
          <p:spPr>
            <a:xfrm>
              <a:off x="4226750" y="538600"/>
              <a:ext cx="91250" cy="48150"/>
            </a:xfrm>
            <a:custGeom>
              <a:rect b="b" l="l" r="r" t="t"/>
              <a:pathLst>
                <a:path extrusionOk="0" h="1926" w="365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2" name="Google Shape;5252;p74"/>
            <p:cNvSpPr/>
            <p:nvPr/>
          </p:nvSpPr>
          <p:spPr>
            <a:xfrm>
              <a:off x="4146500" y="618325"/>
              <a:ext cx="52050" cy="88650"/>
            </a:xfrm>
            <a:custGeom>
              <a:rect b="b" l="l" r="r" t="t"/>
              <a:pathLst>
                <a:path extrusionOk="0" h="3546" w="2082">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3" name="Google Shape;5253;p74"/>
            <p:cNvSpPr/>
            <p:nvPr/>
          </p:nvSpPr>
          <p:spPr>
            <a:xfrm>
              <a:off x="3927425" y="319075"/>
              <a:ext cx="70650" cy="67850"/>
            </a:xfrm>
            <a:custGeom>
              <a:rect b="b" l="l" r="r" t="t"/>
              <a:pathLst>
                <a:path extrusionOk="0" h="2714" w="2826">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4" name="Google Shape;5254;p74"/>
            <p:cNvSpPr/>
            <p:nvPr/>
          </p:nvSpPr>
          <p:spPr>
            <a:xfrm>
              <a:off x="4007000" y="279300"/>
              <a:ext cx="51675" cy="88150"/>
            </a:xfrm>
            <a:custGeom>
              <a:rect b="b" l="l" r="r" t="t"/>
              <a:pathLst>
                <a:path extrusionOk="0" h="3526" w="2067">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5" name="Google Shape;5255;p74"/>
            <p:cNvSpPr/>
            <p:nvPr/>
          </p:nvSpPr>
          <p:spPr>
            <a:xfrm>
              <a:off x="3887300" y="398850"/>
              <a:ext cx="91800" cy="48250"/>
            </a:xfrm>
            <a:custGeom>
              <a:rect b="b" l="l" r="r" t="t"/>
              <a:pathLst>
                <a:path extrusionOk="0" h="1930" w="3672">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6" name="Google Shape;5256;p74"/>
            <p:cNvSpPr/>
            <p:nvPr/>
          </p:nvSpPr>
          <p:spPr>
            <a:xfrm>
              <a:off x="3854700" y="413675"/>
              <a:ext cx="353475" cy="317200"/>
            </a:xfrm>
            <a:custGeom>
              <a:rect b="b" l="l" r="r" t="t"/>
              <a:pathLst>
                <a:path extrusionOk="0" h="12688" w="14139">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57" name="Google Shape;5257;p74"/>
            <p:cNvSpPr/>
            <p:nvPr/>
          </p:nvSpPr>
          <p:spPr>
            <a:xfrm>
              <a:off x="3996825" y="249750"/>
              <a:ext cx="358300" cy="322025"/>
            </a:xfrm>
            <a:custGeom>
              <a:rect b="b" l="l" r="r" t="t"/>
              <a:pathLst>
                <a:path extrusionOk="0" h="12881" w="14332">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58" name="Google Shape;5258;p74"/>
          <p:cNvGrpSpPr/>
          <p:nvPr/>
        </p:nvGrpSpPr>
        <p:grpSpPr>
          <a:xfrm>
            <a:off x="3330701" y="2287349"/>
            <a:ext cx="352349" cy="338760"/>
            <a:chOff x="4447550" y="249750"/>
            <a:chExt cx="500425" cy="481125"/>
          </a:xfrm>
        </p:grpSpPr>
        <p:sp>
          <p:nvSpPr>
            <p:cNvPr id="5259" name="Google Shape;5259;p74"/>
            <p:cNvSpPr/>
            <p:nvPr/>
          </p:nvSpPr>
          <p:spPr>
            <a:xfrm>
              <a:off x="4447550" y="413675"/>
              <a:ext cx="353475" cy="317200"/>
            </a:xfrm>
            <a:custGeom>
              <a:rect b="b" l="l" r="r" t="t"/>
              <a:pathLst>
                <a:path extrusionOk="0" h="12688" w="14139">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0" name="Google Shape;5260;p74"/>
            <p:cNvSpPr/>
            <p:nvPr/>
          </p:nvSpPr>
          <p:spPr>
            <a:xfrm>
              <a:off x="4589675" y="249750"/>
              <a:ext cx="358300" cy="322025"/>
            </a:xfrm>
            <a:custGeom>
              <a:rect b="b" l="l" r="r" t="t"/>
              <a:pathLst>
                <a:path extrusionOk="0" h="12881" w="14332">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61" name="Google Shape;5261;p74"/>
          <p:cNvGrpSpPr/>
          <p:nvPr/>
        </p:nvGrpSpPr>
        <p:grpSpPr>
          <a:xfrm>
            <a:off x="3759902" y="2287102"/>
            <a:ext cx="339253" cy="339253"/>
            <a:chOff x="5049725" y="249400"/>
            <a:chExt cx="481825" cy="481825"/>
          </a:xfrm>
        </p:grpSpPr>
        <p:sp>
          <p:nvSpPr>
            <p:cNvPr id="5262" name="Google Shape;5262;p74"/>
            <p:cNvSpPr/>
            <p:nvPr/>
          </p:nvSpPr>
          <p:spPr>
            <a:xfrm>
              <a:off x="5191775" y="560925"/>
              <a:ext cx="197625" cy="170300"/>
            </a:xfrm>
            <a:custGeom>
              <a:rect b="b" l="l" r="r" t="t"/>
              <a:pathLst>
                <a:path extrusionOk="0" h="6812" w="7905">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3" name="Google Shape;5263;p74"/>
            <p:cNvSpPr/>
            <p:nvPr/>
          </p:nvSpPr>
          <p:spPr>
            <a:xfrm>
              <a:off x="5049725" y="249400"/>
              <a:ext cx="481825" cy="396225"/>
            </a:xfrm>
            <a:custGeom>
              <a:rect b="b" l="l" r="r" t="t"/>
              <a:pathLst>
                <a:path extrusionOk="0" h="15849" w="19273">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64" name="Google Shape;5264;p74"/>
          <p:cNvGrpSpPr/>
          <p:nvPr/>
        </p:nvGrpSpPr>
        <p:grpSpPr>
          <a:xfrm>
            <a:off x="4173843" y="2287102"/>
            <a:ext cx="339253" cy="339253"/>
            <a:chOff x="5660400" y="238125"/>
            <a:chExt cx="481825" cy="481825"/>
          </a:xfrm>
        </p:grpSpPr>
        <p:sp>
          <p:nvSpPr>
            <p:cNvPr id="5265" name="Google Shape;5265;p74"/>
            <p:cNvSpPr/>
            <p:nvPr/>
          </p:nvSpPr>
          <p:spPr>
            <a:xfrm>
              <a:off x="5660400" y="436700"/>
              <a:ext cx="481825" cy="283250"/>
            </a:xfrm>
            <a:custGeom>
              <a:rect b="b" l="l" r="r" t="t"/>
              <a:pathLst>
                <a:path extrusionOk="0" h="11330" w="19273">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6" name="Google Shape;5266;p74"/>
            <p:cNvSpPr/>
            <p:nvPr/>
          </p:nvSpPr>
          <p:spPr>
            <a:xfrm>
              <a:off x="5660400" y="238125"/>
              <a:ext cx="481825" cy="170375"/>
            </a:xfrm>
            <a:custGeom>
              <a:rect b="b" l="l" r="r" t="t"/>
              <a:pathLst>
                <a:path extrusionOk="0" h="6815" w="19273">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67" name="Google Shape;5267;p74"/>
          <p:cNvGrpSpPr/>
          <p:nvPr/>
        </p:nvGrpSpPr>
        <p:grpSpPr>
          <a:xfrm>
            <a:off x="4590529" y="2287102"/>
            <a:ext cx="339253" cy="339253"/>
            <a:chOff x="6235400" y="249400"/>
            <a:chExt cx="481825" cy="481825"/>
          </a:xfrm>
        </p:grpSpPr>
        <p:sp>
          <p:nvSpPr>
            <p:cNvPr id="5268" name="Google Shape;5268;p74"/>
            <p:cNvSpPr/>
            <p:nvPr/>
          </p:nvSpPr>
          <p:spPr>
            <a:xfrm>
              <a:off x="6425625" y="482025"/>
              <a:ext cx="177700" cy="135375"/>
            </a:xfrm>
            <a:custGeom>
              <a:rect b="b" l="l" r="r" t="t"/>
              <a:pathLst>
                <a:path extrusionOk="0" h="5415" w="7108">
                  <a:moveTo>
                    <a:pt x="5415" y="0"/>
                  </a:moveTo>
                  <a:lnTo>
                    <a:pt x="1" y="5415"/>
                  </a:lnTo>
                  <a:lnTo>
                    <a:pt x="7107" y="5415"/>
                  </a:lnTo>
                  <a:lnTo>
                    <a:pt x="7107" y="1696"/>
                  </a:lnTo>
                  <a:lnTo>
                    <a:pt x="54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69" name="Google Shape;5269;p74"/>
            <p:cNvSpPr/>
            <p:nvPr/>
          </p:nvSpPr>
          <p:spPr>
            <a:xfrm>
              <a:off x="6462150" y="419775"/>
              <a:ext cx="28250" cy="28250"/>
            </a:xfrm>
            <a:custGeom>
              <a:rect b="b" l="l" r="r" t="t"/>
              <a:pathLst>
                <a:path extrusionOk="0" h="1130" w="113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0" name="Google Shape;5270;p74"/>
            <p:cNvSpPr/>
            <p:nvPr/>
          </p:nvSpPr>
          <p:spPr>
            <a:xfrm>
              <a:off x="6349225" y="508600"/>
              <a:ext cx="113625" cy="108800"/>
            </a:xfrm>
            <a:custGeom>
              <a:rect b="b" l="l" r="r" t="t"/>
              <a:pathLst>
                <a:path extrusionOk="0" h="4352" w="4545">
                  <a:moveTo>
                    <a:pt x="2858" y="0"/>
                  </a:moveTo>
                  <a:lnTo>
                    <a:pt x="0" y="2623"/>
                  </a:lnTo>
                  <a:lnTo>
                    <a:pt x="0" y="4352"/>
                  </a:lnTo>
                  <a:lnTo>
                    <a:pt x="1461" y="4352"/>
                  </a:lnTo>
                  <a:lnTo>
                    <a:pt x="4544" y="1265"/>
                  </a:lnTo>
                  <a:lnTo>
                    <a:pt x="28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1" name="Google Shape;5271;p74"/>
            <p:cNvSpPr/>
            <p:nvPr/>
          </p:nvSpPr>
          <p:spPr>
            <a:xfrm>
              <a:off x="6349225" y="363300"/>
              <a:ext cx="254100" cy="172575"/>
            </a:xfrm>
            <a:custGeom>
              <a:rect b="b" l="l" r="r" t="t"/>
              <a:pathLst>
                <a:path extrusionOk="0" h="6903" w="10164">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2" name="Google Shape;5272;p74"/>
            <p:cNvSpPr/>
            <p:nvPr/>
          </p:nvSpPr>
          <p:spPr>
            <a:xfrm>
              <a:off x="6235400" y="249400"/>
              <a:ext cx="481825" cy="481825"/>
            </a:xfrm>
            <a:custGeom>
              <a:rect b="b" l="l" r="r" t="t"/>
              <a:pathLst>
                <a:path extrusionOk="0" h="19273" w="19273">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73" name="Google Shape;5273;p74"/>
          <p:cNvGrpSpPr/>
          <p:nvPr/>
        </p:nvGrpSpPr>
        <p:grpSpPr>
          <a:xfrm>
            <a:off x="828875" y="2731810"/>
            <a:ext cx="340204" cy="298116"/>
            <a:chOff x="899850" y="871450"/>
            <a:chExt cx="483175" cy="423400"/>
          </a:xfrm>
        </p:grpSpPr>
        <p:sp>
          <p:nvSpPr>
            <p:cNvPr id="5274" name="Google Shape;5274;p74"/>
            <p:cNvSpPr/>
            <p:nvPr/>
          </p:nvSpPr>
          <p:spPr>
            <a:xfrm>
              <a:off x="1325175" y="1040825"/>
              <a:ext cx="56425" cy="28275"/>
            </a:xfrm>
            <a:custGeom>
              <a:rect b="b" l="l" r="r" t="t"/>
              <a:pathLst>
                <a:path extrusionOk="0" h="1131" w="2257">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5" name="Google Shape;5275;p74"/>
            <p:cNvSpPr/>
            <p:nvPr/>
          </p:nvSpPr>
          <p:spPr>
            <a:xfrm>
              <a:off x="1323750" y="956100"/>
              <a:ext cx="59275" cy="56525"/>
            </a:xfrm>
            <a:custGeom>
              <a:rect b="b" l="l" r="r" t="t"/>
              <a:pathLst>
                <a:path extrusionOk="0" h="2261" w="2371">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6" name="Google Shape;5276;p74"/>
            <p:cNvSpPr/>
            <p:nvPr/>
          </p:nvSpPr>
          <p:spPr>
            <a:xfrm>
              <a:off x="1323750" y="1097250"/>
              <a:ext cx="59275" cy="56525"/>
            </a:xfrm>
            <a:custGeom>
              <a:rect b="b" l="l" r="r" t="t"/>
              <a:pathLst>
                <a:path extrusionOk="0" h="2261" w="2371">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77" name="Google Shape;5277;p74"/>
            <p:cNvSpPr/>
            <p:nvPr/>
          </p:nvSpPr>
          <p:spPr>
            <a:xfrm>
              <a:off x="899850" y="871450"/>
              <a:ext cx="396150" cy="423400"/>
            </a:xfrm>
            <a:custGeom>
              <a:rect b="b" l="l" r="r" t="t"/>
              <a:pathLst>
                <a:path extrusionOk="0" h="16936" w="15846">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278" name="Google Shape;5278;p74"/>
          <p:cNvSpPr/>
          <p:nvPr/>
        </p:nvSpPr>
        <p:spPr>
          <a:xfrm>
            <a:off x="1265674" y="2711214"/>
            <a:ext cx="302200" cy="339253"/>
          </a:xfrm>
          <a:custGeom>
            <a:rect b="b" l="l" r="r" t="t"/>
            <a:pathLst>
              <a:path extrusionOk="0" h="19273" w="17168">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279" name="Google Shape;5279;p74"/>
          <p:cNvGrpSpPr/>
          <p:nvPr/>
        </p:nvGrpSpPr>
        <p:grpSpPr>
          <a:xfrm>
            <a:off x="1660875" y="2711232"/>
            <a:ext cx="340573" cy="339271"/>
            <a:chOff x="2085450" y="842250"/>
            <a:chExt cx="483700" cy="481850"/>
          </a:xfrm>
        </p:grpSpPr>
        <p:sp>
          <p:nvSpPr>
            <p:cNvPr id="5280" name="Google Shape;5280;p74"/>
            <p:cNvSpPr/>
            <p:nvPr/>
          </p:nvSpPr>
          <p:spPr>
            <a:xfrm>
              <a:off x="2085525" y="926925"/>
              <a:ext cx="483625" cy="397175"/>
            </a:xfrm>
            <a:custGeom>
              <a:rect b="b" l="l" r="r" t="t"/>
              <a:pathLst>
                <a:path extrusionOk="0" h="15887" w="19345">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1" name="Google Shape;5281;p74"/>
            <p:cNvSpPr/>
            <p:nvPr/>
          </p:nvSpPr>
          <p:spPr>
            <a:xfrm>
              <a:off x="2085450" y="1151875"/>
              <a:ext cx="143650" cy="87575"/>
            </a:xfrm>
            <a:custGeom>
              <a:rect b="b" l="l" r="r" t="t"/>
              <a:pathLst>
                <a:path extrusionOk="0" h="3503" w="5746">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2" name="Google Shape;5282;p74"/>
            <p:cNvSpPr/>
            <p:nvPr/>
          </p:nvSpPr>
          <p:spPr>
            <a:xfrm>
              <a:off x="2274775" y="842250"/>
              <a:ext cx="294375" cy="197650"/>
            </a:xfrm>
            <a:custGeom>
              <a:rect b="b" l="l" r="r" t="t"/>
              <a:pathLst>
                <a:path extrusionOk="0" h="7906" w="11775">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83" name="Google Shape;5283;p74"/>
          <p:cNvGrpSpPr/>
          <p:nvPr/>
        </p:nvGrpSpPr>
        <p:grpSpPr>
          <a:xfrm>
            <a:off x="2089443" y="2711241"/>
            <a:ext cx="339306" cy="339253"/>
            <a:chOff x="2685825" y="840375"/>
            <a:chExt cx="481900" cy="481825"/>
          </a:xfrm>
        </p:grpSpPr>
        <p:sp>
          <p:nvSpPr>
            <p:cNvPr id="5284" name="Google Shape;5284;p74"/>
            <p:cNvSpPr/>
            <p:nvPr/>
          </p:nvSpPr>
          <p:spPr>
            <a:xfrm>
              <a:off x="2685825" y="840375"/>
              <a:ext cx="481900" cy="481825"/>
            </a:xfrm>
            <a:custGeom>
              <a:rect b="b" l="l" r="r" t="t"/>
              <a:pathLst>
                <a:path extrusionOk="0" h="19273" w="19276">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5" name="Google Shape;5285;p74"/>
            <p:cNvSpPr/>
            <p:nvPr/>
          </p:nvSpPr>
          <p:spPr>
            <a:xfrm>
              <a:off x="2819200" y="983400"/>
              <a:ext cx="205475" cy="197625"/>
            </a:xfrm>
            <a:custGeom>
              <a:rect b="b" l="l" r="r" t="t"/>
              <a:pathLst>
                <a:path extrusionOk="0" h="7905" w="8219">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86" name="Google Shape;5286;p74"/>
          <p:cNvGrpSpPr/>
          <p:nvPr/>
        </p:nvGrpSpPr>
        <p:grpSpPr>
          <a:xfrm>
            <a:off x="2501104" y="2710924"/>
            <a:ext cx="350431" cy="339887"/>
            <a:chOff x="3270675" y="841800"/>
            <a:chExt cx="497700" cy="482725"/>
          </a:xfrm>
        </p:grpSpPr>
        <p:sp>
          <p:nvSpPr>
            <p:cNvPr id="5287" name="Google Shape;5287;p74"/>
            <p:cNvSpPr/>
            <p:nvPr/>
          </p:nvSpPr>
          <p:spPr>
            <a:xfrm>
              <a:off x="3270675" y="902000"/>
              <a:ext cx="447125" cy="422525"/>
            </a:xfrm>
            <a:custGeom>
              <a:rect b="b" l="l" r="r" t="t"/>
              <a:pathLst>
                <a:path extrusionOk="0" h="16901" w="17885">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8" name="Google Shape;5288;p74"/>
            <p:cNvSpPr/>
            <p:nvPr/>
          </p:nvSpPr>
          <p:spPr>
            <a:xfrm>
              <a:off x="3385250" y="841800"/>
              <a:ext cx="279700" cy="220925"/>
            </a:xfrm>
            <a:custGeom>
              <a:rect b="b" l="l" r="r" t="t"/>
              <a:pathLst>
                <a:path extrusionOk="0" h="8837" w="11188">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89" name="Google Shape;5289;p74"/>
            <p:cNvSpPr/>
            <p:nvPr/>
          </p:nvSpPr>
          <p:spPr>
            <a:xfrm>
              <a:off x="3530100" y="924750"/>
              <a:ext cx="238275" cy="250200"/>
            </a:xfrm>
            <a:custGeom>
              <a:rect b="b" l="l" r="r" t="t"/>
              <a:pathLst>
                <a:path extrusionOk="0" h="10008" w="9531">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290" name="Google Shape;5290;p74"/>
          <p:cNvSpPr/>
          <p:nvPr/>
        </p:nvSpPr>
        <p:spPr>
          <a:xfrm>
            <a:off x="2919129" y="2721811"/>
            <a:ext cx="339253" cy="318060"/>
          </a:xfrm>
          <a:custGeom>
            <a:rect b="b" l="l" r="r" t="t"/>
            <a:pathLst>
              <a:path extrusionOk="0" h="18069" w="19273">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291" name="Google Shape;5291;p74"/>
          <p:cNvGrpSpPr/>
          <p:nvPr/>
        </p:nvGrpSpPr>
        <p:grpSpPr>
          <a:xfrm>
            <a:off x="3337249" y="2731783"/>
            <a:ext cx="339253" cy="298169"/>
            <a:chOff x="4467200" y="877100"/>
            <a:chExt cx="481825" cy="423475"/>
          </a:xfrm>
        </p:grpSpPr>
        <p:sp>
          <p:nvSpPr>
            <p:cNvPr id="5292" name="Google Shape;5292;p74"/>
            <p:cNvSpPr/>
            <p:nvPr/>
          </p:nvSpPr>
          <p:spPr>
            <a:xfrm>
              <a:off x="4467200" y="1018225"/>
              <a:ext cx="481825" cy="282350"/>
            </a:xfrm>
            <a:custGeom>
              <a:rect b="b" l="l" r="r" t="t"/>
              <a:pathLst>
                <a:path extrusionOk="0" h="11294" w="19273">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3" name="Google Shape;5293;p74"/>
            <p:cNvSpPr/>
            <p:nvPr/>
          </p:nvSpPr>
          <p:spPr>
            <a:xfrm>
              <a:off x="4608425" y="1129300"/>
              <a:ext cx="45125" cy="60175"/>
            </a:xfrm>
            <a:custGeom>
              <a:rect b="b" l="l" r="r" t="t"/>
              <a:pathLst>
                <a:path extrusionOk="0" h="2407" w="1805">
                  <a:moveTo>
                    <a:pt x="0" y="0"/>
                  </a:moveTo>
                  <a:lnTo>
                    <a:pt x="0" y="2406"/>
                  </a:lnTo>
                  <a:lnTo>
                    <a:pt x="1804" y="12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4" name="Google Shape;5294;p74"/>
            <p:cNvSpPr/>
            <p:nvPr/>
          </p:nvSpPr>
          <p:spPr>
            <a:xfrm>
              <a:off x="4495500" y="877100"/>
              <a:ext cx="141175" cy="141175"/>
            </a:xfrm>
            <a:custGeom>
              <a:rect b="b" l="l" r="r" t="t"/>
              <a:pathLst>
                <a:path extrusionOk="0" h="5647" w="5647">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5" name="Google Shape;5295;p74"/>
            <p:cNvSpPr/>
            <p:nvPr/>
          </p:nvSpPr>
          <p:spPr>
            <a:xfrm>
              <a:off x="4636650" y="877100"/>
              <a:ext cx="141175" cy="141175"/>
            </a:xfrm>
            <a:custGeom>
              <a:rect b="b" l="l" r="r" t="t"/>
              <a:pathLst>
                <a:path extrusionOk="0" h="5647" w="5647">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96" name="Google Shape;5296;p74"/>
          <p:cNvGrpSpPr/>
          <p:nvPr/>
        </p:nvGrpSpPr>
        <p:grpSpPr>
          <a:xfrm>
            <a:off x="3752140" y="2711232"/>
            <a:ext cx="354778" cy="339271"/>
            <a:chOff x="5045500" y="842250"/>
            <a:chExt cx="503875" cy="481850"/>
          </a:xfrm>
        </p:grpSpPr>
        <p:sp>
          <p:nvSpPr>
            <p:cNvPr id="5297" name="Google Shape;5297;p74"/>
            <p:cNvSpPr/>
            <p:nvPr/>
          </p:nvSpPr>
          <p:spPr>
            <a:xfrm>
              <a:off x="5045500" y="842250"/>
              <a:ext cx="503875" cy="481850"/>
            </a:xfrm>
            <a:custGeom>
              <a:rect b="b" l="l" r="r" t="t"/>
              <a:pathLst>
                <a:path extrusionOk="0" h="19274" w="20155">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298" name="Google Shape;5298;p74"/>
            <p:cNvSpPr/>
            <p:nvPr/>
          </p:nvSpPr>
          <p:spPr>
            <a:xfrm>
              <a:off x="5221050" y="898625"/>
              <a:ext cx="254100" cy="254100"/>
            </a:xfrm>
            <a:custGeom>
              <a:rect b="b" l="l" r="r" t="t"/>
              <a:pathLst>
                <a:path extrusionOk="0" h="10164" w="10164">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299" name="Google Shape;5299;p74"/>
          <p:cNvGrpSpPr/>
          <p:nvPr/>
        </p:nvGrpSpPr>
        <p:grpSpPr>
          <a:xfrm>
            <a:off x="4174987" y="2737451"/>
            <a:ext cx="336965" cy="286833"/>
            <a:chOff x="5645200" y="879425"/>
            <a:chExt cx="478575" cy="407375"/>
          </a:xfrm>
        </p:grpSpPr>
        <p:sp>
          <p:nvSpPr>
            <p:cNvPr id="5300" name="Google Shape;5300;p74"/>
            <p:cNvSpPr/>
            <p:nvPr/>
          </p:nvSpPr>
          <p:spPr>
            <a:xfrm>
              <a:off x="6004200" y="1075025"/>
              <a:ext cx="86075" cy="93450"/>
            </a:xfrm>
            <a:custGeom>
              <a:rect b="b" l="l" r="r" t="t"/>
              <a:pathLst>
                <a:path extrusionOk="0" h="3738" w="3443">
                  <a:moveTo>
                    <a:pt x="1" y="0"/>
                  </a:moveTo>
                  <a:lnTo>
                    <a:pt x="1" y="3737"/>
                  </a:lnTo>
                  <a:lnTo>
                    <a:pt x="1907" y="3737"/>
                  </a:lnTo>
                  <a:cubicBezTo>
                    <a:pt x="2157" y="3737"/>
                    <a:pt x="2377" y="3574"/>
                    <a:pt x="2449" y="3334"/>
                  </a:cubicBezTo>
                  <a:lnTo>
                    <a:pt x="34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1" name="Google Shape;5301;p74"/>
            <p:cNvSpPr/>
            <p:nvPr/>
          </p:nvSpPr>
          <p:spPr>
            <a:xfrm>
              <a:off x="5880900" y="953275"/>
              <a:ext cx="95100" cy="93525"/>
            </a:xfrm>
            <a:custGeom>
              <a:rect b="b" l="l" r="r" t="t"/>
              <a:pathLst>
                <a:path extrusionOk="0" h="3741" w="3804">
                  <a:moveTo>
                    <a:pt x="0" y="1"/>
                  </a:moveTo>
                  <a:lnTo>
                    <a:pt x="0" y="3741"/>
                  </a:lnTo>
                  <a:lnTo>
                    <a:pt x="3804" y="3741"/>
                  </a:lnTo>
                  <a:lnTo>
                    <a:pt x="3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2" name="Google Shape;5302;p74"/>
            <p:cNvSpPr/>
            <p:nvPr/>
          </p:nvSpPr>
          <p:spPr>
            <a:xfrm>
              <a:off x="6004200" y="953275"/>
              <a:ext cx="119575" cy="93525"/>
            </a:xfrm>
            <a:custGeom>
              <a:rect b="b" l="l" r="r" t="t"/>
              <a:pathLst>
                <a:path extrusionOk="0" h="3741" w="4783">
                  <a:moveTo>
                    <a:pt x="1" y="1"/>
                  </a:moveTo>
                  <a:lnTo>
                    <a:pt x="1" y="3741"/>
                  </a:lnTo>
                  <a:lnTo>
                    <a:pt x="3777" y="3741"/>
                  </a:lnTo>
                  <a:lnTo>
                    <a:pt x="4674" y="727"/>
                  </a:lnTo>
                  <a:cubicBezTo>
                    <a:pt x="4783" y="365"/>
                    <a:pt x="4512" y="1"/>
                    <a:pt x="4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3" name="Google Shape;5303;p74"/>
            <p:cNvSpPr/>
            <p:nvPr/>
          </p:nvSpPr>
          <p:spPr>
            <a:xfrm>
              <a:off x="5880900" y="1075025"/>
              <a:ext cx="95100" cy="93450"/>
            </a:xfrm>
            <a:custGeom>
              <a:rect b="b" l="l" r="r" t="t"/>
              <a:pathLst>
                <a:path extrusionOk="0" h="3738" w="3804">
                  <a:moveTo>
                    <a:pt x="0" y="0"/>
                  </a:moveTo>
                  <a:lnTo>
                    <a:pt x="0" y="3737"/>
                  </a:lnTo>
                  <a:lnTo>
                    <a:pt x="3804" y="3737"/>
                  </a:lnTo>
                  <a:lnTo>
                    <a:pt x="3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4" name="Google Shape;5304;p74"/>
            <p:cNvSpPr/>
            <p:nvPr/>
          </p:nvSpPr>
          <p:spPr>
            <a:xfrm>
              <a:off x="5645200" y="879425"/>
              <a:ext cx="207500" cy="167375"/>
            </a:xfrm>
            <a:custGeom>
              <a:rect b="b" l="l" r="r" t="t"/>
              <a:pathLst>
                <a:path extrusionOk="0" h="6695" w="830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5" name="Google Shape;5305;p74"/>
            <p:cNvSpPr/>
            <p:nvPr/>
          </p:nvSpPr>
          <p:spPr>
            <a:xfrm>
              <a:off x="5722500" y="1075025"/>
              <a:ext cx="370875" cy="211775"/>
            </a:xfrm>
            <a:custGeom>
              <a:rect b="b" l="l" r="r" t="t"/>
              <a:pathLst>
                <a:path extrusionOk="0" h="8471" w="14835">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06" name="Google Shape;5306;p74"/>
          <p:cNvGrpSpPr/>
          <p:nvPr/>
        </p:nvGrpSpPr>
        <p:grpSpPr>
          <a:xfrm>
            <a:off x="4611062" y="2711241"/>
            <a:ext cx="298186" cy="339253"/>
            <a:chOff x="6264525" y="842250"/>
            <a:chExt cx="423500" cy="481825"/>
          </a:xfrm>
        </p:grpSpPr>
        <p:sp>
          <p:nvSpPr>
            <p:cNvPr id="5307" name="Google Shape;5307;p74"/>
            <p:cNvSpPr/>
            <p:nvPr/>
          </p:nvSpPr>
          <p:spPr>
            <a:xfrm>
              <a:off x="6264525" y="1033450"/>
              <a:ext cx="135300" cy="266450"/>
            </a:xfrm>
            <a:custGeom>
              <a:rect b="b" l="l" r="r" t="t"/>
              <a:pathLst>
                <a:path extrusionOk="0" h="10658" w="5412">
                  <a:moveTo>
                    <a:pt x="1" y="1"/>
                  </a:moveTo>
                  <a:lnTo>
                    <a:pt x="1" y="9932"/>
                  </a:lnTo>
                  <a:cubicBezTo>
                    <a:pt x="1" y="10182"/>
                    <a:pt x="61" y="10429"/>
                    <a:pt x="169" y="10658"/>
                  </a:cubicBezTo>
                  <a:lnTo>
                    <a:pt x="5412" y="541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8" name="Google Shape;5308;p74"/>
            <p:cNvSpPr/>
            <p:nvPr/>
          </p:nvSpPr>
          <p:spPr>
            <a:xfrm>
              <a:off x="6552700" y="1033450"/>
              <a:ext cx="135325" cy="266450"/>
            </a:xfrm>
            <a:custGeom>
              <a:rect b="b" l="l" r="r" t="t"/>
              <a:pathLst>
                <a:path extrusionOk="0" h="10658" w="5413">
                  <a:moveTo>
                    <a:pt x="5412" y="1"/>
                  </a:moveTo>
                  <a:lnTo>
                    <a:pt x="1" y="5415"/>
                  </a:lnTo>
                  <a:lnTo>
                    <a:pt x="5243" y="10658"/>
                  </a:lnTo>
                  <a:cubicBezTo>
                    <a:pt x="5352" y="10429"/>
                    <a:pt x="5412" y="10182"/>
                    <a:pt x="5412" y="9932"/>
                  </a:cubicBezTo>
                  <a:lnTo>
                    <a:pt x="5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09" name="Google Shape;5309;p74"/>
            <p:cNvSpPr/>
            <p:nvPr/>
          </p:nvSpPr>
          <p:spPr>
            <a:xfrm>
              <a:off x="6462150" y="985275"/>
              <a:ext cx="28025" cy="28250"/>
            </a:xfrm>
            <a:custGeom>
              <a:rect b="b" l="l" r="r" t="t"/>
              <a:pathLst>
                <a:path extrusionOk="0" h="1130" w="1121">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0" name="Google Shape;5310;p74"/>
            <p:cNvSpPr/>
            <p:nvPr/>
          </p:nvSpPr>
          <p:spPr>
            <a:xfrm>
              <a:off x="6288775" y="1182900"/>
              <a:ext cx="375075" cy="141175"/>
            </a:xfrm>
            <a:custGeom>
              <a:rect b="b" l="l" r="r" t="t"/>
              <a:pathLst>
                <a:path extrusionOk="0" h="5647" w="15003">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1" name="Google Shape;5311;p74"/>
            <p:cNvSpPr/>
            <p:nvPr/>
          </p:nvSpPr>
          <p:spPr>
            <a:xfrm>
              <a:off x="6278675" y="965325"/>
              <a:ext cx="42350" cy="84725"/>
            </a:xfrm>
            <a:custGeom>
              <a:rect b="b" l="l" r="r" t="t"/>
              <a:pathLst>
                <a:path extrusionOk="0" h="3389" w="1694">
                  <a:moveTo>
                    <a:pt x="1693" y="1"/>
                  </a:moveTo>
                  <a:lnTo>
                    <a:pt x="1" y="1693"/>
                  </a:lnTo>
                  <a:lnTo>
                    <a:pt x="1693" y="3388"/>
                  </a:lnTo>
                  <a:lnTo>
                    <a:pt x="1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2" name="Google Shape;5312;p74"/>
            <p:cNvSpPr/>
            <p:nvPr/>
          </p:nvSpPr>
          <p:spPr>
            <a:xfrm>
              <a:off x="6631525" y="965325"/>
              <a:ext cx="42400" cy="84725"/>
            </a:xfrm>
            <a:custGeom>
              <a:rect b="b" l="l" r="r" t="t"/>
              <a:pathLst>
                <a:path extrusionOk="0" h="3389" w="1696">
                  <a:moveTo>
                    <a:pt x="1" y="1"/>
                  </a:moveTo>
                  <a:lnTo>
                    <a:pt x="1" y="3388"/>
                  </a:lnTo>
                  <a:lnTo>
                    <a:pt x="1696" y="169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3" name="Google Shape;5313;p74"/>
            <p:cNvSpPr/>
            <p:nvPr/>
          </p:nvSpPr>
          <p:spPr>
            <a:xfrm>
              <a:off x="6349225" y="842250"/>
              <a:ext cx="254100" cy="312425"/>
            </a:xfrm>
            <a:custGeom>
              <a:rect b="b" l="l" r="r" t="t"/>
              <a:pathLst>
                <a:path extrusionOk="0" h="12497" w="10164">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14" name="Google Shape;5314;p74"/>
          <p:cNvGrpSpPr/>
          <p:nvPr/>
        </p:nvGrpSpPr>
        <p:grpSpPr>
          <a:xfrm>
            <a:off x="829350" y="3125895"/>
            <a:ext cx="339253" cy="339253"/>
            <a:chOff x="900750" y="1436075"/>
            <a:chExt cx="481825" cy="481825"/>
          </a:xfrm>
        </p:grpSpPr>
        <p:sp>
          <p:nvSpPr>
            <p:cNvPr id="5315" name="Google Shape;5315;p74"/>
            <p:cNvSpPr/>
            <p:nvPr/>
          </p:nvSpPr>
          <p:spPr>
            <a:xfrm>
              <a:off x="900750" y="1627500"/>
              <a:ext cx="481825" cy="290400"/>
            </a:xfrm>
            <a:custGeom>
              <a:rect b="b" l="l" r="r" t="t"/>
              <a:pathLst>
                <a:path extrusionOk="0" h="11616" w="19273">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6" name="Google Shape;5316;p74"/>
            <p:cNvSpPr/>
            <p:nvPr/>
          </p:nvSpPr>
          <p:spPr>
            <a:xfrm>
              <a:off x="1296950" y="1549900"/>
              <a:ext cx="71550" cy="105850"/>
            </a:xfrm>
            <a:custGeom>
              <a:rect b="b" l="l" r="r" t="t"/>
              <a:pathLst>
                <a:path extrusionOk="0" h="4234" w="2862">
                  <a:moveTo>
                    <a:pt x="0" y="0"/>
                  </a:moveTo>
                  <a:lnTo>
                    <a:pt x="0" y="4234"/>
                  </a:lnTo>
                  <a:lnTo>
                    <a:pt x="2861" y="2117"/>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7" name="Google Shape;5317;p74"/>
            <p:cNvSpPr/>
            <p:nvPr/>
          </p:nvSpPr>
          <p:spPr>
            <a:xfrm>
              <a:off x="914900" y="1549900"/>
              <a:ext cx="71550" cy="105850"/>
            </a:xfrm>
            <a:custGeom>
              <a:rect b="b" l="l" r="r" t="t"/>
              <a:pathLst>
                <a:path extrusionOk="0" h="4234" w="2862">
                  <a:moveTo>
                    <a:pt x="2861" y="0"/>
                  </a:moveTo>
                  <a:lnTo>
                    <a:pt x="0" y="2117"/>
                  </a:lnTo>
                  <a:lnTo>
                    <a:pt x="2861" y="4234"/>
                  </a:lnTo>
                  <a:lnTo>
                    <a:pt x="28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18" name="Google Shape;5318;p74"/>
            <p:cNvSpPr/>
            <p:nvPr/>
          </p:nvSpPr>
          <p:spPr>
            <a:xfrm>
              <a:off x="1014650" y="1436075"/>
              <a:ext cx="254100" cy="336150"/>
            </a:xfrm>
            <a:custGeom>
              <a:rect b="b" l="l" r="r" t="t"/>
              <a:pathLst>
                <a:path extrusionOk="0" h="13446" w="10164">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19" name="Google Shape;5319;p74"/>
          <p:cNvGrpSpPr/>
          <p:nvPr/>
        </p:nvGrpSpPr>
        <p:grpSpPr>
          <a:xfrm>
            <a:off x="1247198" y="3186183"/>
            <a:ext cx="339253" cy="218676"/>
            <a:chOff x="1492675" y="1520750"/>
            <a:chExt cx="481825" cy="310575"/>
          </a:xfrm>
        </p:grpSpPr>
        <p:sp>
          <p:nvSpPr>
            <p:cNvPr id="5320" name="Google Shape;5320;p74"/>
            <p:cNvSpPr/>
            <p:nvPr/>
          </p:nvSpPr>
          <p:spPr>
            <a:xfrm>
              <a:off x="1492675" y="1540400"/>
              <a:ext cx="481825" cy="290925"/>
            </a:xfrm>
            <a:custGeom>
              <a:rect b="b" l="l" r="r" t="t"/>
              <a:pathLst>
                <a:path extrusionOk="0" h="11637" w="19273">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1" name="Google Shape;5321;p74"/>
            <p:cNvSpPr/>
            <p:nvPr/>
          </p:nvSpPr>
          <p:spPr>
            <a:xfrm>
              <a:off x="1522575" y="1520750"/>
              <a:ext cx="421975" cy="165800"/>
            </a:xfrm>
            <a:custGeom>
              <a:rect b="b" l="l" r="r" t="t"/>
              <a:pathLst>
                <a:path extrusionOk="0" h="6632" w="16879">
                  <a:moveTo>
                    <a:pt x="497" y="1"/>
                  </a:moveTo>
                  <a:cubicBezTo>
                    <a:pt x="328" y="1"/>
                    <a:pt x="160" y="31"/>
                    <a:pt x="0" y="82"/>
                  </a:cubicBezTo>
                  <a:lnTo>
                    <a:pt x="8441" y="6631"/>
                  </a:lnTo>
                  <a:lnTo>
                    <a:pt x="16878" y="82"/>
                  </a:lnTo>
                  <a:cubicBezTo>
                    <a:pt x="16719" y="31"/>
                    <a:pt x="16550" y="1"/>
                    <a:pt x="163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22" name="Google Shape;5322;p74"/>
          <p:cNvGrpSpPr/>
          <p:nvPr/>
        </p:nvGrpSpPr>
        <p:grpSpPr>
          <a:xfrm>
            <a:off x="1654995" y="3125877"/>
            <a:ext cx="352332" cy="339288"/>
            <a:chOff x="2071000" y="1435025"/>
            <a:chExt cx="500400" cy="481875"/>
          </a:xfrm>
        </p:grpSpPr>
        <p:sp>
          <p:nvSpPr>
            <p:cNvPr id="5323" name="Google Shape;5323;p74"/>
            <p:cNvSpPr/>
            <p:nvPr/>
          </p:nvSpPr>
          <p:spPr>
            <a:xfrm>
              <a:off x="2425125" y="1718700"/>
              <a:ext cx="146275" cy="141750"/>
            </a:xfrm>
            <a:custGeom>
              <a:rect b="b" l="l" r="r" t="t"/>
              <a:pathLst>
                <a:path extrusionOk="0" h="5670" w="5851">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4" name="Google Shape;5324;p74"/>
            <p:cNvSpPr/>
            <p:nvPr/>
          </p:nvSpPr>
          <p:spPr>
            <a:xfrm>
              <a:off x="2071000" y="1477850"/>
              <a:ext cx="453125" cy="439050"/>
            </a:xfrm>
            <a:custGeom>
              <a:rect b="b" l="l" r="r" t="t"/>
              <a:pathLst>
                <a:path extrusionOk="0" h="17562" w="18125">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5" name="Google Shape;5325;p74"/>
            <p:cNvSpPr/>
            <p:nvPr/>
          </p:nvSpPr>
          <p:spPr>
            <a:xfrm>
              <a:off x="2141600" y="1435025"/>
              <a:ext cx="146300" cy="141850"/>
            </a:xfrm>
            <a:custGeom>
              <a:rect b="b" l="l" r="r" t="t"/>
              <a:pathLst>
                <a:path extrusionOk="0" h="5674" w="5852">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26" name="Google Shape;5326;p74"/>
          <p:cNvGrpSpPr/>
          <p:nvPr/>
        </p:nvGrpSpPr>
        <p:grpSpPr>
          <a:xfrm>
            <a:off x="2083159" y="3146709"/>
            <a:ext cx="351874" cy="297623"/>
            <a:chOff x="2678350" y="1464650"/>
            <a:chExt cx="499750" cy="422700"/>
          </a:xfrm>
        </p:grpSpPr>
        <p:sp>
          <p:nvSpPr>
            <p:cNvPr id="5327" name="Google Shape;5327;p74"/>
            <p:cNvSpPr/>
            <p:nvPr/>
          </p:nvSpPr>
          <p:spPr>
            <a:xfrm>
              <a:off x="3081050" y="1542700"/>
              <a:ext cx="97050" cy="267350"/>
            </a:xfrm>
            <a:custGeom>
              <a:rect b="b" l="l" r="r" t="t"/>
              <a:pathLst>
                <a:path extrusionOk="0" h="10694" w="3882">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8" name="Google Shape;5328;p74"/>
            <p:cNvSpPr/>
            <p:nvPr/>
          </p:nvSpPr>
          <p:spPr>
            <a:xfrm>
              <a:off x="3041000" y="1582600"/>
              <a:ext cx="75075" cy="187725"/>
            </a:xfrm>
            <a:custGeom>
              <a:rect b="b" l="l" r="r" t="t"/>
              <a:pathLst>
                <a:path extrusionOk="0" h="7509" w="3003">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29" name="Google Shape;5329;p74"/>
            <p:cNvSpPr/>
            <p:nvPr/>
          </p:nvSpPr>
          <p:spPr>
            <a:xfrm>
              <a:off x="2678350" y="1464650"/>
              <a:ext cx="339700" cy="422700"/>
            </a:xfrm>
            <a:custGeom>
              <a:rect b="b" l="l" r="r" t="t"/>
              <a:pathLst>
                <a:path extrusionOk="0" h="16908" w="13588">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30" name="Google Shape;5330;p74"/>
          <p:cNvGrpSpPr/>
          <p:nvPr/>
        </p:nvGrpSpPr>
        <p:grpSpPr>
          <a:xfrm>
            <a:off x="2506692" y="3125895"/>
            <a:ext cx="339253" cy="339253"/>
            <a:chOff x="3271200" y="1435075"/>
            <a:chExt cx="481825" cy="481825"/>
          </a:xfrm>
        </p:grpSpPr>
        <p:sp>
          <p:nvSpPr>
            <p:cNvPr id="5331" name="Google Shape;5331;p74"/>
            <p:cNvSpPr/>
            <p:nvPr/>
          </p:nvSpPr>
          <p:spPr>
            <a:xfrm>
              <a:off x="3271200" y="1435075"/>
              <a:ext cx="481825" cy="481825"/>
            </a:xfrm>
            <a:custGeom>
              <a:rect b="b" l="l" r="r" t="t"/>
              <a:pathLst>
                <a:path extrusionOk="0" h="19273" w="19273">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2" name="Google Shape;5332;p74"/>
            <p:cNvSpPr/>
            <p:nvPr/>
          </p:nvSpPr>
          <p:spPr>
            <a:xfrm>
              <a:off x="3356575" y="1520525"/>
              <a:ext cx="311000" cy="311025"/>
            </a:xfrm>
            <a:custGeom>
              <a:rect b="b" l="l" r="r" t="t"/>
              <a:pathLst>
                <a:path extrusionOk="0" h="12441" w="1244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33" name="Google Shape;5333;p74"/>
          <p:cNvGrpSpPr/>
          <p:nvPr/>
        </p:nvGrpSpPr>
        <p:grpSpPr>
          <a:xfrm>
            <a:off x="2917165" y="3125877"/>
            <a:ext cx="343442" cy="339288"/>
            <a:chOff x="3858100" y="1435075"/>
            <a:chExt cx="487775" cy="481875"/>
          </a:xfrm>
        </p:grpSpPr>
        <p:sp>
          <p:nvSpPr>
            <p:cNvPr id="5334" name="Google Shape;5334;p74"/>
            <p:cNvSpPr/>
            <p:nvPr/>
          </p:nvSpPr>
          <p:spPr>
            <a:xfrm>
              <a:off x="3858100" y="1868750"/>
              <a:ext cx="55575" cy="48200"/>
            </a:xfrm>
            <a:custGeom>
              <a:rect b="b" l="l" r="r" t="t"/>
              <a:pathLst>
                <a:path extrusionOk="0" h="1928" w="2223">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5" name="Google Shape;5335;p74"/>
            <p:cNvSpPr/>
            <p:nvPr/>
          </p:nvSpPr>
          <p:spPr>
            <a:xfrm>
              <a:off x="3917950" y="1808500"/>
              <a:ext cx="60350" cy="48525"/>
            </a:xfrm>
            <a:custGeom>
              <a:rect b="b" l="l" r="r" t="t"/>
              <a:pathLst>
                <a:path extrusionOk="0" h="1941" w="2414">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6" name="Google Shape;5336;p74"/>
            <p:cNvSpPr/>
            <p:nvPr/>
          </p:nvSpPr>
          <p:spPr>
            <a:xfrm>
              <a:off x="3876450" y="1435075"/>
              <a:ext cx="450375" cy="251250"/>
            </a:xfrm>
            <a:custGeom>
              <a:rect b="b" l="l" r="r" t="t"/>
              <a:pathLst>
                <a:path extrusionOk="0" h="10050" w="18015">
                  <a:moveTo>
                    <a:pt x="18014" y="1"/>
                  </a:moveTo>
                  <a:lnTo>
                    <a:pt x="561" y="4762"/>
                  </a:lnTo>
                  <a:cubicBezTo>
                    <a:pt x="121" y="4882"/>
                    <a:pt x="1" y="5448"/>
                    <a:pt x="350" y="5740"/>
                  </a:cubicBezTo>
                  <a:lnTo>
                    <a:pt x="5584" y="10049"/>
                  </a:lnTo>
                  <a:lnTo>
                    <a:pt x="180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7" name="Google Shape;5337;p74"/>
            <p:cNvSpPr/>
            <p:nvPr/>
          </p:nvSpPr>
          <p:spPr>
            <a:xfrm>
              <a:off x="4094925" y="1456025"/>
              <a:ext cx="250950" cy="445250"/>
            </a:xfrm>
            <a:custGeom>
              <a:rect b="b" l="l" r="r" t="t"/>
              <a:pathLst>
                <a:path extrusionOk="0" h="17810" w="10038">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38" name="Google Shape;5338;p74"/>
            <p:cNvSpPr/>
            <p:nvPr/>
          </p:nvSpPr>
          <p:spPr>
            <a:xfrm>
              <a:off x="3993575" y="1542825"/>
              <a:ext cx="245025" cy="242525"/>
            </a:xfrm>
            <a:custGeom>
              <a:rect b="b" l="l" r="r" t="t"/>
              <a:pathLst>
                <a:path extrusionOk="0" h="9701" w="9801">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39" name="Google Shape;5339;p74"/>
          <p:cNvGrpSpPr/>
          <p:nvPr/>
        </p:nvGrpSpPr>
        <p:grpSpPr>
          <a:xfrm>
            <a:off x="3337249" y="3125895"/>
            <a:ext cx="339253" cy="339253"/>
            <a:chOff x="4456875" y="1435075"/>
            <a:chExt cx="481825" cy="481825"/>
          </a:xfrm>
        </p:grpSpPr>
        <p:sp>
          <p:nvSpPr>
            <p:cNvPr id="5340" name="Google Shape;5340;p74"/>
            <p:cNvSpPr/>
            <p:nvPr/>
          </p:nvSpPr>
          <p:spPr>
            <a:xfrm>
              <a:off x="4624975" y="1465275"/>
              <a:ext cx="56650" cy="86000"/>
            </a:xfrm>
            <a:custGeom>
              <a:rect b="b" l="l" r="r" t="t"/>
              <a:pathLst>
                <a:path extrusionOk="0" h="3440" w="2266">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1" name="Google Shape;5341;p74"/>
            <p:cNvSpPr/>
            <p:nvPr/>
          </p:nvSpPr>
          <p:spPr>
            <a:xfrm>
              <a:off x="4615275" y="1797425"/>
              <a:ext cx="66350" cy="89375"/>
            </a:xfrm>
            <a:custGeom>
              <a:rect b="b" l="l" r="r" t="t"/>
              <a:pathLst>
                <a:path extrusionOk="0" h="3575" w="2654">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2" name="Google Shape;5342;p74"/>
            <p:cNvSpPr/>
            <p:nvPr/>
          </p:nvSpPr>
          <p:spPr>
            <a:xfrm>
              <a:off x="4583125" y="1547250"/>
              <a:ext cx="28250" cy="28250"/>
            </a:xfrm>
            <a:custGeom>
              <a:rect b="b" l="l" r="r" t="t"/>
              <a:pathLst>
                <a:path extrusionOk="0" h="1130" w="113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3" name="Google Shape;5343;p74"/>
            <p:cNvSpPr/>
            <p:nvPr/>
          </p:nvSpPr>
          <p:spPr>
            <a:xfrm>
              <a:off x="4597950" y="1576075"/>
              <a:ext cx="83675" cy="87525"/>
            </a:xfrm>
            <a:custGeom>
              <a:rect b="b" l="l" r="r" t="t"/>
              <a:pathLst>
                <a:path extrusionOk="0" h="3501" w="3347">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4" name="Google Shape;5344;p74"/>
            <p:cNvSpPr/>
            <p:nvPr/>
          </p:nvSpPr>
          <p:spPr>
            <a:xfrm>
              <a:off x="4597650" y="1692175"/>
              <a:ext cx="83975" cy="82450"/>
            </a:xfrm>
            <a:custGeom>
              <a:rect b="b" l="l" r="r" t="t"/>
              <a:pathLst>
                <a:path extrusionOk="0" h="3298" w="3359">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5" name="Google Shape;5345;p74"/>
            <p:cNvSpPr/>
            <p:nvPr/>
          </p:nvSpPr>
          <p:spPr>
            <a:xfrm>
              <a:off x="4798050" y="1663575"/>
              <a:ext cx="28475" cy="28250"/>
            </a:xfrm>
            <a:custGeom>
              <a:rect b="b" l="l" r="r" t="t"/>
              <a:pathLst>
                <a:path extrusionOk="0" h="1130" w="1139">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6" name="Google Shape;5346;p74"/>
            <p:cNvSpPr/>
            <p:nvPr/>
          </p:nvSpPr>
          <p:spPr>
            <a:xfrm>
              <a:off x="4710200" y="1435075"/>
              <a:ext cx="228500" cy="228525"/>
            </a:xfrm>
            <a:custGeom>
              <a:rect b="b" l="l" r="r" t="t"/>
              <a:pathLst>
                <a:path extrusionOk="0" h="9141" w="914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7" name="Google Shape;5347;p74"/>
            <p:cNvSpPr/>
            <p:nvPr/>
          </p:nvSpPr>
          <p:spPr>
            <a:xfrm>
              <a:off x="4819200" y="1593475"/>
              <a:ext cx="89400" cy="70125"/>
            </a:xfrm>
            <a:custGeom>
              <a:rect b="b" l="l" r="r" t="t"/>
              <a:pathLst>
                <a:path extrusionOk="0" h="2805" w="3576">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8" name="Google Shape;5348;p74"/>
            <p:cNvSpPr/>
            <p:nvPr/>
          </p:nvSpPr>
          <p:spPr>
            <a:xfrm>
              <a:off x="4819200" y="1692175"/>
              <a:ext cx="89475" cy="66275"/>
            </a:xfrm>
            <a:custGeom>
              <a:rect b="b" l="l" r="r" t="t"/>
              <a:pathLst>
                <a:path extrusionOk="0" h="2651" w="3579">
                  <a:moveTo>
                    <a:pt x="1317" y="0"/>
                  </a:moveTo>
                  <a:cubicBezTo>
                    <a:pt x="1133" y="500"/>
                    <a:pt x="727" y="883"/>
                    <a:pt x="215" y="1033"/>
                  </a:cubicBezTo>
                  <a:cubicBezTo>
                    <a:pt x="166" y="1593"/>
                    <a:pt x="94" y="2132"/>
                    <a:pt x="1" y="2650"/>
                  </a:cubicBezTo>
                  <a:cubicBezTo>
                    <a:pt x="1889" y="2030"/>
                    <a:pt x="3223" y="1078"/>
                    <a:pt x="35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49" name="Google Shape;5349;p74"/>
            <p:cNvSpPr/>
            <p:nvPr/>
          </p:nvSpPr>
          <p:spPr>
            <a:xfrm>
              <a:off x="4456875" y="1691800"/>
              <a:ext cx="225125" cy="225100"/>
            </a:xfrm>
            <a:custGeom>
              <a:rect b="b" l="l" r="r" t="t"/>
              <a:pathLst>
                <a:path extrusionOk="0" h="9004" w="9005">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0" name="Google Shape;5350;p74"/>
            <p:cNvSpPr/>
            <p:nvPr/>
          </p:nvSpPr>
          <p:spPr>
            <a:xfrm>
              <a:off x="4487000" y="1595125"/>
              <a:ext cx="88925" cy="68475"/>
            </a:xfrm>
            <a:custGeom>
              <a:rect b="b" l="l" r="r" t="t"/>
              <a:pathLst>
                <a:path extrusionOk="0" h="2739" w="3557">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1" name="Google Shape;5351;p74"/>
            <p:cNvSpPr/>
            <p:nvPr/>
          </p:nvSpPr>
          <p:spPr>
            <a:xfrm>
              <a:off x="4486925" y="1692175"/>
              <a:ext cx="89450" cy="66350"/>
            </a:xfrm>
            <a:custGeom>
              <a:rect b="b" l="l" r="r" t="t"/>
              <a:pathLst>
                <a:path extrusionOk="0" h="2654" w="3578">
                  <a:moveTo>
                    <a:pt x="0" y="0"/>
                  </a:moveTo>
                  <a:cubicBezTo>
                    <a:pt x="352" y="1078"/>
                    <a:pt x="1689" y="2030"/>
                    <a:pt x="3578" y="2653"/>
                  </a:cubicBezTo>
                  <a:cubicBezTo>
                    <a:pt x="3418" y="1777"/>
                    <a:pt x="3325" y="889"/>
                    <a:pt x="3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2" name="Google Shape;5352;p74"/>
            <p:cNvSpPr/>
            <p:nvPr/>
          </p:nvSpPr>
          <p:spPr>
            <a:xfrm>
              <a:off x="4456875" y="1435075"/>
              <a:ext cx="225125" cy="228525"/>
            </a:xfrm>
            <a:custGeom>
              <a:rect b="b" l="l" r="r" t="t"/>
              <a:pathLst>
                <a:path extrusionOk="0" h="9141" w="9005">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3" name="Google Shape;5353;p74"/>
            <p:cNvSpPr/>
            <p:nvPr/>
          </p:nvSpPr>
          <p:spPr>
            <a:xfrm>
              <a:off x="4710200" y="1691800"/>
              <a:ext cx="228500" cy="225100"/>
            </a:xfrm>
            <a:custGeom>
              <a:rect b="b" l="l" r="r" t="t"/>
              <a:pathLst>
                <a:path extrusionOk="0" h="9004" w="914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4" name="Google Shape;5354;p74"/>
            <p:cNvSpPr/>
            <p:nvPr/>
          </p:nvSpPr>
          <p:spPr>
            <a:xfrm>
              <a:off x="4710200" y="1465200"/>
              <a:ext cx="70025" cy="89375"/>
            </a:xfrm>
            <a:custGeom>
              <a:rect b="b" l="l" r="r" t="t"/>
              <a:pathLst>
                <a:path extrusionOk="0" h="3575" w="2801">
                  <a:moveTo>
                    <a:pt x="1" y="0"/>
                  </a:moveTo>
                  <a:lnTo>
                    <a:pt x="1" y="3298"/>
                  </a:lnTo>
                  <a:cubicBezTo>
                    <a:pt x="937" y="3328"/>
                    <a:pt x="1961" y="3421"/>
                    <a:pt x="2801" y="3575"/>
                  </a:cubicBezTo>
                  <a:cubicBezTo>
                    <a:pt x="2181" y="1687"/>
                    <a:pt x="1082" y="35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5" name="Google Shape;5355;p74"/>
            <p:cNvSpPr/>
            <p:nvPr/>
          </p:nvSpPr>
          <p:spPr>
            <a:xfrm>
              <a:off x="4710200" y="1575850"/>
              <a:ext cx="86150" cy="87750"/>
            </a:xfrm>
            <a:custGeom>
              <a:rect b="b" l="l" r="r" t="t"/>
              <a:pathLst>
                <a:path extrusionOk="0" h="3510" w="3446">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6" name="Google Shape;5356;p74"/>
            <p:cNvSpPr/>
            <p:nvPr/>
          </p:nvSpPr>
          <p:spPr>
            <a:xfrm>
              <a:off x="4710200" y="1797500"/>
              <a:ext cx="70025" cy="89375"/>
            </a:xfrm>
            <a:custGeom>
              <a:rect b="b" l="l" r="r" t="t"/>
              <a:pathLst>
                <a:path extrusionOk="0" h="3575" w="2801">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7" name="Google Shape;5357;p74"/>
            <p:cNvSpPr/>
            <p:nvPr/>
          </p:nvSpPr>
          <p:spPr>
            <a:xfrm>
              <a:off x="4681975" y="1776400"/>
              <a:ext cx="28250" cy="28350"/>
            </a:xfrm>
            <a:custGeom>
              <a:rect b="b" l="l" r="r" t="t"/>
              <a:pathLst>
                <a:path extrusionOk="0" h="1134" w="113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58" name="Google Shape;5358;p74"/>
            <p:cNvSpPr/>
            <p:nvPr/>
          </p:nvSpPr>
          <p:spPr>
            <a:xfrm>
              <a:off x="4710200" y="1692175"/>
              <a:ext cx="86150" cy="82450"/>
            </a:xfrm>
            <a:custGeom>
              <a:rect b="b" l="l" r="r" t="t"/>
              <a:pathLst>
                <a:path extrusionOk="0" h="3298" w="3446">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59" name="Google Shape;5359;p74"/>
          <p:cNvGrpSpPr/>
          <p:nvPr/>
        </p:nvGrpSpPr>
        <p:grpSpPr>
          <a:xfrm>
            <a:off x="3758239" y="3125886"/>
            <a:ext cx="342580" cy="339271"/>
            <a:chOff x="5049725" y="1435050"/>
            <a:chExt cx="486550" cy="481850"/>
          </a:xfrm>
        </p:grpSpPr>
        <p:sp>
          <p:nvSpPr>
            <p:cNvPr id="5360" name="Google Shape;5360;p74"/>
            <p:cNvSpPr/>
            <p:nvPr/>
          </p:nvSpPr>
          <p:spPr>
            <a:xfrm>
              <a:off x="5136300" y="1519775"/>
              <a:ext cx="310550" cy="310550"/>
            </a:xfrm>
            <a:custGeom>
              <a:rect b="b" l="l" r="r" t="t"/>
              <a:pathLst>
                <a:path extrusionOk="0" h="12422" w="12422">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1" name="Google Shape;5361;p74"/>
            <p:cNvSpPr/>
            <p:nvPr/>
          </p:nvSpPr>
          <p:spPr>
            <a:xfrm>
              <a:off x="5184925" y="1576250"/>
              <a:ext cx="205475" cy="197625"/>
            </a:xfrm>
            <a:custGeom>
              <a:rect b="b" l="l" r="r" t="t"/>
              <a:pathLst>
                <a:path extrusionOk="0" h="7905" w="8219">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2" name="Google Shape;5362;p74"/>
            <p:cNvSpPr/>
            <p:nvPr/>
          </p:nvSpPr>
          <p:spPr>
            <a:xfrm>
              <a:off x="5049725" y="1435075"/>
              <a:ext cx="481825" cy="481825"/>
            </a:xfrm>
            <a:custGeom>
              <a:rect b="b" l="l" r="r" t="t"/>
              <a:pathLst>
                <a:path extrusionOk="0" h="19273" w="19273">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3" name="Google Shape;5363;p74"/>
            <p:cNvSpPr/>
            <p:nvPr/>
          </p:nvSpPr>
          <p:spPr>
            <a:xfrm>
              <a:off x="5245825" y="1435050"/>
              <a:ext cx="290450" cy="282350"/>
            </a:xfrm>
            <a:custGeom>
              <a:rect b="b" l="l" r="r" t="t"/>
              <a:pathLst>
                <a:path extrusionOk="0" h="11294" w="11618">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64" name="Google Shape;5364;p74"/>
          <p:cNvGrpSpPr/>
          <p:nvPr/>
        </p:nvGrpSpPr>
        <p:grpSpPr>
          <a:xfrm>
            <a:off x="4173790" y="3125895"/>
            <a:ext cx="339359" cy="339253"/>
            <a:chOff x="5642475" y="1435075"/>
            <a:chExt cx="481975" cy="481825"/>
          </a:xfrm>
        </p:grpSpPr>
        <p:sp>
          <p:nvSpPr>
            <p:cNvPr id="5365" name="Google Shape;5365;p74"/>
            <p:cNvSpPr/>
            <p:nvPr/>
          </p:nvSpPr>
          <p:spPr>
            <a:xfrm>
              <a:off x="5642475" y="1435075"/>
              <a:ext cx="481975" cy="340675"/>
            </a:xfrm>
            <a:custGeom>
              <a:rect b="b" l="l" r="r" t="t"/>
              <a:pathLst>
                <a:path extrusionOk="0" h="13627" w="19279">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6" name="Google Shape;5366;p74"/>
            <p:cNvSpPr/>
            <p:nvPr/>
          </p:nvSpPr>
          <p:spPr>
            <a:xfrm>
              <a:off x="5756375" y="1803975"/>
              <a:ext cx="254100" cy="112925"/>
            </a:xfrm>
            <a:custGeom>
              <a:rect b="b" l="l" r="r" t="t"/>
              <a:pathLst>
                <a:path extrusionOk="0" h="4517" w="10164">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67" name="Google Shape;5367;p74"/>
            <p:cNvSpPr/>
            <p:nvPr/>
          </p:nvSpPr>
          <p:spPr>
            <a:xfrm>
              <a:off x="5843400" y="1537550"/>
              <a:ext cx="79975" cy="76125"/>
            </a:xfrm>
            <a:custGeom>
              <a:rect b="b" l="l" r="r" t="t"/>
              <a:pathLst>
                <a:path extrusionOk="0" h="3045" w="3199">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68" name="Google Shape;5368;p74"/>
          <p:cNvGrpSpPr/>
          <p:nvPr/>
        </p:nvGrpSpPr>
        <p:grpSpPr>
          <a:xfrm>
            <a:off x="4588276" y="3125886"/>
            <a:ext cx="343759" cy="339271"/>
            <a:chOff x="6232000" y="1435050"/>
            <a:chExt cx="488225" cy="481850"/>
          </a:xfrm>
        </p:grpSpPr>
        <p:sp>
          <p:nvSpPr>
            <p:cNvPr id="5369" name="Google Shape;5369;p74"/>
            <p:cNvSpPr/>
            <p:nvPr/>
          </p:nvSpPr>
          <p:spPr>
            <a:xfrm>
              <a:off x="6578000" y="1463375"/>
              <a:ext cx="83150" cy="78250"/>
            </a:xfrm>
            <a:custGeom>
              <a:rect b="b" l="l" r="r" t="t"/>
              <a:pathLst>
                <a:path extrusionOk="0" h="3130" w="3326">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0" name="Google Shape;5370;p74"/>
            <p:cNvSpPr/>
            <p:nvPr/>
          </p:nvSpPr>
          <p:spPr>
            <a:xfrm>
              <a:off x="6421725" y="1773850"/>
              <a:ext cx="112950" cy="143050"/>
            </a:xfrm>
            <a:custGeom>
              <a:rect b="b" l="l" r="r" t="t"/>
              <a:pathLst>
                <a:path extrusionOk="0" h="5722" w="4518">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1" name="Google Shape;5371;p74"/>
            <p:cNvSpPr/>
            <p:nvPr/>
          </p:nvSpPr>
          <p:spPr>
            <a:xfrm>
              <a:off x="6448975" y="1632700"/>
              <a:ext cx="56475" cy="56475"/>
            </a:xfrm>
            <a:custGeom>
              <a:rect b="b" l="l" r="r" t="t"/>
              <a:pathLst>
                <a:path extrusionOk="0" h="2259" w="2259">
                  <a:moveTo>
                    <a:pt x="0" y="0"/>
                  </a:moveTo>
                  <a:lnTo>
                    <a:pt x="0" y="2259"/>
                  </a:lnTo>
                  <a:lnTo>
                    <a:pt x="2259" y="2259"/>
                  </a:lnTo>
                  <a:lnTo>
                    <a:pt x="22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2" name="Google Shape;5372;p74"/>
            <p:cNvSpPr/>
            <p:nvPr/>
          </p:nvSpPr>
          <p:spPr>
            <a:xfrm>
              <a:off x="6232000" y="1435050"/>
              <a:ext cx="488225" cy="237825"/>
            </a:xfrm>
            <a:custGeom>
              <a:rect b="b" l="l" r="r" t="t"/>
              <a:pathLst>
                <a:path extrusionOk="0" h="9513" w="19529">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3" name="Google Shape;5373;p74"/>
            <p:cNvSpPr/>
            <p:nvPr/>
          </p:nvSpPr>
          <p:spPr>
            <a:xfrm>
              <a:off x="6291025" y="1537700"/>
              <a:ext cx="369800" cy="379200"/>
            </a:xfrm>
            <a:custGeom>
              <a:rect b="b" l="l" r="r" t="t"/>
              <a:pathLst>
                <a:path extrusionOk="0" h="15168" w="14792">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74" name="Google Shape;5374;p74"/>
          <p:cNvGrpSpPr/>
          <p:nvPr/>
        </p:nvGrpSpPr>
        <p:grpSpPr>
          <a:xfrm>
            <a:off x="849012" y="3539545"/>
            <a:ext cx="299929" cy="337792"/>
            <a:chOff x="924450" y="2028975"/>
            <a:chExt cx="425975" cy="479750"/>
          </a:xfrm>
        </p:grpSpPr>
        <p:sp>
          <p:nvSpPr>
            <p:cNvPr id="5375" name="Google Shape;5375;p74"/>
            <p:cNvSpPr/>
            <p:nvPr/>
          </p:nvSpPr>
          <p:spPr>
            <a:xfrm>
              <a:off x="1035500" y="2028975"/>
              <a:ext cx="314925" cy="153075"/>
            </a:xfrm>
            <a:custGeom>
              <a:rect b="b" l="l" r="r" t="t"/>
              <a:pathLst>
                <a:path extrusionOk="0" h="6123" w="12597">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6" name="Google Shape;5376;p74"/>
            <p:cNvSpPr/>
            <p:nvPr/>
          </p:nvSpPr>
          <p:spPr>
            <a:xfrm>
              <a:off x="1212475" y="2137450"/>
              <a:ext cx="137950" cy="304275"/>
            </a:xfrm>
            <a:custGeom>
              <a:rect b="b" l="l" r="r" t="t"/>
              <a:pathLst>
                <a:path extrusionOk="0" h="12171" w="5518">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77" name="Google Shape;5377;p74"/>
            <p:cNvSpPr/>
            <p:nvPr/>
          </p:nvSpPr>
          <p:spPr>
            <a:xfrm>
              <a:off x="924450" y="2204450"/>
              <a:ext cx="139300" cy="304275"/>
            </a:xfrm>
            <a:custGeom>
              <a:rect b="b" l="l" r="r" t="t"/>
              <a:pathLst>
                <a:path extrusionOk="0" h="12171" w="5572">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78" name="Google Shape;5378;p74"/>
          <p:cNvGrpSpPr/>
          <p:nvPr/>
        </p:nvGrpSpPr>
        <p:grpSpPr>
          <a:xfrm>
            <a:off x="1661509" y="3559347"/>
            <a:ext cx="339306" cy="298186"/>
            <a:chOff x="2085450" y="2057100"/>
            <a:chExt cx="481900" cy="423500"/>
          </a:xfrm>
        </p:grpSpPr>
        <p:sp>
          <p:nvSpPr>
            <p:cNvPr id="5379" name="Google Shape;5379;p74"/>
            <p:cNvSpPr/>
            <p:nvPr/>
          </p:nvSpPr>
          <p:spPr>
            <a:xfrm>
              <a:off x="2085450" y="2061650"/>
              <a:ext cx="141250" cy="418950"/>
            </a:xfrm>
            <a:custGeom>
              <a:rect b="b" l="l" r="r" t="t"/>
              <a:pathLst>
                <a:path extrusionOk="0" h="16758" w="565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0" name="Google Shape;5380;p74"/>
            <p:cNvSpPr/>
            <p:nvPr/>
          </p:nvSpPr>
          <p:spPr>
            <a:xfrm>
              <a:off x="2254900" y="2061050"/>
              <a:ext cx="143050" cy="415650"/>
            </a:xfrm>
            <a:custGeom>
              <a:rect b="b" l="l" r="r" t="t"/>
              <a:pathLst>
                <a:path extrusionOk="0" h="16626" w="5722">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1" name="Google Shape;5381;p74"/>
            <p:cNvSpPr/>
            <p:nvPr/>
          </p:nvSpPr>
          <p:spPr>
            <a:xfrm>
              <a:off x="2426175" y="2057100"/>
              <a:ext cx="141175" cy="418925"/>
            </a:xfrm>
            <a:custGeom>
              <a:rect b="b" l="l" r="r" t="t"/>
              <a:pathLst>
                <a:path extrusionOk="0" h="16757" w="5647">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82" name="Google Shape;5382;p74"/>
          <p:cNvGrpSpPr/>
          <p:nvPr/>
        </p:nvGrpSpPr>
        <p:grpSpPr>
          <a:xfrm>
            <a:off x="2089442" y="3582592"/>
            <a:ext cx="339306" cy="251698"/>
            <a:chOff x="2678275" y="2090100"/>
            <a:chExt cx="481900" cy="357475"/>
          </a:xfrm>
        </p:grpSpPr>
        <p:sp>
          <p:nvSpPr>
            <p:cNvPr id="5383" name="Google Shape;5383;p74"/>
            <p:cNvSpPr/>
            <p:nvPr/>
          </p:nvSpPr>
          <p:spPr>
            <a:xfrm>
              <a:off x="2899450" y="2249100"/>
              <a:ext cx="39550" cy="39550"/>
            </a:xfrm>
            <a:custGeom>
              <a:rect b="b" l="l" r="r" t="t"/>
              <a:pathLst>
                <a:path extrusionOk="0" h="1582" w="1582">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4" name="Google Shape;5384;p74"/>
            <p:cNvSpPr/>
            <p:nvPr/>
          </p:nvSpPr>
          <p:spPr>
            <a:xfrm>
              <a:off x="3092400" y="2249100"/>
              <a:ext cx="39550" cy="39550"/>
            </a:xfrm>
            <a:custGeom>
              <a:rect b="b" l="l" r="r" t="t"/>
              <a:pathLst>
                <a:path extrusionOk="0" h="1582" w="1582">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5" name="Google Shape;5385;p74"/>
            <p:cNvSpPr/>
            <p:nvPr/>
          </p:nvSpPr>
          <p:spPr>
            <a:xfrm>
              <a:off x="2678350" y="2389425"/>
              <a:ext cx="481825" cy="58150"/>
            </a:xfrm>
            <a:custGeom>
              <a:rect b="b" l="l" r="r" t="t"/>
              <a:pathLst>
                <a:path extrusionOk="0" h="2326" w="19273">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6" name="Google Shape;5386;p74"/>
            <p:cNvSpPr/>
            <p:nvPr/>
          </p:nvSpPr>
          <p:spPr>
            <a:xfrm>
              <a:off x="2706600" y="2249100"/>
              <a:ext cx="39550" cy="39550"/>
            </a:xfrm>
            <a:custGeom>
              <a:rect b="b" l="l" r="r" t="t"/>
              <a:pathLst>
                <a:path extrusionOk="0" h="1582" w="1582">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87" name="Google Shape;5387;p74"/>
            <p:cNvSpPr/>
            <p:nvPr/>
          </p:nvSpPr>
          <p:spPr>
            <a:xfrm>
              <a:off x="2678275" y="2090100"/>
              <a:ext cx="481900" cy="271125"/>
            </a:xfrm>
            <a:custGeom>
              <a:rect b="b" l="l" r="r" t="t"/>
              <a:pathLst>
                <a:path extrusionOk="0" h="10845" w="19276">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88" name="Google Shape;5388;p74"/>
          <p:cNvGrpSpPr/>
          <p:nvPr/>
        </p:nvGrpSpPr>
        <p:grpSpPr>
          <a:xfrm>
            <a:off x="2566646" y="3594790"/>
            <a:ext cx="219345" cy="227301"/>
            <a:chOff x="3357325" y="2093500"/>
            <a:chExt cx="311525" cy="322825"/>
          </a:xfrm>
        </p:grpSpPr>
        <p:sp>
          <p:nvSpPr>
            <p:cNvPr id="5389" name="Google Shape;5389;p74"/>
            <p:cNvSpPr/>
            <p:nvPr/>
          </p:nvSpPr>
          <p:spPr>
            <a:xfrm>
              <a:off x="3357325" y="2210550"/>
              <a:ext cx="85700" cy="205775"/>
            </a:xfrm>
            <a:custGeom>
              <a:rect b="b" l="l" r="r" t="t"/>
              <a:pathLst>
                <a:path extrusionOk="0" h="8231" w="3428">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0" name="Google Shape;5390;p74"/>
            <p:cNvSpPr/>
            <p:nvPr/>
          </p:nvSpPr>
          <p:spPr>
            <a:xfrm>
              <a:off x="3471225" y="2152075"/>
              <a:ext cx="84725" cy="264250"/>
            </a:xfrm>
            <a:custGeom>
              <a:rect b="b" l="l" r="r" t="t"/>
              <a:pathLst>
                <a:path extrusionOk="0" h="10570" w="3389">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1" name="Google Shape;5391;p74"/>
            <p:cNvSpPr/>
            <p:nvPr/>
          </p:nvSpPr>
          <p:spPr>
            <a:xfrm>
              <a:off x="3584150" y="2093500"/>
              <a:ext cx="84700" cy="322825"/>
            </a:xfrm>
            <a:custGeom>
              <a:rect b="b" l="l" r="r" t="t"/>
              <a:pathLst>
                <a:path extrusionOk="0" h="12913" w="3388">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392" name="Google Shape;5392;p74"/>
          <p:cNvSpPr/>
          <p:nvPr/>
        </p:nvSpPr>
        <p:spPr>
          <a:xfrm>
            <a:off x="2921919" y="3550464"/>
            <a:ext cx="333673" cy="315824"/>
          </a:xfrm>
          <a:custGeom>
            <a:rect b="b" l="l" r="r" t="t"/>
            <a:pathLst>
              <a:path extrusionOk="0" h="17942" w="18956">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393" name="Google Shape;5393;p74"/>
          <p:cNvGrpSpPr/>
          <p:nvPr/>
        </p:nvGrpSpPr>
        <p:grpSpPr>
          <a:xfrm>
            <a:off x="3360836" y="3538814"/>
            <a:ext cx="292078" cy="339253"/>
            <a:chOff x="4492800" y="2027925"/>
            <a:chExt cx="414825" cy="481825"/>
          </a:xfrm>
        </p:grpSpPr>
        <p:sp>
          <p:nvSpPr>
            <p:cNvPr id="5394" name="Google Shape;5394;p74"/>
            <p:cNvSpPr/>
            <p:nvPr/>
          </p:nvSpPr>
          <p:spPr>
            <a:xfrm>
              <a:off x="4492800" y="2027925"/>
              <a:ext cx="54600" cy="481825"/>
            </a:xfrm>
            <a:custGeom>
              <a:rect b="b" l="l" r="r" t="t"/>
              <a:pathLst>
                <a:path extrusionOk="0" h="19273" w="2184">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5" name="Google Shape;5395;p74"/>
            <p:cNvSpPr/>
            <p:nvPr/>
          </p:nvSpPr>
          <p:spPr>
            <a:xfrm>
              <a:off x="4575600" y="2051425"/>
              <a:ext cx="332025" cy="262450"/>
            </a:xfrm>
            <a:custGeom>
              <a:rect b="b" l="l" r="r" t="t"/>
              <a:pathLst>
                <a:path extrusionOk="0" h="10498" w="13281">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396" name="Google Shape;5396;p74"/>
          <p:cNvGrpSpPr/>
          <p:nvPr/>
        </p:nvGrpSpPr>
        <p:grpSpPr>
          <a:xfrm>
            <a:off x="3759928" y="3538805"/>
            <a:ext cx="339200" cy="339271"/>
            <a:chOff x="5049725" y="2027900"/>
            <a:chExt cx="481750" cy="481850"/>
          </a:xfrm>
        </p:grpSpPr>
        <p:sp>
          <p:nvSpPr>
            <p:cNvPr id="5397" name="Google Shape;5397;p74"/>
            <p:cNvSpPr/>
            <p:nvPr/>
          </p:nvSpPr>
          <p:spPr>
            <a:xfrm>
              <a:off x="5191775" y="2394925"/>
              <a:ext cx="197625" cy="114825"/>
            </a:xfrm>
            <a:custGeom>
              <a:rect b="b" l="l" r="r" t="t"/>
              <a:pathLst>
                <a:path extrusionOk="0" h="4593" w="7905">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8" name="Google Shape;5398;p74"/>
            <p:cNvSpPr/>
            <p:nvPr/>
          </p:nvSpPr>
          <p:spPr>
            <a:xfrm>
              <a:off x="5113625" y="2027900"/>
              <a:ext cx="347300" cy="338825"/>
            </a:xfrm>
            <a:custGeom>
              <a:rect b="b" l="l" r="r" t="t"/>
              <a:pathLst>
                <a:path extrusionOk="0" h="13553" w="13892">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399" name="Google Shape;5399;p74"/>
            <p:cNvSpPr/>
            <p:nvPr/>
          </p:nvSpPr>
          <p:spPr>
            <a:xfrm>
              <a:off x="5049725" y="2197300"/>
              <a:ext cx="56400" cy="28275"/>
            </a:xfrm>
            <a:custGeom>
              <a:rect b="b" l="l" r="r" t="t"/>
              <a:pathLst>
                <a:path extrusionOk="0" h="1131" w="2256">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0" name="Google Shape;5400;p74"/>
            <p:cNvSpPr/>
            <p:nvPr/>
          </p:nvSpPr>
          <p:spPr>
            <a:xfrm>
              <a:off x="5052575" y="2102800"/>
              <a:ext cx="50850" cy="48075"/>
            </a:xfrm>
            <a:custGeom>
              <a:rect b="b" l="l" r="r" t="t"/>
              <a:pathLst>
                <a:path extrusionOk="0" h="1923" w="2034">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1" name="Google Shape;5401;p74"/>
            <p:cNvSpPr/>
            <p:nvPr/>
          </p:nvSpPr>
          <p:spPr>
            <a:xfrm>
              <a:off x="5052575" y="2272175"/>
              <a:ext cx="50700" cy="47900"/>
            </a:xfrm>
            <a:custGeom>
              <a:rect b="b" l="l" r="r" t="t"/>
              <a:pathLst>
                <a:path extrusionOk="0" h="1916" w="2028">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2" name="Google Shape;5402;p74"/>
            <p:cNvSpPr/>
            <p:nvPr/>
          </p:nvSpPr>
          <p:spPr>
            <a:xfrm>
              <a:off x="5475050" y="2197300"/>
              <a:ext cx="56425" cy="28275"/>
            </a:xfrm>
            <a:custGeom>
              <a:rect b="b" l="l" r="r" t="t"/>
              <a:pathLst>
                <a:path extrusionOk="0" h="1131" w="2257">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3" name="Google Shape;5403;p74"/>
            <p:cNvSpPr/>
            <p:nvPr/>
          </p:nvSpPr>
          <p:spPr>
            <a:xfrm>
              <a:off x="5477925" y="2102800"/>
              <a:ext cx="50675" cy="47900"/>
            </a:xfrm>
            <a:custGeom>
              <a:rect b="b" l="l" r="r" t="t"/>
              <a:pathLst>
                <a:path extrusionOk="0" h="1916" w="2027">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4" name="Google Shape;5404;p74"/>
            <p:cNvSpPr/>
            <p:nvPr/>
          </p:nvSpPr>
          <p:spPr>
            <a:xfrm>
              <a:off x="5477775" y="2272000"/>
              <a:ext cx="50825" cy="48075"/>
            </a:xfrm>
            <a:custGeom>
              <a:rect b="b" l="l" r="r" t="t"/>
              <a:pathLst>
                <a:path extrusionOk="0" h="1923" w="2033">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05" name="Google Shape;5405;p74"/>
          <p:cNvGrpSpPr/>
          <p:nvPr/>
        </p:nvGrpSpPr>
        <p:grpSpPr>
          <a:xfrm>
            <a:off x="4233524" y="3538893"/>
            <a:ext cx="219890" cy="339095"/>
            <a:chOff x="5726350" y="2028150"/>
            <a:chExt cx="312300" cy="481600"/>
          </a:xfrm>
        </p:grpSpPr>
        <p:sp>
          <p:nvSpPr>
            <p:cNvPr id="5406" name="Google Shape;5406;p74"/>
            <p:cNvSpPr/>
            <p:nvPr/>
          </p:nvSpPr>
          <p:spPr>
            <a:xfrm>
              <a:off x="5756075" y="2028150"/>
              <a:ext cx="252825" cy="83275"/>
            </a:xfrm>
            <a:custGeom>
              <a:rect b="b" l="l" r="r" t="t"/>
              <a:pathLst>
                <a:path extrusionOk="0" h="3331" w="10113">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7" name="Google Shape;5407;p74"/>
            <p:cNvSpPr/>
            <p:nvPr/>
          </p:nvSpPr>
          <p:spPr>
            <a:xfrm>
              <a:off x="5726350" y="2139650"/>
              <a:ext cx="312300" cy="224425"/>
            </a:xfrm>
            <a:custGeom>
              <a:rect b="b" l="l" r="r" t="t"/>
              <a:pathLst>
                <a:path extrusionOk="0" h="8977" w="12492">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08" name="Google Shape;5408;p74"/>
            <p:cNvSpPr/>
            <p:nvPr/>
          </p:nvSpPr>
          <p:spPr>
            <a:xfrm>
              <a:off x="5842500" y="2392350"/>
              <a:ext cx="79975" cy="117400"/>
            </a:xfrm>
            <a:custGeom>
              <a:rect b="b" l="l" r="r" t="t"/>
              <a:pathLst>
                <a:path extrusionOk="0" h="4696" w="3199">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09" name="Google Shape;5409;p74"/>
          <p:cNvGrpSpPr/>
          <p:nvPr/>
        </p:nvGrpSpPr>
        <p:grpSpPr>
          <a:xfrm>
            <a:off x="4593715" y="3542000"/>
            <a:ext cx="332881" cy="332881"/>
            <a:chOff x="6239925" y="2032450"/>
            <a:chExt cx="472775" cy="472775"/>
          </a:xfrm>
        </p:grpSpPr>
        <p:sp>
          <p:nvSpPr>
            <p:cNvPr id="5410" name="Google Shape;5410;p74"/>
            <p:cNvSpPr/>
            <p:nvPr/>
          </p:nvSpPr>
          <p:spPr>
            <a:xfrm>
              <a:off x="6239925" y="2032450"/>
              <a:ext cx="472775" cy="472775"/>
            </a:xfrm>
            <a:custGeom>
              <a:rect b="b" l="l" r="r" t="t"/>
              <a:pathLst>
                <a:path extrusionOk="0" h="18911" w="18911">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1" name="Google Shape;5411;p74"/>
            <p:cNvSpPr/>
            <p:nvPr/>
          </p:nvSpPr>
          <p:spPr>
            <a:xfrm>
              <a:off x="6329800" y="2122325"/>
              <a:ext cx="292950" cy="293025"/>
            </a:xfrm>
            <a:custGeom>
              <a:rect b="b" l="l" r="r" t="t"/>
              <a:pathLst>
                <a:path extrusionOk="0" h="11721" w="11718">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12" name="Google Shape;5412;p74"/>
          <p:cNvGrpSpPr/>
          <p:nvPr/>
        </p:nvGrpSpPr>
        <p:grpSpPr>
          <a:xfrm>
            <a:off x="5042807" y="2364092"/>
            <a:ext cx="334641" cy="185425"/>
            <a:chOff x="903075" y="2730000"/>
            <a:chExt cx="475275" cy="263350"/>
          </a:xfrm>
        </p:grpSpPr>
        <p:sp>
          <p:nvSpPr>
            <p:cNvPr id="5413" name="Google Shape;5413;p74"/>
            <p:cNvSpPr/>
            <p:nvPr/>
          </p:nvSpPr>
          <p:spPr>
            <a:xfrm>
              <a:off x="986725" y="2807325"/>
              <a:ext cx="308000" cy="108800"/>
            </a:xfrm>
            <a:custGeom>
              <a:rect b="b" l="l" r="r" t="t"/>
              <a:pathLst>
                <a:path extrusionOk="0" h="4352" w="1232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4" name="Google Shape;5414;p74"/>
            <p:cNvSpPr/>
            <p:nvPr/>
          </p:nvSpPr>
          <p:spPr>
            <a:xfrm>
              <a:off x="1126675" y="2847600"/>
              <a:ext cx="28100" cy="28175"/>
            </a:xfrm>
            <a:custGeom>
              <a:rect b="b" l="l" r="r" t="t"/>
              <a:pathLst>
                <a:path extrusionOk="0" h="1127" w="1124">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5" name="Google Shape;5415;p74"/>
            <p:cNvSpPr/>
            <p:nvPr/>
          </p:nvSpPr>
          <p:spPr>
            <a:xfrm>
              <a:off x="903075" y="2730000"/>
              <a:ext cx="475275" cy="263350"/>
            </a:xfrm>
            <a:custGeom>
              <a:rect b="b" l="l" r="r" t="t"/>
              <a:pathLst>
                <a:path extrusionOk="0" h="10534" w="19011">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16" name="Google Shape;5416;p74"/>
          <p:cNvGrpSpPr/>
          <p:nvPr/>
        </p:nvGrpSpPr>
        <p:grpSpPr>
          <a:xfrm>
            <a:off x="1247198" y="3538814"/>
            <a:ext cx="339253" cy="339253"/>
            <a:chOff x="1492675" y="2027925"/>
            <a:chExt cx="481825" cy="481825"/>
          </a:xfrm>
        </p:grpSpPr>
        <p:sp>
          <p:nvSpPr>
            <p:cNvPr id="5417" name="Google Shape;5417;p74"/>
            <p:cNvSpPr/>
            <p:nvPr/>
          </p:nvSpPr>
          <p:spPr>
            <a:xfrm>
              <a:off x="1719425" y="2170050"/>
              <a:ext cx="28250" cy="28250"/>
            </a:xfrm>
            <a:custGeom>
              <a:rect b="b" l="l" r="r" t="t"/>
              <a:pathLst>
                <a:path extrusionOk="0" h="1130"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8" name="Google Shape;5418;p74"/>
            <p:cNvSpPr/>
            <p:nvPr/>
          </p:nvSpPr>
          <p:spPr>
            <a:xfrm>
              <a:off x="1832350" y="2254750"/>
              <a:ext cx="28250" cy="28250"/>
            </a:xfrm>
            <a:custGeom>
              <a:rect b="b" l="l" r="r" t="t"/>
              <a:pathLst>
                <a:path extrusionOk="0" h="1130" w="113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19" name="Google Shape;5419;p74"/>
            <p:cNvSpPr/>
            <p:nvPr/>
          </p:nvSpPr>
          <p:spPr>
            <a:xfrm>
              <a:off x="1606500" y="2254750"/>
              <a:ext cx="28250" cy="28250"/>
            </a:xfrm>
            <a:custGeom>
              <a:rect b="b" l="l" r="r" t="t"/>
              <a:pathLst>
                <a:path extrusionOk="0" h="1130" w="113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0" name="Google Shape;5420;p74"/>
            <p:cNvSpPr/>
            <p:nvPr/>
          </p:nvSpPr>
          <p:spPr>
            <a:xfrm>
              <a:off x="1492675" y="2425025"/>
              <a:ext cx="481825" cy="84725"/>
            </a:xfrm>
            <a:custGeom>
              <a:rect b="b" l="l" r="r" t="t"/>
              <a:pathLst>
                <a:path extrusionOk="0" h="3389" w="19273">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1" name="Google Shape;5421;p74"/>
            <p:cNvSpPr/>
            <p:nvPr/>
          </p:nvSpPr>
          <p:spPr>
            <a:xfrm>
              <a:off x="1492675" y="2027925"/>
              <a:ext cx="481825" cy="368000"/>
            </a:xfrm>
            <a:custGeom>
              <a:rect b="b" l="l" r="r" t="t"/>
              <a:pathLst>
                <a:path extrusionOk="0" h="14720" w="19273">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22" name="Google Shape;5422;p74"/>
          <p:cNvGrpSpPr/>
          <p:nvPr/>
        </p:nvGrpSpPr>
        <p:grpSpPr>
          <a:xfrm>
            <a:off x="5473575" y="2287178"/>
            <a:ext cx="339253" cy="339253"/>
            <a:chOff x="1492675" y="2620775"/>
            <a:chExt cx="481825" cy="481825"/>
          </a:xfrm>
        </p:grpSpPr>
        <p:sp>
          <p:nvSpPr>
            <p:cNvPr id="5423" name="Google Shape;5423;p74"/>
            <p:cNvSpPr/>
            <p:nvPr/>
          </p:nvSpPr>
          <p:spPr>
            <a:xfrm>
              <a:off x="1677125" y="2620775"/>
              <a:ext cx="112950" cy="113850"/>
            </a:xfrm>
            <a:custGeom>
              <a:rect b="b" l="l" r="r" t="t"/>
              <a:pathLst>
                <a:path extrusionOk="0" h="4554" w="4518">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4" name="Google Shape;5424;p74"/>
            <p:cNvSpPr/>
            <p:nvPr/>
          </p:nvSpPr>
          <p:spPr>
            <a:xfrm>
              <a:off x="1492675" y="2734675"/>
              <a:ext cx="481825" cy="367925"/>
            </a:xfrm>
            <a:custGeom>
              <a:rect b="b" l="l" r="r" t="t"/>
              <a:pathLst>
                <a:path extrusionOk="0" h="14717" w="19273">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425" name="Google Shape;5425;p74"/>
          <p:cNvSpPr/>
          <p:nvPr/>
        </p:nvSpPr>
        <p:spPr>
          <a:xfrm>
            <a:off x="5873522" y="2287094"/>
            <a:ext cx="352508" cy="339253"/>
          </a:xfrm>
          <a:custGeom>
            <a:rect b="b" l="l" r="r" t="t"/>
            <a:pathLst>
              <a:path extrusionOk="0" h="19273" w="20026">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426" name="Google Shape;5426;p74"/>
          <p:cNvGrpSpPr/>
          <p:nvPr/>
        </p:nvGrpSpPr>
        <p:grpSpPr>
          <a:xfrm>
            <a:off x="6297328" y="2303161"/>
            <a:ext cx="333585" cy="307287"/>
            <a:chOff x="2682350" y="2643425"/>
            <a:chExt cx="473775" cy="436425"/>
          </a:xfrm>
        </p:grpSpPr>
        <p:sp>
          <p:nvSpPr>
            <p:cNvPr id="5427" name="Google Shape;5427;p74"/>
            <p:cNvSpPr/>
            <p:nvPr/>
          </p:nvSpPr>
          <p:spPr>
            <a:xfrm>
              <a:off x="2682350" y="2725775"/>
              <a:ext cx="70175" cy="73425"/>
            </a:xfrm>
            <a:custGeom>
              <a:rect b="b" l="l" r="r" t="t"/>
              <a:pathLst>
                <a:path extrusionOk="0" h="2937" w="2807">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8" name="Google Shape;5428;p74"/>
            <p:cNvSpPr/>
            <p:nvPr/>
          </p:nvSpPr>
          <p:spPr>
            <a:xfrm>
              <a:off x="2682350" y="3006350"/>
              <a:ext cx="70175" cy="73500"/>
            </a:xfrm>
            <a:custGeom>
              <a:rect b="b" l="l" r="r" t="t"/>
              <a:pathLst>
                <a:path extrusionOk="0" h="2940" w="2807">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29" name="Google Shape;5429;p74"/>
            <p:cNvSpPr/>
            <p:nvPr/>
          </p:nvSpPr>
          <p:spPr>
            <a:xfrm>
              <a:off x="3085925" y="2725700"/>
              <a:ext cx="70200" cy="73500"/>
            </a:xfrm>
            <a:custGeom>
              <a:rect b="b" l="l" r="r" t="t"/>
              <a:pathLst>
                <a:path extrusionOk="0" h="2940" w="2808">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0" name="Google Shape;5430;p74"/>
            <p:cNvSpPr/>
            <p:nvPr/>
          </p:nvSpPr>
          <p:spPr>
            <a:xfrm>
              <a:off x="2825150" y="2843075"/>
              <a:ext cx="180700" cy="107375"/>
            </a:xfrm>
            <a:custGeom>
              <a:rect b="b" l="l" r="r" t="t"/>
              <a:pathLst>
                <a:path extrusionOk="0" h="4295" w="7228">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1" name="Google Shape;5431;p74"/>
            <p:cNvSpPr/>
            <p:nvPr/>
          </p:nvSpPr>
          <p:spPr>
            <a:xfrm>
              <a:off x="2682350" y="2725700"/>
              <a:ext cx="473775" cy="354150"/>
            </a:xfrm>
            <a:custGeom>
              <a:rect b="b" l="l" r="r" t="t"/>
              <a:pathLst>
                <a:path extrusionOk="0" h="14166" w="18951">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2" name="Google Shape;5432;p74"/>
            <p:cNvSpPr/>
            <p:nvPr/>
          </p:nvSpPr>
          <p:spPr>
            <a:xfrm>
              <a:off x="3085925" y="3006350"/>
              <a:ext cx="70200" cy="73500"/>
            </a:xfrm>
            <a:custGeom>
              <a:rect b="b" l="l" r="r" t="t"/>
              <a:pathLst>
                <a:path extrusionOk="0" h="2940" w="2808">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3" name="Google Shape;5433;p74"/>
            <p:cNvSpPr/>
            <p:nvPr/>
          </p:nvSpPr>
          <p:spPr>
            <a:xfrm>
              <a:off x="2825450" y="2643425"/>
              <a:ext cx="187550" cy="54075"/>
            </a:xfrm>
            <a:custGeom>
              <a:rect b="b" l="l" r="r" t="t"/>
              <a:pathLst>
                <a:path extrusionOk="0" h="2163" w="7502">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34" name="Google Shape;5434;p74"/>
          <p:cNvGrpSpPr/>
          <p:nvPr/>
        </p:nvGrpSpPr>
        <p:grpSpPr>
          <a:xfrm>
            <a:off x="6762818" y="2287178"/>
            <a:ext cx="238531" cy="339253"/>
            <a:chOff x="3342725" y="2620775"/>
            <a:chExt cx="338775" cy="481825"/>
          </a:xfrm>
        </p:grpSpPr>
        <p:sp>
          <p:nvSpPr>
            <p:cNvPr id="5435" name="Google Shape;5435;p74"/>
            <p:cNvSpPr/>
            <p:nvPr/>
          </p:nvSpPr>
          <p:spPr>
            <a:xfrm>
              <a:off x="3342725" y="2620775"/>
              <a:ext cx="338775" cy="56475"/>
            </a:xfrm>
            <a:custGeom>
              <a:rect b="b" l="l" r="r" t="t"/>
              <a:pathLst>
                <a:path extrusionOk="0" h="2259" w="13551">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6" name="Google Shape;5436;p74"/>
            <p:cNvSpPr/>
            <p:nvPr/>
          </p:nvSpPr>
          <p:spPr>
            <a:xfrm>
              <a:off x="3342725" y="2705450"/>
              <a:ext cx="338775" cy="284225"/>
            </a:xfrm>
            <a:custGeom>
              <a:rect b="b" l="l" r="r" t="t"/>
              <a:pathLst>
                <a:path extrusionOk="0" h="11369" w="13551">
                  <a:moveTo>
                    <a:pt x="0" y="1"/>
                  </a:moveTo>
                  <a:lnTo>
                    <a:pt x="0" y="11368"/>
                  </a:lnTo>
                  <a:lnTo>
                    <a:pt x="13551" y="11368"/>
                  </a:lnTo>
                  <a:lnTo>
                    <a:pt x="135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37" name="Google Shape;5437;p74"/>
            <p:cNvSpPr/>
            <p:nvPr/>
          </p:nvSpPr>
          <p:spPr>
            <a:xfrm>
              <a:off x="3342725" y="3017875"/>
              <a:ext cx="338775" cy="84725"/>
            </a:xfrm>
            <a:custGeom>
              <a:rect b="b" l="l" r="r" t="t"/>
              <a:pathLst>
                <a:path extrusionOk="0" h="3389" w="13551">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38" name="Google Shape;5438;p74"/>
          <p:cNvGrpSpPr/>
          <p:nvPr/>
        </p:nvGrpSpPr>
        <p:grpSpPr>
          <a:xfrm>
            <a:off x="7156568" y="2287178"/>
            <a:ext cx="278296" cy="339253"/>
            <a:chOff x="3907325" y="2620775"/>
            <a:chExt cx="395250" cy="481825"/>
          </a:xfrm>
        </p:grpSpPr>
        <p:sp>
          <p:nvSpPr>
            <p:cNvPr id="5439" name="Google Shape;5439;p74"/>
            <p:cNvSpPr/>
            <p:nvPr/>
          </p:nvSpPr>
          <p:spPr>
            <a:xfrm>
              <a:off x="3907325" y="3016975"/>
              <a:ext cx="74550" cy="56475"/>
            </a:xfrm>
            <a:custGeom>
              <a:rect b="b" l="l" r="r" t="t"/>
              <a:pathLst>
                <a:path extrusionOk="0" h="2259" w="2982">
                  <a:moveTo>
                    <a:pt x="1" y="0"/>
                  </a:moveTo>
                  <a:lnTo>
                    <a:pt x="1" y="563"/>
                  </a:lnTo>
                  <a:cubicBezTo>
                    <a:pt x="1" y="1500"/>
                    <a:pt x="756" y="2256"/>
                    <a:pt x="1693" y="2259"/>
                  </a:cubicBezTo>
                  <a:lnTo>
                    <a:pt x="2982" y="2259"/>
                  </a:lnTo>
                  <a:cubicBezTo>
                    <a:pt x="2711" y="1527"/>
                    <a:pt x="2515" y="768"/>
                    <a:pt x="24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0" name="Google Shape;5440;p74"/>
            <p:cNvSpPr/>
            <p:nvPr/>
          </p:nvSpPr>
          <p:spPr>
            <a:xfrm>
              <a:off x="3907325" y="2705450"/>
              <a:ext cx="282325" cy="283325"/>
            </a:xfrm>
            <a:custGeom>
              <a:rect b="b" l="l" r="r" t="t"/>
              <a:pathLst>
                <a:path extrusionOk="0" h="11333" w="11293">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1" name="Google Shape;5441;p74"/>
            <p:cNvSpPr/>
            <p:nvPr/>
          </p:nvSpPr>
          <p:spPr>
            <a:xfrm>
              <a:off x="3907325" y="2620775"/>
              <a:ext cx="282325" cy="56475"/>
            </a:xfrm>
            <a:custGeom>
              <a:rect b="b" l="l" r="r" t="t"/>
              <a:pathLst>
                <a:path extrusionOk="0" h="2259" w="11293">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2" name="Google Shape;5442;p74"/>
            <p:cNvSpPr/>
            <p:nvPr/>
          </p:nvSpPr>
          <p:spPr>
            <a:xfrm>
              <a:off x="3992025" y="2762900"/>
              <a:ext cx="310550" cy="339700"/>
            </a:xfrm>
            <a:custGeom>
              <a:rect b="b" l="l" r="r" t="t"/>
              <a:pathLst>
                <a:path extrusionOk="0" h="13588" w="12422">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43" name="Google Shape;5443;p74"/>
          <p:cNvGrpSpPr/>
          <p:nvPr/>
        </p:nvGrpSpPr>
        <p:grpSpPr>
          <a:xfrm>
            <a:off x="7549755" y="2297783"/>
            <a:ext cx="339253" cy="318042"/>
            <a:chOff x="4456875" y="2635825"/>
            <a:chExt cx="481825" cy="451700"/>
          </a:xfrm>
        </p:grpSpPr>
        <p:sp>
          <p:nvSpPr>
            <p:cNvPr id="5444" name="Google Shape;5444;p74"/>
            <p:cNvSpPr/>
            <p:nvPr/>
          </p:nvSpPr>
          <p:spPr>
            <a:xfrm>
              <a:off x="4542475" y="3031050"/>
              <a:ext cx="189725" cy="56475"/>
            </a:xfrm>
            <a:custGeom>
              <a:rect b="b" l="l" r="r" t="t"/>
              <a:pathLst>
                <a:path extrusionOk="0" h="2259" w="7589">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5" name="Google Shape;5445;p74"/>
            <p:cNvSpPr/>
            <p:nvPr/>
          </p:nvSpPr>
          <p:spPr>
            <a:xfrm>
              <a:off x="4456875" y="2946350"/>
              <a:ext cx="256125" cy="56500"/>
            </a:xfrm>
            <a:custGeom>
              <a:rect b="b" l="l" r="r" t="t"/>
              <a:pathLst>
                <a:path extrusionOk="0" h="2260" w="10245">
                  <a:moveTo>
                    <a:pt x="1" y="1"/>
                  </a:moveTo>
                  <a:lnTo>
                    <a:pt x="1" y="567"/>
                  </a:lnTo>
                  <a:cubicBezTo>
                    <a:pt x="1" y="1500"/>
                    <a:pt x="756" y="2259"/>
                    <a:pt x="1693" y="2259"/>
                  </a:cubicBezTo>
                  <a:lnTo>
                    <a:pt x="10245" y="2259"/>
                  </a:lnTo>
                  <a:lnTo>
                    <a:pt x="102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6" name="Google Shape;5446;p74"/>
            <p:cNvSpPr/>
            <p:nvPr/>
          </p:nvSpPr>
          <p:spPr>
            <a:xfrm>
              <a:off x="4741225" y="2861675"/>
              <a:ext cx="169400" cy="141175"/>
            </a:xfrm>
            <a:custGeom>
              <a:rect b="b" l="l" r="r" t="t"/>
              <a:pathLst>
                <a:path extrusionOk="0" h="5647" w="6776">
                  <a:moveTo>
                    <a:pt x="0" y="0"/>
                  </a:moveTo>
                  <a:lnTo>
                    <a:pt x="0" y="5646"/>
                  </a:lnTo>
                  <a:lnTo>
                    <a:pt x="6775" y="5646"/>
                  </a:ln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7" name="Google Shape;5447;p74"/>
            <p:cNvSpPr/>
            <p:nvPr/>
          </p:nvSpPr>
          <p:spPr>
            <a:xfrm>
              <a:off x="4741225" y="3031050"/>
              <a:ext cx="169400" cy="42400"/>
            </a:xfrm>
            <a:custGeom>
              <a:rect b="b" l="l" r="r" t="t"/>
              <a:pathLst>
                <a:path extrusionOk="0" h="1696" w="6776">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8" name="Google Shape;5448;p74"/>
            <p:cNvSpPr/>
            <p:nvPr/>
          </p:nvSpPr>
          <p:spPr>
            <a:xfrm>
              <a:off x="4456875" y="2635825"/>
              <a:ext cx="481825" cy="282325"/>
            </a:xfrm>
            <a:custGeom>
              <a:rect b="b" l="l" r="r" t="t"/>
              <a:pathLst>
                <a:path extrusionOk="0" h="11293" w="19273">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49" name="Google Shape;5449;p74"/>
            <p:cNvSpPr/>
            <p:nvPr/>
          </p:nvSpPr>
          <p:spPr>
            <a:xfrm>
              <a:off x="4741225" y="2791125"/>
              <a:ext cx="169400" cy="42325"/>
            </a:xfrm>
            <a:custGeom>
              <a:rect b="b" l="l" r="r" t="t"/>
              <a:pathLst>
                <a:path extrusionOk="0" h="1693" w="6776">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50" name="Google Shape;5450;p74"/>
          <p:cNvGrpSpPr/>
          <p:nvPr/>
        </p:nvGrpSpPr>
        <p:grpSpPr>
          <a:xfrm>
            <a:off x="7974679" y="2297783"/>
            <a:ext cx="339253" cy="318042"/>
            <a:chOff x="5049725" y="2635825"/>
            <a:chExt cx="481825" cy="451700"/>
          </a:xfrm>
        </p:grpSpPr>
        <p:sp>
          <p:nvSpPr>
            <p:cNvPr id="5451" name="Google Shape;5451;p74"/>
            <p:cNvSpPr/>
            <p:nvPr/>
          </p:nvSpPr>
          <p:spPr>
            <a:xfrm>
              <a:off x="5135325" y="3031050"/>
              <a:ext cx="310550" cy="56475"/>
            </a:xfrm>
            <a:custGeom>
              <a:rect b="b" l="l" r="r" t="t"/>
              <a:pathLst>
                <a:path extrusionOk="0" h="2259" w="12422">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2" name="Google Shape;5452;p74"/>
            <p:cNvSpPr/>
            <p:nvPr/>
          </p:nvSpPr>
          <p:spPr>
            <a:xfrm>
              <a:off x="5049725" y="2946350"/>
              <a:ext cx="481825" cy="56500"/>
            </a:xfrm>
            <a:custGeom>
              <a:rect b="b" l="l" r="r" t="t"/>
              <a:pathLst>
                <a:path extrusionOk="0" h="2260" w="19273">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3" name="Google Shape;5453;p74"/>
            <p:cNvSpPr/>
            <p:nvPr/>
          </p:nvSpPr>
          <p:spPr>
            <a:xfrm>
              <a:off x="5049725" y="2635825"/>
              <a:ext cx="481825" cy="282325"/>
            </a:xfrm>
            <a:custGeom>
              <a:rect b="b" l="l" r="r" t="t"/>
              <a:pathLst>
                <a:path extrusionOk="0" h="11293" w="19273">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54" name="Google Shape;5454;p74"/>
          <p:cNvGrpSpPr/>
          <p:nvPr/>
        </p:nvGrpSpPr>
        <p:grpSpPr>
          <a:xfrm>
            <a:off x="2408929" y="3952243"/>
            <a:ext cx="338566" cy="338373"/>
            <a:chOff x="5643000" y="2621375"/>
            <a:chExt cx="480850" cy="480575"/>
          </a:xfrm>
        </p:grpSpPr>
        <p:sp>
          <p:nvSpPr>
            <p:cNvPr id="5455" name="Google Shape;5455;p74"/>
            <p:cNvSpPr/>
            <p:nvPr/>
          </p:nvSpPr>
          <p:spPr>
            <a:xfrm>
              <a:off x="5837150" y="2812950"/>
              <a:ext cx="92625" cy="88125"/>
            </a:xfrm>
            <a:custGeom>
              <a:rect b="b" l="l" r="r" t="t"/>
              <a:pathLst>
                <a:path extrusionOk="0" h="3525" w="3705">
                  <a:moveTo>
                    <a:pt x="1853" y="1"/>
                  </a:moveTo>
                  <a:lnTo>
                    <a:pt x="1" y="1347"/>
                  </a:lnTo>
                  <a:lnTo>
                    <a:pt x="706" y="3524"/>
                  </a:lnTo>
                  <a:lnTo>
                    <a:pt x="2997" y="3524"/>
                  </a:lnTo>
                  <a:lnTo>
                    <a:pt x="3705" y="1347"/>
                  </a:lnTo>
                  <a:lnTo>
                    <a:pt x="1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6" name="Google Shape;5456;p74"/>
            <p:cNvSpPr/>
            <p:nvPr/>
          </p:nvSpPr>
          <p:spPr>
            <a:xfrm>
              <a:off x="5643000" y="2631975"/>
              <a:ext cx="480850" cy="469975"/>
            </a:xfrm>
            <a:custGeom>
              <a:rect b="b" l="l" r="r" t="t"/>
              <a:pathLst>
                <a:path extrusionOk="0" h="18799" w="19234">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7" name="Google Shape;5457;p74"/>
            <p:cNvSpPr/>
            <p:nvPr/>
          </p:nvSpPr>
          <p:spPr>
            <a:xfrm>
              <a:off x="6041550" y="2749725"/>
              <a:ext cx="79750" cy="95025"/>
            </a:xfrm>
            <a:custGeom>
              <a:rect b="b" l="l" r="r" t="t"/>
              <a:pathLst>
                <a:path extrusionOk="0" h="3801" w="3190">
                  <a:moveTo>
                    <a:pt x="2184" y="0"/>
                  </a:moveTo>
                  <a:lnTo>
                    <a:pt x="723" y="196"/>
                  </a:lnTo>
                  <a:lnTo>
                    <a:pt x="0" y="2424"/>
                  </a:lnTo>
                  <a:lnTo>
                    <a:pt x="1895" y="3801"/>
                  </a:lnTo>
                  <a:lnTo>
                    <a:pt x="3189" y="3102"/>
                  </a:lnTo>
                  <a:cubicBezTo>
                    <a:pt x="3036" y="2018"/>
                    <a:pt x="2696" y="967"/>
                    <a:pt x="2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8" name="Google Shape;5458;p74"/>
            <p:cNvSpPr/>
            <p:nvPr/>
          </p:nvSpPr>
          <p:spPr>
            <a:xfrm>
              <a:off x="5963025" y="2996125"/>
              <a:ext cx="92625" cy="81175"/>
            </a:xfrm>
            <a:custGeom>
              <a:rect b="b" l="l" r="r" t="t"/>
              <a:pathLst>
                <a:path extrusionOk="0" h="3247" w="3705">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59" name="Google Shape;5459;p74"/>
            <p:cNvSpPr/>
            <p:nvPr/>
          </p:nvSpPr>
          <p:spPr>
            <a:xfrm>
              <a:off x="5711225" y="2996200"/>
              <a:ext cx="92600" cy="81100"/>
            </a:xfrm>
            <a:custGeom>
              <a:rect b="b" l="l" r="r" t="t"/>
              <a:pathLst>
                <a:path extrusionOk="0" h="3244" w="3704">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0" name="Google Shape;5460;p74"/>
            <p:cNvSpPr/>
            <p:nvPr/>
          </p:nvSpPr>
          <p:spPr>
            <a:xfrm>
              <a:off x="5645575" y="2749725"/>
              <a:ext cx="79825" cy="95100"/>
            </a:xfrm>
            <a:custGeom>
              <a:rect b="b" l="l" r="r" t="t"/>
              <a:pathLst>
                <a:path extrusionOk="0" h="3804" w="3193">
                  <a:moveTo>
                    <a:pt x="1009" y="0"/>
                  </a:moveTo>
                  <a:cubicBezTo>
                    <a:pt x="497" y="967"/>
                    <a:pt x="154" y="2018"/>
                    <a:pt x="0" y="3105"/>
                  </a:cubicBezTo>
                  <a:lnTo>
                    <a:pt x="1295" y="3804"/>
                  </a:lnTo>
                  <a:lnTo>
                    <a:pt x="3192" y="2424"/>
                  </a:lnTo>
                  <a:lnTo>
                    <a:pt x="2467" y="196"/>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1" name="Google Shape;5461;p74"/>
            <p:cNvSpPr/>
            <p:nvPr/>
          </p:nvSpPr>
          <p:spPr>
            <a:xfrm>
              <a:off x="5836025" y="2621375"/>
              <a:ext cx="94800" cy="74100"/>
            </a:xfrm>
            <a:custGeom>
              <a:rect b="b" l="l" r="r" t="t"/>
              <a:pathLst>
                <a:path extrusionOk="0" h="2964" w="3792">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62" name="Google Shape;5462;p74"/>
          <p:cNvGrpSpPr/>
          <p:nvPr/>
        </p:nvGrpSpPr>
        <p:grpSpPr>
          <a:xfrm>
            <a:off x="4178623" y="3951803"/>
            <a:ext cx="339359" cy="339253"/>
            <a:chOff x="6235250" y="2620775"/>
            <a:chExt cx="481975" cy="481825"/>
          </a:xfrm>
        </p:grpSpPr>
        <p:sp>
          <p:nvSpPr>
            <p:cNvPr id="5463" name="Google Shape;5463;p74"/>
            <p:cNvSpPr/>
            <p:nvPr/>
          </p:nvSpPr>
          <p:spPr>
            <a:xfrm>
              <a:off x="6405675" y="2620775"/>
              <a:ext cx="28275" cy="56475"/>
            </a:xfrm>
            <a:custGeom>
              <a:rect b="b" l="l" r="r" t="t"/>
              <a:pathLst>
                <a:path extrusionOk="0" h="2259" w="1131">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4" name="Google Shape;5464;p74"/>
            <p:cNvSpPr/>
            <p:nvPr/>
          </p:nvSpPr>
          <p:spPr>
            <a:xfrm>
              <a:off x="6518600" y="2620775"/>
              <a:ext cx="28250" cy="56475"/>
            </a:xfrm>
            <a:custGeom>
              <a:rect b="b" l="l" r="r" t="t"/>
              <a:pathLst>
                <a:path extrusionOk="0" h="2259" w="113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5" name="Google Shape;5465;p74"/>
            <p:cNvSpPr/>
            <p:nvPr/>
          </p:nvSpPr>
          <p:spPr>
            <a:xfrm>
              <a:off x="6603300" y="2649000"/>
              <a:ext cx="28250" cy="56475"/>
            </a:xfrm>
            <a:custGeom>
              <a:rect b="b" l="l" r="r" t="t"/>
              <a:pathLst>
                <a:path extrusionOk="0" h="2259" w="113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6" name="Google Shape;5466;p74"/>
            <p:cNvSpPr/>
            <p:nvPr/>
          </p:nvSpPr>
          <p:spPr>
            <a:xfrm>
              <a:off x="6321000" y="2649000"/>
              <a:ext cx="28250" cy="56475"/>
            </a:xfrm>
            <a:custGeom>
              <a:rect b="b" l="l" r="r" t="t"/>
              <a:pathLst>
                <a:path extrusionOk="0" h="2259" w="113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67" name="Google Shape;5467;p74"/>
            <p:cNvSpPr/>
            <p:nvPr/>
          </p:nvSpPr>
          <p:spPr>
            <a:xfrm>
              <a:off x="6235250" y="2677225"/>
              <a:ext cx="481975" cy="425375"/>
            </a:xfrm>
            <a:custGeom>
              <a:rect b="b" l="l" r="r" t="t"/>
              <a:pathLst>
                <a:path extrusionOk="0" h="17015" w="19279">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468" name="Google Shape;5468;p74"/>
          <p:cNvSpPr/>
          <p:nvPr/>
        </p:nvSpPr>
        <p:spPr>
          <a:xfrm>
            <a:off x="5037584" y="2720693"/>
            <a:ext cx="345027" cy="320295"/>
          </a:xfrm>
          <a:custGeom>
            <a:rect b="b" l="l" r="r" t="t"/>
            <a:pathLst>
              <a:path extrusionOk="0" h="18196" w="19601">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469" name="Google Shape;5469;p74"/>
          <p:cNvGrpSpPr/>
          <p:nvPr/>
        </p:nvGrpSpPr>
        <p:grpSpPr>
          <a:xfrm>
            <a:off x="5472652" y="2711317"/>
            <a:ext cx="341101" cy="339253"/>
            <a:chOff x="1535000" y="3223325"/>
            <a:chExt cx="484450" cy="481825"/>
          </a:xfrm>
        </p:grpSpPr>
        <p:sp>
          <p:nvSpPr>
            <p:cNvPr id="5470" name="Google Shape;5470;p74"/>
            <p:cNvSpPr/>
            <p:nvPr/>
          </p:nvSpPr>
          <p:spPr>
            <a:xfrm>
              <a:off x="1760150" y="3308225"/>
              <a:ext cx="143825" cy="140600"/>
            </a:xfrm>
            <a:custGeom>
              <a:rect b="b" l="l" r="r" t="t"/>
              <a:pathLst>
                <a:path extrusionOk="0" h="5624" w="5753">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1" name="Google Shape;5471;p74"/>
            <p:cNvSpPr/>
            <p:nvPr/>
          </p:nvSpPr>
          <p:spPr>
            <a:xfrm>
              <a:off x="1873075" y="3421150"/>
              <a:ext cx="146375" cy="140600"/>
            </a:xfrm>
            <a:custGeom>
              <a:rect b="b" l="l" r="r" t="t"/>
              <a:pathLst>
                <a:path extrusionOk="0" h="5624" w="5855">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2" name="Google Shape;5472;p74"/>
            <p:cNvSpPr/>
            <p:nvPr/>
          </p:nvSpPr>
          <p:spPr>
            <a:xfrm>
              <a:off x="1535000" y="3223325"/>
              <a:ext cx="406450" cy="481825"/>
            </a:xfrm>
            <a:custGeom>
              <a:rect b="b" l="l" r="r" t="t"/>
              <a:pathLst>
                <a:path extrusionOk="0" h="19273" w="16258">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73" name="Google Shape;5473;p74"/>
          <p:cNvGrpSpPr/>
          <p:nvPr/>
        </p:nvGrpSpPr>
        <p:grpSpPr>
          <a:xfrm>
            <a:off x="5880219" y="2746618"/>
            <a:ext cx="339253" cy="268649"/>
            <a:chOff x="2085525" y="3263750"/>
            <a:chExt cx="481825" cy="381550"/>
          </a:xfrm>
        </p:grpSpPr>
        <p:sp>
          <p:nvSpPr>
            <p:cNvPr id="5474" name="Google Shape;5474;p74"/>
            <p:cNvSpPr/>
            <p:nvPr/>
          </p:nvSpPr>
          <p:spPr>
            <a:xfrm>
              <a:off x="2320325" y="3263750"/>
              <a:ext cx="227825" cy="141025"/>
            </a:xfrm>
            <a:custGeom>
              <a:rect b="b" l="l" r="r" t="t"/>
              <a:pathLst>
                <a:path extrusionOk="0" h="5641" w="9113">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5" name="Google Shape;5475;p74"/>
            <p:cNvSpPr/>
            <p:nvPr/>
          </p:nvSpPr>
          <p:spPr>
            <a:xfrm>
              <a:off x="2085525" y="3355200"/>
              <a:ext cx="481825" cy="290100"/>
            </a:xfrm>
            <a:custGeom>
              <a:rect b="b" l="l" r="r" t="t"/>
              <a:pathLst>
                <a:path extrusionOk="0" h="11604" w="19273">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476" name="Google Shape;5476;p74"/>
          <p:cNvSpPr/>
          <p:nvPr/>
        </p:nvSpPr>
        <p:spPr>
          <a:xfrm>
            <a:off x="6294404" y="2778690"/>
            <a:ext cx="339253" cy="204295"/>
          </a:xfrm>
          <a:custGeom>
            <a:rect b="b" l="l" r="r" t="t"/>
            <a:pathLst>
              <a:path extrusionOk="0" h="11606" w="19273">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477" name="Google Shape;5477;p74"/>
          <p:cNvGrpSpPr/>
          <p:nvPr/>
        </p:nvGrpSpPr>
        <p:grpSpPr>
          <a:xfrm>
            <a:off x="6711982" y="2711308"/>
            <a:ext cx="340204" cy="339271"/>
            <a:chOff x="3270450" y="3213625"/>
            <a:chExt cx="483175" cy="481850"/>
          </a:xfrm>
        </p:grpSpPr>
        <p:sp>
          <p:nvSpPr>
            <p:cNvPr id="5478" name="Google Shape;5478;p74"/>
            <p:cNvSpPr/>
            <p:nvPr/>
          </p:nvSpPr>
          <p:spPr>
            <a:xfrm>
              <a:off x="3392550" y="3335025"/>
              <a:ext cx="239050" cy="239050"/>
            </a:xfrm>
            <a:custGeom>
              <a:rect b="b" l="l" r="r" t="t"/>
              <a:pathLst>
                <a:path extrusionOk="0" h="9562" w="9562">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79" name="Google Shape;5479;p74"/>
            <p:cNvSpPr/>
            <p:nvPr/>
          </p:nvSpPr>
          <p:spPr>
            <a:xfrm>
              <a:off x="3270450" y="3213625"/>
              <a:ext cx="483175" cy="481850"/>
            </a:xfrm>
            <a:custGeom>
              <a:rect b="b" l="l" r="r" t="t"/>
              <a:pathLst>
                <a:path extrusionOk="0" h="19274" w="19327">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80" name="Google Shape;5480;p74"/>
          <p:cNvGrpSpPr/>
          <p:nvPr/>
        </p:nvGrpSpPr>
        <p:grpSpPr>
          <a:xfrm>
            <a:off x="7211250" y="2711317"/>
            <a:ext cx="168931" cy="339253"/>
            <a:chOff x="3984950" y="3213600"/>
            <a:chExt cx="239925" cy="481825"/>
          </a:xfrm>
        </p:grpSpPr>
        <p:sp>
          <p:nvSpPr>
            <p:cNvPr id="5481" name="Google Shape;5481;p74"/>
            <p:cNvSpPr/>
            <p:nvPr/>
          </p:nvSpPr>
          <p:spPr>
            <a:xfrm>
              <a:off x="3984950" y="3213600"/>
              <a:ext cx="239925" cy="481825"/>
            </a:xfrm>
            <a:custGeom>
              <a:rect b="b" l="l" r="r" t="t"/>
              <a:pathLst>
                <a:path extrusionOk="0" h="19273" w="9597">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2" name="Google Shape;5482;p74"/>
            <p:cNvSpPr/>
            <p:nvPr/>
          </p:nvSpPr>
          <p:spPr>
            <a:xfrm>
              <a:off x="4072650" y="3543175"/>
              <a:ext cx="64525" cy="64625"/>
            </a:xfrm>
            <a:custGeom>
              <a:rect b="b" l="l" r="r" t="t"/>
              <a:pathLst>
                <a:path extrusionOk="0" h="2585" w="2581">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483" name="Google Shape;5483;p74"/>
          <p:cNvSpPr/>
          <p:nvPr/>
        </p:nvSpPr>
        <p:spPr>
          <a:xfrm>
            <a:off x="7549578" y="2711214"/>
            <a:ext cx="339306" cy="339253"/>
          </a:xfrm>
          <a:custGeom>
            <a:rect b="b" l="l" r="r" t="t"/>
            <a:pathLst>
              <a:path extrusionOk="0" h="19273" w="19276">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4" name="Google Shape;5484;p74"/>
          <p:cNvSpPr/>
          <p:nvPr/>
        </p:nvSpPr>
        <p:spPr>
          <a:xfrm>
            <a:off x="7974508" y="2731069"/>
            <a:ext cx="339253" cy="299542"/>
          </a:xfrm>
          <a:custGeom>
            <a:rect b="b" l="l" r="r" t="t"/>
            <a:pathLst>
              <a:path extrusionOk="0" h="17017" w="19273">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485" name="Google Shape;5485;p74"/>
          <p:cNvGrpSpPr/>
          <p:nvPr/>
        </p:nvGrpSpPr>
        <p:grpSpPr>
          <a:xfrm>
            <a:off x="1946447" y="3981487"/>
            <a:ext cx="355218" cy="279880"/>
            <a:chOff x="5629975" y="3255775"/>
            <a:chExt cx="504500" cy="397500"/>
          </a:xfrm>
        </p:grpSpPr>
        <p:sp>
          <p:nvSpPr>
            <p:cNvPr id="5486" name="Google Shape;5486;p74"/>
            <p:cNvSpPr/>
            <p:nvPr/>
          </p:nvSpPr>
          <p:spPr>
            <a:xfrm>
              <a:off x="5756375" y="3255775"/>
              <a:ext cx="112950" cy="143425"/>
            </a:xfrm>
            <a:custGeom>
              <a:rect b="b" l="l" r="r" t="t"/>
              <a:pathLst>
                <a:path extrusionOk="0" h="5737" w="4518">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7" name="Google Shape;5487;p74"/>
            <p:cNvSpPr/>
            <p:nvPr/>
          </p:nvSpPr>
          <p:spPr>
            <a:xfrm>
              <a:off x="5629975" y="3374400"/>
              <a:ext cx="140575" cy="136175"/>
            </a:xfrm>
            <a:custGeom>
              <a:rect b="b" l="l" r="r" t="t"/>
              <a:pathLst>
                <a:path extrusionOk="0" h="5447" w="5623">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8" name="Google Shape;5488;p74"/>
            <p:cNvSpPr/>
            <p:nvPr/>
          </p:nvSpPr>
          <p:spPr>
            <a:xfrm>
              <a:off x="5897525" y="3255775"/>
              <a:ext cx="112950" cy="143425"/>
            </a:xfrm>
            <a:custGeom>
              <a:rect b="b" l="l" r="r" t="t"/>
              <a:pathLst>
                <a:path extrusionOk="0" h="5737" w="4518">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89" name="Google Shape;5489;p74"/>
            <p:cNvSpPr/>
            <p:nvPr/>
          </p:nvSpPr>
          <p:spPr>
            <a:xfrm>
              <a:off x="5996075" y="3373900"/>
              <a:ext cx="138400" cy="136200"/>
            </a:xfrm>
            <a:custGeom>
              <a:rect b="b" l="l" r="r" t="t"/>
              <a:pathLst>
                <a:path extrusionOk="0" h="5448" w="5536">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0" name="Google Shape;5490;p74"/>
            <p:cNvSpPr/>
            <p:nvPr/>
          </p:nvSpPr>
          <p:spPr>
            <a:xfrm>
              <a:off x="5728150" y="3427400"/>
              <a:ext cx="310575" cy="225875"/>
            </a:xfrm>
            <a:custGeom>
              <a:rect b="b" l="l" r="r" t="t"/>
              <a:pathLst>
                <a:path extrusionOk="0" h="9035" w="12423">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91" name="Google Shape;5491;p74"/>
          <p:cNvGrpSpPr/>
          <p:nvPr/>
        </p:nvGrpSpPr>
        <p:grpSpPr>
          <a:xfrm>
            <a:off x="3731103" y="3981593"/>
            <a:ext cx="340256" cy="279669"/>
            <a:chOff x="6234950" y="3255925"/>
            <a:chExt cx="483250" cy="397200"/>
          </a:xfrm>
        </p:grpSpPr>
        <p:sp>
          <p:nvSpPr>
            <p:cNvPr id="5492" name="Google Shape;5492;p74"/>
            <p:cNvSpPr/>
            <p:nvPr/>
          </p:nvSpPr>
          <p:spPr>
            <a:xfrm>
              <a:off x="6444675" y="3255925"/>
              <a:ext cx="128300" cy="90200"/>
            </a:xfrm>
            <a:custGeom>
              <a:rect b="b" l="l" r="r" t="t"/>
              <a:pathLst>
                <a:path extrusionOk="0" h="3608" w="5132">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3" name="Google Shape;5493;p74"/>
            <p:cNvSpPr/>
            <p:nvPr/>
          </p:nvSpPr>
          <p:spPr>
            <a:xfrm>
              <a:off x="6444750" y="3563200"/>
              <a:ext cx="128225" cy="89925"/>
            </a:xfrm>
            <a:custGeom>
              <a:rect b="b" l="l" r="r" t="t"/>
              <a:pathLst>
                <a:path extrusionOk="0" h="3597" w="5129">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4" name="Google Shape;5494;p74"/>
            <p:cNvSpPr/>
            <p:nvPr/>
          </p:nvSpPr>
          <p:spPr>
            <a:xfrm>
              <a:off x="6375350" y="3355650"/>
              <a:ext cx="244750" cy="197650"/>
            </a:xfrm>
            <a:custGeom>
              <a:rect b="b" l="l" r="r" t="t"/>
              <a:pathLst>
                <a:path extrusionOk="0" h="7906" w="979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5" name="Google Shape;5495;p74"/>
            <p:cNvSpPr/>
            <p:nvPr/>
          </p:nvSpPr>
          <p:spPr>
            <a:xfrm>
              <a:off x="6587875" y="3385100"/>
              <a:ext cx="130325" cy="140500"/>
            </a:xfrm>
            <a:custGeom>
              <a:rect b="b" l="l" r="r" t="t"/>
              <a:pathLst>
                <a:path extrusionOk="0" h="5620" w="5213">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6" name="Google Shape;5496;p74"/>
            <p:cNvSpPr/>
            <p:nvPr/>
          </p:nvSpPr>
          <p:spPr>
            <a:xfrm>
              <a:off x="6234950" y="3469100"/>
              <a:ext cx="165050" cy="141200"/>
            </a:xfrm>
            <a:custGeom>
              <a:rect b="b" l="l" r="r" t="t"/>
              <a:pathLst>
                <a:path extrusionOk="0" h="5648" w="6602">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497" name="Google Shape;5497;p74"/>
            <p:cNvSpPr/>
            <p:nvPr/>
          </p:nvSpPr>
          <p:spPr>
            <a:xfrm>
              <a:off x="6234950" y="3299725"/>
              <a:ext cx="165050" cy="141175"/>
            </a:xfrm>
            <a:custGeom>
              <a:rect b="b" l="l" r="r" t="t"/>
              <a:pathLst>
                <a:path extrusionOk="0" h="5647" w="6602">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498" name="Google Shape;5498;p74"/>
          <p:cNvGrpSpPr/>
          <p:nvPr/>
        </p:nvGrpSpPr>
        <p:grpSpPr>
          <a:xfrm>
            <a:off x="5051107" y="3125970"/>
            <a:ext cx="318042" cy="339253"/>
            <a:chOff x="914900" y="3806450"/>
            <a:chExt cx="451700" cy="481825"/>
          </a:xfrm>
        </p:grpSpPr>
        <p:sp>
          <p:nvSpPr>
            <p:cNvPr id="5499" name="Google Shape;5499;p74"/>
            <p:cNvSpPr/>
            <p:nvPr/>
          </p:nvSpPr>
          <p:spPr>
            <a:xfrm>
              <a:off x="914900" y="4174425"/>
              <a:ext cx="423400" cy="113850"/>
            </a:xfrm>
            <a:custGeom>
              <a:rect b="b" l="l" r="r" t="t"/>
              <a:pathLst>
                <a:path extrusionOk="0" h="4554" w="16936">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0" name="Google Shape;5500;p74"/>
            <p:cNvSpPr/>
            <p:nvPr/>
          </p:nvSpPr>
          <p:spPr>
            <a:xfrm>
              <a:off x="971350" y="3806450"/>
              <a:ext cx="254100" cy="339775"/>
            </a:xfrm>
            <a:custGeom>
              <a:rect b="b" l="l" r="r" t="t"/>
              <a:pathLst>
                <a:path extrusionOk="0" h="13591" w="10164">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1" name="Google Shape;5501;p74"/>
            <p:cNvSpPr/>
            <p:nvPr/>
          </p:nvSpPr>
          <p:spPr>
            <a:xfrm>
              <a:off x="971350" y="3947600"/>
              <a:ext cx="141175" cy="198625"/>
            </a:xfrm>
            <a:custGeom>
              <a:rect b="b" l="l" r="r" t="t"/>
              <a:pathLst>
                <a:path extrusionOk="0" h="7945" w="5647">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2" name="Google Shape;5502;p74"/>
            <p:cNvSpPr/>
            <p:nvPr/>
          </p:nvSpPr>
          <p:spPr>
            <a:xfrm>
              <a:off x="1253675" y="3806450"/>
              <a:ext cx="112925" cy="90350"/>
            </a:xfrm>
            <a:custGeom>
              <a:rect b="b" l="l" r="r" t="t"/>
              <a:pathLst>
                <a:path extrusionOk="0" h="3614" w="4517">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3" name="Google Shape;5503;p74"/>
            <p:cNvSpPr/>
            <p:nvPr/>
          </p:nvSpPr>
          <p:spPr>
            <a:xfrm>
              <a:off x="1253600" y="3876425"/>
              <a:ext cx="95025" cy="42975"/>
            </a:xfrm>
            <a:custGeom>
              <a:rect b="b" l="l" r="r" t="t"/>
              <a:pathLst>
                <a:path extrusionOk="0" h="1719" w="3801">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04" name="Google Shape;5504;p74"/>
          <p:cNvGrpSpPr/>
          <p:nvPr/>
        </p:nvGrpSpPr>
        <p:grpSpPr>
          <a:xfrm>
            <a:off x="5470028" y="3125785"/>
            <a:ext cx="346347" cy="339623"/>
            <a:chOff x="1490050" y="3805975"/>
            <a:chExt cx="491900" cy="482350"/>
          </a:xfrm>
        </p:grpSpPr>
        <p:sp>
          <p:nvSpPr>
            <p:cNvPr id="5505" name="Google Shape;5505;p74"/>
            <p:cNvSpPr/>
            <p:nvPr/>
          </p:nvSpPr>
          <p:spPr>
            <a:xfrm>
              <a:off x="1541775" y="3877050"/>
              <a:ext cx="302500" cy="277225"/>
            </a:xfrm>
            <a:custGeom>
              <a:rect b="b" l="l" r="r" t="t"/>
              <a:pathLst>
                <a:path extrusionOk="0" h="11089" w="1210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6" name="Google Shape;5506;p74"/>
            <p:cNvSpPr/>
            <p:nvPr/>
          </p:nvSpPr>
          <p:spPr>
            <a:xfrm>
              <a:off x="1824450" y="3805975"/>
              <a:ext cx="157500" cy="150525"/>
            </a:xfrm>
            <a:custGeom>
              <a:rect b="b" l="l" r="r" t="t"/>
              <a:pathLst>
                <a:path extrusionOk="0" h="6021" w="630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7" name="Google Shape;5507;p74"/>
            <p:cNvSpPr/>
            <p:nvPr/>
          </p:nvSpPr>
          <p:spPr>
            <a:xfrm>
              <a:off x="1626675" y="3936600"/>
              <a:ext cx="277225" cy="302600"/>
            </a:xfrm>
            <a:custGeom>
              <a:rect b="b" l="l" r="r" t="t"/>
              <a:pathLst>
                <a:path extrusionOk="0" h="12104" w="11089">
                  <a:moveTo>
                    <a:pt x="9501" y="1"/>
                  </a:moveTo>
                  <a:lnTo>
                    <a:pt x="1" y="9501"/>
                  </a:lnTo>
                  <a:cubicBezTo>
                    <a:pt x="537" y="10254"/>
                    <a:pt x="745" y="11194"/>
                    <a:pt x="576" y="12103"/>
                  </a:cubicBezTo>
                  <a:lnTo>
                    <a:pt x="11088" y="1591"/>
                  </a:lnTo>
                  <a:lnTo>
                    <a:pt x="95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08" name="Google Shape;5508;p74"/>
            <p:cNvSpPr/>
            <p:nvPr/>
          </p:nvSpPr>
          <p:spPr>
            <a:xfrm>
              <a:off x="1490050" y="4166500"/>
              <a:ext cx="129950" cy="121825"/>
            </a:xfrm>
            <a:custGeom>
              <a:rect b="b" l="l" r="r" t="t"/>
              <a:pathLst>
                <a:path extrusionOk="0" h="4873" w="5198">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09" name="Google Shape;5509;p74"/>
          <p:cNvGrpSpPr/>
          <p:nvPr/>
        </p:nvGrpSpPr>
        <p:grpSpPr>
          <a:xfrm>
            <a:off x="5893896" y="3125970"/>
            <a:ext cx="311899" cy="339253"/>
            <a:chOff x="2104275" y="3806450"/>
            <a:chExt cx="442975" cy="481825"/>
          </a:xfrm>
        </p:grpSpPr>
        <p:sp>
          <p:nvSpPr>
            <p:cNvPr id="5510" name="Google Shape;5510;p74"/>
            <p:cNvSpPr/>
            <p:nvPr/>
          </p:nvSpPr>
          <p:spPr>
            <a:xfrm>
              <a:off x="2104275" y="3806450"/>
              <a:ext cx="442975" cy="481825"/>
            </a:xfrm>
            <a:custGeom>
              <a:rect b="b" l="l" r="r" t="t"/>
              <a:pathLst>
                <a:path extrusionOk="0" h="19273" w="17719">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1" name="Google Shape;5511;p74"/>
            <p:cNvSpPr/>
            <p:nvPr/>
          </p:nvSpPr>
          <p:spPr>
            <a:xfrm>
              <a:off x="2284200" y="4005050"/>
              <a:ext cx="84700" cy="84700"/>
            </a:xfrm>
            <a:custGeom>
              <a:rect b="b" l="l" r="r" t="t"/>
              <a:pathLst>
                <a:path extrusionOk="0" h="3388" w="3388">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12" name="Google Shape;5512;p74"/>
          <p:cNvGrpSpPr/>
          <p:nvPr/>
        </p:nvGrpSpPr>
        <p:grpSpPr>
          <a:xfrm>
            <a:off x="6317413" y="3125970"/>
            <a:ext cx="293416" cy="339253"/>
            <a:chOff x="2710875" y="3806450"/>
            <a:chExt cx="416725" cy="481825"/>
          </a:xfrm>
        </p:grpSpPr>
        <p:sp>
          <p:nvSpPr>
            <p:cNvPr id="5513" name="Google Shape;5513;p74"/>
            <p:cNvSpPr/>
            <p:nvPr/>
          </p:nvSpPr>
          <p:spPr>
            <a:xfrm>
              <a:off x="2710875" y="4144450"/>
              <a:ext cx="416725" cy="143825"/>
            </a:xfrm>
            <a:custGeom>
              <a:rect b="b" l="l" r="r" t="t"/>
              <a:pathLst>
                <a:path extrusionOk="0" h="5753" w="16669">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4" name="Google Shape;5514;p74"/>
            <p:cNvSpPr/>
            <p:nvPr/>
          </p:nvSpPr>
          <p:spPr>
            <a:xfrm>
              <a:off x="2784800" y="3806450"/>
              <a:ext cx="268850" cy="309800"/>
            </a:xfrm>
            <a:custGeom>
              <a:rect b="b" l="l" r="r" t="t"/>
              <a:pathLst>
                <a:path extrusionOk="0" h="12392" w="10754">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15" name="Google Shape;5515;p74"/>
          <p:cNvGrpSpPr/>
          <p:nvPr/>
        </p:nvGrpSpPr>
        <p:grpSpPr>
          <a:xfrm>
            <a:off x="6712457" y="3166412"/>
            <a:ext cx="339253" cy="258369"/>
            <a:chOff x="3271200" y="3863875"/>
            <a:chExt cx="481825" cy="366950"/>
          </a:xfrm>
        </p:grpSpPr>
        <p:sp>
          <p:nvSpPr>
            <p:cNvPr id="5516" name="Google Shape;5516;p74"/>
            <p:cNvSpPr/>
            <p:nvPr/>
          </p:nvSpPr>
          <p:spPr>
            <a:xfrm>
              <a:off x="3271200" y="3920350"/>
              <a:ext cx="283225" cy="310475"/>
            </a:xfrm>
            <a:custGeom>
              <a:rect b="b" l="l" r="r" t="t"/>
              <a:pathLst>
                <a:path extrusionOk="0" h="12419" w="11329">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17" name="Google Shape;5517;p74"/>
            <p:cNvSpPr/>
            <p:nvPr/>
          </p:nvSpPr>
          <p:spPr>
            <a:xfrm>
              <a:off x="3526175" y="3863875"/>
              <a:ext cx="226850" cy="310575"/>
            </a:xfrm>
            <a:custGeom>
              <a:rect b="b" l="l" r="r" t="t"/>
              <a:pathLst>
                <a:path extrusionOk="0" h="12423" w="9074">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18" name="Google Shape;5518;p74"/>
          <p:cNvGrpSpPr/>
          <p:nvPr/>
        </p:nvGrpSpPr>
        <p:grpSpPr>
          <a:xfrm>
            <a:off x="7147952" y="3126199"/>
            <a:ext cx="295528" cy="338795"/>
            <a:chOff x="3895050" y="3806775"/>
            <a:chExt cx="419725" cy="481175"/>
          </a:xfrm>
        </p:grpSpPr>
        <p:sp>
          <p:nvSpPr>
            <p:cNvPr id="5519" name="Google Shape;5519;p74"/>
            <p:cNvSpPr/>
            <p:nvPr/>
          </p:nvSpPr>
          <p:spPr>
            <a:xfrm>
              <a:off x="3895050" y="3942650"/>
              <a:ext cx="419725" cy="345300"/>
            </a:xfrm>
            <a:custGeom>
              <a:rect b="b" l="l" r="r" t="t"/>
              <a:pathLst>
                <a:path extrusionOk="0" h="13812" w="16789">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0" name="Google Shape;5520;p74"/>
            <p:cNvSpPr/>
            <p:nvPr/>
          </p:nvSpPr>
          <p:spPr>
            <a:xfrm>
              <a:off x="4016325" y="3806775"/>
              <a:ext cx="199225" cy="142475"/>
            </a:xfrm>
            <a:custGeom>
              <a:rect b="b" l="l" r="r" t="t"/>
              <a:pathLst>
                <a:path extrusionOk="0" h="5699" w="7969">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21" name="Google Shape;5521;p74"/>
          <p:cNvGrpSpPr/>
          <p:nvPr/>
        </p:nvGrpSpPr>
        <p:grpSpPr>
          <a:xfrm>
            <a:off x="7551234" y="3125979"/>
            <a:ext cx="336296" cy="339235"/>
            <a:chOff x="4464775" y="3806475"/>
            <a:chExt cx="477625" cy="481800"/>
          </a:xfrm>
        </p:grpSpPr>
        <p:sp>
          <p:nvSpPr>
            <p:cNvPr id="5522" name="Google Shape;5522;p74"/>
            <p:cNvSpPr/>
            <p:nvPr/>
          </p:nvSpPr>
          <p:spPr>
            <a:xfrm>
              <a:off x="4726375" y="3806475"/>
              <a:ext cx="56500" cy="141125"/>
            </a:xfrm>
            <a:custGeom>
              <a:rect b="b" l="l" r="r" t="t"/>
              <a:pathLst>
                <a:path extrusionOk="0" h="5645" w="226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3" name="Google Shape;5523;p74"/>
            <p:cNvSpPr/>
            <p:nvPr/>
          </p:nvSpPr>
          <p:spPr>
            <a:xfrm>
              <a:off x="4641700" y="3806475"/>
              <a:ext cx="56475" cy="141125"/>
            </a:xfrm>
            <a:custGeom>
              <a:rect b="b" l="l" r="r" t="t"/>
              <a:pathLst>
                <a:path extrusionOk="0" h="5645" w="2259">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4" name="Google Shape;5524;p74"/>
            <p:cNvSpPr/>
            <p:nvPr/>
          </p:nvSpPr>
          <p:spPr>
            <a:xfrm>
              <a:off x="4557000" y="3806475"/>
              <a:ext cx="56500" cy="141125"/>
            </a:xfrm>
            <a:custGeom>
              <a:rect b="b" l="l" r="r" t="t"/>
              <a:pathLst>
                <a:path extrusionOk="0" h="5645" w="226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5" name="Google Shape;5525;p74"/>
            <p:cNvSpPr/>
            <p:nvPr/>
          </p:nvSpPr>
          <p:spPr>
            <a:xfrm>
              <a:off x="4464775" y="4230875"/>
              <a:ext cx="395250" cy="57400"/>
            </a:xfrm>
            <a:custGeom>
              <a:rect b="b" l="l" r="r" t="t"/>
              <a:pathLst>
                <a:path extrusionOk="0" h="2296" w="1581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6" name="Google Shape;5526;p74"/>
            <p:cNvSpPr/>
            <p:nvPr/>
          </p:nvSpPr>
          <p:spPr>
            <a:xfrm>
              <a:off x="4840675" y="4007300"/>
              <a:ext cx="101725" cy="166025"/>
            </a:xfrm>
            <a:custGeom>
              <a:rect b="b" l="l" r="r" t="t"/>
              <a:pathLst>
                <a:path extrusionOk="0" h="6641" w="4069">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27" name="Google Shape;5527;p74"/>
            <p:cNvSpPr/>
            <p:nvPr/>
          </p:nvSpPr>
          <p:spPr>
            <a:xfrm>
              <a:off x="4464775" y="3976800"/>
              <a:ext cx="395250" cy="225875"/>
            </a:xfrm>
            <a:custGeom>
              <a:rect b="b" l="l" r="r" t="t"/>
              <a:pathLst>
                <a:path extrusionOk="0" h="9035" w="1581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28" name="Google Shape;5528;p74"/>
          <p:cNvGrpSpPr/>
          <p:nvPr/>
        </p:nvGrpSpPr>
        <p:grpSpPr>
          <a:xfrm>
            <a:off x="7974679" y="3125970"/>
            <a:ext cx="339253" cy="339253"/>
            <a:chOff x="5049725" y="3806450"/>
            <a:chExt cx="481825" cy="481825"/>
          </a:xfrm>
        </p:grpSpPr>
        <p:sp>
          <p:nvSpPr>
            <p:cNvPr id="5529" name="Google Shape;5529;p74"/>
            <p:cNvSpPr/>
            <p:nvPr/>
          </p:nvSpPr>
          <p:spPr>
            <a:xfrm>
              <a:off x="536115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0" name="Google Shape;5530;p74"/>
            <p:cNvSpPr/>
            <p:nvPr/>
          </p:nvSpPr>
          <p:spPr>
            <a:xfrm>
              <a:off x="519177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1" name="Google Shape;5531;p74"/>
            <p:cNvSpPr/>
            <p:nvPr/>
          </p:nvSpPr>
          <p:spPr>
            <a:xfrm>
              <a:off x="504972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32" name="Google Shape;5532;p74"/>
          <p:cNvGrpSpPr/>
          <p:nvPr/>
        </p:nvGrpSpPr>
        <p:grpSpPr>
          <a:xfrm>
            <a:off x="1499932" y="3951798"/>
            <a:ext cx="339253" cy="339253"/>
            <a:chOff x="5651375" y="3806450"/>
            <a:chExt cx="481825" cy="481825"/>
          </a:xfrm>
        </p:grpSpPr>
        <p:sp>
          <p:nvSpPr>
            <p:cNvPr id="5533" name="Google Shape;5533;p74"/>
            <p:cNvSpPr/>
            <p:nvPr/>
          </p:nvSpPr>
          <p:spPr>
            <a:xfrm>
              <a:off x="5793425" y="3976800"/>
              <a:ext cx="28250" cy="28275"/>
            </a:xfrm>
            <a:custGeom>
              <a:rect b="b" l="l" r="r" t="t"/>
              <a:pathLst>
                <a:path extrusionOk="0" h="1131" w="113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4" name="Google Shape;5534;p74"/>
            <p:cNvSpPr/>
            <p:nvPr/>
          </p:nvSpPr>
          <p:spPr>
            <a:xfrm>
              <a:off x="5794475" y="4089725"/>
              <a:ext cx="195600" cy="84725"/>
            </a:xfrm>
            <a:custGeom>
              <a:rect b="b" l="l" r="r" t="t"/>
              <a:pathLst>
                <a:path extrusionOk="0" h="3389" w="7824">
                  <a:moveTo>
                    <a:pt x="1" y="1"/>
                  </a:moveTo>
                  <a:cubicBezTo>
                    <a:pt x="284" y="1943"/>
                    <a:pt x="1949" y="3385"/>
                    <a:pt x="3912" y="3388"/>
                  </a:cubicBezTo>
                  <a:cubicBezTo>
                    <a:pt x="5875" y="3385"/>
                    <a:pt x="7541" y="1943"/>
                    <a:pt x="78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5" name="Google Shape;5535;p74"/>
            <p:cNvSpPr/>
            <p:nvPr/>
          </p:nvSpPr>
          <p:spPr>
            <a:xfrm>
              <a:off x="5651375" y="3806450"/>
              <a:ext cx="481825" cy="481825"/>
            </a:xfrm>
            <a:custGeom>
              <a:rect b="b" l="l" r="r" t="t"/>
              <a:pathLst>
                <a:path extrusionOk="0" h="19273" w="19273">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6" name="Google Shape;5536;p74"/>
            <p:cNvSpPr/>
            <p:nvPr/>
          </p:nvSpPr>
          <p:spPr>
            <a:xfrm>
              <a:off x="5962800" y="3976800"/>
              <a:ext cx="28250" cy="28275"/>
            </a:xfrm>
            <a:custGeom>
              <a:rect b="b" l="l" r="r" t="t"/>
              <a:pathLst>
                <a:path extrusionOk="0" h="1131" w="113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37" name="Google Shape;5537;p74"/>
          <p:cNvGrpSpPr/>
          <p:nvPr/>
        </p:nvGrpSpPr>
        <p:grpSpPr>
          <a:xfrm>
            <a:off x="3325337" y="3953787"/>
            <a:ext cx="298503" cy="335275"/>
            <a:chOff x="6264300" y="3809300"/>
            <a:chExt cx="423950" cy="476175"/>
          </a:xfrm>
        </p:grpSpPr>
        <p:sp>
          <p:nvSpPr>
            <p:cNvPr id="5538" name="Google Shape;5538;p74"/>
            <p:cNvSpPr/>
            <p:nvPr/>
          </p:nvSpPr>
          <p:spPr>
            <a:xfrm>
              <a:off x="6346200" y="4002825"/>
              <a:ext cx="66950" cy="63225"/>
            </a:xfrm>
            <a:custGeom>
              <a:rect b="b" l="l" r="r" t="t"/>
              <a:pathLst>
                <a:path extrusionOk="0" h="2529" w="2678">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39" name="Google Shape;5539;p74"/>
            <p:cNvSpPr/>
            <p:nvPr/>
          </p:nvSpPr>
          <p:spPr>
            <a:xfrm>
              <a:off x="6539375" y="4002825"/>
              <a:ext cx="66950" cy="63200"/>
            </a:xfrm>
            <a:custGeom>
              <a:rect b="b" l="l" r="r" t="t"/>
              <a:pathLst>
                <a:path extrusionOk="0" h="2528" w="2678">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0" name="Google Shape;5540;p74"/>
            <p:cNvSpPr/>
            <p:nvPr/>
          </p:nvSpPr>
          <p:spPr>
            <a:xfrm>
              <a:off x="6264300" y="3809300"/>
              <a:ext cx="423950" cy="476175"/>
            </a:xfrm>
            <a:custGeom>
              <a:rect b="b" l="l" r="r" t="t"/>
              <a:pathLst>
                <a:path extrusionOk="0" h="19047" w="16958">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41" name="Google Shape;5541;p74"/>
          <p:cNvGrpSpPr/>
          <p:nvPr/>
        </p:nvGrpSpPr>
        <p:grpSpPr>
          <a:xfrm>
            <a:off x="5039841" y="3538881"/>
            <a:ext cx="340573" cy="339271"/>
            <a:chOff x="898875" y="4399275"/>
            <a:chExt cx="483700" cy="481850"/>
          </a:xfrm>
        </p:grpSpPr>
        <p:sp>
          <p:nvSpPr>
            <p:cNvPr id="5542" name="Google Shape;5542;p74"/>
            <p:cNvSpPr/>
            <p:nvPr/>
          </p:nvSpPr>
          <p:spPr>
            <a:xfrm>
              <a:off x="992750" y="4642900"/>
              <a:ext cx="145300" cy="144100"/>
            </a:xfrm>
            <a:custGeom>
              <a:rect b="b" l="l" r="r" t="t"/>
              <a:pathLst>
                <a:path extrusionOk="0" h="5764" w="5812">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3" name="Google Shape;5543;p74"/>
            <p:cNvSpPr/>
            <p:nvPr/>
          </p:nvSpPr>
          <p:spPr>
            <a:xfrm>
              <a:off x="1138025" y="4763350"/>
              <a:ext cx="25" cy="25"/>
            </a:xfrm>
            <a:custGeom>
              <a:rect b="b" l="l" r="r" t="t"/>
              <a:pathLst>
                <a:path extrusionOk="0" h="1" w="1">
                  <a:moveTo>
                    <a:pt x="1" y="0"/>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4" name="Google Shape;5544;p74"/>
            <p:cNvSpPr/>
            <p:nvPr/>
          </p:nvSpPr>
          <p:spPr>
            <a:xfrm>
              <a:off x="1269550" y="4399275"/>
              <a:ext cx="113025" cy="112125"/>
            </a:xfrm>
            <a:custGeom>
              <a:rect b="b" l="l" r="r" t="t"/>
              <a:pathLst>
                <a:path extrusionOk="0" h="4485" w="4521">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5" name="Google Shape;5545;p74"/>
            <p:cNvSpPr/>
            <p:nvPr/>
          </p:nvSpPr>
          <p:spPr>
            <a:xfrm>
              <a:off x="1161975" y="4531175"/>
              <a:ext cx="91400" cy="84350"/>
            </a:xfrm>
            <a:custGeom>
              <a:rect b="b" l="l" r="r" t="t"/>
              <a:pathLst>
                <a:path extrusionOk="0" h="3374" w="3656">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6" name="Google Shape;5546;p74"/>
            <p:cNvSpPr/>
            <p:nvPr/>
          </p:nvSpPr>
          <p:spPr>
            <a:xfrm>
              <a:off x="1031050" y="4411100"/>
              <a:ext cx="338650" cy="338725"/>
            </a:xfrm>
            <a:custGeom>
              <a:rect b="b" l="l" r="r" t="t"/>
              <a:pathLst>
                <a:path extrusionOk="0" h="13549" w="13546">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7" name="Google Shape;5547;p74"/>
            <p:cNvSpPr/>
            <p:nvPr/>
          </p:nvSpPr>
          <p:spPr>
            <a:xfrm>
              <a:off x="1130500" y="4740450"/>
              <a:ext cx="108950" cy="111250"/>
            </a:xfrm>
            <a:custGeom>
              <a:rect b="b" l="l" r="r" t="t"/>
              <a:pathLst>
                <a:path extrusionOk="0" h="4450" w="4358">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8" name="Google Shape;5548;p74"/>
            <p:cNvSpPr/>
            <p:nvPr/>
          </p:nvSpPr>
          <p:spPr>
            <a:xfrm>
              <a:off x="927325" y="4539825"/>
              <a:ext cx="114150" cy="109800"/>
            </a:xfrm>
            <a:custGeom>
              <a:rect b="b" l="l" r="r" t="t"/>
              <a:pathLst>
                <a:path extrusionOk="0" h="4392" w="4566">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49" name="Google Shape;5549;p74"/>
            <p:cNvSpPr/>
            <p:nvPr/>
          </p:nvSpPr>
          <p:spPr>
            <a:xfrm>
              <a:off x="898875" y="4711550"/>
              <a:ext cx="170825" cy="169575"/>
            </a:xfrm>
            <a:custGeom>
              <a:rect b="b" l="l" r="r" t="t"/>
              <a:pathLst>
                <a:path extrusionOk="0" h="6783" w="6833">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50" name="Google Shape;5550;p74"/>
          <p:cNvGrpSpPr/>
          <p:nvPr/>
        </p:nvGrpSpPr>
        <p:grpSpPr>
          <a:xfrm>
            <a:off x="5473575" y="3554133"/>
            <a:ext cx="339253" cy="308765"/>
            <a:chOff x="1492675" y="4420975"/>
            <a:chExt cx="481825" cy="438525"/>
          </a:xfrm>
        </p:grpSpPr>
        <p:sp>
          <p:nvSpPr>
            <p:cNvPr id="5551" name="Google Shape;5551;p74"/>
            <p:cNvSpPr/>
            <p:nvPr/>
          </p:nvSpPr>
          <p:spPr>
            <a:xfrm>
              <a:off x="1841375" y="4649825"/>
              <a:ext cx="43325" cy="43300"/>
            </a:xfrm>
            <a:custGeom>
              <a:rect b="b" l="l" r="r" t="t"/>
              <a:pathLst>
                <a:path extrusionOk="0" h="1732" w="1733">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2" name="Google Shape;5552;p74"/>
            <p:cNvSpPr/>
            <p:nvPr/>
          </p:nvSpPr>
          <p:spPr>
            <a:xfrm>
              <a:off x="1582425" y="4649825"/>
              <a:ext cx="43300" cy="43300"/>
            </a:xfrm>
            <a:custGeom>
              <a:rect b="b" l="l" r="r" t="t"/>
              <a:pathLst>
                <a:path extrusionOk="0" h="1732" w="1732">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3" name="Google Shape;5553;p74"/>
            <p:cNvSpPr/>
            <p:nvPr/>
          </p:nvSpPr>
          <p:spPr>
            <a:xfrm>
              <a:off x="1492675" y="4420975"/>
              <a:ext cx="481825" cy="356475"/>
            </a:xfrm>
            <a:custGeom>
              <a:rect b="b" l="l" r="r" t="t"/>
              <a:pathLst>
                <a:path extrusionOk="0" h="14259" w="19273">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4" name="Google Shape;5554;p74"/>
            <p:cNvSpPr/>
            <p:nvPr/>
          </p:nvSpPr>
          <p:spPr>
            <a:xfrm>
              <a:off x="154687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5" name="Google Shape;5555;p74"/>
            <p:cNvSpPr/>
            <p:nvPr/>
          </p:nvSpPr>
          <p:spPr>
            <a:xfrm>
              <a:off x="1801325" y="4805650"/>
              <a:ext cx="118975" cy="53850"/>
            </a:xfrm>
            <a:custGeom>
              <a:rect b="b" l="l" r="r" t="t"/>
              <a:pathLst>
                <a:path extrusionOk="0" h="2154" w="4759">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56" name="Google Shape;5556;p74"/>
          <p:cNvGrpSpPr/>
          <p:nvPr/>
        </p:nvGrpSpPr>
        <p:grpSpPr>
          <a:xfrm>
            <a:off x="5878556" y="3539558"/>
            <a:ext cx="342580" cy="337915"/>
            <a:chOff x="2084100" y="4400250"/>
            <a:chExt cx="486550" cy="479925"/>
          </a:xfrm>
        </p:grpSpPr>
        <p:sp>
          <p:nvSpPr>
            <p:cNvPr id="5557" name="Google Shape;5557;p74"/>
            <p:cNvSpPr/>
            <p:nvPr/>
          </p:nvSpPr>
          <p:spPr>
            <a:xfrm>
              <a:off x="2084100" y="4652250"/>
              <a:ext cx="105325" cy="90050"/>
            </a:xfrm>
            <a:custGeom>
              <a:rect b="b" l="l" r="r" t="t"/>
              <a:pathLst>
                <a:path extrusionOk="0" h="3602" w="4213">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8" name="Google Shape;5558;p74"/>
            <p:cNvSpPr/>
            <p:nvPr/>
          </p:nvSpPr>
          <p:spPr>
            <a:xfrm>
              <a:off x="2372575" y="4644175"/>
              <a:ext cx="175875" cy="226275"/>
            </a:xfrm>
            <a:custGeom>
              <a:rect b="b" l="l" r="r" t="t"/>
              <a:pathLst>
                <a:path extrusionOk="0" h="9051" w="7035">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59" name="Google Shape;5559;p74"/>
            <p:cNvSpPr/>
            <p:nvPr/>
          </p:nvSpPr>
          <p:spPr>
            <a:xfrm>
              <a:off x="2093950" y="4419400"/>
              <a:ext cx="228500" cy="174750"/>
            </a:xfrm>
            <a:custGeom>
              <a:rect b="b" l="l" r="r" t="t"/>
              <a:pathLst>
                <a:path extrusionOk="0" h="6990" w="914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0" name="Google Shape;5560;p74"/>
            <p:cNvSpPr/>
            <p:nvPr/>
          </p:nvSpPr>
          <p:spPr>
            <a:xfrm>
              <a:off x="2224425" y="4777500"/>
              <a:ext cx="90425" cy="102675"/>
            </a:xfrm>
            <a:custGeom>
              <a:rect b="b" l="l" r="r" t="t"/>
              <a:pathLst>
                <a:path extrusionOk="0" h="4107" w="3617">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1" name="Google Shape;5561;p74"/>
            <p:cNvSpPr/>
            <p:nvPr/>
          </p:nvSpPr>
          <p:spPr>
            <a:xfrm>
              <a:off x="2454100" y="4400250"/>
              <a:ext cx="116550" cy="107300"/>
            </a:xfrm>
            <a:custGeom>
              <a:rect b="b" l="l" r="r" t="t"/>
              <a:pathLst>
                <a:path extrusionOk="0" h="4292" w="4662">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2" name="Google Shape;5562;p74"/>
            <p:cNvSpPr/>
            <p:nvPr/>
          </p:nvSpPr>
          <p:spPr>
            <a:xfrm>
              <a:off x="2152975" y="4431500"/>
              <a:ext cx="381925" cy="377725"/>
            </a:xfrm>
            <a:custGeom>
              <a:rect b="b" l="l" r="r" t="t"/>
              <a:pathLst>
                <a:path extrusionOk="0" h="15109" w="15277">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63" name="Google Shape;5563;p74"/>
          <p:cNvGrpSpPr/>
          <p:nvPr/>
        </p:nvGrpSpPr>
        <p:grpSpPr>
          <a:xfrm>
            <a:off x="6315036" y="3538907"/>
            <a:ext cx="298169" cy="339218"/>
            <a:chOff x="2707950" y="4399325"/>
            <a:chExt cx="423475" cy="481775"/>
          </a:xfrm>
        </p:grpSpPr>
        <p:sp>
          <p:nvSpPr>
            <p:cNvPr id="5564" name="Google Shape;5564;p74"/>
            <p:cNvSpPr/>
            <p:nvPr/>
          </p:nvSpPr>
          <p:spPr>
            <a:xfrm>
              <a:off x="2905550" y="4515000"/>
              <a:ext cx="28275" cy="366100"/>
            </a:xfrm>
            <a:custGeom>
              <a:rect b="b" l="l" r="r" t="t"/>
              <a:pathLst>
                <a:path extrusionOk="0" h="14644" w="1131">
                  <a:moveTo>
                    <a:pt x="1" y="0"/>
                  </a:moveTo>
                  <a:lnTo>
                    <a:pt x="1" y="14644"/>
                  </a:lnTo>
                  <a:lnTo>
                    <a:pt x="1130" y="14644"/>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5" name="Google Shape;5565;p74"/>
            <p:cNvSpPr/>
            <p:nvPr/>
          </p:nvSpPr>
          <p:spPr>
            <a:xfrm>
              <a:off x="2962025" y="4710725"/>
              <a:ext cx="141175" cy="29225"/>
            </a:xfrm>
            <a:custGeom>
              <a:rect b="b" l="l" r="r" t="t"/>
              <a:pathLst>
                <a:path extrusionOk="0" h="1169" w="5647">
                  <a:moveTo>
                    <a:pt x="0" y="0"/>
                  </a:moveTo>
                  <a:lnTo>
                    <a:pt x="0" y="1169"/>
                  </a:lnTo>
                  <a:lnTo>
                    <a:pt x="5646" y="1169"/>
                  </a:ln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6" name="Google Shape;5566;p74"/>
            <p:cNvSpPr/>
            <p:nvPr/>
          </p:nvSpPr>
          <p:spPr>
            <a:xfrm>
              <a:off x="2962025" y="4768175"/>
              <a:ext cx="141175" cy="112925"/>
            </a:xfrm>
            <a:custGeom>
              <a:rect b="b" l="l" r="r" t="t"/>
              <a:pathLst>
                <a:path extrusionOk="0" h="4517" w="5647">
                  <a:moveTo>
                    <a:pt x="0" y="0"/>
                  </a:moveTo>
                  <a:lnTo>
                    <a:pt x="0" y="4517"/>
                  </a:lnTo>
                  <a:lnTo>
                    <a:pt x="3951" y="4517"/>
                  </a:lnTo>
                  <a:cubicBezTo>
                    <a:pt x="4888" y="4517"/>
                    <a:pt x="5646" y="3758"/>
                    <a:pt x="5646" y="2825"/>
                  </a:cubicBezTo>
                  <a:lnTo>
                    <a:pt x="56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7" name="Google Shape;5567;p74"/>
            <p:cNvSpPr/>
            <p:nvPr/>
          </p:nvSpPr>
          <p:spPr>
            <a:xfrm>
              <a:off x="2736175" y="4710725"/>
              <a:ext cx="141175" cy="29225"/>
            </a:xfrm>
            <a:custGeom>
              <a:rect b="b" l="l" r="r" t="t"/>
              <a:pathLst>
                <a:path extrusionOk="0" h="1169" w="5647">
                  <a:moveTo>
                    <a:pt x="1" y="0"/>
                  </a:moveTo>
                  <a:lnTo>
                    <a:pt x="1" y="1169"/>
                  </a:lnTo>
                  <a:lnTo>
                    <a:pt x="5647" y="1169"/>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8" name="Google Shape;5568;p74"/>
            <p:cNvSpPr/>
            <p:nvPr/>
          </p:nvSpPr>
          <p:spPr>
            <a:xfrm>
              <a:off x="2736175" y="4768175"/>
              <a:ext cx="141175" cy="112925"/>
            </a:xfrm>
            <a:custGeom>
              <a:rect b="b" l="l" r="r" t="t"/>
              <a:pathLst>
                <a:path extrusionOk="0" h="4517" w="5647">
                  <a:moveTo>
                    <a:pt x="1" y="0"/>
                  </a:moveTo>
                  <a:lnTo>
                    <a:pt x="1" y="2825"/>
                  </a:lnTo>
                  <a:cubicBezTo>
                    <a:pt x="1" y="3758"/>
                    <a:pt x="759" y="4517"/>
                    <a:pt x="1693" y="4517"/>
                  </a:cubicBezTo>
                  <a:lnTo>
                    <a:pt x="5647" y="4517"/>
                  </a:lnTo>
                  <a:lnTo>
                    <a:pt x="56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69" name="Google Shape;5569;p74"/>
            <p:cNvSpPr/>
            <p:nvPr/>
          </p:nvSpPr>
          <p:spPr>
            <a:xfrm>
              <a:off x="2707950" y="4515075"/>
              <a:ext cx="169400" cy="82825"/>
            </a:xfrm>
            <a:custGeom>
              <a:rect b="b" l="l" r="r" t="t"/>
              <a:pathLst>
                <a:path extrusionOk="0" h="3313" w="6776">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0" name="Google Shape;5570;p74"/>
            <p:cNvSpPr/>
            <p:nvPr/>
          </p:nvSpPr>
          <p:spPr>
            <a:xfrm>
              <a:off x="2736175" y="4626025"/>
              <a:ext cx="141175" cy="56500"/>
            </a:xfrm>
            <a:custGeom>
              <a:rect b="b" l="l" r="r" t="t"/>
              <a:pathLst>
                <a:path extrusionOk="0" h="2260" w="5647">
                  <a:moveTo>
                    <a:pt x="1" y="1"/>
                  </a:moveTo>
                  <a:lnTo>
                    <a:pt x="1" y="2259"/>
                  </a:lnTo>
                  <a:lnTo>
                    <a:pt x="5647" y="2259"/>
                  </a:lnTo>
                  <a:lnTo>
                    <a:pt x="5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1" name="Google Shape;5571;p74"/>
            <p:cNvSpPr/>
            <p:nvPr/>
          </p:nvSpPr>
          <p:spPr>
            <a:xfrm>
              <a:off x="2850525" y="4430375"/>
              <a:ext cx="138325" cy="56500"/>
            </a:xfrm>
            <a:custGeom>
              <a:rect b="b" l="l" r="r" t="t"/>
              <a:pathLst>
                <a:path extrusionOk="0" h="2260" w="5533">
                  <a:moveTo>
                    <a:pt x="2765" y="1"/>
                  </a:moveTo>
                  <a:cubicBezTo>
                    <a:pt x="1500" y="1"/>
                    <a:pt x="275" y="916"/>
                    <a:pt x="1" y="2259"/>
                  </a:cubicBezTo>
                  <a:lnTo>
                    <a:pt x="5532" y="2259"/>
                  </a:lnTo>
                  <a:cubicBezTo>
                    <a:pt x="5258" y="910"/>
                    <a:pt x="4030" y="1"/>
                    <a:pt x="2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2" name="Google Shape;5572;p74"/>
            <p:cNvSpPr/>
            <p:nvPr/>
          </p:nvSpPr>
          <p:spPr>
            <a:xfrm>
              <a:off x="2974300" y="4399350"/>
              <a:ext cx="129650" cy="87525"/>
            </a:xfrm>
            <a:custGeom>
              <a:rect b="b" l="l" r="r" t="t"/>
              <a:pathLst>
                <a:path extrusionOk="0" h="3501" w="5186">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3" name="Google Shape;5573;p74"/>
            <p:cNvSpPr/>
            <p:nvPr/>
          </p:nvSpPr>
          <p:spPr>
            <a:xfrm>
              <a:off x="2735425" y="4399325"/>
              <a:ext cx="129650" cy="87475"/>
            </a:xfrm>
            <a:custGeom>
              <a:rect b="b" l="l" r="r" t="t"/>
              <a:pathLst>
                <a:path extrusionOk="0" h="3499" w="5186">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4" name="Google Shape;5574;p74"/>
            <p:cNvSpPr/>
            <p:nvPr/>
          </p:nvSpPr>
          <p:spPr>
            <a:xfrm>
              <a:off x="2962025" y="4515075"/>
              <a:ext cx="169400" cy="82825"/>
            </a:xfrm>
            <a:custGeom>
              <a:rect b="b" l="l" r="r" t="t"/>
              <a:pathLst>
                <a:path extrusionOk="0" h="3313" w="6776">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5" name="Google Shape;5575;p74"/>
            <p:cNvSpPr/>
            <p:nvPr/>
          </p:nvSpPr>
          <p:spPr>
            <a:xfrm>
              <a:off x="2962025" y="4626025"/>
              <a:ext cx="141175" cy="56500"/>
            </a:xfrm>
            <a:custGeom>
              <a:rect b="b" l="l" r="r" t="t"/>
              <a:pathLst>
                <a:path extrusionOk="0" h="2260" w="5647">
                  <a:moveTo>
                    <a:pt x="0" y="1"/>
                  </a:moveTo>
                  <a:lnTo>
                    <a:pt x="0" y="2259"/>
                  </a:lnTo>
                  <a:lnTo>
                    <a:pt x="5646" y="2259"/>
                  </a:lnTo>
                  <a:lnTo>
                    <a:pt x="56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76" name="Google Shape;5576;p74"/>
          <p:cNvGrpSpPr/>
          <p:nvPr/>
        </p:nvGrpSpPr>
        <p:grpSpPr>
          <a:xfrm>
            <a:off x="6744555" y="3538881"/>
            <a:ext cx="275057" cy="339271"/>
            <a:chOff x="3330525" y="4399275"/>
            <a:chExt cx="390650" cy="481850"/>
          </a:xfrm>
        </p:grpSpPr>
        <p:sp>
          <p:nvSpPr>
            <p:cNvPr id="5577" name="Google Shape;5577;p74"/>
            <p:cNvSpPr/>
            <p:nvPr/>
          </p:nvSpPr>
          <p:spPr>
            <a:xfrm>
              <a:off x="3543950" y="4648550"/>
              <a:ext cx="78450" cy="95775"/>
            </a:xfrm>
            <a:custGeom>
              <a:rect b="b" l="l" r="r" t="t"/>
              <a:pathLst>
                <a:path extrusionOk="0" h="3831" w="3138">
                  <a:moveTo>
                    <a:pt x="2677" y="0"/>
                  </a:moveTo>
                  <a:cubicBezTo>
                    <a:pt x="2298" y="356"/>
                    <a:pt x="1861" y="648"/>
                    <a:pt x="1388" y="858"/>
                  </a:cubicBezTo>
                  <a:lnTo>
                    <a:pt x="0" y="2948"/>
                  </a:lnTo>
                  <a:lnTo>
                    <a:pt x="880" y="3831"/>
                  </a:lnTo>
                  <a:lnTo>
                    <a:pt x="3138" y="443"/>
                  </a:lnTo>
                  <a:lnTo>
                    <a:pt x="26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8" name="Google Shape;5578;p74"/>
            <p:cNvSpPr/>
            <p:nvPr/>
          </p:nvSpPr>
          <p:spPr>
            <a:xfrm>
              <a:off x="3427250" y="4456050"/>
              <a:ext cx="197650" cy="197175"/>
            </a:xfrm>
            <a:custGeom>
              <a:rect b="b" l="l" r="r" t="t"/>
              <a:pathLst>
                <a:path extrusionOk="0" h="7887" w="7906">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79" name="Google Shape;5579;p74"/>
            <p:cNvSpPr/>
            <p:nvPr/>
          </p:nvSpPr>
          <p:spPr>
            <a:xfrm>
              <a:off x="3428150" y="4399275"/>
              <a:ext cx="166925" cy="84725"/>
            </a:xfrm>
            <a:custGeom>
              <a:rect b="b" l="l" r="r" t="t"/>
              <a:pathLst>
                <a:path extrusionOk="0" h="3389" w="6677">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0" name="Google Shape;5580;p74"/>
            <p:cNvSpPr/>
            <p:nvPr/>
          </p:nvSpPr>
          <p:spPr>
            <a:xfrm>
              <a:off x="3330525" y="4674000"/>
              <a:ext cx="181225" cy="207125"/>
            </a:xfrm>
            <a:custGeom>
              <a:rect b="b" l="l" r="r" t="t"/>
              <a:pathLst>
                <a:path extrusionOk="0" h="8285" w="7249">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1" name="Google Shape;5581;p74"/>
            <p:cNvSpPr/>
            <p:nvPr/>
          </p:nvSpPr>
          <p:spPr>
            <a:xfrm>
              <a:off x="3540175" y="4674000"/>
              <a:ext cx="181000" cy="207100"/>
            </a:xfrm>
            <a:custGeom>
              <a:rect b="b" l="l" r="r" t="t"/>
              <a:pathLst>
                <a:path extrusionOk="0" h="8284" w="724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2" name="Google Shape;5582;p74"/>
            <p:cNvSpPr/>
            <p:nvPr/>
          </p:nvSpPr>
          <p:spPr>
            <a:xfrm>
              <a:off x="3429975" y="4648850"/>
              <a:ext cx="78225" cy="95400"/>
            </a:xfrm>
            <a:custGeom>
              <a:rect b="b" l="l" r="r" t="t"/>
              <a:pathLst>
                <a:path extrusionOk="0" h="3816" w="3129">
                  <a:moveTo>
                    <a:pt x="452" y="0"/>
                  </a:moveTo>
                  <a:lnTo>
                    <a:pt x="0" y="440"/>
                  </a:lnTo>
                  <a:lnTo>
                    <a:pt x="2247" y="3816"/>
                  </a:lnTo>
                  <a:lnTo>
                    <a:pt x="3129" y="2936"/>
                  </a:lnTo>
                  <a:lnTo>
                    <a:pt x="1741" y="846"/>
                  </a:lnTo>
                  <a:cubicBezTo>
                    <a:pt x="1268" y="636"/>
                    <a:pt x="834" y="350"/>
                    <a:pt x="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3" name="Google Shape;5583;p74"/>
            <p:cNvSpPr/>
            <p:nvPr/>
          </p:nvSpPr>
          <p:spPr>
            <a:xfrm>
              <a:off x="3514200" y="4681000"/>
              <a:ext cx="23150" cy="17550"/>
            </a:xfrm>
            <a:custGeom>
              <a:rect b="b" l="l" r="r" t="t"/>
              <a:pathLst>
                <a:path extrusionOk="0" h="702" w="926">
                  <a:moveTo>
                    <a:pt x="1" y="0"/>
                  </a:moveTo>
                  <a:lnTo>
                    <a:pt x="465" y="702"/>
                  </a:lnTo>
                  <a:lnTo>
                    <a:pt x="925" y="0"/>
                  </a:lnTo>
                  <a:lnTo>
                    <a:pt x="916" y="0"/>
                  </a:lnTo>
                  <a:cubicBezTo>
                    <a:pt x="769" y="12"/>
                    <a:pt x="609" y="24"/>
                    <a:pt x="465" y="24"/>
                  </a:cubicBezTo>
                  <a:cubicBezTo>
                    <a:pt x="317" y="24"/>
                    <a:pt x="157" y="12"/>
                    <a:pt x="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84" name="Google Shape;5584;p74"/>
          <p:cNvGrpSpPr/>
          <p:nvPr/>
        </p:nvGrpSpPr>
        <p:grpSpPr>
          <a:xfrm>
            <a:off x="7169084" y="3538890"/>
            <a:ext cx="253265" cy="339253"/>
            <a:chOff x="3938800" y="4399275"/>
            <a:chExt cx="359700" cy="481825"/>
          </a:xfrm>
        </p:grpSpPr>
        <p:sp>
          <p:nvSpPr>
            <p:cNvPr id="5585" name="Google Shape;5585;p74"/>
            <p:cNvSpPr/>
            <p:nvPr/>
          </p:nvSpPr>
          <p:spPr>
            <a:xfrm>
              <a:off x="4022650" y="4427525"/>
              <a:ext cx="166625" cy="84700"/>
            </a:xfrm>
            <a:custGeom>
              <a:rect b="b" l="l" r="r" t="t"/>
              <a:pathLst>
                <a:path extrusionOk="0" h="3388" w="6665">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6" name="Google Shape;5586;p74"/>
            <p:cNvSpPr/>
            <p:nvPr/>
          </p:nvSpPr>
          <p:spPr>
            <a:xfrm>
              <a:off x="4021450" y="4484275"/>
              <a:ext cx="197650" cy="199225"/>
            </a:xfrm>
            <a:custGeom>
              <a:rect b="b" l="l" r="r" t="t"/>
              <a:pathLst>
                <a:path extrusionOk="0" h="7969" w="7906">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7" name="Google Shape;5587;p74"/>
            <p:cNvSpPr/>
            <p:nvPr/>
          </p:nvSpPr>
          <p:spPr>
            <a:xfrm>
              <a:off x="4054050" y="4692500"/>
              <a:ext cx="132975" cy="47450"/>
            </a:xfrm>
            <a:custGeom>
              <a:rect b="b" l="l" r="r" t="t"/>
              <a:pathLst>
                <a:path extrusionOk="0" h="1898" w="5319">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8" name="Google Shape;5588;p74"/>
            <p:cNvSpPr/>
            <p:nvPr/>
          </p:nvSpPr>
          <p:spPr>
            <a:xfrm>
              <a:off x="4163275" y="4399275"/>
              <a:ext cx="84275" cy="84200"/>
            </a:xfrm>
            <a:custGeom>
              <a:rect b="b" l="l" r="r" t="t"/>
              <a:pathLst>
                <a:path extrusionOk="0" h="3368" w="3371">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89" name="Google Shape;5589;p74"/>
            <p:cNvSpPr/>
            <p:nvPr/>
          </p:nvSpPr>
          <p:spPr>
            <a:xfrm>
              <a:off x="3938800" y="4692800"/>
              <a:ext cx="359700" cy="188300"/>
            </a:xfrm>
            <a:custGeom>
              <a:rect b="b" l="l" r="r" t="t"/>
              <a:pathLst>
                <a:path extrusionOk="0" h="7532" w="14388">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90" name="Google Shape;5590;p74"/>
          <p:cNvGrpSpPr/>
          <p:nvPr/>
        </p:nvGrpSpPr>
        <p:grpSpPr>
          <a:xfrm>
            <a:off x="7639862" y="3538890"/>
            <a:ext cx="159039" cy="339253"/>
            <a:chOff x="4584850" y="4399275"/>
            <a:chExt cx="225875" cy="481825"/>
          </a:xfrm>
        </p:grpSpPr>
        <p:sp>
          <p:nvSpPr>
            <p:cNvPr id="5591" name="Google Shape;5591;p74"/>
            <p:cNvSpPr/>
            <p:nvPr/>
          </p:nvSpPr>
          <p:spPr>
            <a:xfrm>
              <a:off x="4655400" y="4399275"/>
              <a:ext cx="84700" cy="84725"/>
            </a:xfrm>
            <a:custGeom>
              <a:rect b="b" l="l" r="r" t="t"/>
              <a:pathLst>
                <a:path extrusionOk="0" h="3389" w="3388">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92" name="Google Shape;5592;p74"/>
            <p:cNvSpPr/>
            <p:nvPr/>
          </p:nvSpPr>
          <p:spPr>
            <a:xfrm>
              <a:off x="4584850" y="4512200"/>
              <a:ext cx="225875" cy="368900"/>
            </a:xfrm>
            <a:custGeom>
              <a:rect b="b" l="l" r="r" t="t"/>
              <a:pathLst>
                <a:path extrusionOk="0" h="14756" w="9035">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593" name="Google Shape;5593;p74"/>
          <p:cNvSpPr/>
          <p:nvPr/>
        </p:nvSpPr>
        <p:spPr>
          <a:xfrm>
            <a:off x="7957998" y="3538820"/>
            <a:ext cx="372275" cy="339112"/>
          </a:xfrm>
          <a:custGeom>
            <a:rect b="b" l="l" r="r" t="t"/>
            <a:pathLst>
              <a:path extrusionOk="0" h="19265" w="21149">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nvGrpSpPr>
          <p:cNvPr id="5594" name="Google Shape;5594;p74"/>
          <p:cNvGrpSpPr/>
          <p:nvPr/>
        </p:nvGrpSpPr>
        <p:grpSpPr>
          <a:xfrm>
            <a:off x="1053416" y="3951795"/>
            <a:ext cx="339253" cy="339253"/>
            <a:chOff x="5642550" y="4399275"/>
            <a:chExt cx="481825" cy="481825"/>
          </a:xfrm>
        </p:grpSpPr>
        <p:sp>
          <p:nvSpPr>
            <p:cNvPr id="5595" name="Google Shape;5595;p74"/>
            <p:cNvSpPr/>
            <p:nvPr/>
          </p:nvSpPr>
          <p:spPr>
            <a:xfrm>
              <a:off x="5642550" y="4399275"/>
              <a:ext cx="481825" cy="481825"/>
            </a:xfrm>
            <a:custGeom>
              <a:rect b="b" l="l" r="r" t="t"/>
              <a:pathLst>
                <a:path extrusionOk="0" h="19273" w="19273">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96" name="Google Shape;5596;p74"/>
            <p:cNvSpPr/>
            <p:nvPr/>
          </p:nvSpPr>
          <p:spPr>
            <a:xfrm>
              <a:off x="5756375" y="4626100"/>
              <a:ext cx="254100" cy="28275"/>
            </a:xfrm>
            <a:custGeom>
              <a:rect b="b" l="l" r="r" t="t"/>
              <a:pathLst>
                <a:path extrusionOk="0" h="1131" w="10164">
                  <a:moveTo>
                    <a:pt x="1" y="1"/>
                  </a:moveTo>
                  <a:lnTo>
                    <a:pt x="1" y="1130"/>
                  </a:lnTo>
                  <a:lnTo>
                    <a:pt x="10164" y="1130"/>
                  </a:lnTo>
                  <a:lnTo>
                    <a:pt x="101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597" name="Google Shape;5597;p74"/>
          <p:cNvGrpSpPr/>
          <p:nvPr/>
        </p:nvGrpSpPr>
        <p:grpSpPr>
          <a:xfrm>
            <a:off x="2854758" y="3963703"/>
            <a:ext cx="363316" cy="315437"/>
            <a:chOff x="6218300" y="4416175"/>
            <a:chExt cx="516000" cy="448000"/>
          </a:xfrm>
        </p:grpSpPr>
        <p:sp>
          <p:nvSpPr>
            <p:cNvPr id="5598" name="Google Shape;5598;p74"/>
            <p:cNvSpPr/>
            <p:nvPr/>
          </p:nvSpPr>
          <p:spPr>
            <a:xfrm>
              <a:off x="6462150" y="4525375"/>
              <a:ext cx="28250" cy="141250"/>
            </a:xfrm>
            <a:custGeom>
              <a:rect b="b" l="l" r="r" t="t"/>
              <a:pathLst>
                <a:path extrusionOk="0" h="5650" w="113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599" name="Google Shape;5599;p74"/>
            <p:cNvSpPr/>
            <p:nvPr/>
          </p:nvSpPr>
          <p:spPr>
            <a:xfrm>
              <a:off x="6218300" y="4416175"/>
              <a:ext cx="516000" cy="448000"/>
            </a:xfrm>
            <a:custGeom>
              <a:rect b="b" l="l" r="r" t="t"/>
              <a:pathLst>
                <a:path extrusionOk="0" h="17920" w="2064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00" name="Google Shape;5600;p74"/>
            <p:cNvSpPr/>
            <p:nvPr/>
          </p:nvSpPr>
          <p:spPr>
            <a:xfrm>
              <a:off x="6462150" y="4751225"/>
              <a:ext cx="28250" cy="28250"/>
            </a:xfrm>
            <a:custGeom>
              <a:rect b="b" l="l" r="r" t="t"/>
              <a:pathLst>
                <a:path extrusionOk="0" h="1130" w="113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01" name="Google Shape;5601;p74"/>
          <p:cNvGrpSpPr/>
          <p:nvPr/>
        </p:nvGrpSpPr>
        <p:grpSpPr>
          <a:xfrm>
            <a:off x="5964792" y="3951792"/>
            <a:ext cx="339253" cy="339253"/>
            <a:chOff x="899850" y="4992125"/>
            <a:chExt cx="481825" cy="481825"/>
          </a:xfrm>
        </p:grpSpPr>
        <p:sp>
          <p:nvSpPr>
            <p:cNvPr id="5602" name="Google Shape;5602;p74"/>
            <p:cNvSpPr/>
            <p:nvPr/>
          </p:nvSpPr>
          <p:spPr>
            <a:xfrm>
              <a:off x="1126600" y="5360100"/>
              <a:ext cx="28250" cy="28250"/>
            </a:xfrm>
            <a:custGeom>
              <a:rect b="b" l="l" r="r" t="t"/>
              <a:pathLst>
                <a:path extrusionOk="0" h="1130" w="113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03" name="Google Shape;5603;p74"/>
            <p:cNvSpPr/>
            <p:nvPr/>
          </p:nvSpPr>
          <p:spPr>
            <a:xfrm>
              <a:off x="1056050" y="5079900"/>
              <a:ext cx="169400" cy="194950"/>
            </a:xfrm>
            <a:custGeom>
              <a:rect b="b" l="l" r="r" t="t"/>
              <a:pathLst>
                <a:path extrusionOk="0" h="7798" w="6776">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04" name="Google Shape;5604;p74"/>
            <p:cNvSpPr/>
            <p:nvPr/>
          </p:nvSpPr>
          <p:spPr>
            <a:xfrm>
              <a:off x="899850" y="4992125"/>
              <a:ext cx="481825" cy="481825"/>
            </a:xfrm>
            <a:custGeom>
              <a:rect b="b" l="l" r="r" t="t"/>
              <a:pathLst>
                <a:path extrusionOk="0" h="19273" w="19273">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05" name="Google Shape;5605;p74"/>
          <p:cNvGrpSpPr/>
          <p:nvPr/>
        </p:nvGrpSpPr>
        <p:grpSpPr>
          <a:xfrm>
            <a:off x="5518276" y="3951792"/>
            <a:ext cx="339253" cy="339253"/>
            <a:chOff x="1492675" y="4992125"/>
            <a:chExt cx="481825" cy="481825"/>
          </a:xfrm>
        </p:grpSpPr>
        <p:sp>
          <p:nvSpPr>
            <p:cNvPr id="5606" name="Google Shape;5606;p74"/>
            <p:cNvSpPr/>
            <p:nvPr/>
          </p:nvSpPr>
          <p:spPr>
            <a:xfrm>
              <a:off x="1492675" y="4992125"/>
              <a:ext cx="481825" cy="481825"/>
            </a:xfrm>
            <a:custGeom>
              <a:rect b="b" l="l" r="r" t="t"/>
              <a:pathLst>
                <a:path extrusionOk="0" h="19273" w="19273">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07" name="Google Shape;5607;p74"/>
            <p:cNvSpPr/>
            <p:nvPr/>
          </p:nvSpPr>
          <p:spPr>
            <a:xfrm>
              <a:off x="1639625" y="5170175"/>
              <a:ext cx="190100" cy="125750"/>
            </a:xfrm>
            <a:custGeom>
              <a:rect b="b" l="l" r="r" t="t"/>
              <a:pathLst>
                <a:path extrusionOk="0" h="5030" w="7604">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08" name="Google Shape;5608;p74"/>
          <p:cNvGrpSpPr/>
          <p:nvPr/>
        </p:nvGrpSpPr>
        <p:grpSpPr>
          <a:xfrm>
            <a:off x="5071760" y="3951792"/>
            <a:ext cx="339253" cy="339253"/>
            <a:chOff x="2085525" y="4992125"/>
            <a:chExt cx="481825" cy="481825"/>
          </a:xfrm>
        </p:grpSpPr>
        <p:sp>
          <p:nvSpPr>
            <p:cNvPr id="5609" name="Google Shape;5609;p74"/>
            <p:cNvSpPr/>
            <p:nvPr/>
          </p:nvSpPr>
          <p:spPr>
            <a:xfrm>
              <a:off x="2244150" y="5152125"/>
              <a:ext cx="164500" cy="161825"/>
            </a:xfrm>
            <a:custGeom>
              <a:rect b="b" l="l" r="r" t="t"/>
              <a:pathLst>
                <a:path extrusionOk="0" h="6473" w="658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0" name="Google Shape;5610;p74"/>
            <p:cNvSpPr/>
            <p:nvPr/>
          </p:nvSpPr>
          <p:spPr>
            <a:xfrm>
              <a:off x="2085525" y="4992125"/>
              <a:ext cx="481825" cy="481825"/>
            </a:xfrm>
            <a:custGeom>
              <a:rect b="b" l="l" r="r" t="t"/>
              <a:pathLst>
                <a:path extrusionOk="0" h="19273" w="19273">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11" name="Google Shape;5611;p74"/>
          <p:cNvGrpSpPr/>
          <p:nvPr/>
        </p:nvGrpSpPr>
        <p:grpSpPr>
          <a:xfrm>
            <a:off x="6857983" y="3951792"/>
            <a:ext cx="339253" cy="339253"/>
            <a:chOff x="2678350" y="4992125"/>
            <a:chExt cx="481825" cy="481825"/>
          </a:xfrm>
        </p:grpSpPr>
        <p:sp>
          <p:nvSpPr>
            <p:cNvPr id="5612" name="Google Shape;5612;p74"/>
            <p:cNvSpPr/>
            <p:nvPr/>
          </p:nvSpPr>
          <p:spPr>
            <a:xfrm>
              <a:off x="2975725" y="5079150"/>
              <a:ext cx="56475" cy="309125"/>
            </a:xfrm>
            <a:custGeom>
              <a:rect b="b" l="l" r="r" t="t"/>
              <a:pathLst>
                <a:path extrusionOk="0" h="12365" w="2259">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3" name="Google Shape;5613;p74"/>
            <p:cNvSpPr/>
            <p:nvPr/>
          </p:nvSpPr>
          <p:spPr>
            <a:xfrm>
              <a:off x="2806350" y="5162500"/>
              <a:ext cx="84700" cy="225775"/>
            </a:xfrm>
            <a:custGeom>
              <a:rect b="b" l="l" r="r" t="t"/>
              <a:pathLst>
                <a:path extrusionOk="0" h="9031" w="3388">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4" name="Google Shape;5614;p74"/>
            <p:cNvSpPr/>
            <p:nvPr/>
          </p:nvSpPr>
          <p:spPr>
            <a:xfrm>
              <a:off x="2678350" y="4992125"/>
              <a:ext cx="481825" cy="481825"/>
            </a:xfrm>
            <a:custGeom>
              <a:rect b="b" l="l" r="r" t="t"/>
              <a:pathLst>
                <a:path extrusionOk="0" h="19273" w="19273">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15" name="Google Shape;5615;p74"/>
          <p:cNvGrpSpPr/>
          <p:nvPr/>
        </p:nvGrpSpPr>
        <p:grpSpPr>
          <a:xfrm>
            <a:off x="4625244" y="3951792"/>
            <a:ext cx="339253" cy="339253"/>
            <a:chOff x="3271200" y="4992125"/>
            <a:chExt cx="481825" cy="481825"/>
          </a:xfrm>
        </p:grpSpPr>
        <p:sp>
          <p:nvSpPr>
            <p:cNvPr id="5616" name="Google Shape;5616;p74"/>
            <p:cNvSpPr/>
            <p:nvPr/>
          </p:nvSpPr>
          <p:spPr>
            <a:xfrm>
              <a:off x="3497950" y="5106025"/>
              <a:ext cx="28250" cy="28250"/>
            </a:xfrm>
            <a:custGeom>
              <a:rect b="b" l="l" r="r" t="t"/>
              <a:pathLst>
                <a:path extrusionOk="0" h="1130" w="113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7" name="Google Shape;5617;p74"/>
            <p:cNvSpPr/>
            <p:nvPr/>
          </p:nvSpPr>
          <p:spPr>
            <a:xfrm>
              <a:off x="3497950" y="5218950"/>
              <a:ext cx="28250" cy="141175"/>
            </a:xfrm>
            <a:custGeom>
              <a:rect b="b" l="l" r="r" t="t"/>
              <a:pathLst>
                <a:path extrusionOk="0" h="5647" w="1130">
                  <a:moveTo>
                    <a:pt x="0" y="0"/>
                  </a:moveTo>
                  <a:lnTo>
                    <a:pt x="0" y="5647"/>
                  </a:lnTo>
                  <a:lnTo>
                    <a:pt x="1130" y="5647"/>
                  </a:lnTo>
                  <a:lnTo>
                    <a:pt x="11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18" name="Google Shape;5618;p74"/>
            <p:cNvSpPr/>
            <p:nvPr/>
          </p:nvSpPr>
          <p:spPr>
            <a:xfrm>
              <a:off x="3271200" y="4992125"/>
              <a:ext cx="481825" cy="481825"/>
            </a:xfrm>
            <a:custGeom>
              <a:rect b="b" l="l" r="r" t="t"/>
              <a:pathLst>
                <a:path extrusionOk="0" h="19273" w="19273">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19" name="Google Shape;5619;p74"/>
          <p:cNvGrpSpPr/>
          <p:nvPr/>
        </p:nvGrpSpPr>
        <p:grpSpPr>
          <a:xfrm>
            <a:off x="7304499" y="3952822"/>
            <a:ext cx="339411" cy="337193"/>
            <a:chOff x="3863900" y="4993625"/>
            <a:chExt cx="482050" cy="478900"/>
          </a:xfrm>
        </p:grpSpPr>
        <p:sp>
          <p:nvSpPr>
            <p:cNvPr id="5620" name="Google Shape;5620;p74"/>
            <p:cNvSpPr/>
            <p:nvPr/>
          </p:nvSpPr>
          <p:spPr>
            <a:xfrm>
              <a:off x="3877525"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1" name="Google Shape;5621;p74"/>
            <p:cNvSpPr/>
            <p:nvPr/>
          </p:nvSpPr>
          <p:spPr>
            <a:xfrm>
              <a:off x="4113750" y="5133350"/>
              <a:ext cx="232200" cy="339175"/>
            </a:xfrm>
            <a:custGeom>
              <a:rect b="b" l="l" r="r" t="t"/>
              <a:pathLst>
                <a:path extrusionOk="0" h="13567" w="9288">
                  <a:moveTo>
                    <a:pt x="9284" y="1"/>
                  </a:moveTo>
                  <a:lnTo>
                    <a:pt x="4836" y="2202"/>
                  </a:lnTo>
                  <a:lnTo>
                    <a:pt x="4836" y="4680"/>
                  </a:lnTo>
                  <a:cubicBezTo>
                    <a:pt x="4836" y="4993"/>
                    <a:pt x="4584" y="5246"/>
                    <a:pt x="4270" y="5246"/>
                  </a:cubicBezTo>
                  <a:cubicBezTo>
                    <a:pt x="3957" y="5246"/>
                    <a:pt x="3707" y="4993"/>
                    <a:pt x="3707" y="4680"/>
                  </a:cubicBezTo>
                  <a:lnTo>
                    <a:pt x="3707" y="2762"/>
                  </a:lnTo>
                  <a:lnTo>
                    <a:pt x="0" y="4593"/>
                  </a:lnTo>
                  <a:lnTo>
                    <a:pt x="0" y="13566"/>
                  </a:lnTo>
                  <a:cubicBezTo>
                    <a:pt x="12" y="13560"/>
                    <a:pt x="24" y="13557"/>
                    <a:pt x="37" y="13551"/>
                  </a:cubicBezTo>
                  <a:lnTo>
                    <a:pt x="8552"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2" name="Google Shape;5622;p74"/>
            <p:cNvSpPr/>
            <p:nvPr/>
          </p:nvSpPr>
          <p:spPr>
            <a:xfrm>
              <a:off x="3998800" y="4993625"/>
              <a:ext cx="334125" cy="168500"/>
            </a:xfrm>
            <a:custGeom>
              <a:rect b="b" l="l" r="r" t="t"/>
              <a:pathLst>
                <a:path extrusionOk="0" h="6740" w="13365">
                  <a:moveTo>
                    <a:pt x="4045" y="1"/>
                  </a:moveTo>
                  <a:cubicBezTo>
                    <a:pt x="3833" y="1"/>
                    <a:pt x="3623" y="51"/>
                    <a:pt x="3430" y="151"/>
                  </a:cubicBezTo>
                  <a:lnTo>
                    <a:pt x="0" y="1970"/>
                  </a:lnTo>
                  <a:lnTo>
                    <a:pt x="9013" y="6740"/>
                  </a:lnTo>
                  <a:lnTo>
                    <a:pt x="13364" y="4587"/>
                  </a:lnTo>
                  <a:cubicBezTo>
                    <a:pt x="13298" y="4536"/>
                    <a:pt x="13226" y="4491"/>
                    <a:pt x="13150" y="4454"/>
                  </a:cubicBezTo>
                  <a:lnTo>
                    <a:pt x="4638" y="139"/>
                  </a:lnTo>
                  <a:lnTo>
                    <a:pt x="4635" y="139"/>
                  </a:lnTo>
                  <a:cubicBezTo>
                    <a:pt x="4448" y="47"/>
                    <a:pt x="4246"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3" name="Google Shape;5623;p74"/>
            <p:cNvSpPr/>
            <p:nvPr/>
          </p:nvSpPr>
          <p:spPr>
            <a:xfrm>
              <a:off x="3863900" y="5132450"/>
              <a:ext cx="221650" cy="339925"/>
            </a:xfrm>
            <a:custGeom>
              <a:rect b="b" l="l" r="r" t="t"/>
              <a:pathLst>
                <a:path extrusionOk="0" h="13597" w="8866">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24" name="Google Shape;5624;p74"/>
          <p:cNvGrpSpPr/>
          <p:nvPr/>
        </p:nvGrpSpPr>
        <p:grpSpPr>
          <a:xfrm>
            <a:off x="7751173" y="3952822"/>
            <a:ext cx="339411" cy="337193"/>
            <a:chOff x="4456725" y="4993625"/>
            <a:chExt cx="482050" cy="478900"/>
          </a:xfrm>
        </p:grpSpPr>
        <p:sp>
          <p:nvSpPr>
            <p:cNvPr id="5625" name="Google Shape;5625;p74"/>
            <p:cNvSpPr/>
            <p:nvPr/>
          </p:nvSpPr>
          <p:spPr>
            <a:xfrm>
              <a:off x="4470350" y="5058825"/>
              <a:ext cx="315450" cy="164750"/>
            </a:xfrm>
            <a:custGeom>
              <a:rect b="b" l="l" r="r" t="t"/>
              <a:pathLst>
                <a:path extrusionOk="0" h="6590" w="12618">
                  <a:moveTo>
                    <a:pt x="3647" y="1"/>
                  </a:moveTo>
                  <a:lnTo>
                    <a:pt x="169" y="1846"/>
                  </a:lnTo>
                  <a:cubicBezTo>
                    <a:pt x="109" y="1877"/>
                    <a:pt x="52" y="1913"/>
                    <a:pt x="1" y="1952"/>
                  </a:cubicBezTo>
                  <a:lnTo>
                    <a:pt x="8893" y="6589"/>
                  </a:lnTo>
                  <a:lnTo>
                    <a:pt x="12618"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6" name="Google Shape;5626;p74"/>
            <p:cNvSpPr/>
            <p:nvPr/>
          </p:nvSpPr>
          <p:spPr>
            <a:xfrm>
              <a:off x="4706575" y="5133350"/>
              <a:ext cx="232200" cy="339175"/>
            </a:xfrm>
            <a:custGeom>
              <a:rect b="b" l="l" r="r" t="t"/>
              <a:pathLst>
                <a:path extrusionOk="0" h="13567" w="9288">
                  <a:moveTo>
                    <a:pt x="9285" y="1"/>
                  </a:moveTo>
                  <a:lnTo>
                    <a:pt x="4837" y="2202"/>
                  </a:lnTo>
                  <a:lnTo>
                    <a:pt x="4837" y="4680"/>
                  </a:lnTo>
                  <a:cubicBezTo>
                    <a:pt x="4837" y="4993"/>
                    <a:pt x="4584" y="5246"/>
                    <a:pt x="4271" y="5246"/>
                  </a:cubicBezTo>
                  <a:cubicBezTo>
                    <a:pt x="3958" y="5246"/>
                    <a:pt x="3708" y="4993"/>
                    <a:pt x="3708" y="4680"/>
                  </a:cubicBezTo>
                  <a:lnTo>
                    <a:pt x="3708" y="2762"/>
                  </a:lnTo>
                  <a:lnTo>
                    <a:pt x="1" y="4593"/>
                  </a:lnTo>
                  <a:lnTo>
                    <a:pt x="1" y="13566"/>
                  </a:lnTo>
                  <a:cubicBezTo>
                    <a:pt x="13" y="13560"/>
                    <a:pt x="25" y="13557"/>
                    <a:pt x="37" y="13551"/>
                  </a:cubicBezTo>
                  <a:lnTo>
                    <a:pt x="8553" y="9236"/>
                  </a:lnTo>
                  <a:cubicBezTo>
                    <a:pt x="9005" y="9010"/>
                    <a:pt x="9288" y="8550"/>
                    <a:pt x="9288" y="8047"/>
                  </a:cubicBezTo>
                  <a:lnTo>
                    <a:pt x="9288" y="52"/>
                  </a:lnTo>
                  <a:cubicBezTo>
                    <a:pt x="9288" y="34"/>
                    <a:pt x="9288" y="19"/>
                    <a:pt x="9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7" name="Google Shape;5627;p74"/>
            <p:cNvSpPr/>
            <p:nvPr/>
          </p:nvSpPr>
          <p:spPr>
            <a:xfrm>
              <a:off x="4591625" y="4993625"/>
              <a:ext cx="334125" cy="168500"/>
            </a:xfrm>
            <a:custGeom>
              <a:rect b="b" l="l" r="r" t="t"/>
              <a:pathLst>
                <a:path extrusionOk="0" h="6740" w="13365">
                  <a:moveTo>
                    <a:pt x="4045" y="1"/>
                  </a:moveTo>
                  <a:cubicBezTo>
                    <a:pt x="3834" y="1"/>
                    <a:pt x="3623" y="51"/>
                    <a:pt x="3431" y="151"/>
                  </a:cubicBezTo>
                  <a:lnTo>
                    <a:pt x="1" y="1970"/>
                  </a:lnTo>
                  <a:lnTo>
                    <a:pt x="9013" y="6740"/>
                  </a:lnTo>
                  <a:lnTo>
                    <a:pt x="13365" y="4587"/>
                  </a:lnTo>
                  <a:cubicBezTo>
                    <a:pt x="13298" y="4536"/>
                    <a:pt x="13226" y="4491"/>
                    <a:pt x="13151" y="4454"/>
                  </a:cubicBezTo>
                  <a:lnTo>
                    <a:pt x="4638" y="139"/>
                  </a:lnTo>
                  <a:lnTo>
                    <a:pt x="4635" y="139"/>
                  </a:lnTo>
                  <a:cubicBezTo>
                    <a:pt x="4448" y="47"/>
                    <a:pt x="4247" y="1"/>
                    <a:pt x="4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28" name="Google Shape;5628;p74"/>
            <p:cNvSpPr/>
            <p:nvPr/>
          </p:nvSpPr>
          <p:spPr>
            <a:xfrm>
              <a:off x="4456725" y="5132450"/>
              <a:ext cx="221650" cy="339925"/>
            </a:xfrm>
            <a:custGeom>
              <a:rect b="b" l="l" r="r" t="t"/>
              <a:pathLst>
                <a:path extrusionOk="0" h="13597" w="8866">
                  <a:moveTo>
                    <a:pt x="3277" y="4449"/>
                  </a:moveTo>
                  <a:cubicBezTo>
                    <a:pt x="3465" y="4449"/>
                    <a:pt x="3649" y="4542"/>
                    <a:pt x="3756" y="4713"/>
                  </a:cubicBezTo>
                  <a:lnTo>
                    <a:pt x="4632" y="6104"/>
                  </a:lnTo>
                  <a:lnTo>
                    <a:pt x="5559" y="5719"/>
                  </a:lnTo>
                  <a:cubicBezTo>
                    <a:pt x="5634" y="5686"/>
                    <a:pt x="5712" y="5670"/>
                    <a:pt x="5788" y="5670"/>
                  </a:cubicBezTo>
                  <a:cubicBezTo>
                    <a:pt x="6008" y="5670"/>
                    <a:pt x="6217" y="5800"/>
                    <a:pt x="6306" y="6017"/>
                  </a:cubicBezTo>
                  <a:cubicBezTo>
                    <a:pt x="6430" y="6309"/>
                    <a:pt x="6288" y="6643"/>
                    <a:pt x="5993" y="6761"/>
                  </a:cubicBezTo>
                  <a:lnTo>
                    <a:pt x="5243" y="7074"/>
                  </a:lnTo>
                  <a:lnTo>
                    <a:pt x="6032" y="8324"/>
                  </a:lnTo>
                  <a:cubicBezTo>
                    <a:pt x="6198" y="8586"/>
                    <a:pt x="6116" y="8935"/>
                    <a:pt x="5855" y="9101"/>
                  </a:cubicBezTo>
                  <a:cubicBezTo>
                    <a:pt x="5761" y="9160"/>
                    <a:pt x="5656" y="9189"/>
                    <a:pt x="5553" y="9189"/>
                  </a:cubicBezTo>
                  <a:cubicBezTo>
                    <a:pt x="5365" y="9189"/>
                    <a:pt x="5181" y="9095"/>
                    <a:pt x="5075" y="8926"/>
                  </a:cubicBezTo>
                  <a:lnTo>
                    <a:pt x="4186" y="7514"/>
                  </a:lnTo>
                  <a:lnTo>
                    <a:pt x="3310" y="7881"/>
                  </a:lnTo>
                  <a:cubicBezTo>
                    <a:pt x="3241" y="7908"/>
                    <a:pt x="3168" y="7923"/>
                    <a:pt x="3093" y="7923"/>
                  </a:cubicBezTo>
                  <a:cubicBezTo>
                    <a:pt x="2825" y="7923"/>
                    <a:pt x="2593" y="7733"/>
                    <a:pt x="2539" y="7471"/>
                  </a:cubicBezTo>
                  <a:cubicBezTo>
                    <a:pt x="2488" y="7206"/>
                    <a:pt x="2626" y="6941"/>
                    <a:pt x="2876" y="6839"/>
                  </a:cubicBezTo>
                  <a:lnTo>
                    <a:pt x="3575" y="6547"/>
                  </a:lnTo>
                  <a:lnTo>
                    <a:pt x="2801" y="5315"/>
                  </a:lnTo>
                  <a:cubicBezTo>
                    <a:pt x="2632" y="5050"/>
                    <a:pt x="2714" y="4701"/>
                    <a:pt x="2976" y="4535"/>
                  </a:cubicBezTo>
                  <a:cubicBezTo>
                    <a:pt x="3070" y="4477"/>
                    <a:pt x="3174" y="4449"/>
                    <a:pt x="3277" y="4449"/>
                  </a:cubicBezTo>
                  <a:close/>
                  <a:moveTo>
                    <a:pt x="7" y="1"/>
                  </a:moveTo>
                  <a:cubicBezTo>
                    <a:pt x="4" y="25"/>
                    <a:pt x="1" y="52"/>
                    <a:pt x="1" y="76"/>
                  </a:cubicBezTo>
                  <a:lnTo>
                    <a:pt x="1" y="8095"/>
                  </a:lnTo>
                  <a:cubicBezTo>
                    <a:pt x="1" y="8589"/>
                    <a:pt x="275" y="9043"/>
                    <a:pt x="714" y="9269"/>
                  </a:cubicBezTo>
                  <a:lnTo>
                    <a:pt x="8821" y="13572"/>
                  </a:lnTo>
                  <a:lnTo>
                    <a:pt x="8827" y="13575"/>
                  </a:lnTo>
                  <a:lnTo>
                    <a:pt x="8866" y="13596"/>
                  </a:lnTo>
                  <a:lnTo>
                    <a:pt x="8866" y="4620"/>
                  </a:lnTo>
                  <a:lnTo>
                    <a:pt x="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grpSp>
        <p:nvGrpSpPr>
          <p:cNvPr id="5629" name="Google Shape;5629;p74"/>
          <p:cNvGrpSpPr/>
          <p:nvPr/>
        </p:nvGrpSpPr>
        <p:grpSpPr>
          <a:xfrm>
            <a:off x="6411308" y="3952813"/>
            <a:ext cx="339411" cy="337211"/>
            <a:chOff x="5049575" y="4993600"/>
            <a:chExt cx="482050" cy="478925"/>
          </a:xfrm>
        </p:grpSpPr>
        <p:sp>
          <p:nvSpPr>
            <p:cNvPr id="5630" name="Google Shape;5630;p74"/>
            <p:cNvSpPr/>
            <p:nvPr/>
          </p:nvSpPr>
          <p:spPr>
            <a:xfrm>
              <a:off x="5063200" y="5058825"/>
              <a:ext cx="315450" cy="164750"/>
            </a:xfrm>
            <a:custGeom>
              <a:rect b="b" l="l" r="r" t="t"/>
              <a:pathLst>
                <a:path extrusionOk="0" h="6590" w="12618">
                  <a:moveTo>
                    <a:pt x="3647" y="1"/>
                  </a:moveTo>
                  <a:lnTo>
                    <a:pt x="169" y="1846"/>
                  </a:lnTo>
                  <a:cubicBezTo>
                    <a:pt x="109" y="1877"/>
                    <a:pt x="51" y="1913"/>
                    <a:pt x="0" y="1952"/>
                  </a:cubicBezTo>
                  <a:lnTo>
                    <a:pt x="8892" y="6589"/>
                  </a:lnTo>
                  <a:lnTo>
                    <a:pt x="12617" y="4746"/>
                  </a:lnTo>
                  <a:lnTo>
                    <a:pt x="364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31" name="Google Shape;5631;p74"/>
            <p:cNvSpPr/>
            <p:nvPr/>
          </p:nvSpPr>
          <p:spPr>
            <a:xfrm>
              <a:off x="5299425" y="5133350"/>
              <a:ext cx="232200" cy="339175"/>
            </a:xfrm>
            <a:custGeom>
              <a:rect b="b" l="l" r="r" t="t"/>
              <a:pathLst>
                <a:path extrusionOk="0" h="13567" w="9288">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32" name="Google Shape;5632;p74"/>
            <p:cNvSpPr/>
            <p:nvPr/>
          </p:nvSpPr>
          <p:spPr>
            <a:xfrm>
              <a:off x="5184475" y="4993600"/>
              <a:ext cx="334125" cy="168525"/>
            </a:xfrm>
            <a:custGeom>
              <a:rect b="b" l="l" r="r" t="t"/>
              <a:pathLst>
                <a:path extrusionOk="0" h="6741" w="13365">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sp>
          <p:nvSpPr>
            <p:cNvPr id="5633" name="Google Shape;5633;p74"/>
            <p:cNvSpPr/>
            <p:nvPr/>
          </p:nvSpPr>
          <p:spPr>
            <a:xfrm>
              <a:off x="5049575" y="5132450"/>
              <a:ext cx="221650" cy="339925"/>
            </a:xfrm>
            <a:custGeom>
              <a:rect b="b" l="l" r="r" t="t"/>
              <a:pathLst>
                <a:path extrusionOk="0" h="13597" w="8866">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435D74"/>
                </a:solidFill>
              </a:endParaRPr>
            </a:p>
          </p:txBody>
        </p:sp>
      </p:grpSp>
      <p:sp>
        <p:nvSpPr>
          <p:cNvPr id="5634" name="Google Shape;5634;p74"/>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chemeClr val="hlink"/>
                </a:solidFill>
                <a:uFill>
                  <a:noFill/>
                </a:uFill>
                <a:hlinkClick r:id="rId3"/>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5635" name="Google Shape;5635;p74"/>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5639" name="Shape 5639"/>
        <p:cNvGrpSpPr/>
        <p:nvPr/>
      </p:nvGrpSpPr>
      <p:grpSpPr>
        <a:xfrm>
          <a:off x="0" y="0"/>
          <a:ext cx="0" cy="0"/>
          <a:chOff x="0" y="0"/>
          <a:chExt cx="0" cy="0"/>
        </a:xfrm>
      </p:grpSpPr>
      <p:grpSp>
        <p:nvGrpSpPr>
          <p:cNvPr id="5640" name="Google Shape;5640;p75"/>
          <p:cNvGrpSpPr/>
          <p:nvPr/>
        </p:nvGrpSpPr>
        <p:grpSpPr>
          <a:xfrm>
            <a:off x="876361" y="1308054"/>
            <a:ext cx="322099" cy="370529"/>
            <a:chOff x="-42971725" y="3217825"/>
            <a:chExt cx="275675" cy="317125"/>
          </a:xfrm>
        </p:grpSpPr>
        <p:sp>
          <p:nvSpPr>
            <p:cNvPr id="5641" name="Google Shape;5641;p75"/>
            <p:cNvSpPr/>
            <p:nvPr/>
          </p:nvSpPr>
          <p:spPr>
            <a:xfrm>
              <a:off x="-42951250" y="3279250"/>
              <a:ext cx="233950" cy="152050"/>
            </a:xfrm>
            <a:custGeom>
              <a:rect b="b" l="l" r="r" t="t"/>
              <a:pathLst>
                <a:path extrusionOk="0" h="6082" w="9358">
                  <a:moveTo>
                    <a:pt x="379" y="1"/>
                  </a:moveTo>
                  <a:cubicBezTo>
                    <a:pt x="158" y="1"/>
                    <a:pt x="1" y="221"/>
                    <a:pt x="1" y="410"/>
                  </a:cubicBezTo>
                  <a:lnTo>
                    <a:pt x="1" y="6081"/>
                  </a:lnTo>
                  <a:lnTo>
                    <a:pt x="9357" y="6081"/>
                  </a:lnTo>
                  <a:lnTo>
                    <a:pt x="9357" y="410"/>
                  </a:lnTo>
                  <a:cubicBezTo>
                    <a:pt x="9357" y="158"/>
                    <a:pt x="9168" y="1"/>
                    <a:pt x="89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75"/>
            <p:cNvSpPr/>
            <p:nvPr/>
          </p:nvSpPr>
          <p:spPr>
            <a:xfrm>
              <a:off x="-42971725" y="3451750"/>
              <a:ext cx="275675" cy="83200"/>
            </a:xfrm>
            <a:custGeom>
              <a:rect b="b" l="l" r="r" t="t"/>
              <a:pathLst>
                <a:path extrusionOk="0" h="3328" w="11027">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75"/>
            <p:cNvSpPr/>
            <p:nvPr/>
          </p:nvSpPr>
          <p:spPr>
            <a:xfrm>
              <a:off x="-42866975" y="3217825"/>
              <a:ext cx="63025" cy="40975"/>
            </a:xfrm>
            <a:custGeom>
              <a:rect b="b" l="l" r="r" t="t"/>
              <a:pathLst>
                <a:path extrusionOk="0" h="1639" w="2521">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4" name="Google Shape;5644;p75"/>
          <p:cNvGrpSpPr/>
          <p:nvPr/>
        </p:nvGrpSpPr>
        <p:grpSpPr>
          <a:xfrm>
            <a:off x="848276" y="1776710"/>
            <a:ext cx="378270" cy="337551"/>
            <a:chOff x="-42996150" y="3612600"/>
            <a:chExt cx="323750" cy="288900"/>
          </a:xfrm>
        </p:grpSpPr>
        <p:sp>
          <p:nvSpPr>
            <p:cNvPr id="5645" name="Google Shape;5645;p75"/>
            <p:cNvSpPr/>
            <p:nvPr/>
          </p:nvSpPr>
          <p:spPr>
            <a:xfrm>
              <a:off x="-42914225" y="3612600"/>
              <a:ext cx="241825" cy="239275"/>
            </a:xfrm>
            <a:custGeom>
              <a:rect b="b" l="l" r="r" t="t"/>
              <a:pathLst>
                <a:path extrusionOk="0" h="9571" w="9673">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75"/>
            <p:cNvSpPr/>
            <p:nvPr/>
          </p:nvSpPr>
          <p:spPr>
            <a:xfrm>
              <a:off x="-42946525" y="3762850"/>
              <a:ext cx="118950" cy="118950"/>
            </a:xfrm>
            <a:custGeom>
              <a:rect b="b" l="l" r="r" t="t"/>
              <a:pathLst>
                <a:path extrusionOk="0" h="4758" w="4758">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75"/>
            <p:cNvSpPr/>
            <p:nvPr/>
          </p:nvSpPr>
          <p:spPr>
            <a:xfrm>
              <a:off x="-42996150" y="3855800"/>
              <a:ext cx="78000" cy="45700"/>
            </a:xfrm>
            <a:custGeom>
              <a:rect b="b" l="l" r="r" t="t"/>
              <a:pathLst>
                <a:path extrusionOk="0" h="1828" w="312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48" name="Google Shape;5648;p75"/>
          <p:cNvGrpSpPr/>
          <p:nvPr/>
        </p:nvGrpSpPr>
        <p:grpSpPr>
          <a:xfrm>
            <a:off x="851036" y="2186080"/>
            <a:ext cx="372749" cy="370909"/>
            <a:chOff x="-42994575" y="3950300"/>
            <a:chExt cx="319025" cy="317450"/>
          </a:xfrm>
        </p:grpSpPr>
        <p:sp>
          <p:nvSpPr>
            <p:cNvPr id="5649" name="Google Shape;5649;p75"/>
            <p:cNvSpPr/>
            <p:nvPr/>
          </p:nvSpPr>
          <p:spPr>
            <a:xfrm>
              <a:off x="-42930775" y="4225200"/>
              <a:ext cx="191425" cy="42550"/>
            </a:xfrm>
            <a:custGeom>
              <a:rect b="b" l="l" r="r" t="t"/>
              <a:pathLst>
                <a:path extrusionOk="0" h="1702" w="7657">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75"/>
            <p:cNvSpPr/>
            <p:nvPr/>
          </p:nvSpPr>
          <p:spPr>
            <a:xfrm>
              <a:off x="-42908725" y="4163750"/>
              <a:ext cx="148900" cy="42550"/>
            </a:xfrm>
            <a:custGeom>
              <a:rect b="b" l="l" r="r" t="t"/>
              <a:pathLst>
                <a:path extrusionOk="0" h="1702" w="5956">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75"/>
            <p:cNvSpPr/>
            <p:nvPr/>
          </p:nvSpPr>
          <p:spPr>
            <a:xfrm>
              <a:off x="-42994575" y="3950300"/>
              <a:ext cx="319025" cy="211125"/>
            </a:xfrm>
            <a:custGeom>
              <a:rect b="b" l="l" r="r" t="t"/>
              <a:pathLst>
                <a:path extrusionOk="0" h="8445" w="12761">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2" name="Google Shape;5652;p75"/>
          <p:cNvGrpSpPr/>
          <p:nvPr/>
        </p:nvGrpSpPr>
        <p:grpSpPr>
          <a:xfrm>
            <a:off x="3004431" y="1332912"/>
            <a:ext cx="371785" cy="370879"/>
            <a:chOff x="-41111350" y="3239100"/>
            <a:chExt cx="318200" cy="317425"/>
          </a:xfrm>
        </p:grpSpPr>
        <p:sp>
          <p:nvSpPr>
            <p:cNvPr id="5653" name="Google Shape;5653;p75"/>
            <p:cNvSpPr/>
            <p:nvPr/>
          </p:nvSpPr>
          <p:spPr>
            <a:xfrm>
              <a:off x="-41111350" y="3239100"/>
              <a:ext cx="145725" cy="144925"/>
            </a:xfrm>
            <a:custGeom>
              <a:rect b="b" l="l" r="r" t="t"/>
              <a:pathLst>
                <a:path extrusionOk="0" h="5797" w="5829">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75"/>
            <p:cNvSpPr/>
            <p:nvPr/>
          </p:nvSpPr>
          <p:spPr>
            <a:xfrm>
              <a:off x="-41110575" y="3412375"/>
              <a:ext cx="146525" cy="144150"/>
            </a:xfrm>
            <a:custGeom>
              <a:rect b="b" l="l" r="r" t="t"/>
              <a:pathLst>
                <a:path extrusionOk="0" h="5766" w="5861">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75"/>
            <p:cNvSpPr/>
            <p:nvPr/>
          </p:nvSpPr>
          <p:spPr>
            <a:xfrm>
              <a:off x="-40938875" y="3239100"/>
              <a:ext cx="145725" cy="144925"/>
            </a:xfrm>
            <a:custGeom>
              <a:rect b="b" l="l" r="r" t="t"/>
              <a:pathLst>
                <a:path extrusionOk="0" h="5797" w="5829">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75"/>
            <p:cNvSpPr/>
            <p:nvPr/>
          </p:nvSpPr>
          <p:spPr>
            <a:xfrm>
              <a:off x="-40938875" y="3411575"/>
              <a:ext cx="145725" cy="144950"/>
            </a:xfrm>
            <a:custGeom>
              <a:rect b="b" l="l" r="r" t="t"/>
              <a:pathLst>
                <a:path extrusionOk="0" h="5798" w="5829">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57" name="Google Shape;5657;p75"/>
          <p:cNvGrpSpPr/>
          <p:nvPr/>
        </p:nvGrpSpPr>
        <p:grpSpPr>
          <a:xfrm>
            <a:off x="3000751" y="1768444"/>
            <a:ext cx="379146" cy="370967"/>
            <a:chOff x="-41117650" y="3605525"/>
            <a:chExt cx="324500" cy="317500"/>
          </a:xfrm>
        </p:grpSpPr>
        <p:sp>
          <p:nvSpPr>
            <p:cNvPr id="5658" name="Google Shape;5658;p75"/>
            <p:cNvSpPr/>
            <p:nvPr/>
          </p:nvSpPr>
          <p:spPr>
            <a:xfrm>
              <a:off x="-41016850" y="3605525"/>
              <a:ext cx="106350" cy="105375"/>
            </a:xfrm>
            <a:custGeom>
              <a:rect b="b" l="l" r="r" t="t"/>
              <a:pathLst>
                <a:path extrusionOk="0" h="4215" w="4254">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75"/>
            <p:cNvSpPr/>
            <p:nvPr/>
          </p:nvSpPr>
          <p:spPr>
            <a:xfrm>
              <a:off x="-40900275" y="3721300"/>
              <a:ext cx="107125" cy="105375"/>
            </a:xfrm>
            <a:custGeom>
              <a:rect b="b" l="l" r="r" t="t"/>
              <a:pathLst>
                <a:path extrusionOk="0" h="4215" w="4285">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75"/>
            <p:cNvSpPr/>
            <p:nvPr/>
          </p:nvSpPr>
          <p:spPr>
            <a:xfrm>
              <a:off x="-41117650" y="3668350"/>
              <a:ext cx="262300" cy="254675"/>
            </a:xfrm>
            <a:custGeom>
              <a:rect b="b" l="l" r="r" t="t"/>
              <a:pathLst>
                <a:path extrusionOk="0" h="10187" w="10492">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1" name="Google Shape;5661;p75"/>
          <p:cNvSpPr/>
          <p:nvPr/>
        </p:nvSpPr>
        <p:spPr>
          <a:xfrm>
            <a:off x="3006881" y="2218029"/>
            <a:ext cx="372720" cy="361678"/>
          </a:xfrm>
          <a:custGeom>
            <a:rect b="b" l="l" r="r" t="t"/>
            <a:pathLst>
              <a:path extrusionOk="0" h="12382" w="1276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2" name="Google Shape;5662;p75"/>
          <p:cNvGrpSpPr/>
          <p:nvPr/>
        </p:nvGrpSpPr>
        <p:grpSpPr>
          <a:xfrm>
            <a:off x="1827005" y="2659967"/>
            <a:ext cx="216271" cy="371814"/>
            <a:chOff x="-39205300" y="3220175"/>
            <a:chExt cx="185100" cy="318225"/>
          </a:xfrm>
        </p:grpSpPr>
        <p:sp>
          <p:nvSpPr>
            <p:cNvPr id="5663" name="Google Shape;5663;p75"/>
            <p:cNvSpPr/>
            <p:nvPr/>
          </p:nvSpPr>
          <p:spPr>
            <a:xfrm>
              <a:off x="-39205300" y="3220175"/>
              <a:ext cx="185100" cy="111875"/>
            </a:xfrm>
            <a:custGeom>
              <a:rect b="b" l="l" r="r" t="t"/>
              <a:pathLst>
                <a:path extrusionOk="0" h="4475" w="7404">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75"/>
            <p:cNvSpPr/>
            <p:nvPr/>
          </p:nvSpPr>
          <p:spPr>
            <a:xfrm>
              <a:off x="-39184825" y="3353300"/>
              <a:ext cx="144950" cy="185100"/>
            </a:xfrm>
            <a:custGeom>
              <a:rect b="b" l="l" r="r" t="t"/>
              <a:pathLst>
                <a:path extrusionOk="0" h="7404" w="5798">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65" name="Google Shape;5665;p75"/>
          <p:cNvGrpSpPr/>
          <p:nvPr/>
        </p:nvGrpSpPr>
        <p:grpSpPr>
          <a:xfrm>
            <a:off x="1792533" y="3120038"/>
            <a:ext cx="300016" cy="369273"/>
            <a:chOff x="-39248625" y="3588600"/>
            <a:chExt cx="256775" cy="316050"/>
          </a:xfrm>
        </p:grpSpPr>
        <p:sp>
          <p:nvSpPr>
            <p:cNvPr id="5666" name="Google Shape;5666;p75"/>
            <p:cNvSpPr/>
            <p:nvPr/>
          </p:nvSpPr>
          <p:spPr>
            <a:xfrm>
              <a:off x="-39248625" y="3588600"/>
              <a:ext cx="256775" cy="316050"/>
            </a:xfrm>
            <a:custGeom>
              <a:rect b="b" l="l" r="r" t="t"/>
              <a:pathLst>
                <a:path extrusionOk="0" h="12642" w="10271">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75"/>
            <p:cNvSpPr/>
            <p:nvPr/>
          </p:nvSpPr>
          <p:spPr>
            <a:xfrm>
              <a:off x="-39076150" y="3684875"/>
              <a:ext cx="84300" cy="80300"/>
            </a:xfrm>
            <a:custGeom>
              <a:rect b="b" l="l" r="r" t="t"/>
              <a:pathLst>
                <a:path extrusionOk="0" h="3212" w="3372">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68" name="Google Shape;5668;p75"/>
          <p:cNvSpPr/>
          <p:nvPr/>
        </p:nvSpPr>
        <p:spPr>
          <a:xfrm>
            <a:off x="1763554" y="3575664"/>
            <a:ext cx="363548" cy="370909"/>
          </a:xfrm>
          <a:custGeom>
            <a:rect b="b" l="l" r="r" t="t"/>
            <a:pathLst>
              <a:path extrusionOk="0" h="12698" w="12446">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75"/>
          <p:cNvSpPr/>
          <p:nvPr/>
        </p:nvSpPr>
        <p:spPr>
          <a:xfrm>
            <a:off x="3953101" y="2647102"/>
            <a:ext cx="369974" cy="368601"/>
          </a:xfrm>
          <a:custGeom>
            <a:rect b="b" l="l" r="r" t="t"/>
            <a:pathLst>
              <a:path extrusionOk="0" h="12619" w="12666">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0" name="Google Shape;5670;p75"/>
          <p:cNvGrpSpPr/>
          <p:nvPr/>
        </p:nvGrpSpPr>
        <p:grpSpPr>
          <a:xfrm>
            <a:off x="1243246" y="1308054"/>
            <a:ext cx="429504" cy="370879"/>
            <a:chOff x="-42651700" y="3217825"/>
            <a:chExt cx="367600" cy="317425"/>
          </a:xfrm>
        </p:grpSpPr>
        <p:sp>
          <p:nvSpPr>
            <p:cNvPr id="5671" name="Google Shape;5671;p75"/>
            <p:cNvSpPr/>
            <p:nvPr/>
          </p:nvSpPr>
          <p:spPr>
            <a:xfrm>
              <a:off x="-42651700" y="3239075"/>
              <a:ext cx="367600" cy="296175"/>
            </a:xfrm>
            <a:custGeom>
              <a:rect b="b" l="l" r="r" t="t"/>
              <a:pathLst>
                <a:path extrusionOk="0" h="11847" w="14704">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75"/>
            <p:cNvSpPr/>
            <p:nvPr/>
          </p:nvSpPr>
          <p:spPr>
            <a:xfrm>
              <a:off x="-42419600" y="3217825"/>
              <a:ext cx="106350" cy="106350"/>
            </a:xfrm>
            <a:custGeom>
              <a:rect b="b" l="l" r="r" t="t"/>
              <a:pathLst>
                <a:path extrusionOk="0" h="4254" w="4254">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75"/>
            <p:cNvSpPr/>
            <p:nvPr/>
          </p:nvSpPr>
          <p:spPr>
            <a:xfrm>
              <a:off x="-42623600" y="3218600"/>
              <a:ext cx="106350" cy="106375"/>
            </a:xfrm>
            <a:custGeom>
              <a:rect b="b" l="l" r="r" t="t"/>
              <a:pathLst>
                <a:path extrusionOk="0" h="4255" w="4254">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75"/>
            <p:cNvSpPr/>
            <p:nvPr/>
          </p:nvSpPr>
          <p:spPr>
            <a:xfrm>
              <a:off x="-42561375" y="3279250"/>
              <a:ext cx="185900" cy="186700"/>
            </a:xfrm>
            <a:custGeom>
              <a:rect b="b" l="l" r="r" t="t"/>
              <a:pathLst>
                <a:path extrusionOk="0" h="7468" w="7436">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75" name="Google Shape;5675;p75"/>
          <p:cNvGrpSpPr/>
          <p:nvPr/>
        </p:nvGrpSpPr>
        <p:grpSpPr>
          <a:xfrm>
            <a:off x="1278678" y="1747704"/>
            <a:ext cx="358640" cy="363226"/>
            <a:chOff x="-42617300" y="3587775"/>
            <a:chExt cx="306950" cy="310875"/>
          </a:xfrm>
        </p:grpSpPr>
        <p:sp>
          <p:nvSpPr>
            <p:cNvPr id="5676" name="Google Shape;5676;p75"/>
            <p:cNvSpPr/>
            <p:nvPr/>
          </p:nvSpPr>
          <p:spPr>
            <a:xfrm>
              <a:off x="-42617300" y="3587775"/>
              <a:ext cx="306950" cy="310875"/>
            </a:xfrm>
            <a:custGeom>
              <a:rect b="b" l="l" r="r" t="t"/>
              <a:pathLst>
                <a:path extrusionOk="0" h="12435" w="12278">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75"/>
            <p:cNvSpPr/>
            <p:nvPr/>
          </p:nvSpPr>
          <p:spPr>
            <a:xfrm>
              <a:off x="-42500725" y="3712425"/>
              <a:ext cx="63025" cy="62275"/>
            </a:xfrm>
            <a:custGeom>
              <a:rect b="b" l="l" r="r" t="t"/>
              <a:pathLst>
                <a:path extrusionOk="0" h="2491" w="2521">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678" name="Google Shape;5678;p75"/>
          <p:cNvSpPr/>
          <p:nvPr/>
        </p:nvSpPr>
        <p:spPr>
          <a:xfrm>
            <a:off x="1275131" y="2186747"/>
            <a:ext cx="371785" cy="369974"/>
          </a:xfrm>
          <a:custGeom>
            <a:rect b="b" l="l" r="r" t="t"/>
            <a:pathLst>
              <a:path extrusionOk="0" h="12666" w="12728">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79" name="Google Shape;5679;p75"/>
          <p:cNvGrpSpPr/>
          <p:nvPr/>
        </p:nvGrpSpPr>
        <p:grpSpPr>
          <a:xfrm>
            <a:off x="3450506" y="1332445"/>
            <a:ext cx="376926" cy="370324"/>
            <a:chOff x="-40748275" y="3238700"/>
            <a:chExt cx="322600" cy="316950"/>
          </a:xfrm>
        </p:grpSpPr>
        <p:sp>
          <p:nvSpPr>
            <p:cNvPr id="5680" name="Google Shape;5680;p75"/>
            <p:cNvSpPr/>
            <p:nvPr/>
          </p:nvSpPr>
          <p:spPr>
            <a:xfrm>
              <a:off x="-40709675" y="3273750"/>
              <a:ext cx="84300" cy="84300"/>
            </a:xfrm>
            <a:custGeom>
              <a:rect b="b" l="l" r="r" t="t"/>
              <a:pathLst>
                <a:path extrusionOk="0" h="3372" w="3372">
                  <a:moveTo>
                    <a:pt x="2710" y="0"/>
                  </a:moveTo>
                  <a:lnTo>
                    <a:pt x="1" y="2710"/>
                  </a:lnTo>
                  <a:lnTo>
                    <a:pt x="694" y="3371"/>
                  </a:lnTo>
                  <a:lnTo>
                    <a:pt x="3372" y="662"/>
                  </a:lnTo>
                  <a:lnTo>
                    <a:pt x="27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75"/>
            <p:cNvSpPr/>
            <p:nvPr/>
          </p:nvSpPr>
          <p:spPr>
            <a:xfrm>
              <a:off x="-40578925" y="3247175"/>
              <a:ext cx="151250" cy="149475"/>
            </a:xfrm>
            <a:custGeom>
              <a:rect b="b" l="l" r="r" t="t"/>
              <a:pathLst>
                <a:path extrusionOk="0" h="5979" w="605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75"/>
            <p:cNvSpPr/>
            <p:nvPr/>
          </p:nvSpPr>
          <p:spPr>
            <a:xfrm>
              <a:off x="-40678175" y="3305250"/>
              <a:ext cx="213475" cy="213475"/>
            </a:xfrm>
            <a:custGeom>
              <a:rect b="b" l="l" r="r" t="t"/>
              <a:pathLst>
                <a:path extrusionOk="0" h="8539" w="8539">
                  <a:moveTo>
                    <a:pt x="2679" y="0"/>
                  </a:moveTo>
                  <a:lnTo>
                    <a:pt x="1" y="2678"/>
                  </a:lnTo>
                  <a:lnTo>
                    <a:pt x="5861" y="8538"/>
                  </a:lnTo>
                  <a:lnTo>
                    <a:pt x="8539" y="5860"/>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75"/>
            <p:cNvSpPr/>
            <p:nvPr/>
          </p:nvSpPr>
          <p:spPr>
            <a:xfrm>
              <a:off x="-40513550" y="3469850"/>
              <a:ext cx="87875" cy="85800"/>
            </a:xfrm>
            <a:custGeom>
              <a:rect b="b" l="l" r="r" t="t"/>
              <a:pathLst>
                <a:path extrusionOk="0" h="3432" w="3515">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75"/>
            <p:cNvSpPr/>
            <p:nvPr/>
          </p:nvSpPr>
          <p:spPr>
            <a:xfrm>
              <a:off x="-40738025" y="3404500"/>
              <a:ext cx="150450" cy="149475"/>
            </a:xfrm>
            <a:custGeom>
              <a:rect b="b" l="l" r="r" t="t"/>
              <a:pathLst>
                <a:path extrusionOk="0" h="5979" w="6018">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75"/>
            <p:cNvSpPr/>
            <p:nvPr/>
          </p:nvSpPr>
          <p:spPr>
            <a:xfrm>
              <a:off x="-40748275" y="3238700"/>
              <a:ext cx="92175" cy="87850"/>
            </a:xfrm>
            <a:custGeom>
              <a:rect b="b" l="l" r="r" t="t"/>
              <a:pathLst>
                <a:path extrusionOk="0" h="3514" w="3687">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6" name="Google Shape;5686;p75"/>
          <p:cNvGrpSpPr/>
          <p:nvPr/>
        </p:nvGrpSpPr>
        <p:grpSpPr>
          <a:xfrm>
            <a:off x="3453062" y="1800429"/>
            <a:ext cx="371814" cy="338690"/>
            <a:chOff x="-40745125" y="3632900"/>
            <a:chExt cx="318225" cy="289875"/>
          </a:xfrm>
        </p:grpSpPr>
        <p:sp>
          <p:nvSpPr>
            <p:cNvPr id="5687" name="Google Shape;5687;p75"/>
            <p:cNvSpPr/>
            <p:nvPr/>
          </p:nvSpPr>
          <p:spPr>
            <a:xfrm>
              <a:off x="-40745125" y="3632900"/>
              <a:ext cx="300125" cy="82725"/>
            </a:xfrm>
            <a:custGeom>
              <a:rect b="b" l="l" r="r" t="t"/>
              <a:pathLst>
                <a:path extrusionOk="0" h="3309" w="12005">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75"/>
            <p:cNvSpPr/>
            <p:nvPr/>
          </p:nvSpPr>
          <p:spPr>
            <a:xfrm>
              <a:off x="-40508050" y="3736075"/>
              <a:ext cx="21300" cy="82725"/>
            </a:xfrm>
            <a:custGeom>
              <a:rect b="b" l="l" r="r" t="t"/>
              <a:pathLst>
                <a:path extrusionOk="0" h="3309" w="852">
                  <a:moveTo>
                    <a:pt x="1" y="1"/>
                  </a:moveTo>
                  <a:lnTo>
                    <a:pt x="1" y="3309"/>
                  </a:lnTo>
                  <a:lnTo>
                    <a:pt x="852" y="3309"/>
                  </a:lnTo>
                  <a:lnTo>
                    <a:pt x="85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75"/>
            <p:cNvSpPr/>
            <p:nvPr/>
          </p:nvSpPr>
          <p:spPr>
            <a:xfrm>
              <a:off x="-40466300" y="3736875"/>
              <a:ext cx="39400" cy="82725"/>
            </a:xfrm>
            <a:custGeom>
              <a:rect b="b" l="l" r="r" t="t"/>
              <a:pathLst>
                <a:path extrusionOk="0" h="3309" w="1576">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75"/>
            <p:cNvSpPr/>
            <p:nvPr/>
          </p:nvSpPr>
          <p:spPr>
            <a:xfrm>
              <a:off x="-40723050" y="3736075"/>
              <a:ext cx="194550" cy="82725"/>
            </a:xfrm>
            <a:custGeom>
              <a:rect b="b" l="l" r="r" t="t"/>
              <a:pathLst>
                <a:path extrusionOk="0" h="3309" w="7782">
                  <a:moveTo>
                    <a:pt x="441" y="1"/>
                  </a:moveTo>
                  <a:cubicBezTo>
                    <a:pt x="189" y="1"/>
                    <a:pt x="0" y="221"/>
                    <a:pt x="0" y="442"/>
                  </a:cubicBezTo>
                  <a:lnTo>
                    <a:pt x="0" y="2931"/>
                  </a:lnTo>
                  <a:cubicBezTo>
                    <a:pt x="0" y="3151"/>
                    <a:pt x="189" y="3309"/>
                    <a:pt x="441" y="3309"/>
                  </a:cubicBezTo>
                  <a:lnTo>
                    <a:pt x="7782" y="3309"/>
                  </a:lnTo>
                  <a:lnTo>
                    <a:pt x="77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75"/>
            <p:cNvSpPr/>
            <p:nvPr/>
          </p:nvSpPr>
          <p:spPr>
            <a:xfrm>
              <a:off x="-40681325" y="3839250"/>
              <a:ext cx="21300" cy="82725"/>
            </a:xfrm>
            <a:custGeom>
              <a:rect b="b" l="l" r="r" t="t"/>
              <a:pathLst>
                <a:path extrusionOk="0" h="3309" w="852">
                  <a:moveTo>
                    <a:pt x="1" y="1"/>
                  </a:moveTo>
                  <a:lnTo>
                    <a:pt x="1" y="3309"/>
                  </a:lnTo>
                  <a:lnTo>
                    <a:pt x="851" y="3309"/>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75"/>
            <p:cNvSpPr/>
            <p:nvPr/>
          </p:nvSpPr>
          <p:spPr>
            <a:xfrm>
              <a:off x="-40639575" y="3840825"/>
              <a:ext cx="190625" cy="81950"/>
            </a:xfrm>
            <a:custGeom>
              <a:rect b="b" l="l" r="r" t="t"/>
              <a:pathLst>
                <a:path extrusionOk="0" h="3278" w="7625">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75"/>
            <p:cNvSpPr/>
            <p:nvPr/>
          </p:nvSpPr>
          <p:spPr>
            <a:xfrm>
              <a:off x="-40745125" y="3840050"/>
              <a:ext cx="43350" cy="82725"/>
            </a:xfrm>
            <a:custGeom>
              <a:rect b="b" l="l" r="r" t="t"/>
              <a:pathLst>
                <a:path extrusionOk="0" h="3309" w="1734">
                  <a:moveTo>
                    <a:pt x="442" y="0"/>
                  </a:moveTo>
                  <a:cubicBezTo>
                    <a:pt x="190" y="0"/>
                    <a:pt x="1" y="189"/>
                    <a:pt x="1" y="378"/>
                  </a:cubicBezTo>
                  <a:lnTo>
                    <a:pt x="1" y="2867"/>
                  </a:lnTo>
                  <a:cubicBezTo>
                    <a:pt x="1" y="3088"/>
                    <a:pt x="190" y="3308"/>
                    <a:pt x="442" y="3308"/>
                  </a:cubicBezTo>
                  <a:lnTo>
                    <a:pt x="1734" y="3308"/>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4" name="Google Shape;5694;p75"/>
          <p:cNvGrpSpPr/>
          <p:nvPr/>
        </p:nvGrpSpPr>
        <p:grpSpPr>
          <a:xfrm>
            <a:off x="3457209" y="2211639"/>
            <a:ext cx="363518" cy="370178"/>
            <a:chOff x="-40742750" y="3972175"/>
            <a:chExt cx="311125" cy="316825"/>
          </a:xfrm>
        </p:grpSpPr>
        <p:sp>
          <p:nvSpPr>
            <p:cNvPr id="5695" name="Google Shape;5695;p75"/>
            <p:cNvSpPr/>
            <p:nvPr/>
          </p:nvSpPr>
          <p:spPr>
            <a:xfrm>
              <a:off x="-40699425" y="4118075"/>
              <a:ext cx="226850" cy="101625"/>
            </a:xfrm>
            <a:custGeom>
              <a:rect b="b" l="l" r="r" t="t"/>
              <a:pathLst>
                <a:path extrusionOk="0" h="4065" w="9074">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75"/>
            <p:cNvSpPr/>
            <p:nvPr/>
          </p:nvSpPr>
          <p:spPr>
            <a:xfrm>
              <a:off x="-40742750" y="3972175"/>
              <a:ext cx="311125" cy="316825"/>
            </a:xfrm>
            <a:custGeom>
              <a:rect b="b" l="l" r="r" t="t"/>
              <a:pathLst>
                <a:path extrusionOk="0" h="12673" w="12445">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7" name="Google Shape;5697;p75"/>
          <p:cNvGrpSpPr/>
          <p:nvPr/>
        </p:nvGrpSpPr>
        <p:grpSpPr>
          <a:xfrm>
            <a:off x="2239871" y="2661807"/>
            <a:ext cx="266892" cy="369974"/>
            <a:chOff x="-38860325" y="3221750"/>
            <a:chExt cx="228425" cy="316650"/>
          </a:xfrm>
        </p:grpSpPr>
        <p:sp>
          <p:nvSpPr>
            <p:cNvPr id="5698" name="Google Shape;5698;p75"/>
            <p:cNvSpPr/>
            <p:nvPr/>
          </p:nvSpPr>
          <p:spPr>
            <a:xfrm>
              <a:off x="-38735875" y="3222550"/>
              <a:ext cx="103975" cy="123675"/>
            </a:xfrm>
            <a:custGeom>
              <a:rect b="b" l="l" r="r" t="t"/>
              <a:pathLst>
                <a:path extrusionOk="0" h="4947" w="4159">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75"/>
            <p:cNvSpPr/>
            <p:nvPr/>
          </p:nvSpPr>
          <p:spPr>
            <a:xfrm>
              <a:off x="-38756375" y="3302875"/>
              <a:ext cx="22075" cy="63050"/>
            </a:xfrm>
            <a:custGeom>
              <a:rect b="b" l="l" r="r" t="t"/>
              <a:pathLst>
                <a:path extrusionOk="0" h="2522" w="883">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75"/>
            <p:cNvSpPr/>
            <p:nvPr/>
          </p:nvSpPr>
          <p:spPr>
            <a:xfrm>
              <a:off x="-38859550" y="3221750"/>
              <a:ext cx="103200" cy="122900"/>
            </a:xfrm>
            <a:custGeom>
              <a:rect b="b" l="l" r="r" t="t"/>
              <a:pathLst>
                <a:path extrusionOk="0" h="4916" w="4128">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75"/>
            <p:cNvSpPr/>
            <p:nvPr/>
          </p:nvSpPr>
          <p:spPr>
            <a:xfrm>
              <a:off x="-38860325" y="3367475"/>
              <a:ext cx="228425" cy="170925"/>
            </a:xfrm>
            <a:custGeom>
              <a:rect b="b" l="l" r="r" t="t"/>
              <a:pathLst>
                <a:path extrusionOk="0" h="6837" w="9137">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2" name="Google Shape;5702;p75"/>
          <p:cNvGrpSpPr/>
          <p:nvPr/>
        </p:nvGrpSpPr>
        <p:grpSpPr>
          <a:xfrm>
            <a:off x="2190678" y="3123864"/>
            <a:ext cx="380081" cy="367111"/>
            <a:chOff x="-38905225" y="3591875"/>
            <a:chExt cx="325300" cy="314200"/>
          </a:xfrm>
        </p:grpSpPr>
        <p:sp>
          <p:nvSpPr>
            <p:cNvPr id="5703" name="Google Shape;5703;p75"/>
            <p:cNvSpPr/>
            <p:nvPr/>
          </p:nvSpPr>
          <p:spPr>
            <a:xfrm>
              <a:off x="-38716975" y="3591875"/>
              <a:ext cx="137050" cy="131625"/>
            </a:xfrm>
            <a:custGeom>
              <a:rect b="b" l="l" r="r" t="t"/>
              <a:pathLst>
                <a:path extrusionOk="0" h="5265" w="5482">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75"/>
            <p:cNvSpPr/>
            <p:nvPr/>
          </p:nvSpPr>
          <p:spPr>
            <a:xfrm>
              <a:off x="-38905225" y="3774675"/>
              <a:ext cx="137075" cy="131400"/>
            </a:xfrm>
            <a:custGeom>
              <a:rect b="b" l="l" r="r" t="t"/>
              <a:pathLst>
                <a:path extrusionOk="0" h="5256" w="5483">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75"/>
            <p:cNvSpPr/>
            <p:nvPr/>
          </p:nvSpPr>
          <p:spPr>
            <a:xfrm>
              <a:off x="-38891050" y="3599025"/>
              <a:ext cx="298525" cy="300900"/>
            </a:xfrm>
            <a:custGeom>
              <a:rect b="b" l="l" r="r" t="t"/>
              <a:pathLst>
                <a:path extrusionOk="0" h="12036" w="11941">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06" name="Google Shape;5706;p75"/>
          <p:cNvSpPr/>
          <p:nvPr/>
        </p:nvSpPr>
        <p:spPr>
          <a:xfrm>
            <a:off x="2198491" y="3633642"/>
            <a:ext cx="369974" cy="312927"/>
          </a:xfrm>
          <a:custGeom>
            <a:rect b="b" l="l" r="r" t="t"/>
            <a:pathLst>
              <a:path extrusionOk="0" h="10713" w="12666">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07" name="Google Shape;5707;p75"/>
          <p:cNvGrpSpPr/>
          <p:nvPr/>
        </p:nvGrpSpPr>
        <p:grpSpPr>
          <a:xfrm>
            <a:off x="3997427" y="3108944"/>
            <a:ext cx="290815" cy="369740"/>
            <a:chOff x="-37370925" y="3579105"/>
            <a:chExt cx="248900" cy="316450"/>
          </a:xfrm>
        </p:grpSpPr>
        <p:sp>
          <p:nvSpPr>
            <p:cNvPr id="5708" name="Google Shape;5708;p75"/>
            <p:cNvSpPr/>
            <p:nvPr/>
          </p:nvSpPr>
          <p:spPr>
            <a:xfrm>
              <a:off x="-37268550" y="3671055"/>
              <a:ext cx="83525" cy="82525"/>
            </a:xfrm>
            <a:custGeom>
              <a:rect b="b" l="l" r="r" t="t"/>
              <a:pathLst>
                <a:path extrusionOk="0" h="3301" w="3341">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75"/>
            <p:cNvSpPr/>
            <p:nvPr/>
          </p:nvSpPr>
          <p:spPr>
            <a:xfrm>
              <a:off x="-37370925" y="3579105"/>
              <a:ext cx="248900" cy="316450"/>
            </a:xfrm>
            <a:custGeom>
              <a:rect b="b" l="l" r="r" t="t"/>
              <a:pathLst>
                <a:path extrusionOk="0" h="12658" w="9956">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10" name="Google Shape;5710;p75"/>
          <p:cNvSpPr/>
          <p:nvPr/>
        </p:nvSpPr>
        <p:spPr>
          <a:xfrm>
            <a:off x="1697481" y="1308742"/>
            <a:ext cx="364453" cy="369419"/>
          </a:xfrm>
          <a:custGeom>
            <a:rect b="b" l="l" r="r" t="t"/>
            <a:pathLst>
              <a:path extrusionOk="0" h="12647" w="12477">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75"/>
          <p:cNvSpPr/>
          <p:nvPr/>
        </p:nvSpPr>
        <p:spPr>
          <a:xfrm>
            <a:off x="1722323" y="1744044"/>
            <a:ext cx="314767" cy="371814"/>
          </a:xfrm>
          <a:custGeom>
            <a:rect b="b" l="l" r="r" t="t"/>
            <a:pathLst>
              <a:path extrusionOk="0" h="12729" w="10776">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12" name="Google Shape;5712;p75"/>
          <p:cNvGrpSpPr/>
          <p:nvPr/>
        </p:nvGrpSpPr>
        <p:grpSpPr>
          <a:xfrm>
            <a:off x="1690803" y="2187015"/>
            <a:ext cx="371814" cy="369974"/>
            <a:chOff x="-42259725" y="3951100"/>
            <a:chExt cx="318225" cy="316650"/>
          </a:xfrm>
        </p:grpSpPr>
        <p:sp>
          <p:nvSpPr>
            <p:cNvPr id="5713" name="Google Shape;5713;p75"/>
            <p:cNvSpPr/>
            <p:nvPr/>
          </p:nvSpPr>
          <p:spPr>
            <a:xfrm>
              <a:off x="-42258150" y="3951100"/>
              <a:ext cx="316650" cy="123675"/>
            </a:xfrm>
            <a:custGeom>
              <a:rect b="b" l="l" r="r" t="t"/>
              <a:pathLst>
                <a:path extrusionOk="0" h="4947" w="12666">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75"/>
            <p:cNvSpPr/>
            <p:nvPr/>
          </p:nvSpPr>
          <p:spPr>
            <a:xfrm>
              <a:off x="-42259725" y="4096800"/>
              <a:ext cx="316650" cy="170950"/>
            </a:xfrm>
            <a:custGeom>
              <a:rect b="b" l="l" r="r" t="t"/>
              <a:pathLst>
                <a:path extrusionOk="0" h="6838" w="12666">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5" name="Google Shape;5715;p75"/>
          <p:cNvGrpSpPr/>
          <p:nvPr/>
        </p:nvGrpSpPr>
        <p:grpSpPr>
          <a:xfrm>
            <a:off x="3889164" y="1366036"/>
            <a:ext cx="370879" cy="337755"/>
            <a:chOff x="-40378075" y="3267450"/>
            <a:chExt cx="317425" cy="289075"/>
          </a:xfrm>
        </p:grpSpPr>
        <p:sp>
          <p:nvSpPr>
            <p:cNvPr id="5716" name="Google Shape;5716;p75"/>
            <p:cNvSpPr/>
            <p:nvPr/>
          </p:nvSpPr>
          <p:spPr>
            <a:xfrm>
              <a:off x="-40218975" y="3308400"/>
              <a:ext cx="158325" cy="248125"/>
            </a:xfrm>
            <a:custGeom>
              <a:rect b="b" l="l" r="r" t="t"/>
              <a:pathLst>
                <a:path extrusionOk="0" h="9925" w="6333">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75"/>
            <p:cNvSpPr/>
            <p:nvPr/>
          </p:nvSpPr>
          <p:spPr>
            <a:xfrm>
              <a:off x="-40316650" y="3267450"/>
              <a:ext cx="86675" cy="257575"/>
            </a:xfrm>
            <a:custGeom>
              <a:rect b="b" l="l" r="r" t="t"/>
              <a:pathLst>
                <a:path extrusionOk="0" h="10303" w="3467">
                  <a:moveTo>
                    <a:pt x="1" y="0"/>
                  </a:moveTo>
                  <a:lnTo>
                    <a:pt x="1" y="9105"/>
                  </a:lnTo>
                  <a:cubicBezTo>
                    <a:pt x="1166" y="9200"/>
                    <a:pt x="2489" y="9578"/>
                    <a:pt x="3466" y="10302"/>
                  </a:cubicBezTo>
                  <a:lnTo>
                    <a:pt x="3466" y="1197"/>
                  </a:lnTo>
                  <a:cubicBezTo>
                    <a:pt x="2489" y="473"/>
                    <a:pt x="1229"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75"/>
            <p:cNvSpPr/>
            <p:nvPr/>
          </p:nvSpPr>
          <p:spPr>
            <a:xfrm>
              <a:off x="-40209525" y="3267450"/>
              <a:ext cx="86650" cy="257575"/>
            </a:xfrm>
            <a:custGeom>
              <a:rect b="b" l="l" r="r" t="t"/>
              <a:pathLst>
                <a:path extrusionOk="0" h="10303" w="3466">
                  <a:moveTo>
                    <a:pt x="3466" y="0"/>
                  </a:moveTo>
                  <a:cubicBezTo>
                    <a:pt x="2300" y="95"/>
                    <a:pt x="977" y="473"/>
                    <a:pt x="0" y="1197"/>
                  </a:cubicBezTo>
                  <a:lnTo>
                    <a:pt x="0" y="10302"/>
                  </a:lnTo>
                  <a:cubicBezTo>
                    <a:pt x="977" y="9578"/>
                    <a:pt x="2237" y="9200"/>
                    <a:pt x="3466" y="9105"/>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75"/>
            <p:cNvSpPr/>
            <p:nvPr/>
          </p:nvSpPr>
          <p:spPr>
            <a:xfrm>
              <a:off x="-40378075" y="3308400"/>
              <a:ext cx="157550" cy="248125"/>
            </a:xfrm>
            <a:custGeom>
              <a:rect b="b" l="l" r="r" t="t"/>
              <a:pathLst>
                <a:path extrusionOk="0" h="9925" w="6302">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0" name="Google Shape;5720;p75"/>
          <p:cNvGrpSpPr/>
          <p:nvPr/>
        </p:nvGrpSpPr>
        <p:grpSpPr>
          <a:xfrm>
            <a:off x="3892830" y="1767304"/>
            <a:ext cx="363548" cy="369974"/>
            <a:chOff x="-40372575" y="3604550"/>
            <a:chExt cx="311150" cy="316650"/>
          </a:xfrm>
        </p:grpSpPr>
        <p:sp>
          <p:nvSpPr>
            <p:cNvPr id="5721" name="Google Shape;5721;p75"/>
            <p:cNvSpPr/>
            <p:nvPr/>
          </p:nvSpPr>
          <p:spPr>
            <a:xfrm>
              <a:off x="-40372575" y="3604550"/>
              <a:ext cx="311150" cy="134475"/>
            </a:xfrm>
            <a:custGeom>
              <a:rect b="b" l="l" r="r" t="t"/>
              <a:pathLst>
                <a:path extrusionOk="0" h="5379" w="12446">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75"/>
            <p:cNvSpPr/>
            <p:nvPr/>
          </p:nvSpPr>
          <p:spPr>
            <a:xfrm>
              <a:off x="-40312700" y="3730575"/>
              <a:ext cx="185100" cy="190625"/>
            </a:xfrm>
            <a:custGeom>
              <a:rect b="b" l="l" r="r" t="t"/>
              <a:pathLst>
                <a:path extrusionOk="0" h="7625" w="7404">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75"/>
            <p:cNvSpPr/>
            <p:nvPr/>
          </p:nvSpPr>
          <p:spPr>
            <a:xfrm>
              <a:off x="-40250475" y="3688025"/>
              <a:ext cx="66950" cy="20500"/>
            </a:xfrm>
            <a:custGeom>
              <a:rect b="b" l="l" r="r" t="t"/>
              <a:pathLst>
                <a:path extrusionOk="0" h="820" w="2678">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24" name="Google Shape;5724;p75"/>
          <p:cNvSpPr/>
          <p:nvPr/>
        </p:nvSpPr>
        <p:spPr>
          <a:xfrm>
            <a:off x="3896162" y="2210581"/>
            <a:ext cx="362613" cy="371902"/>
          </a:xfrm>
          <a:custGeom>
            <a:rect b="b" l="l" r="r" t="t"/>
            <a:pathLst>
              <a:path extrusionOk="0" h="12732" w="12414">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25" name="Google Shape;5725;p75"/>
          <p:cNvGrpSpPr/>
          <p:nvPr/>
        </p:nvGrpSpPr>
        <p:grpSpPr>
          <a:xfrm>
            <a:off x="2616780" y="2659967"/>
            <a:ext cx="399038" cy="372165"/>
            <a:chOff x="-38542250" y="3220175"/>
            <a:chExt cx="341525" cy="318525"/>
          </a:xfrm>
        </p:grpSpPr>
        <p:sp>
          <p:nvSpPr>
            <p:cNvPr id="5726" name="Google Shape;5726;p75"/>
            <p:cNvSpPr/>
            <p:nvPr/>
          </p:nvSpPr>
          <p:spPr>
            <a:xfrm>
              <a:off x="-38542250" y="3440725"/>
              <a:ext cx="101750" cy="97975"/>
            </a:xfrm>
            <a:custGeom>
              <a:rect b="b" l="l" r="r" t="t"/>
              <a:pathLst>
                <a:path extrusionOk="0" h="3919" w="407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75"/>
            <p:cNvSpPr/>
            <p:nvPr/>
          </p:nvSpPr>
          <p:spPr>
            <a:xfrm>
              <a:off x="-38494875" y="3354075"/>
              <a:ext cx="141800" cy="141025"/>
            </a:xfrm>
            <a:custGeom>
              <a:rect b="b" l="l" r="r" t="t"/>
              <a:pathLst>
                <a:path extrusionOk="0" h="5641" w="5672">
                  <a:moveTo>
                    <a:pt x="2742" y="1"/>
                  </a:moveTo>
                  <a:lnTo>
                    <a:pt x="1" y="2710"/>
                  </a:lnTo>
                  <a:lnTo>
                    <a:pt x="2931" y="5640"/>
                  </a:lnTo>
                  <a:lnTo>
                    <a:pt x="5671" y="2899"/>
                  </a:lnTo>
                  <a:lnTo>
                    <a:pt x="27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75"/>
            <p:cNvSpPr/>
            <p:nvPr/>
          </p:nvSpPr>
          <p:spPr>
            <a:xfrm>
              <a:off x="-38432050" y="3220175"/>
              <a:ext cx="231325" cy="192225"/>
            </a:xfrm>
            <a:custGeom>
              <a:rect b="b" l="l" r="r" t="t"/>
              <a:pathLst>
                <a:path extrusionOk="0" h="7689" w="9253">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9" name="Google Shape;5729;p75"/>
          <p:cNvGrpSpPr/>
          <p:nvPr/>
        </p:nvGrpSpPr>
        <p:grpSpPr>
          <a:xfrm>
            <a:off x="2638712" y="3119337"/>
            <a:ext cx="369974" cy="369068"/>
            <a:chOff x="-38537400" y="3588000"/>
            <a:chExt cx="316650" cy="315875"/>
          </a:xfrm>
        </p:grpSpPr>
        <p:sp>
          <p:nvSpPr>
            <p:cNvPr id="5730" name="Google Shape;5730;p75"/>
            <p:cNvSpPr/>
            <p:nvPr/>
          </p:nvSpPr>
          <p:spPr>
            <a:xfrm>
              <a:off x="-38327900" y="3719550"/>
              <a:ext cx="20500" cy="41750"/>
            </a:xfrm>
            <a:custGeom>
              <a:rect b="b" l="l" r="r" t="t"/>
              <a:pathLst>
                <a:path extrusionOk="0" h="1670" w="820">
                  <a:moveTo>
                    <a:pt x="1" y="0"/>
                  </a:moveTo>
                  <a:lnTo>
                    <a:pt x="1" y="1229"/>
                  </a:lnTo>
                  <a:cubicBezTo>
                    <a:pt x="1" y="1449"/>
                    <a:pt x="190" y="1607"/>
                    <a:pt x="442" y="1670"/>
                  </a:cubicBezTo>
                  <a:cubicBezTo>
                    <a:pt x="631" y="1607"/>
                    <a:pt x="820" y="1449"/>
                    <a:pt x="820" y="1229"/>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75"/>
            <p:cNvSpPr/>
            <p:nvPr/>
          </p:nvSpPr>
          <p:spPr>
            <a:xfrm>
              <a:off x="-38452350" y="3719550"/>
              <a:ext cx="21300" cy="41750"/>
            </a:xfrm>
            <a:custGeom>
              <a:rect b="b" l="l" r="r" t="t"/>
              <a:pathLst>
                <a:path extrusionOk="0" h="1670" w="852">
                  <a:moveTo>
                    <a:pt x="1" y="0"/>
                  </a:moveTo>
                  <a:lnTo>
                    <a:pt x="1" y="1229"/>
                  </a:lnTo>
                  <a:cubicBezTo>
                    <a:pt x="1" y="1449"/>
                    <a:pt x="221" y="1607"/>
                    <a:pt x="410" y="1670"/>
                  </a:cubicBezTo>
                  <a:cubicBezTo>
                    <a:pt x="631" y="1607"/>
                    <a:pt x="851" y="1449"/>
                    <a:pt x="851" y="1229"/>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75"/>
            <p:cNvSpPr/>
            <p:nvPr/>
          </p:nvSpPr>
          <p:spPr>
            <a:xfrm>
              <a:off x="-38516925" y="3759700"/>
              <a:ext cx="275700" cy="144175"/>
            </a:xfrm>
            <a:custGeom>
              <a:rect b="b" l="l" r="r" t="t"/>
              <a:pathLst>
                <a:path extrusionOk="0" h="5767" w="11028">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75"/>
            <p:cNvSpPr/>
            <p:nvPr/>
          </p:nvSpPr>
          <p:spPr>
            <a:xfrm>
              <a:off x="-38537400" y="3588000"/>
              <a:ext cx="316650" cy="151250"/>
            </a:xfrm>
            <a:custGeom>
              <a:rect b="b" l="l" r="r" t="t"/>
              <a:pathLst>
                <a:path extrusionOk="0" h="6050" w="12666">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4" name="Google Shape;5734;p75"/>
          <p:cNvGrpSpPr/>
          <p:nvPr/>
        </p:nvGrpSpPr>
        <p:grpSpPr>
          <a:xfrm>
            <a:off x="2637792" y="3576866"/>
            <a:ext cx="371814" cy="369974"/>
            <a:chOff x="-38538975" y="3954250"/>
            <a:chExt cx="318225" cy="316650"/>
          </a:xfrm>
        </p:grpSpPr>
        <p:sp>
          <p:nvSpPr>
            <p:cNvPr id="5735" name="Google Shape;5735;p75"/>
            <p:cNvSpPr/>
            <p:nvPr/>
          </p:nvSpPr>
          <p:spPr>
            <a:xfrm>
              <a:off x="-38538975" y="3954250"/>
              <a:ext cx="254425" cy="253625"/>
            </a:xfrm>
            <a:custGeom>
              <a:rect b="b" l="l" r="r" t="t"/>
              <a:pathLst>
                <a:path extrusionOk="0" h="10145" w="10177">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75"/>
            <p:cNvSpPr/>
            <p:nvPr/>
          </p:nvSpPr>
          <p:spPr>
            <a:xfrm>
              <a:off x="-38496450" y="4081725"/>
              <a:ext cx="275700" cy="189175"/>
            </a:xfrm>
            <a:custGeom>
              <a:rect b="b" l="l" r="r" t="t"/>
              <a:pathLst>
                <a:path extrusionOk="0" h="7567" w="11028">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7" name="Google Shape;5737;p75"/>
          <p:cNvGrpSpPr/>
          <p:nvPr/>
        </p:nvGrpSpPr>
        <p:grpSpPr>
          <a:xfrm>
            <a:off x="3955104" y="3571793"/>
            <a:ext cx="375465" cy="371814"/>
            <a:chOff x="-37385100" y="3949908"/>
            <a:chExt cx="321350" cy="318225"/>
          </a:xfrm>
        </p:grpSpPr>
        <p:sp>
          <p:nvSpPr>
            <p:cNvPr id="5738" name="Google Shape;5738;p75"/>
            <p:cNvSpPr/>
            <p:nvPr/>
          </p:nvSpPr>
          <p:spPr>
            <a:xfrm>
              <a:off x="-37190575" y="4145233"/>
              <a:ext cx="126825" cy="122900"/>
            </a:xfrm>
            <a:custGeom>
              <a:rect b="b" l="l" r="r" t="t"/>
              <a:pathLst>
                <a:path extrusionOk="0" h="4916" w="5073">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75"/>
            <p:cNvSpPr/>
            <p:nvPr/>
          </p:nvSpPr>
          <p:spPr>
            <a:xfrm>
              <a:off x="-37385100" y="3949908"/>
              <a:ext cx="248125" cy="248950"/>
            </a:xfrm>
            <a:custGeom>
              <a:rect b="b" l="l" r="r" t="t"/>
              <a:pathLst>
                <a:path extrusionOk="0" h="9958" w="9925">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0" name="Google Shape;5740;p75"/>
          <p:cNvGrpSpPr/>
          <p:nvPr/>
        </p:nvGrpSpPr>
        <p:grpSpPr>
          <a:xfrm>
            <a:off x="2130763" y="1307353"/>
            <a:ext cx="370909" cy="370675"/>
            <a:chOff x="-41895050" y="3217225"/>
            <a:chExt cx="317450" cy="317250"/>
          </a:xfrm>
        </p:grpSpPr>
        <p:sp>
          <p:nvSpPr>
            <p:cNvPr id="5741" name="Google Shape;5741;p75"/>
            <p:cNvSpPr/>
            <p:nvPr/>
          </p:nvSpPr>
          <p:spPr>
            <a:xfrm>
              <a:off x="-41895050" y="3273750"/>
              <a:ext cx="41775" cy="245750"/>
            </a:xfrm>
            <a:custGeom>
              <a:rect b="b" l="l" r="r" t="t"/>
              <a:pathLst>
                <a:path extrusionOk="0" h="9830" w="1671">
                  <a:moveTo>
                    <a:pt x="1" y="0"/>
                  </a:moveTo>
                  <a:lnTo>
                    <a:pt x="1" y="9830"/>
                  </a:lnTo>
                  <a:lnTo>
                    <a:pt x="1670" y="8192"/>
                  </a:lnTo>
                  <a:lnTo>
                    <a:pt x="1670" y="1639"/>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75"/>
            <p:cNvSpPr/>
            <p:nvPr/>
          </p:nvSpPr>
          <p:spPr>
            <a:xfrm>
              <a:off x="-41619375" y="3273750"/>
              <a:ext cx="41775" cy="245750"/>
            </a:xfrm>
            <a:custGeom>
              <a:rect b="b" l="l" r="r" t="t"/>
              <a:pathLst>
                <a:path extrusionOk="0" h="9830" w="1671">
                  <a:moveTo>
                    <a:pt x="1670" y="0"/>
                  </a:moveTo>
                  <a:lnTo>
                    <a:pt x="0" y="1639"/>
                  </a:lnTo>
                  <a:lnTo>
                    <a:pt x="0" y="8192"/>
                  </a:lnTo>
                  <a:lnTo>
                    <a:pt x="1670" y="9830"/>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75"/>
            <p:cNvSpPr/>
            <p:nvPr/>
          </p:nvSpPr>
          <p:spPr>
            <a:xfrm>
              <a:off x="-41832825" y="3321000"/>
              <a:ext cx="193000" cy="151250"/>
            </a:xfrm>
            <a:custGeom>
              <a:rect b="b" l="l" r="r" t="t"/>
              <a:pathLst>
                <a:path extrusionOk="0" h="6050" w="772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75"/>
            <p:cNvSpPr/>
            <p:nvPr/>
          </p:nvSpPr>
          <p:spPr>
            <a:xfrm>
              <a:off x="-41880075" y="3493500"/>
              <a:ext cx="287500" cy="40975"/>
            </a:xfrm>
            <a:custGeom>
              <a:rect b="b" l="l" r="r" t="t"/>
              <a:pathLst>
                <a:path extrusionOk="0" h="1639" w="11500">
                  <a:moveTo>
                    <a:pt x="1639" y="0"/>
                  </a:moveTo>
                  <a:lnTo>
                    <a:pt x="0" y="1638"/>
                  </a:lnTo>
                  <a:lnTo>
                    <a:pt x="11500" y="1638"/>
                  </a:lnTo>
                  <a:lnTo>
                    <a:pt x="98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75"/>
            <p:cNvSpPr/>
            <p:nvPr/>
          </p:nvSpPr>
          <p:spPr>
            <a:xfrm>
              <a:off x="-41880875" y="3217225"/>
              <a:ext cx="288300" cy="83325"/>
            </a:xfrm>
            <a:custGeom>
              <a:rect b="b" l="l" r="r" t="t"/>
              <a:pathLst>
                <a:path extrusionOk="0" h="3333" w="11532">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6" name="Google Shape;5746;p75"/>
          <p:cNvGrpSpPr/>
          <p:nvPr/>
        </p:nvGrpSpPr>
        <p:grpSpPr>
          <a:xfrm>
            <a:off x="2130310" y="1744287"/>
            <a:ext cx="371814" cy="369974"/>
            <a:chOff x="-41893475" y="3584850"/>
            <a:chExt cx="318225" cy="316650"/>
          </a:xfrm>
        </p:grpSpPr>
        <p:sp>
          <p:nvSpPr>
            <p:cNvPr id="5747" name="Google Shape;5747;p75"/>
            <p:cNvSpPr/>
            <p:nvPr/>
          </p:nvSpPr>
          <p:spPr>
            <a:xfrm>
              <a:off x="-41827300" y="3715600"/>
              <a:ext cx="186675" cy="185900"/>
            </a:xfrm>
            <a:custGeom>
              <a:rect b="b" l="l" r="r" t="t"/>
              <a:pathLst>
                <a:path extrusionOk="0" h="7436" w="7467">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75"/>
            <p:cNvSpPr/>
            <p:nvPr/>
          </p:nvSpPr>
          <p:spPr>
            <a:xfrm>
              <a:off x="-41726500" y="3586725"/>
              <a:ext cx="151250" cy="147800"/>
            </a:xfrm>
            <a:custGeom>
              <a:rect b="b" l="l" r="r" t="t"/>
              <a:pathLst>
                <a:path extrusionOk="0" h="5912" w="605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75"/>
            <p:cNvSpPr/>
            <p:nvPr/>
          </p:nvSpPr>
          <p:spPr>
            <a:xfrm>
              <a:off x="-41808400" y="3584850"/>
              <a:ext cx="148100" cy="89825"/>
            </a:xfrm>
            <a:custGeom>
              <a:rect b="b" l="l" r="r" t="t"/>
              <a:pathLst>
                <a:path extrusionOk="0" h="3593" w="5924">
                  <a:moveTo>
                    <a:pt x="0" y="1"/>
                  </a:moveTo>
                  <a:lnTo>
                    <a:pt x="2962" y="3592"/>
                  </a:lnTo>
                  <a:lnTo>
                    <a:pt x="5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75"/>
            <p:cNvSpPr/>
            <p:nvPr/>
          </p:nvSpPr>
          <p:spPr>
            <a:xfrm>
              <a:off x="-41893475" y="3586725"/>
              <a:ext cx="148875" cy="147025"/>
            </a:xfrm>
            <a:custGeom>
              <a:rect b="b" l="l" r="r" t="t"/>
              <a:pathLst>
                <a:path extrusionOk="0" h="5881" w="5955">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51" name="Google Shape;5751;p75"/>
          <p:cNvSpPr/>
          <p:nvPr/>
        </p:nvSpPr>
        <p:spPr>
          <a:xfrm>
            <a:off x="2133283" y="2188587"/>
            <a:ext cx="371814" cy="369302"/>
          </a:xfrm>
          <a:custGeom>
            <a:rect b="b" l="l" r="r" t="t"/>
            <a:pathLst>
              <a:path extrusionOk="0" h="12643" w="12729">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75"/>
          <p:cNvSpPr/>
          <p:nvPr/>
        </p:nvSpPr>
        <p:spPr>
          <a:xfrm>
            <a:off x="845041" y="2680925"/>
            <a:ext cx="438997" cy="369039"/>
          </a:xfrm>
          <a:custGeom>
            <a:rect b="b" l="l" r="r" t="t"/>
            <a:pathLst>
              <a:path extrusionOk="0" h="12634" w="15029">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53" name="Google Shape;5753;p75"/>
          <p:cNvGrpSpPr/>
          <p:nvPr/>
        </p:nvGrpSpPr>
        <p:grpSpPr>
          <a:xfrm>
            <a:off x="900338" y="3139579"/>
            <a:ext cx="337522" cy="370909"/>
            <a:chOff x="-39998250" y="3605325"/>
            <a:chExt cx="288875" cy="317450"/>
          </a:xfrm>
        </p:grpSpPr>
        <p:sp>
          <p:nvSpPr>
            <p:cNvPr id="5754" name="Google Shape;5754;p75"/>
            <p:cNvSpPr/>
            <p:nvPr/>
          </p:nvSpPr>
          <p:spPr>
            <a:xfrm>
              <a:off x="-39998250" y="3799600"/>
              <a:ext cx="288875" cy="123175"/>
            </a:xfrm>
            <a:custGeom>
              <a:rect b="b" l="l" r="r" t="t"/>
              <a:pathLst>
                <a:path extrusionOk="0" h="4927" w="11555">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75"/>
            <p:cNvSpPr/>
            <p:nvPr/>
          </p:nvSpPr>
          <p:spPr>
            <a:xfrm>
              <a:off x="-39940950" y="3605325"/>
              <a:ext cx="160700" cy="212050"/>
            </a:xfrm>
            <a:custGeom>
              <a:rect b="b" l="l" r="r" t="t"/>
              <a:pathLst>
                <a:path extrusionOk="0" h="8482" w="6428">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6" name="Google Shape;5756;p75"/>
          <p:cNvGrpSpPr/>
          <p:nvPr/>
        </p:nvGrpSpPr>
        <p:grpSpPr>
          <a:xfrm>
            <a:off x="884112" y="3598043"/>
            <a:ext cx="369974" cy="369945"/>
            <a:chOff x="-40011050" y="3972375"/>
            <a:chExt cx="316650" cy="316625"/>
          </a:xfrm>
        </p:grpSpPr>
        <p:sp>
          <p:nvSpPr>
            <p:cNvPr id="5757" name="Google Shape;5757;p75"/>
            <p:cNvSpPr/>
            <p:nvPr/>
          </p:nvSpPr>
          <p:spPr>
            <a:xfrm>
              <a:off x="-40011050" y="3972375"/>
              <a:ext cx="316650" cy="232350"/>
            </a:xfrm>
            <a:custGeom>
              <a:rect b="b" l="l" r="r" t="t"/>
              <a:pathLst>
                <a:path extrusionOk="0" h="9294" w="12666">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75"/>
            <p:cNvSpPr/>
            <p:nvPr/>
          </p:nvSpPr>
          <p:spPr>
            <a:xfrm>
              <a:off x="-39950400" y="4225975"/>
              <a:ext cx="194575" cy="63025"/>
            </a:xfrm>
            <a:custGeom>
              <a:rect b="b" l="l" r="r" t="t"/>
              <a:pathLst>
                <a:path extrusionOk="0" h="2521" w="7783">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9" name="Google Shape;5759;p75"/>
          <p:cNvGrpSpPr/>
          <p:nvPr/>
        </p:nvGrpSpPr>
        <p:grpSpPr>
          <a:xfrm>
            <a:off x="3116043" y="2662742"/>
            <a:ext cx="266921" cy="369039"/>
            <a:chOff x="-38129425" y="3222550"/>
            <a:chExt cx="228450" cy="315850"/>
          </a:xfrm>
        </p:grpSpPr>
        <p:sp>
          <p:nvSpPr>
            <p:cNvPr id="5760" name="Google Shape;5760;p75"/>
            <p:cNvSpPr/>
            <p:nvPr/>
          </p:nvSpPr>
          <p:spPr>
            <a:xfrm>
              <a:off x="-38129425" y="3222550"/>
              <a:ext cx="228450" cy="227650"/>
            </a:xfrm>
            <a:custGeom>
              <a:rect b="b" l="l" r="r" t="t"/>
              <a:pathLst>
                <a:path extrusionOk="0" h="9106" w="9138">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75"/>
            <p:cNvSpPr/>
            <p:nvPr/>
          </p:nvSpPr>
          <p:spPr>
            <a:xfrm>
              <a:off x="-38067200" y="3470650"/>
              <a:ext cx="103200" cy="67750"/>
            </a:xfrm>
            <a:custGeom>
              <a:rect b="b" l="l" r="r" t="t"/>
              <a:pathLst>
                <a:path extrusionOk="0" h="2710" w="4128">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2" name="Google Shape;5762;p75"/>
          <p:cNvGrpSpPr/>
          <p:nvPr/>
        </p:nvGrpSpPr>
        <p:grpSpPr>
          <a:xfrm>
            <a:off x="3071012" y="3119337"/>
            <a:ext cx="371785" cy="369974"/>
            <a:chOff x="-38172725" y="3588000"/>
            <a:chExt cx="318200" cy="316650"/>
          </a:xfrm>
        </p:grpSpPr>
        <p:sp>
          <p:nvSpPr>
            <p:cNvPr id="5763" name="Google Shape;5763;p75"/>
            <p:cNvSpPr/>
            <p:nvPr/>
          </p:nvSpPr>
          <p:spPr>
            <a:xfrm>
              <a:off x="-38171150" y="3760050"/>
              <a:ext cx="98475" cy="91050"/>
            </a:xfrm>
            <a:custGeom>
              <a:rect b="b" l="l" r="r" t="t"/>
              <a:pathLst>
                <a:path extrusionOk="0" h="3642" w="3939">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75"/>
            <p:cNvSpPr/>
            <p:nvPr/>
          </p:nvSpPr>
          <p:spPr>
            <a:xfrm>
              <a:off x="-38172725" y="3641575"/>
              <a:ext cx="144150" cy="133900"/>
            </a:xfrm>
            <a:custGeom>
              <a:rect b="b" l="l" r="r" t="t"/>
              <a:pathLst>
                <a:path extrusionOk="0" h="5356" w="5766">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75"/>
            <p:cNvSpPr/>
            <p:nvPr/>
          </p:nvSpPr>
          <p:spPr>
            <a:xfrm>
              <a:off x="-38117600" y="3806975"/>
              <a:ext cx="77200" cy="94525"/>
            </a:xfrm>
            <a:custGeom>
              <a:rect b="b" l="l" r="r" t="t"/>
              <a:pathLst>
                <a:path extrusionOk="0" h="3781" w="3088">
                  <a:moveTo>
                    <a:pt x="2332" y="0"/>
                  </a:moveTo>
                  <a:lnTo>
                    <a:pt x="0" y="2331"/>
                  </a:lnTo>
                  <a:cubicBezTo>
                    <a:pt x="883" y="3088"/>
                    <a:pt x="1891" y="3592"/>
                    <a:pt x="2962" y="3781"/>
                  </a:cubicBezTo>
                  <a:cubicBezTo>
                    <a:pt x="3088" y="2363"/>
                    <a:pt x="3088" y="1197"/>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75"/>
            <p:cNvSpPr/>
            <p:nvPr/>
          </p:nvSpPr>
          <p:spPr>
            <a:xfrm>
              <a:off x="-37997875" y="3716375"/>
              <a:ext cx="143350" cy="135500"/>
            </a:xfrm>
            <a:custGeom>
              <a:rect b="b" l="l" r="r" t="t"/>
              <a:pathLst>
                <a:path extrusionOk="0" h="5420" w="5734">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75"/>
            <p:cNvSpPr/>
            <p:nvPr/>
          </p:nvSpPr>
          <p:spPr>
            <a:xfrm>
              <a:off x="-38044350" y="3761275"/>
              <a:ext cx="135500" cy="143375"/>
            </a:xfrm>
            <a:custGeom>
              <a:rect b="b" l="l" r="r" t="t"/>
              <a:pathLst>
                <a:path extrusionOk="0" h="5735" w="542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75"/>
            <p:cNvSpPr/>
            <p:nvPr/>
          </p:nvSpPr>
          <p:spPr>
            <a:xfrm>
              <a:off x="-37997875" y="3588800"/>
              <a:ext cx="89025" cy="97675"/>
            </a:xfrm>
            <a:custGeom>
              <a:rect b="b" l="l" r="r" t="t"/>
              <a:pathLst>
                <a:path extrusionOk="0" h="3907" w="3561">
                  <a:moveTo>
                    <a:pt x="158" y="0"/>
                  </a:moveTo>
                  <a:lnTo>
                    <a:pt x="158" y="0"/>
                  </a:lnTo>
                  <a:cubicBezTo>
                    <a:pt x="126" y="977"/>
                    <a:pt x="0" y="2395"/>
                    <a:pt x="1260" y="3907"/>
                  </a:cubicBezTo>
                  <a:lnTo>
                    <a:pt x="3560" y="1544"/>
                  </a:lnTo>
                  <a:cubicBezTo>
                    <a:pt x="2584" y="662"/>
                    <a:pt x="1355" y="158"/>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75"/>
            <p:cNvSpPr/>
            <p:nvPr/>
          </p:nvSpPr>
          <p:spPr>
            <a:xfrm>
              <a:off x="-38117600" y="3588000"/>
              <a:ext cx="135500" cy="143375"/>
            </a:xfrm>
            <a:custGeom>
              <a:rect b="b" l="l" r="r" t="t"/>
              <a:pathLst>
                <a:path extrusionOk="0" h="5735" w="542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75"/>
            <p:cNvSpPr/>
            <p:nvPr/>
          </p:nvSpPr>
          <p:spPr>
            <a:xfrm>
              <a:off x="-37953000" y="3641575"/>
              <a:ext cx="97700" cy="86350"/>
            </a:xfrm>
            <a:custGeom>
              <a:rect b="b" l="l" r="r" t="t"/>
              <a:pathLst>
                <a:path extrusionOk="0" h="3454" w="3908">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1" name="Google Shape;5771;p75"/>
          <p:cNvGrpSpPr/>
          <p:nvPr/>
        </p:nvGrpSpPr>
        <p:grpSpPr>
          <a:xfrm>
            <a:off x="3146914" y="3577772"/>
            <a:ext cx="219981" cy="369974"/>
            <a:chOff x="-38109725" y="3955025"/>
            <a:chExt cx="188275" cy="316650"/>
          </a:xfrm>
        </p:grpSpPr>
        <p:sp>
          <p:nvSpPr>
            <p:cNvPr id="5772" name="Google Shape;5772;p75"/>
            <p:cNvSpPr/>
            <p:nvPr/>
          </p:nvSpPr>
          <p:spPr>
            <a:xfrm>
              <a:off x="-38109725" y="3955025"/>
              <a:ext cx="188275" cy="220575"/>
            </a:xfrm>
            <a:custGeom>
              <a:rect b="b" l="l" r="r" t="t"/>
              <a:pathLst>
                <a:path extrusionOk="0" h="8823" w="7531">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75"/>
            <p:cNvSpPr/>
            <p:nvPr/>
          </p:nvSpPr>
          <p:spPr>
            <a:xfrm>
              <a:off x="-38067200" y="4196050"/>
              <a:ext cx="104775" cy="75625"/>
            </a:xfrm>
            <a:custGeom>
              <a:rect b="b" l="l" r="r" t="t"/>
              <a:pathLst>
                <a:path extrusionOk="0" h="3025" w="4191">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74" name="Google Shape;5774;p75"/>
          <p:cNvSpPr/>
          <p:nvPr/>
        </p:nvSpPr>
        <p:spPr>
          <a:xfrm>
            <a:off x="2248517" y="4037533"/>
            <a:ext cx="383790" cy="370266"/>
          </a:xfrm>
          <a:custGeom>
            <a:rect b="b" l="l" r="r" t="t"/>
            <a:pathLst>
              <a:path extrusionOk="0" h="12676" w="13139">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75" name="Google Shape;5775;p75"/>
          <p:cNvGrpSpPr/>
          <p:nvPr/>
        </p:nvGrpSpPr>
        <p:grpSpPr>
          <a:xfrm>
            <a:off x="2562313" y="1309193"/>
            <a:ext cx="373654" cy="369068"/>
            <a:chOff x="-41530375" y="3218800"/>
            <a:chExt cx="319800" cy="315875"/>
          </a:xfrm>
        </p:grpSpPr>
        <p:sp>
          <p:nvSpPr>
            <p:cNvPr id="5776" name="Google Shape;5776;p75"/>
            <p:cNvSpPr/>
            <p:nvPr/>
          </p:nvSpPr>
          <p:spPr>
            <a:xfrm>
              <a:off x="-41530375" y="3337550"/>
              <a:ext cx="199300" cy="197125"/>
            </a:xfrm>
            <a:custGeom>
              <a:rect b="b" l="l" r="r" t="t"/>
              <a:pathLst>
                <a:path extrusionOk="0" h="7885" w="7972">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75"/>
            <p:cNvSpPr/>
            <p:nvPr/>
          </p:nvSpPr>
          <p:spPr>
            <a:xfrm>
              <a:off x="-41435075" y="3218800"/>
              <a:ext cx="224500" cy="221950"/>
            </a:xfrm>
            <a:custGeom>
              <a:rect b="b" l="l" r="r" t="t"/>
              <a:pathLst>
                <a:path extrusionOk="0" h="8878" w="898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8" name="Google Shape;5778;p75"/>
          <p:cNvGrpSpPr/>
          <p:nvPr/>
        </p:nvGrpSpPr>
        <p:grpSpPr>
          <a:xfrm>
            <a:off x="2564607" y="1824351"/>
            <a:ext cx="369068" cy="289004"/>
            <a:chOff x="-41526450" y="3653375"/>
            <a:chExt cx="315875" cy="247350"/>
          </a:xfrm>
        </p:grpSpPr>
        <p:sp>
          <p:nvSpPr>
            <p:cNvPr id="5779" name="Google Shape;5779;p75"/>
            <p:cNvSpPr/>
            <p:nvPr/>
          </p:nvSpPr>
          <p:spPr>
            <a:xfrm>
              <a:off x="-41526450" y="3860525"/>
              <a:ext cx="315875" cy="40200"/>
            </a:xfrm>
            <a:custGeom>
              <a:rect b="b" l="l" r="r" t="t"/>
              <a:pathLst>
                <a:path extrusionOk="0" h="1608" w="12635">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75"/>
            <p:cNvSpPr/>
            <p:nvPr/>
          </p:nvSpPr>
          <p:spPr>
            <a:xfrm>
              <a:off x="-41506750" y="3653375"/>
              <a:ext cx="275700" cy="186700"/>
            </a:xfrm>
            <a:custGeom>
              <a:rect b="b" l="l" r="r" t="t"/>
              <a:pathLst>
                <a:path extrusionOk="0" h="7468" w="11028">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1" name="Google Shape;5781;p75"/>
          <p:cNvGrpSpPr/>
          <p:nvPr/>
        </p:nvGrpSpPr>
        <p:grpSpPr>
          <a:xfrm>
            <a:off x="2565994" y="2187015"/>
            <a:ext cx="366293" cy="369974"/>
            <a:chOff x="-41526450" y="3951100"/>
            <a:chExt cx="313500" cy="316650"/>
          </a:xfrm>
        </p:grpSpPr>
        <p:sp>
          <p:nvSpPr>
            <p:cNvPr id="5782" name="Google Shape;5782;p75"/>
            <p:cNvSpPr/>
            <p:nvPr/>
          </p:nvSpPr>
          <p:spPr>
            <a:xfrm>
              <a:off x="-41483125" y="4041675"/>
              <a:ext cx="226075" cy="226075"/>
            </a:xfrm>
            <a:custGeom>
              <a:rect b="b" l="l" r="r" t="t"/>
              <a:pathLst>
                <a:path extrusionOk="0" h="9043" w="9043">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75"/>
            <p:cNvSpPr/>
            <p:nvPr/>
          </p:nvSpPr>
          <p:spPr>
            <a:xfrm>
              <a:off x="-41422475" y="4114925"/>
              <a:ext cx="104775" cy="104775"/>
            </a:xfrm>
            <a:custGeom>
              <a:rect b="b" l="l" r="r" t="t"/>
              <a:pathLst>
                <a:path extrusionOk="0" h="4191" w="4191">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75"/>
            <p:cNvSpPr/>
            <p:nvPr/>
          </p:nvSpPr>
          <p:spPr>
            <a:xfrm>
              <a:off x="-41526450" y="3951100"/>
              <a:ext cx="313500" cy="165575"/>
            </a:xfrm>
            <a:custGeom>
              <a:rect b="b" l="l" r="r" t="t"/>
              <a:pathLst>
                <a:path extrusionOk="0" h="6623" w="1254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5" name="Google Shape;5785;p75"/>
          <p:cNvGrpSpPr/>
          <p:nvPr/>
        </p:nvGrpSpPr>
        <p:grpSpPr>
          <a:xfrm>
            <a:off x="1331249" y="2681144"/>
            <a:ext cx="339595" cy="371814"/>
            <a:chOff x="-39625900" y="3238300"/>
            <a:chExt cx="290650" cy="318225"/>
          </a:xfrm>
        </p:grpSpPr>
        <p:sp>
          <p:nvSpPr>
            <p:cNvPr id="5786" name="Google Shape;5786;p75"/>
            <p:cNvSpPr/>
            <p:nvPr/>
          </p:nvSpPr>
          <p:spPr>
            <a:xfrm>
              <a:off x="-39625900" y="3238300"/>
              <a:ext cx="290650" cy="318225"/>
            </a:xfrm>
            <a:custGeom>
              <a:rect b="b" l="l" r="r" t="t"/>
              <a:pathLst>
                <a:path extrusionOk="0" h="12729" w="11626">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75"/>
            <p:cNvSpPr/>
            <p:nvPr/>
          </p:nvSpPr>
          <p:spPr>
            <a:xfrm>
              <a:off x="-39521150" y="3328875"/>
              <a:ext cx="82725" cy="227650"/>
            </a:xfrm>
            <a:custGeom>
              <a:rect b="b" l="l" r="r" t="t"/>
              <a:pathLst>
                <a:path extrusionOk="0" h="9106" w="3309">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788" name="Google Shape;5788;p75"/>
          <p:cNvSpPr/>
          <p:nvPr/>
        </p:nvSpPr>
        <p:spPr>
          <a:xfrm>
            <a:off x="1353422" y="3140270"/>
            <a:ext cx="315672" cy="369974"/>
          </a:xfrm>
          <a:custGeom>
            <a:rect b="b" l="l" r="r" t="t"/>
            <a:pathLst>
              <a:path extrusionOk="0" h="12666" w="10807">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789" name="Google Shape;5789;p75"/>
          <p:cNvGrpSpPr/>
          <p:nvPr/>
        </p:nvGrpSpPr>
        <p:grpSpPr>
          <a:xfrm>
            <a:off x="1325300" y="3597605"/>
            <a:ext cx="366293" cy="370441"/>
            <a:chOff x="-39647175" y="3972000"/>
            <a:chExt cx="313500" cy="317050"/>
          </a:xfrm>
        </p:grpSpPr>
        <p:sp>
          <p:nvSpPr>
            <p:cNvPr id="5790" name="Google Shape;5790;p75"/>
            <p:cNvSpPr/>
            <p:nvPr/>
          </p:nvSpPr>
          <p:spPr>
            <a:xfrm>
              <a:off x="-39647175" y="3972000"/>
              <a:ext cx="95325" cy="153975"/>
            </a:xfrm>
            <a:custGeom>
              <a:rect b="b" l="l" r="r" t="t"/>
              <a:pathLst>
                <a:path extrusionOk="0" h="6159" w="3813">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75"/>
            <p:cNvSpPr/>
            <p:nvPr/>
          </p:nvSpPr>
          <p:spPr>
            <a:xfrm>
              <a:off x="-39588875" y="4011750"/>
              <a:ext cx="216600" cy="277300"/>
            </a:xfrm>
            <a:custGeom>
              <a:rect b="b" l="l" r="r" t="t"/>
              <a:pathLst>
                <a:path extrusionOk="0" h="11092" w="8664">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75"/>
            <p:cNvSpPr/>
            <p:nvPr/>
          </p:nvSpPr>
          <p:spPr>
            <a:xfrm>
              <a:off x="-39398275" y="4073975"/>
              <a:ext cx="64600" cy="71600"/>
            </a:xfrm>
            <a:custGeom>
              <a:rect b="b" l="l" r="r" t="t"/>
              <a:pathLst>
                <a:path extrusionOk="0" h="2864" w="2584">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3" name="Google Shape;5793;p75"/>
          <p:cNvGrpSpPr/>
          <p:nvPr/>
        </p:nvGrpSpPr>
        <p:grpSpPr>
          <a:xfrm>
            <a:off x="3494427" y="2661603"/>
            <a:ext cx="375495" cy="370879"/>
            <a:chOff x="-37808850" y="3221575"/>
            <a:chExt cx="321375" cy="317425"/>
          </a:xfrm>
        </p:grpSpPr>
        <p:sp>
          <p:nvSpPr>
            <p:cNvPr id="5794" name="Google Shape;5794;p75"/>
            <p:cNvSpPr/>
            <p:nvPr/>
          </p:nvSpPr>
          <p:spPr>
            <a:xfrm>
              <a:off x="-37808850" y="3294050"/>
              <a:ext cx="261500" cy="244950"/>
            </a:xfrm>
            <a:custGeom>
              <a:rect b="b" l="l" r="r" t="t"/>
              <a:pathLst>
                <a:path extrusionOk="0" h="9798" w="1046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75"/>
            <p:cNvSpPr/>
            <p:nvPr/>
          </p:nvSpPr>
          <p:spPr>
            <a:xfrm>
              <a:off x="-37601700" y="3221575"/>
              <a:ext cx="114225" cy="111275"/>
            </a:xfrm>
            <a:custGeom>
              <a:rect b="b" l="l" r="r" t="t"/>
              <a:pathLst>
                <a:path extrusionOk="0" h="4451" w="4569">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6" name="Google Shape;5796;p75"/>
          <p:cNvGrpSpPr/>
          <p:nvPr/>
        </p:nvGrpSpPr>
        <p:grpSpPr>
          <a:xfrm>
            <a:off x="3503201" y="3183634"/>
            <a:ext cx="372749" cy="241158"/>
            <a:chOff x="-37806500" y="3643030"/>
            <a:chExt cx="319025" cy="206400"/>
          </a:xfrm>
        </p:grpSpPr>
        <p:sp>
          <p:nvSpPr>
            <p:cNvPr id="5797" name="Google Shape;5797;p75"/>
            <p:cNvSpPr/>
            <p:nvPr/>
          </p:nvSpPr>
          <p:spPr>
            <a:xfrm>
              <a:off x="-37615100" y="3759700"/>
              <a:ext cx="62250" cy="62250"/>
            </a:xfrm>
            <a:custGeom>
              <a:rect b="b" l="l" r="r" t="t"/>
              <a:pathLst>
                <a:path extrusionOk="0" h="2490" w="249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75"/>
            <p:cNvSpPr/>
            <p:nvPr/>
          </p:nvSpPr>
          <p:spPr>
            <a:xfrm>
              <a:off x="-37806500" y="3643030"/>
              <a:ext cx="319025" cy="206400"/>
            </a:xfrm>
            <a:custGeom>
              <a:rect b="b" l="l" r="r" t="t"/>
              <a:pathLst>
                <a:path extrusionOk="0" h="8256" w="12761">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9" name="Google Shape;5799;p75"/>
          <p:cNvGrpSpPr/>
          <p:nvPr/>
        </p:nvGrpSpPr>
        <p:grpSpPr>
          <a:xfrm>
            <a:off x="3505508" y="3575931"/>
            <a:ext cx="368134" cy="371814"/>
            <a:chOff x="-37804925" y="3953450"/>
            <a:chExt cx="315075" cy="318225"/>
          </a:xfrm>
        </p:grpSpPr>
        <p:sp>
          <p:nvSpPr>
            <p:cNvPr id="5800" name="Google Shape;5800;p75"/>
            <p:cNvSpPr/>
            <p:nvPr/>
          </p:nvSpPr>
          <p:spPr>
            <a:xfrm>
              <a:off x="-37614300" y="3955025"/>
              <a:ext cx="124450" cy="186200"/>
            </a:xfrm>
            <a:custGeom>
              <a:rect b="b" l="l" r="r" t="t"/>
              <a:pathLst>
                <a:path extrusionOk="0" h="7448" w="4978">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75"/>
            <p:cNvSpPr/>
            <p:nvPr/>
          </p:nvSpPr>
          <p:spPr>
            <a:xfrm>
              <a:off x="-37761600" y="4230700"/>
              <a:ext cx="270175" cy="40975"/>
            </a:xfrm>
            <a:custGeom>
              <a:rect b="b" l="l" r="r" t="t"/>
              <a:pathLst>
                <a:path extrusionOk="0" h="1639" w="10807">
                  <a:moveTo>
                    <a:pt x="1450" y="1"/>
                  </a:moveTo>
                  <a:cubicBezTo>
                    <a:pt x="1292" y="788"/>
                    <a:pt x="662" y="1387"/>
                    <a:pt x="1" y="1639"/>
                  </a:cubicBezTo>
                  <a:lnTo>
                    <a:pt x="8822" y="1639"/>
                  </a:lnTo>
                  <a:cubicBezTo>
                    <a:pt x="9799" y="1639"/>
                    <a:pt x="10649" y="946"/>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75"/>
            <p:cNvSpPr/>
            <p:nvPr/>
          </p:nvSpPr>
          <p:spPr>
            <a:xfrm>
              <a:off x="-37804925" y="3953450"/>
              <a:ext cx="274125" cy="295675"/>
            </a:xfrm>
            <a:custGeom>
              <a:rect b="b" l="l" r="r" t="t"/>
              <a:pathLst>
                <a:path extrusionOk="0" h="11827" w="10965">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03" name="Google Shape;5803;p75"/>
          <p:cNvSpPr/>
          <p:nvPr/>
        </p:nvSpPr>
        <p:spPr>
          <a:xfrm>
            <a:off x="2754452" y="4040675"/>
            <a:ext cx="265986" cy="369039"/>
          </a:xfrm>
          <a:custGeom>
            <a:rect b="b" l="l" r="r" t="t"/>
            <a:pathLst>
              <a:path extrusionOk="0" h="12634" w="9106">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04" name="Google Shape;5804;p75"/>
          <p:cNvGrpSpPr/>
          <p:nvPr/>
        </p:nvGrpSpPr>
        <p:grpSpPr>
          <a:xfrm>
            <a:off x="4860977" y="1328538"/>
            <a:ext cx="355663" cy="308725"/>
            <a:chOff x="-28462125" y="3199700"/>
            <a:chExt cx="298550" cy="259150"/>
          </a:xfrm>
        </p:grpSpPr>
        <p:sp>
          <p:nvSpPr>
            <p:cNvPr id="5805" name="Google Shape;5805;p75"/>
            <p:cNvSpPr/>
            <p:nvPr/>
          </p:nvSpPr>
          <p:spPr>
            <a:xfrm>
              <a:off x="-28459750" y="3284775"/>
              <a:ext cx="296175" cy="104775"/>
            </a:xfrm>
            <a:custGeom>
              <a:rect b="b" l="l" r="r" t="t"/>
              <a:pathLst>
                <a:path extrusionOk="0" h="4191" w="11847">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75"/>
            <p:cNvSpPr/>
            <p:nvPr/>
          </p:nvSpPr>
          <p:spPr>
            <a:xfrm>
              <a:off x="-28462125" y="3199700"/>
              <a:ext cx="295400" cy="125275"/>
            </a:xfrm>
            <a:custGeom>
              <a:rect b="b" l="l" r="r" t="t"/>
              <a:pathLst>
                <a:path extrusionOk="0" h="5011" w="11816">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75"/>
            <p:cNvSpPr/>
            <p:nvPr/>
          </p:nvSpPr>
          <p:spPr>
            <a:xfrm>
              <a:off x="-28405400" y="3360375"/>
              <a:ext cx="186675" cy="98475"/>
            </a:xfrm>
            <a:custGeom>
              <a:rect b="b" l="l" r="r" t="t"/>
              <a:pathLst>
                <a:path extrusionOk="0" h="3939" w="7467">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8" name="Google Shape;5808;p75"/>
          <p:cNvGrpSpPr/>
          <p:nvPr/>
        </p:nvGrpSpPr>
        <p:grpSpPr>
          <a:xfrm>
            <a:off x="4861930" y="1763228"/>
            <a:ext cx="353757" cy="352833"/>
            <a:chOff x="-28461325" y="3545475"/>
            <a:chExt cx="296950" cy="296175"/>
          </a:xfrm>
        </p:grpSpPr>
        <p:sp>
          <p:nvSpPr>
            <p:cNvPr id="5809" name="Google Shape;5809;p75"/>
            <p:cNvSpPr/>
            <p:nvPr/>
          </p:nvSpPr>
          <p:spPr>
            <a:xfrm>
              <a:off x="-28461325" y="3666775"/>
              <a:ext cx="34675" cy="52775"/>
            </a:xfrm>
            <a:custGeom>
              <a:rect b="b" l="l" r="r" t="t"/>
              <a:pathLst>
                <a:path extrusionOk="0" h="2111" w="1387">
                  <a:moveTo>
                    <a:pt x="0" y="0"/>
                  </a:moveTo>
                  <a:lnTo>
                    <a:pt x="0" y="2111"/>
                  </a:lnTo>
                  <a:lnTo>
                    <a:pt x="1386" y="2111"/>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75"/>
            <p:cNvSpPr/>
            <p:nvPr/>
          </p:nvSpPr>
          <p:spPr>
            <a:xfrm>
              <a:off x="-28461325" y="3737650"/>
              <a:ext cx="52775" cy="17350"/>
            </a:xfrm>
            <a:custGeom>
              <a:rect b="b" l="l" r="r" t="t"/>
              <a:pathLst>
                <a:path extrusionOk="0" h="694" w="2111">
                  <a:moveTo>
                    <a:pt x="0" y="1"/>
                  </a:moveTo>
                  <a:lnTo>
                    <a:pt x="0" y="694"/>
                  </a:lnTo>
                  <a:lnTo>
                    <a:pt x="1733" y="694"/>
                  </a:lnTo>
                  <a:cubicBezTo>
                    <a:pt x="1954" y="694"/>
                    <a:pt x="2111" y="536"/>
                    <a:pt x="2111" y="347"/>
                  </a:cubicBezTo>
                  <a:cubicBezTo>
                    <a:pt x="2111" y="158"/>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75"/>
            <p:cNvSpPr/>
            <p:nvPr/>
          </p:nvSpPr>
          <p:spPr>
            <a:xfrm>
              <a:off x="-28461325" y="3632100"/>
              <a:ext cx="52775" cy="17375"/>
            </a:xfrm>
            <a:custGeom>
              <a:rect b="b" l="l" r="r" t="t"/>
              <a:pathLst>
                <a:path extrusionOk="0" h="695" w="2111">
                  <a:moveTo>
                    <a:pt x="0" y="1"/>
                  </a:moveTo>
                  <a:lnTo>
                    <a:pt x="0" y="694"/>
                  </a:lnTo>
                  <a:lnTo>
                    <a:pt x="1733" y="694"/>
                  </a:lnTo>
                  <a:cubicBezTo>
                    <a:pt x="1954" y="694"/>
                    <a:pt x="2111" y="537"/>
                    <a:pt x="2111" y="348"/>
                  </a:cubicBezTo>
                  <a:cubicBezTo>
                    <a:pt x="2111" y="159"/>
                    <a:pt x="1954"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75"/>
            <p:cNvSpPr/>
            <p:nvPr/>
          </p:nvSpPr>
          <p:spPr>
            <a:xfrm>
              <a:off x="-28460550" y="3545475"/>
              <a:ext cx="296175" cy="296175"/>
            </a:xfrm>
            <a:custGeom>
              <a:rect b="b" l="l" r="r" t="t"/>
              <a:pathLst>
                <a:path extrusionOk="0" h="11847" w="11847">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75"/>
            <p:cNvSpPr/>
            <p:nvPr/>
          </p:nvSpPr>
          <p:spPr>
            <a:xfrm>
              <a:off x="-28347925" y="3649450"/>
              <a:ext cx="86675" cy="86650"/>
            </a:xfrm>
            <a:custGeom>
              <a:rect b="b" l="l" r="r" t="t"/>
              <a:pathLst>
                <a:path extrusionOk="0" h="3466" w="3467">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75"/>
            <p:cNvSpPr/>
            <p:nvPr/>
          </p:nvSpPr>
          <p:spPr>
            <a:xfrm>
              <a:off x="-28408550" y="3597450"/>
              <a:ext cx="191400" cy="192200"/>
            </a:xfrm>
            <a:custGeom>
              <a:rect b="b" l="l" r="r" t="t"/>
              <a:pathLst>
                <a:path extrusionOk="0" h="7688" w="7656">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5" name="Google Shape;5815;p75"/>
          <p:cNvGrpSpPr/>
          <p:nvPr/>
        </p:nvGrpSpPr>
        <p:grpSpPr>
          <a:xfrm>
            <a:off x="4858162" y="2213272"/>
            <a:ext cx="361292" cy="352803"/>
            <a:chOff x="-28463700" y="3914875"/>
            <a:chExt cx="303275" cy="296150"/>
          </a:xfrm>
        </p:grpSpPr>
        <p:sp>
          <p:nvSpPr>
            <p:cNvPr id="5816" name="Google Shape;5816;p75"/>
            <p:cNvSpPr/>
            <p:nvPr/>
          </p:nvSpPr>
          <p:spPr>
            <a:xfrm>
              <a:off x="-28333725" y="4057375"/>
              <a:ext cx="86650" cy="64650"/>
            </a:xfrm>
            <a:custGeom>
              <a:rect b="b" l="l" r="r" t="t"/>
              <a:pathLst>
                <a:path extrusionOk="0" h="2586" w="3466">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75"/>
            <p:cNvSpPr/>
            <p:nvPr/>
          </p:nvSpPr>
          <p:spPr>
            <a:xfrm>
              <a:off x="-28463700" y="3914875"/>
              <a:ext cx="303275" cy="296150"/>
            </a:xfrm>
            <a:custGeom>
              <a:rect b="b" l="l" r="r" t="t"/>
              <a:pathLst>
                <a:path extrusionOk="0" h="11846" w="12131">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8" name="Google Shape;5818;p75"/>
          <p:cNvGrpSpPr/>
          <p:nvPr/>
        </p:nvGrpSpPr>
        <p:grpSpPr>
          <a:xfrm>
            <a:off x="7092947" y="1369355"/>
            <a:ext cx="351880" cy="227092"/>
            <a:chOff x="-26573400" y="3224125"/>
            <a:chExt cx="295375" cy="190625"/>
          </a:xfrm>
        </p:grpSpPr>
        <p:sp>
          <p:nvSpPr>
            <p:cNvPr id="5819" name="Google Shape;5819;p75"/>
            <p:cNvSpPr/>
            <p:nvPr/>
          </p:nvSpPr>
          <p:spPr>
            <a:xfrm>
              <a:off x="-26330800" y="3327900"/>
              <a:ext cx="52775" cy="68750"/>
            </a:xfrm>
            <a:custGeom>
              <a:rect b="b" l="l" r="r" t="t"/>
              <a:pathLst>
                <a:path extrusionOk="0" h="2750" w="2111">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75"/>
            <p:cNvSpPr/>
            <p:nvPr/>
          </p:nvSpPr>
          <p:spPr>
            <a:xfrm>
              <a:off x="-26573400" y="3224125"/>
              <a:ext cx="293025" cy="190625"/>
            </a:xfrm>
            <a:custGeom>
              <a:rect b="b" l="l" r="r" t="t"/>
              <a:pathLst>
                <a:path extrusionOk="0" h="7625" w="11721">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1" name="Google Shape;5821;p75"/>
          <p:cNvGrpSpPr/>
          <p:nvPr/>
        </p:nvGrpSpPr>
        <p:grpSpPr>
          <a:xfrm>
            <a:off x="7092947" y="1763690"/>
            <a:ext cx="351880" cy="351910"/>
            <a:chOff x="-26573400" y="3546250"/>
            <a:chExt cx="295375" cy="295400"/>
          </a:xfrm>
        </p:grpSpPr>
        <p:sp>
          <p:nvSpPr>
            <p:cNvPr id="5822" name="Google Shape;5822;p75"/>
            <p:cNvSpPr/>
            <p:nvPr/>
          </p:nvSpPr>
          <p:spPr>
            <a:xfrm>
              <a:off x="-26464700" y="3599225"/>
              <a:ext cx="77200" cy="38425"/>
            </a:xfrm>
            <a:custGeom>
              <a:rect b="b" l="l" r="r" t="t"/>
              <a:pathLst>
                <a:path extrusionOk="0" h="1537" w="3088">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75"/>
            <p:cNvSpPr/>
            <p:nvPr/>
          </p:nvSpPr>
          <p:spPr>
            <a:xfrm>
              <a:off x="-26434775" y="3686450"/>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75"/>
            <p:cNvSpPr/>
            <p:nvPr/>
          </p:nvSpPr>
          <p:spPr>
            <a:xfrm>
              <a:off x="-26520625" y="3703775"/>
              <a:ext cx="55950" cy="67775"/>
            </a:xfrm>
            <a:custGeom>
              <a:rect b="b" l="l" r="r" t="t"/>
              <a:pathLst>
                <a:path extrusionOk="0" h="2711" w="2238">
                  <a:moveTo>
                    <a:pt x="1387" y="1"/>
                  </a:moveTo>
                  <a:lnTo>
                    <a:pt x="1" y="32"/>
                  </a:lnTo>
                  <a:cubicBezTo>
                    <a:pt x="127" y="1104"/>
                    <a:pt x="662" y="2080"/>
                    <a:pt x="1544" y="2710"/>
                  </a:cubicBezTo>
                  <a:lnTo>
                    <a:pt x="2237" y="1545"/>
                  </a:lnTo>
                  <a:cubicBezTo>
                    <a:pt x="1765" y="1135"/>
                    <a:pt x="1450" y="600"/>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75"/>
            <p:cNvSpPr/>
            <p:nvPr/>
          </p:nvSpPr>
          <p:spPr>
            <a:xfrm>
              <a:off x="-26387525" y="3703000"/>
              <a:ext cx="55950" cy="67750"/>
            </a:xfrm>
            <a:custGeom>
              <a:rect b="b" l="l" r="r" t="t"/>
              <a:pathLst>
                <a:path extrusionOk="0" h="2710" w="2238">
                  <a:moveTo>
                    <a:pt x="851" y="0"/>
                  </a:moveTo>
                  <a:cubicBezTo>
                    <a:pt x="757" y="631"/>
                    <a:pt x="473" y="1166"/>
                    <a:pt x="1" y="1544"/>
                  </a:cubicBezTo>
                  <a:lnTo>
                    <a:pt x="694" y="2710"/>
                  </a:lnTo>
                  <a:cubicBezTo>
                    <a:pt x="1576" y="2080"/>
                    <a:pt x="2112" y="1103"/>
                    <a:pt x="2238" y="32"/>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75"/>
            <p:cNvSpPr/>
            <p:nvPr/>
          </p:nvSpPr>
          <p:spPr>
            <a:xfrm>
              <a:off x="-26573400" y="3546250"/>
              <a:ext cx="295375" cy="295400"/>
            </a:xfrm>
            <a:custGeom>
              <a:rect b="b" l="l" r="r" t="t"/>
              <a:pathLst>
                <a:path extrusionOk="0" h="11816" w="11815">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7" name="Google Shape;5827;p75"/>
          <p:cNvGrpSpPr/>
          <p:nvPr/>
        </p:nvGrpSpPr>
        <p:grpSpPr>
          <a:xfrm>
            <a:off x="7081228" y="2213599"/>
            <a:ext cx="375319" cy="352148"/>
            <a:chOff x="-26583625" y="3917025"/>
            <a:chExt cx="315050" cy="295600"/>
          </a:xfrm>
        </p:grpSpPr>
        <p:sp>
          <p:nvSpPr>
            <p:cNvPr id="5828" name="Google Shape;5828;p75"/>
            <p:cNvSpPr/>
            <p:nvPr/>
          </p:nvSpPr>
          <p:spPr>
            <a:xfrm>
              <a:off x="-26413500" y="3918400"/>
              <a:ext cx="144925" cy="135125"/>
            </a:xfrm>
            <a:custGeom>
              <a:rect b="b" l="l" r="r" t="t"/>
              <a:pathLst>
                <a:path extrusionOk="0" h="5405" w="5797">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75"/>
            <p:cNvSpPr/>
            <p:nvPr/>
          </p:nvSpPr>
          <p:spPr>
            <a:xfrm>
              <a:off x="-26466275" y="4026700"/>
              <a:ext cx="78775" cy="77225"/>
            </a:xfrm>
            <a:custGeom>
              <a:rect b="b" l="l" r="r" t="t"/>
              <a:pathLst>
                <a:path extrusionOk="0" h="3089" w="3151">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75"/>
            <p:cNvSpPr/>
            <p:nvPr/>
          </p:nvSpPr>
          <p:spPr>
            <a:xfrm>
              <a:off x="-26583625" y="4077125"/>
              <a:ext cx="144925" cy="134700"/>
            </a:xfrm>
            <a:custGeom>
              <a:rect b="b" l="l" r="r" t="t"/>
              <a:pathLst>
                <a:path extrusionOk="0" h="5388" w="5797">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75"/>
            <p:cNvSpPr/>
            <p:nvPr/>
          </p:nvSpPr>
          <p:spPr>
            <a:xfrm>
              <a:off x="-26581275" y="3917025"/>
              <a:ext cx="311125" cy="295600"/>
            </a:xfrm>
            <a:custGeom>
              <a:rect b="b" l="l" r="r" t="t"/>
              <a:pathLst>
                <a:path extrusionOk="0" h="11824" w="12445">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32" name="Google Shape;5832;p75"/>
          <p:cNvSpPr/>
          <p:nvPr/>
        </p:nvSpPr>
        <p:spPr>
          <a:xfrm>
            <a:off x="5748315" y="2694114"/>
            <a:ext cx="352833" cy="351880"/>
          </a:xfrm>
          <a:custGeom>
            <a:rect b="b" l="l" r="r" t="t"/>
            <a:pathLst>
              <a:path extrusionOk="0" h="11815" w="11847">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33" name="Google Shape;5833;p75"/>
          <p:cNvGrpSpPr/>
          <p:nvPr/>
        </p:nvGrpSpPr>
        <p:grpSpPr>
          <a:xfrm>
            <a:off x="5779742" y="3172629"/>
            <a:ext cx="289039" cy="352833"/>
            <a:chOff x="-24694925" y="3518700"/>
            <a:chExt cx="242625" cy="296175"/>
          </a:xfrm>
        </p:grpSpPr>
        <p:sp>
          <p:nvSpPr>
            <p:cNvPr id="5834" name="Google Shape;5834;p75"/>
            <p:cNvSpPr/>
            <p:nvPr/>
          </p:nvSpPr>
          <p:spPr>
            <a:xfrm>
              <a:off x="-24694925" y="3572250"/>
              <a:ext cx="104000" cy="112650"/>
            </a:xfrm>
            <a:custGeom>
              <a:rect b="b" l="l" r="r" t="t"/>
              <a:pathLst>
                <a:path extrusionOk="0" h="4506" w="416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75"/>
            <p:cNvSpPr/>
            <p:nvPr/>
          </p:nvSpPr>
          <p:spPr>
            <a:xfrm>
              <a:off x="-24556300" y="3648650"/>
              <a:ext cx="104000" cy="113450"/>
            </a:xfrm>
            <a:custGeom>
              <a:rect b="b" l="l" r="r" t="t"/>
              <a:pathLst>
                <a:path extrusionOk="0" h="4538" w="4160">
                  <a:moveTo>
                    <a:pt x="1" y="1"/>
                  </a:moveTo>
                  <a:lnTo>
                    <a:pt x="1" y="2458"/>
                  </a:lnTo>
                  <a:cubicBezTo>
                    <a:pt x="1" y="3592"/>
                    <a:pt x="946" y="4537"/>
                    <a:pt x="2080" y="4537"/>
                  </a:cubicBezTo>
                  <a:cubicBezTo>
                    <a:pt x="3246" y="4537"/>
                    <a:pt x="4160" y="3592"/>
                    <a:pt x="4160" y="2458"/>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75"/>
            <p:cNvSpPr/>
            <p:nvPr/>
          </p:nvSpPr>
          <p:spPr>
            <a:xfrm>
              <a:off x="-24694925" y="3702200"/>
              <a:ext cx="104000" cy="112675"/>
            </a:xfrm>
            <a:custGeom>
              <a:rect b="b" l="l" r="r" t="t"/>
              <a:pathLst>
                <a:path extrusionOk="0" h="4507" w="416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75"/>
            <p:cNvSpPr/>
            <p:nvPr/>
          </p:nvSpPr>
          <p:spPr>
            <a:xfrm>
              <a:off x="-24556300" y="3518700"/>
              <a:ext cx="104000" cy="113425"/>
            </a:xfrm>
            <a:custGeom>
              <a:rect b="b" l="l" r="r" t="t"/>
              <a:pathLst>
                <a:path extrusionOk="0" h="4537" w="416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8" name="Google Shape;5838;p75"/>
          <p:cNvGrpSpPr/>
          <p:nvPr/>
        </p:nvGrpSpPr>
        <p:grpSpPr>
          <a:xfrm>
            <a:off x="5779280" y="3622657"/>
            <a:ext cx="289962" cy="352833"/>
            <a:chOff x="-24709100" y="3888875"/>
            <a:chExt cx="243400" cy="296175"/>
          </a:xfrm>
        </p:grpSpPr>
        <p:sp>
          <p:nvSpPr>
            <p:cNvPr id="5839" name="Google Shape;5839;p75"/>
            <p:cNvSpPr/>
            <p:nvPr/>
          </p:nvSpPr>
          <p:spPr>
            <a:xfrm>
              <a:off x="-24587800" y="3888875"/>
              <a:ext cx="105575" cy="227650"/>
            </a:xfrm>
            <a:custGeom>
              <a:rect b="b" l="l" r="r" t="t"/>
              <a:pathLst>
                <a:path extrusionOk="0" h="9106" w="4223">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75"/>
            <p:cNvSpPr/>
            <p:nvPr/>
          </p:nvSpPr>
          <p:spPr>
            <a:xfrm>
              <a:off x="-24536600" y="4132250"/>
              <a:ext cx="70900" cy="17350"/>
            </a:xfrm>
            <a:custGeom>
              <a:rect b="b" l="l" r="r" t="t"/>
              <a:pathLst>
                <a:path extrusionOk="0" h="694" w="2836">
                  <a:moveTo>
                    <a:pt x="0" y="1"/>
                  </a:moveTo>
                  <a:lnTo>
                    <a:pt x="347" y="694"/>
                  </a:lnTo>
                  <a:lnTo>
                    <a:pt x="2489" y="694"/>
                  </a:lnTo>
                  <a:cubicBezTo>
                    <a:pt x="2678" y="694"/>
                    <a:pt x="2836" y="536"/>
                    <a:pt x="2836" y="347"/>
                  </a:cubicBezTo>
                  <a:cubicBezTo>
                    <a:pt x="2836" y="158"/>
                    <a:pt x="267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75"/>
            <p:cNvSpPr/>
            <p:nvPr/>
          </p:nvSpPr>
          <p:spPr>
            <a:xfrm>
              <a:off x="-24709100" y="3963700"/>
              <a:ext cx="208750" cy="221350"/>
            </a:xfrm>
            <a:custGeom>
              <a:rect b="b" l="l" r="r" t="t"/>
              <a:pathLst>
                <a:path extrusionOk="0" h="8854" w="835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2" name="Google Shape;5842;p75"/>
          <p:cNvGrpSpPr/>
          <p:nvPr/>
        </p:nvGrpSpPr>
        <p:grpSpPr>
          <a:xfrm>
            <a:off x="7979280" y="2695320"/>
            <a:ext cx="356556" cy="349557"/>
            <a:chOff x="-22863675" y="3131775"/>
            <a:chExt cx="299300" cy="293425"/>
          </a:xfrm>
        </p:grpSpPr>
        <p:sp>
          <p:nvSpPr>
            <p:cNvPr id="5843" name="Google Shape;5843;p75"/>
            <p:cNvSpPr/>
            <p:nvPr/>
          </p:nvSpPr>
          <p:spPr>
            <a:xfrm>
              <a:off x="-22863675" y="3131775"/>
              <a:ext cx="299300" cy="293425"/>
            </a:xfrm>
            <a:custGeom>
              <a:rect b="b" l="l" r="r" t="t"/>
              <a:pathLst>
                <a:path extrusionOk="0" h="11737" w="11972">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75"/>
            <p:cNvSpPr/>
            <p:nvPr/>
          </p:nvSpPr>
          <p:spPr>
            <a:xfrm>
              <a:off x="-22740025" y="3217825"/>
              <a:ext cx="52000" cy="51225"/>
            </a:xfrm>
            <a:custGeom>
              <a:rect b="b" l="l" r="r" t="t"/>
              <a:pathLst>
                <a:path extrusionOk="0" h="2049" w="208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75"/>
            <p:cNvSpPr/>
            <p:nvPr/>
          </p:nvSpPr>
          <p:spPr>
            <a:xfrm>
              <a:off x="-22705375" y="3321800"/>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6" name="Google Shape;5846;p75"/>
          <p:cNvGrpSpPr/>
          <p:nvPr/>
        </p:nvGrpSpPr>
        <p:grpSpPr>
          <a:xfrm>
            <a:off x="5322144" y="1306499"/>
            <a:ext cx="310602" cy="352803"/>
            <a:chOff x="-28069875" y="3175300"/>
            <a:chExt cx="260725" cy="296150"/>
          </a:xfrm>
        </p:grpSpPr>
        <p:sp>
          <p:nvSpPr>
            <p:cNvPr id="5847" name="Google Shape;5847;p75"/>
            <p:cNvSpPr/>
            <p:nvPr/>
          </p:nvSpPr>
          <p:spPr>
            <a:xfrm>
              <a:off x="-28059650" y="3192625"/>
              <a:ext cx="26025" cy="70125"/>
            </a:xfrm>
            <a:custGeom>
              <a:rect b="b" l="l" r="r" t="t"/>
              <a:pathLst>
                <a:path extrusionOk="0" h="2805" w="1041">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75"/>
            <p:cNvSpPr/>
            <p:nvPr/>
          </p:nvSpPr>
          <p:spPr>
            <a:xfrm>
              <a:off x="-27843050" y="3192625"/>
              <a:ext cx="26025" cy="69325"/>
            </a:xfrm>
            <a:custGeom>
              <a:rect b="b" l="l" r="r" t="t"/>
              <a:pathLst>
                <a:path extrusionOk="0" h="2773" w="1041">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75"/>
            <p:cNvSpPr/>
            <p:nvPr/>
          </p:nvSpPr>
          <p:spPr>
            <a:xfrm>
              <a:off x="-27973000" y="3202075"/>
              <a:ext cx="26000" cy="57525"/>
            </a:xfrm>
            <a:custGeom>
              <a:rect b="b" l="l" r="r" t="t"/>
              <a:pathLst>
                <a:path extrusionOk="0" h="2301" w="104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75"/>
            <p:cNvSpPr/>
            <p:nvPr/>
          </p:nvSpPr>
          <p:spPr>
            <a:xfrm>
              <a:off x="-27929675" y="3202075"/>
              <a:ext cx="26000" cy="57525"/>
            </a:xfrm>
            <a:custGeom>
              <a:rect b="b" l="l" r="r" t="t"/>
              <a:pathLst>
                <a:path extrusionOk="0" h="2301" w="104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75"/>
            <p:cNvSpPr/>
            <p:nvPr/>
          </p:nvSpPr>
          <p:spPr>
            <a:xfrm>
              <a:off x="-28016325" y="3175300"/>
              <a:ext cx="26025" cy="91375"/>
            </a:xfrm>
            <a:custGeom>
              <a:rect b="b" l="l" r="r" t="t"/>
              <a:pathLst>
                <a:path extrusionOk="0" h="3655" w="1041">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75"/>
            <p:cNvSpPr/>
            <p:nvPr/>
          </p:nvSpPr>
          <p:spPr>
            <a:xfrm>
              <a:off x="-27886375" y="3176075"/>
              <a:ext cx="26025" cy="91400"/>
            </a:xfrm>
            <a:custGeom>
              <a:rect b="b" l="l" r="r" t="t"/>
              <a:pathLst>
                <a:path extrusionOk="0" h="3656" w="1041">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75"/>
            <p:cNvSpPr/>
            <p:nvPr/>
          </p:nvSpPr>
          <p:spPr>
            <a:xfrm>
              <a:off x="-28017900" y="3269025"/>
              <a:ext cx="161475" cy="133125"/>
            </a:xfrm>
            <a:custGeom>
              <a:rect b="b" l="l" r="r" t="t"/>
              <a:pathLst>
                <a:path extrusionOk="0" h="5325" w="6459">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75"/>
            <p:cNvSpPr/>
            <p:nvPr/>
          </p:nvSpPr>
          <p:spPr>
            <a:xfrm>
              <a:off x="-27930475" y="3269800"/>
              <a:ext cx="121325" cy="201650"/>
            </a:xfrm>
            <a:custGeom>
              <a:rect b="b" l="l" r="r" t="t"/>
              <a:pathLst>
                <a:path extrusionOk="0" h="8066" w="4853">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75"/>
            <p:cNvSpPr/>
            <p:nvPr/>
          </p:nvSpPr>
          <p:spPr>
            <a:xfrm>
              <a:off x="-28069875" y="3271375"/>
              <a:ext cx="122875" cy="200075"/>
            </a:xfrm>
            <a:custGeom>
              <a:rect b="b" l="l" r="r" t="t"/>
              <a:pathLst>
                <a:path extrusionOk="0" h="8003" w="4915">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56" name="Google Shape;5856;p75"/>
          <p:cNvSpPr/>
          <p:nvPr/>
        </p:nvSpPr>
        <p:spPr>
          <a:xfrm>
            <a:off x="5301578" y="1764235"/>
            <a:ext cx="352803" cy="350719"/>
          </a:xfrm>
          <a:custGeom>
            <a:rect b="b" l="l" r="r" t="t"/>
            <a:pathLst>
              <a:path extrusionOk="0" h="11776" w="11846">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57" name="Google Shape;5857;p75"/>
          <p:cNvGrpSpPr/>
          <p:nvPr/>
        </p:nvGrpSpPr>
        <p:grpSpPr>
          <a:xfrm>
            <a:off x="5363423" y="2213733"/>
            <a:ext cx="228045" cy="351880"/>
            <a:chOff x="-28032075" y="3916450"/>
            <a:chExt cx="191425" cy="295375"/>
          </a:xfrm>
        </p:grpSpPr>
        <p:sp>
          <p:nvSpPr>
            <p:cNvPr id="5858" name="Google Shape;5858;p75"/>
            <p:cNvSpPr/>
            <p:nvPr/>
          </p:nvSpPr>
          <p:spPr>
            <a:xfrm>
              <a:off x="-27996625" y="3916450"/>
              <a:ext cx="120525" cy="51225"/>
            </a:xfrm>
            <a:custGeom>
              <a:rect b="b" l="l" r="r" t="t"/>
              <a:pathLst>
                <a:path extrusionOk="0" h="2049" w="4821">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75"/>
            <p:cNvSpPr/>
            <p:nvPr/>
          </p:nvSpPr>
          <p:spPr>
            <a:xfrm>
              <a:off x="-28032075" y="4089975"/>
              <a:ext cx="191425" cy="121850"/>
            </a:xfrm>
            <a:custGeom>
              <a:rect b="b" l="l" r="r" t="t"/>
              <a:pathLst>
                <a:path extrusionOk="0" h="4874" w="7657">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75"/>
            <p:cNvSpPr/>
            <p:nvPr/>
          </p:nvSpPr>
          <p:spPr>
            <a:xfrm>
              <a:off x="-28024975" y="3985750"/>
              <a:ext cx="181950" cy="121975"/>
            </a:xfrm>
            <a:custGeom>
              <a:rect b="b" l="l" r="r" t="t"/>
              <a:pathLst>
                <a:path extrusionOk="0" h="4879" w="7278">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1" name="Google Shape;5861;p75"/>
          <p:cNvGrpSpPr/>
          <p:nvPr/>
        </p:nvGrpSpPr>
        <p:grpSpPr>
          <a:xfrm>
            <a:off x="7528769" y="1306484"/>
            <a:ext cx="352833" cy="352833"/>
            <a:chOff x="-26201650" y="3176075"/>
            <a:chExt cx="296175" cy="296175"/>
          </a:xfrm>
        </p:grpSpPr>
        <p:sp>
          <p:nvSpPr>
            <p:cNvPr id="5862" name="Google Shape;5862;p75"/>
            <p:cNvSpPr/>
            <p:nvPr/>
          </p:nvSpPr>
          <p:spPr>
            <a:xfrm>
              <a:off x="-26082700" y="3176075"/>
              <a:ext cx="51200" cy="226875"/>
            </a:xfrm>
            <a:custGeom>
              <a:rect b="b" l="l" r="r" t="t"/>
              <a:pathLst>
                <a:path extrusionOk="0" h="9075" w="2048">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75"/>
            <p:cNvSpPr/>
            <p:nvPr/>
          </p:nvSpPr>
          <p:spPr>
            <a:xfrm>
              <a:off x="-26201650" y="3317075"/>
              <a:ext cx="296175" cy="155175"/>
            </a:xfrm>
            <a:custGeom>
              <a:rect b="b" l="l" r="r" t="t"/>
              <a:pathLst>
                <a:path extrusionOk="0" h="6207" w="11847">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4" name="Google Shape;5864;p75"/>
          <p:cNvGrpSpPr/>
          <p:nvPr/>
        </p:nvGrpSpPr>
        <p:grpSpPr>
          <a:xfrm>
            <a:off x="7528293" y="1763705"/>
            <a:ext cx="353786" cy="351880"/>
            <a:chOff x="-26204800" y="3547050"/>
            <a:chExt cx="296975" cy="295375"/>
          </a:xfrm>
        </p:grpSpPr>
        <p:sp>
          <p:nvSpPr>
            <p:cNvPr id="5865" name="Google Shape;5865;p75"/>
            <p:cNvSpPr/>
            <p:nvPr/>
          </p:nvSpPr>
          <p:spPr>
            <a:xfrm>
              <a:off x="-26204000" y="3669125"/>
              <a:ext cx="296175" cy="173300"/>
            </a:xfrm>
            <a:custGeom>
              <a:rect b="b" l="l" r="r" t="t"/>
              <a:pathLst>
                <a:path extrusionOk="0" h="6932" w="11847">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75"/>
            <p:cNvSpPr/>
            <p:nvPr/>
          </p:nvSpPr>
          <p:spPr>
            <a:xfrm>
              <a:off x="-26204800" y="3547050"/>
              <a:ext cx="296975" cy="122100"/>
            </a:xfrm>
            <a:custGeom>
              <a:rect b="b" l="l" r="r" t="t"/>
              <a:pathLst>
                <a:path extrusionOk="0" h="4884" w="11879">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7" name="Google Shape;5867;p75"/>
          <p:cNvSpPr/>
          <p:nvPr/>
        </p:nvSpPr>
        <p:spPr>
          <a:xfrm>
            <a:off x="7561179" y="2213200"/>
            <a:ext cx="289009" cy="352833"/>
          </a:xfrm>
          <a:custGeom>
            <a:rect b="b" l="l" r="r" t="t"/>
            <a:pathLst>
              <a:path extrusionOk="0" h="11847" w="9704">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8" name="Google Shape;5868;p75"/>
          <p:cNvGrpSpPr/>
          <p:nvPr/>
        </p:nvGrpSpPr>
        <p:grpSpPr>
          <a:xfrm>
            <a:off x="6199548" y="2693683"/>
            <a:ext cx="345328" cy="352833"/>
            <a:chOff x="-24353875" y="3147725"/>
            <a:chExt cx="289875" cy="296175"/>
          </a:xfrm>
        </p:grpSpPr>
        <p:sp>
          <p:nvSpPr>
            <p:cNvPr id="5869" name="Google Shape;5869;p75"/>
            <p:cNvSpPr/>
            <p:nvPr/>
          </p:nvSpPr>
          <p:spPr>
            <a:xfrm>
              <a:off x="-24238100" y="3271375"/>
              <a:ext cx="52025" cy="51225"/>
            </a:xfrm>
            <a:custGeom>
              <a:rect b="b" l="l" r="r" t="t"/>
              <a:pathLst>
                <a:path extrusionOk="0" h="2049" w="2081">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75"/>
            <p:cNvSpPr/>
            <p:nvPr/>
          </p:nvSpPr>
          <p:spPr>
            <a:xfrm>
              <a:off x="-24353875" y="3147725"/>
              <a:ext cx="289875" cy="296175"/>
            </a:xfrm>
            <a:custGeom>
              <a:rect b="b" l="l" r="r" t="t"/>
              <a:pathLst>
                <a:path extrusionOk="0" h="11847" w="11595">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1" name="Google Shape;5871;p75"/>
          <p:cNvGrpSpPr/>
          <p:nvPr/>
        </p:nvGrpSpPr>
        <p:grpSpPr>
          <a:xfrm>
            <a:off x="6207530" y="3173090"/>
            <a:ext cx="329365" cy="351910"/>
            <a:chOff x="-24344425" y="3519475"/>
            <a:chExt cx="276475" cy="295400"/>
          </a:xfrm>
        </p:grpSpPr>
        <p:sp>
          <p:nvSpPr>
            <p:cNvPr id="5872" name="Google Shape;5872;p75"/>
            <p:cNvSpPr/>
            <p:nvPr/>
          </p:nvSpPr>
          <p:spPr>
            <a:xfrm>
              <a:off x="-24240450" y="3554150"/>
              <a:ext cx="69325" cy="34450"/>
            </a:xfrm>
            <a:custGeom>
              <a:rect b="b" l="l" r="r" t="t"/>
              <a:pathLst>
                <a:path extrusionOk="0" h="1378" w="2773">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75"/>
            <p:cNvSpPr/>
            <p:nvPr/>
          </p:nvSpPr>
          <p:spPr>
            <a:xfrm>
              <a:off x="-24344425" y="3519475"/>
              <a:ext cx="276475" cy="295400"/>
            </a:xfrm>
            <a:custGeom>
              <a:rect b="b" l="l" r="r" t="t"/>
              <a:pathLst>
                <a:path extrusionOk="0" h="11816" w="11059">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4" name="Google Shape;5874;p75"/>
          <p:cNvGrpSpPr/>
          <p:nvPr/>
        </p:nvGrpSpPr>
        <p:grpSpPr>
          <a:xfrm>
            <a:off x="6197210" y="3625010"/>
            <a:ext cx="350004" cy="348128"/>
            <a:chOff x="-24353075" y="3891250"/>
            <a:chExt cx="293800" cy="292225"/>
          </a:xfrm>
        </p:grpSpPr>
        <p:sp>
          <p:nvSpPr>
            <p:cNvPr id="5875" name="Google Shape;5875;p75"/>
            <p:cNvSpPr/>
            <p:nvPr/>
          </p:nvSpPr>
          <p:spPr>
            <a:xfrm>
              <a:off x="-24251475" y="4012525"/>
              <a:ext cx="88225" cy="65400"/>
            </a:xfrm>
            <a:custGeom>
              <a:rect b="b" l="l" r="r" t="t"/>
              <a:pathLst>
                <a:path extrusionOk="0" h="2616" w="3529">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75"/>
            <p:cNvSpPr/>
            <p:nvPr/>
          </p:nvSpPr>
          <p:spPr>
            <a:xfrm>
              <a:off x="-24353075" y="3891250"/>
              <a:ext cx="293800" cy="292225"/>
            </a:xfrm>
            <a:custGeom>
              <a:rect b="b" l="l" r="r" t="t"/>
              <a:pathLst>
                <a:path extrusionOk="0" h="11689" w="11752">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75"/>
          <p:cNvGrpSpPr/>
          <p:nvPr/>
        </p:nvGrpSpPr>
        <p:grpSpPr>
          <a:xfrm>
            <a:off x="7980681" y="3173313"/>
            <a:ext cx="353757" cy="351463"/>
            <a:chOff x="-22845575" y="3504075"/>
            <a:chExt cx="296950" cy="295025"/>
          </a:xfrm>
        </p:grpSpPr>
        <p:sp>
          <p:nvSpPr>
            <p:cNvPr id="5878" name="Google Shape;5878;p75"/>
            <p:cNvSpPr/>
            <p:nvPr/>
          </p:nvSpPr>
          <p:spPr>
            <a:xfrm>
              <a:off x="-22688825" y="3504100"/>
              <a:ext cx="140200" cy="295000"/>
            </a:xfrm>
            <a:custGeom>
              <a:rect b="b" l="l" r="r" t="t"/>
              <a:pathLst>
                <a:path extrusionOk="0" h="11800" w="5608">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75"/>
            <p:cNvSpPr/>
            <p:nvPr/>
          </p:nvSpPr>
          <p:spPr>
            <a:xfrm>
              <a:off x="-22845575" y="3504075"/>
              <a:ext cx="139425" cy="294250"/>
            </a:xfrm>
            <a:custGeom>
              <a:rect b="b" l="l" r="r" t="t"/>
              <a:pathLst>
                <a:path extrusionOk="0" h="11770" w="5577">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0" name="Google Shape;5880;p75"/>
          <p:cNvGrpSpPr/>
          <p:nvPr/>
        </p:nvGrpSpPr>
        <p:grpSpPr>
          <a:xfrm>
            <a:off x="5773862" y="1306961"/>
            <a:ext cx="299344" cy="351880"/>
            <a:chOff x="-27691025" y="3175300"/>
            <a:chExt cx="251275" cy="295375"/>
          </a:xfrm>
        </p:grpSpPr>
        <p:sp>
          <p:nvSpPr>
            <p:cNvPr id="5881" name="Google Shape;5881;p75"/>
            <p:cNvSpPr/>
            <p:nvPr/>
          </p:nvSpPr>
          <p:spPr>
            <a:xfrm>
              <a:off x="-27492550" y="3298150"/>
              <a:ext cx="18125" cy="18150"/>
            </a:xfrm>
            <a:custGeom>
              <a:rect b="b" l="l" r="r" t="t"/>
              <a:pathLst>
                <a:path extrusionOk="0" h="726" w="725">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75"/>
            <p:cNvSpPr/>
            <p:nvPr/>
          </p:nvSpPr>
          <p:spPr>
            <a:xfrm>
              <a:off x="-27613050" y="3175300"/>
              <a:ext cx="60650" cy="105550"/>
            </a:xfrm>
            <a:custGeom>
              <a:rect b="b" l="l" r="r" t="t"/>
              <a:pathLst>
                <a:path extrusionOk="0" h="4222" w="2426">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75"/>
            <p:cNvSpPr/>
            <p:nvPr/>
          </p:nvSpPr>
          <p:spPr>
            <a:xfrm>
              <a:off x="-27691025" y="3175300"/>
              <a:ext cx="60650" cy="105550"/>
            </a:xfrm>
            <a:custGeom>
              <a:rect b="b" l="l" r="r" t="t"/>
              <a:pathLst>
                <a:path extrusionOk="0" h="4222" w="2426">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75"/>
            <p:cNvSpPr/>
            <p:nvPr/>
          </p:nvSpPr>
          <p:spPr>
            <a:xfrm>
              <a:off x="-27691025" y="3263500"/>
              <a:ext cx="251275" cy="207175"/>
            </a:xfrm>
            <a:custGeom>
              <a:rect b="b" l="l" r="r" t="t"/>
              <a:pathLst>
                <a:path extrusionOk="0" h="8287" w="10051">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5" name="Google Shape;5885;p75"/>
          <p:cNvGrpSpPr/>
          <p:nvPr/>
        </p:nvGrpSpPr>
        <p:grpSpPr>
          <a:xfrm>
            <a:off x="5746179" y="1825637"/>
            <a:ext cx="354710" cy="228015"/>
            <a:chOff x="-27721750" y="3598250"/>
            <a:chExt cx="297750" cy="191400"/>
          </a:xfrm>
        </p:grpSpPr>
        <p:sp>
          <p:nvSpPr>
            <p:cNvPr id="5886" name="Google Shape;5886;p75"/>
            <p:cNvSpPr/>
            <p:nvPr/>
          </p:nvSpPr>
          <p:spPr>
            <a:xfrm>
              <a:off x="-27616200" y="3651800"/>
              <a:ext cx="86650" cy="86675"/>
            </a:xfrm>
            <a:custGeom>
              <a:rect b="b" l="l" r="r" t="t"/>
              <a:pathLst>
                <a:path extrusionOk="0" h="3467" w="3466">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75"/>
            <p:cNvSpPr/>
            <p:nvPr/>
          </p:nvSpPr>
          <p:spPr>
            <a:xfrm>
              <a:off x="-27721750" y="3598250"/>
              <a:ext cx="297750" cy="191400"/>
            </a:xfrm>
            <a:custGeom>
              <a:rect b="b" l="l" r="r" t="t"/>
              <a:pathLst>
                <a:path extrusionOk="0" h="7656" w="1191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8" name="Google Shape;5888;p75"/>
          <p:cNvGrpSpPr/>
          <p:nvPr/>
        </p:nvGrpSpPr>
        <p:grpSpPr>
          <a:xfrm>
            <a:off x="5747579" y="2219183"/>
            <a:ext cx="351910" cy="340980"/>
            <a:chOff x="-27719400" y="3925600"/>
            <a:chExt cx="295400" cy="286225"/>
          </a:xfrm>
        </p:grpSpPr>
        <p:sp>
          <p:nvSpPr>
            <p:cNvPr id="5889" name="Google Shape;5889;p75"/>
            <p:cNvSpPr/>
            <p:nvPr/>
          </p:nvSpPr>
          <p:spPr>
            <a:xfrm>
              <a:off x="-27596525" y="3925600"/>
              <a:ext cx="172525" cy="162575"/>
            </a:xfrm>
            <a:custGeom>
              <a:rect b="b" l="l" r="r" t="t"/>
              <a:pathLst>
                <a:path extrusionOk="0" h="6503" w="6901">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75"/>
            <p:cNvSpPr/>
            <p:nvPr/>
          </p:nvSpPr>
          <p:spPr>
            <a:xfrm>
              <a:off x="-27719400" y="4054275"/>
              <a:ext cx="157550" cy="157550"/>
            </a:xfrm>
            <a:custGeom>
              <a:rect b="b" l="l" r="r" t="t"/>
              <a:pathLst>
                <a:path extrusionOk="0" h="6302" w="6302">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1" name="Google Shape;5891;p75"/>
          <p:cNvGrpSpPr/>
          <p:nvPr/>
        </p:nvGrpSpPr>
        <p:grpSpPr>
          <a:xfrm>
            <a:off x="7968851" y="1306023"/>
            <a:ext cx="353757" cy="353757"/>
            <a:chOff x="-25834600" y="3176875"/>
            <a:chExt cx="296950" cy="296950"/>
          </a:xfrm>
        </p:grpSpPr>
        <p:sp>
          <p:nvSpPr>
            <p:cNvPr id="5892" name="Google Shape;5892;p75"/>
            <p:cNvSpPr/>
            <p:nvPr/>
          </p:nvSpPr>
          <p:spPr>
            <a:xfrm>
              <a:off x="-25625875" y="3316275"/>
              <a:ext cx="69325" cy="85875"/>
            </a:xfrm>
            <a:custGeom>
              <a:rect b="b" l="l" r="r" t="t"/>
              <a:pathLst>
                <a:path extrusionOk="0" h="3435" w="2773">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75"/>
            <p:cNvSpPr/>
            <p:nvPr/>
          </p:nvSpPr>
          <p:spPr>
            <a:xfrm>
              <a:off x="-25729075" y="3176875"/>
              <a:ext cx="191425" cy="296950"/>
            </a:xfrm>
            <a:custGeom>
              <a:rect b="b" l="l" r="r" t="t"/>
              <a:pathLst>
                <a:path extrusionOk="0" h="11878" w="7657">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75"/>
            <p:cNvSpPr/>
            <p:nvPr/>
          </p:nvSpPr>
          <p:spPr>
            <a:xfrm>
              <a:off x="-25834600" y="3350150"/>
              <a:ext cx="69325" cy="96100"/>
            </a:xfrm>
            <a:custGeom>
              <a:rect b="b" l="l" r="r" t="t"/>
              <a:pathLst>
                <a:path extrusionOk="0" h="3844" w="2773">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75"/>
            <p:cNvSpPr/>
            <p:nvPr/>
          </p:nvSpPr>
          <p:spPr>
            <a:xfrm>
              <a:off x="-25799950" y="3368250"/>
              <a:ext cx="104775" cy="104000"/>
            </a:xfrm>
            <a:custGeom>
              <a:rect b="b" l="l" r="r" t="t"/>
              <a:pathLst>
                <a:path extrusionOk="0" h="4160" w="4191">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75"/>
            <p:cNvSpPr/>
            <p:nvPr/>
          </p:nvSpPr>
          <p:spPr>
            <a:xfrm>
              <a:off x="-25712525" y="3317075"/>
              <a:ext cx="34675" cy="86650"/>
            </a:xfrm>
            <a:custGeom>
              <a:rect b="b" l="l" r="r" t="t"/>
              <a:pathLst>
                <a:path extrusionOk="0" h="3466" w="1387">
                  <a:moveTo>
                    <a:pt x="1" y="0"/>
                  </a:moveTo>
                  <a:lnTo>
                    <a:pt x="1" y="1764"/>
                  </a:lnTo>
                  <a:cubicBezTo>
                    <a:pt x="631" y="2111"/>
                    <a:pt x="1072" y="2709"/>
                    <a:pt x="1261" y="3466"/>
                  </a:cubicBezTo>
                  <a:lnTo>
                    <a:pt x="1387" y="346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7" name="Google Shape;5897;p75"/>
          <p:cNvGrpSpPr/>
          <p:nvPr/>
        </p:nvGrpSpPr>
        <p:grpSpPr>
          <a:xfrm>
            <a:off x="7968851" y="1774024"/>
            <a:ext cx="353757" cy="331241"/>
            <a:chOff x="-25834600" y="3564375"/>
            <a:chExt cx="296950" cy="278050"/>
          </a:xfrm>
        </p:grpSpPr>
        <p:sp>
          <p:nvSpPr>
            <p:cNvPr id="5898" name="Google Shape;5898;p75"/>
            <p:cNvSpPr/>
            <p:nvPr/>
          </p:nvSpPr>
          <p:spPr>
            <a:xfrm>
              <a:off x="-25694400" y="3703775"/>
              <a:ext cx="17350" cy="17375"/>
            </a:xfrm>
            <a:custGeom>
              <a:rect b="b" l="l" r="r" t="t"/>
              <a:pathLst>
                <a:path extrusionOk="0" h="695" w="694">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75"/>
            <p:cNvSpPr/>
            <p:nvPr/>
          </p:nvSpPr>
          <p:spPr>
            <a:xfrm>
              <a:off x="-25591225" y="3703775"/>
              <a:ext cx="53575" cy="18150"/>
            </a:xfrm>
            <a:custGeom>
              <a:rect b="b" l="l" r="r" t="t"/>
              <a:pathLst>
                <a:path extrusionOk="0" h="726" w="2143">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75"/>
            <p:cNvSpPr/>
            <p:nvPr/>
          </p:nvSpPr>
          <p:spPr>
            <a:xfrm>
              <a:off x="-25834600" y="3703775"/>
              <a:ext cx="53575" cy="18150"/>
            </a:xfrm>
            <a:custGeom>
              <a:rect b="b" l="l" r="r" t="t"/>
              <a:pathLst>
                <a:path extrusionOk="0" h="726" w="2143">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75"/>
            <p:cNvSpPr/>
            <p:nvPr/>
          </p:nvSpPr>
          <p:spPr>
            <a:xfrm>
              <a:off x="-25695200" y="3564375"/>
              <a:ext cx="17350" cy="52800"/>
            </a:xfrm>
            <a:custGeom>
              <a:rect b="b" l="l" r="r" t="t"/>
              <a:pathLst>
                <a:path extrusionOk="0" h="2112" w="694">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75"/>
            <p:cNvSpPr/>
            <p:nvPr/>
          </p:nvSpPr>
          <p:spPr>
            <a:xfrm>
              <a:off x="-25792850" y="3606125"/>
              <a:ext cx="42550" cy="40975"/>
            </a:xfrm>
            <a:custGeom>
              <a:rect b="b" l="l" r="r" t="t"/>
              <a:pathLst>
                <a:path extrusionOk="0" h="1639" w="1702">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75"/>
            <p:cNvSpPr/>
            <p:nvPr/>
          </p:nvSpPr>
          <p:spPr>
            <a:xfrm>
              <a:off x="-25621950" y="3606125"/>
              <a:ext cx="43350" cy="40975"/>
            </a:xfrm>
            <a:custGeom>
              <a:rect b="b" l="l" r="r" t="t"/>
              <a:pathLst>
                <a:path extrusionOk="0" h="1639" w="1734">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75"/>
            <p:cNvSpPr/>
            <p:nvPr/>
          </p:nvSpPr>
          <p:spPr>
            <a:xfrm>
              <a:off x="-25783400" y="3806975"/>
              <a:ext cx="192200" cy="35450"/>
            </a:xfrm>
            <a:custGeom>
              <a:rect b="b" l="l" r="r" t="t"/>
              <a:pathLst>
                <a:path extrusionOk="0" h="1418" w="7688">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75"/>
            <p:cNvSpPr/>
            <p:nvPr/>
          </p:nvSpPr>
          <p:spPr>
            <a:xfrm>
              <a:off x="-25764500" y="3635275"/>
              <a:ext cx="153600" cy="155175"/>
            </a:xfrm>
            <a:custGeom>
              <a:rect b="b" l="l" r="r" t="t"/>
              <a:pathLst>
                <a:path extrusionOk="0" h="6207" w="6144">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6" name="Google Shape;5906;p75"/>
          <p:cNvGrpSpPr/>
          <p:nvPr/>
        </p:nvGrpSpPr>
        <p:grpSpPr>
          <a:xfrm>
            <a:off x="7966974" y="2213376"/>
            <a:ext cx="357509" cy="352595"/>
            <a:chOff x="-25834600" y="3915850"/>
            <a:chExt cx="300100" cy="295975"/>
          </a:xfrm>
        </p:grpSpPr>
        <p:sp>
          <p:nvSpPr>
            <p:cNvPr id="5907" name="Google Shape;5907;p75"/>
            <p:cNvSpPr/>
            <p:nvPr/>
          </p:nvSpPr>
          <p:spPr>
            <a:xfrm>
              <a:off x="-25677875" y="3915850"/>
              <a:ext cx="143375" cy="137675"/>
            </a:xfrm>
            <a:custGeom>
              <a:rect b="b" l="l" r="r" t="t"/>
              <a:pathLst>
                <a:path extrusionOk="0" h="5507" w="5735">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75"/>
            <p:cNvSpPr/>
            <p:nvPr/>
          </p:nvSpPr>
          <p:spPr>
            <a:xfrm>
              <a:off x="-25834600" y="4167700"/>
              <a:ext cx="43350" cy="44125"/>
            </a:xfrm>
            <a:custGeom>
              <a:rect b="b" l="l" r="r" t="t"/>
              <a:pathLst>
                <a:path extrusionOk="0" h="1765" w="1734">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75"/>
            <p:cNvSpPr/>
            <p:nvPr/>
          </p:nvSpPr>
          <p:spPr>
            <a:xfrm>
              <a:off x="-25800725" y="3972375"/>
              <a:ext cx="206375" cy="207950"/>
            </a:xfrm>
            <a:custGeom>
              <a:rect b="b" l="l" r="r" t="t"/>
              <a:pathLst>
                <a:path extrusionOk="0" h="8318" w="8255">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0" name="Google Shape;5910;p75"/>
          <p:cNvGrpSpPr/>
          <p:nvPr/>
        </p:nvGrpSpPr>
        <p:grpSpPr>
          <a:xfrm>
            <a:off x="6702402" y="2694606"/>
            <a:ext cx="228968" cy="350987"/>
            <a:chOff x="-23930925" y="3149300"/>
            <a:chExt cx="192200" cy="294625"/>
          </a:xfrm>
        </p:grpSpPr>
        <p:sp>
          <p:nvSpPr>
            <p:cNvPr id="5911" name="Google Shape;5911;p75"/>
            <p:cNvSpPr/>
            <p:nvPr/>
          </p:nvSpPr>
          <p:spPr>
            <a:xfrm>
              <a:off x="-23930125" y="3149300"/>
              <a:ext cx="191400" cy="35475"/>
            </a:xfrm>
            <a:custGeom>
              <a:rect b="b" l="l" r="r" t="t"/>
              <a:pathLst>
                <a:path extrusionOk="0" h="1419" w="7656">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75"/>
            <p:cNvSpPr/>
            <p:nvPr/>
          </p:nvSpPr>
          <p:spPr>
            <a:xfrm>
              <a:off x="-23878925" y="3237525"/>
              <a:ext cx="86650" cy="86650"/>
            </a:xfrm>
            <a:custGeom>
              <a:rect b="b" l="l" r="r" t="t"/>
              <a:pathLst>
                <a:path extrusionOk="0" h="3466" w="3466">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75"/>
            <p:cNvSpPr/>
            <p:nvPr/>
          </p:nvSpPr>
          <p:spPr>
            <a:xfrm>
              <a:off x="-23930925" y="3375350"/>
              <a:ext cx="190625" cy="68575"/>
            </a:xfrm>
            <a:custGeom>
              <a:rect b="b" l="l" r="r" t="t"/>
              <a:pathLst>
                <a:path extrusionOk="0" h="2743" w="7625">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75"/>
            <p:cNvSpPr/>
            <p:nvPr/>
          </p:nvSpPr>
          <p:spPr>
            <a:xfrm>
              <a:off x="-23930925" y="3202075"/>
              <a:ext cx="190625" cy="155975"/>
            </a:xfrm>
            <a:custGeom>
              <a:rect b="b" l="l" r="r" t="t"/>
              <a:pathLst>
                <a:path extrusionOk="0" h="6239" w="7625">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5" name="Google Shape;5915;p75"/>
          <p:cNvGrpSpPr/>
          <p:nvPr/>
        </p:nvGrpSpPr>
        <p:grpSpPr>
          <a:xfrm>
            <a:off x="6659232" y="3173090"/>
            <a:ext cx="315307" cy="351910"/>
            <a:chOff x="-23962425" y="3519475"/>
            <a:chExt cx="264675" cy="295400"/>
          </a:xfrm>
        </p:grpSpPr>
        <p:sp>
          <p:nvSpPr>
            <p:cNvPr id="5916" name="Google Shape;5916;p75"/>
            <p:cNvSpPr/>
            <p:nvPr/>
          </p:nvSpPr>
          <p:spPr>
            <a:xfrm>
              <a:off x="-23961625" y="3580925"/>
              <a:ext cx="263875" cy="233950"/>
            </a:xfrm>
            <a:custGeom>
              <a:rect b="b" l="l" r="r" t="t"/>
              <a:pathLst>
                <a:path extrusionOk="0" h="9358" w="10555">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75"/>
            <p:cNvSpPr/>
            <p:nvPr/>
          </p:nvSpPr>
          <p:spPr>
            <a:xfrm>
              <a:off x="-23962425" y="3519475"/>
              <a:ext cx="158350" cy="122125"/>
            </a:xfrm>
            <a:custGeom>
              <a:rect b="b" l="l" r="r" t="t"/>
              <a:pathLst>
                <a:path extrusionOk="0" h="4885" w="6334">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8" name="Google Shape;5918;p75"/>
          <p:cNvSpPr/>
          <p:nvPr/>
        </p:nvSpPr>
        <p:spPr>
          <a:xfrm>
            <a:off x="6629668" y="3626801"/>
            <a:ext cx="375349" cy="344435"/>
          </a:xfrm>
          <a:custGeom>
            <a:rect b="b" l="l" r="r" t="t"/>
            <a:pathLst>
              <a:path extrusionOk="0" h="11565" w="12603">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9" name="Google Shape;5919;p75"/>
          <p:cNvGrpSpPr/>
          <p:nvPr/>
        </p:nvGrpSpPr>
        <p:grpSpPr>
          <a:xfrm>
            <a:off x="8037908" y="3623134"/>
            <a:ext cx="239302" cy="351880"/>
            <a:chOff x="-22788075" y="3904625"/>
            <a:chExt cx="200875" cy="295375"/>
          </a:xfrm>
        </p:grpSpPr>
        <p:sp>
          <p:nvSpPr>
            <p:cNvPr id="5920" name="Google Shape;5920;p75"/>
            <p:cNvSpPr/>
            <p:nvPr/>
          </p:nvSpPr>
          <p:spPr>
            <a:xfrm>
              <a:off x="-22775475" y="4165325"/>
              <a:ext cx="65400" cy="34675"/>
            </a:xfrm>
            <a:custGeom>
              <a:rect b="b" l="l" r="r" t="t"/>
              <a:pathLst>
                <a:path extrusionOk="0" h="1387" w="2616">
                  <a:moveTo>
                    <a:pt x="32" y="1"/>
                  </a:moveTo>
                  <a:cubicBezTo>
                    <a:pt x="1" y="883"/>
                    <a:pt x="631" y="1387"/>
                    <a:pt x="1292" y="1387"/>
                  </a:cubicBezTo>
                  <a:cubicBezTo>
                    <a:pt x="1985" y="1387"/>
                    <a:pt x="2615" y="85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75"/>
            <p:cNvSpPr/>
            <p:nvPr/>
          </p:nvSpPr>
          <p:spPr>
            <a:xfrm>
              <a:off x="-22669150" y="3904725"/>
              <a:ext cx="81950" cy="244100"/>
            </a:xfrm>
            <a:custGeom>
              <a:rect b="b" l="l" r="r" t="t"/>
              <a:pathLst>
                <a:path extrusionOk="0" h="9764" w="3278">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75"/>
            <p:cNvSpPr/>
            <p:nvPr/>
          </p:nvSpPr>
          <p:spPr>
            <a:xfrm>
              <a:off x="-22788075" y="3904625"/>
              <a:ext cx="87450" cy="244200"/>
            </a:xfrm>
            <a:custGeom>
              <a:rect b="b" l="l" r="r" t="t"/>
              <a:pathLst>
                <a:path extrusionOk="0" h="9768" w="3498">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75"/>
            <p:cNvSpPr/>
            <p:nvPr/>
          </p:nvSpPr>
          <p:spPr>
            <a:xfrm>
              <a:off x="-22670725" y="4165325"/>
              <a:ext cx="64625" cy="34675"/>
            </a:xfrm>
            <a:custGeom>
              <a:rect b="b" l="l" r="r" t="t"/>
              <a:pathLst>
                <a:path extrusionOk="0" h="1387" w="2585">
                  <a:moveTo>
                    <a:pt x="32" y="1"/>
                  </a:moveTo>
                  <a:cubicBezTo>
                    <a:pt x="1" y="883"/>
                    <a:pt x="631" y="1387"/>
                    <a:pt x="1292" y="1387"/>
                  </a:cubicBezTo>
                  <a:cubicBezTo>
                    <a:pt x="1954" y="1387"/>
                    <a:pt x="2584" y="851"/>
                    <a:pt x="25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75"/>
          <p:cNvGrpSpPr/>
          <p:nvPr/>
        </p:nvGrpSpPr>
        <p:grpSpPr>
          <a:xfrm>
            <a:off x="6193206" y="1306499"/>
            <a:ext cx="354710" cy="352803"/>
            <a:chOff x="-27351575" y="3175300"/>
            <a:chExt cx="297750" cy="296150"/>
          </a:xfrm>
        </p:grpSpPr>
        <p:sp>
          <p:nvSpPr>
            <p:cNvPr id="5925" name="Google Shape;5925;p75"/>
            <p:cNvSpPr/>
            <p:nvPr/>
          </p:nvSpPr>
          <p:spPr>
            <a:xfrm>
              <a:off x="-27351575" y="3175300"/>
              <a:ext cx="296975" cy="157550"/>
            </a:xfrm>
            <a:custGeom>
              <a:rect b="b" l="l" r="r" t="t"/>
              <a:pathLst>
                <a:path extrusionOk="0" h="6302" w="11879">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75"/>
            <p:cNvSpPr/>
            <p:nvPr/>
          </p:nvSpPr>
          <p:spPr>
            <a:xfrm>
              <a:off x="-27123950" y="3332825"/>
              <a:ext cx="17350" cy="52000"/>
            </a:xfrm>
            <a:custGeom>
              <a:rect b="b" l="l" r="r" t="t"/>
              <a:pathLst>
                <a:path extrusionOk="0" h="2080" w="694">
                  <a:moveTo>
                    <a:pt x="1" y="0"/>
                  </a:moveTo>
                  <a:lnTo>
                    <a:pt x="1" y="1733"/>
                  </a:lnTo>
                  <a:cubicBezTo>
                    <a:pt x="1" y="1922"/>
                    <a:pt x="158" y="2079"/>
                    <a:pt x="347" y="2079"/>
                  </a:cubicBezTo>
                  <a:cubicBezTo>
                    <a:pt x="536" y="2079"/>
                    <a:pt x="694" y="1922"/>
                    <a:pt x="694" y="1733"/>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75"/>
            <p:cNvSpPr/>
            <p:nvPr/>
          </p:nvSpPr>
          <p:spPr>
            <a:xfrm>
              <a:off x="-27350775" y="3350150"/>
              <a:ext cx="296950" cy="121300"/>
            </a:xfrm>
            <a:custGeom>
              <a:rect b="b" l="l" r="r" t="t"/>
              <a:pathLst>
                <a:path extrusionOk="0" h="4852" w="11878">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75"/>
            <p:cNvSpPr/>
            <p:nvPr/>
          </p:nvSpPr>
          <p:spPr>
            <a:xfrm>
              <a:off x="-27299575" y="3332825"/>
              <a:ext cx="18125" cy="52000"/>
            </a:xfrm>
            <a:custGeom>
              <a:rect b="b" l="l" r="r" t="t"/>
              <a:pathLst>
                <a:path extrusionOk="0" h="2080" w="725">
                  <a:moveTo>
                    <a:pt x="0" y="0"/>
                  </a:moveTo>
                  <a:lnTo>
                    <a:pt x="0" y="1733"/>
                  </a:lnTo>
                  <a:cubicBezTo>
                    <a:pt x="0" y="1922"/>
                    <a:pt x="158" y="2079"/>
                    <a:pt x="378" y="2079"/>
                  </a:cubicBezTo>
                  <a:cubicBezTo>
                    <a:pt x="567" y="2079"/>
                    <a:pt x="725" y="1922"/>
                    <a:pt x="725" y="1733"/>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9" name="Google Shape;5929;p75"/>
          <p:cNvGrpSpPr/>
          <p:nvPr/>
        </p:nvGrpSpPr>
        <p:grpSpPr>
          <a:xfrm>
            <a:off x="6235914" y="1763109"/>
            <a:ext cx="269293" cy="353072"/>
            <a:chOff x="-27313750" y="3545275"/>
            <a:chExt cx="226050" cy="296375"/>
          </a:xfrm>
        </p:grpSpPr>
        <p:sp>
          <p:nvSpPr>
            <p:cNvPr id="5930" name="Google Shape;5930;p75"/>
            <p:cNvSpPr/>
            <p:nvPr/>
          </p:nvSpPr>
          <p:spPr>
            <a:xfrm>
              <a:off x="-27305100" y="3598450"/>
              <a:ext cx="208750" cy="173100"/>
            </a:xfrm>
            <a:custGeom>
              <a:rect b="b" l="l" r="r" t="t"/>
              <a:pathLst>
                <a:path extrusionOk="0" h="6924" w="835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75"/>
            <p:cNvSpPr/>
            <p:nvPr/>
          </p:nvSpPr>
          <p:spPr>
            <a:xfrm>
              <a:off x="-27313750" y="3770725"/>
              <a:ext cx="226050" cy="70925"/>
            </a:xfrm>
            <a:custGeom>
              <a:rect b="b" l="l" r="r" t="t"/>
              <a:pathLst>
                <a:path extrusionOk="0" h="2837" w="9042">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75"/>
            <p:cNvSpPr/>
            <p:nvPr/>
          </p:nvSpPr>
          <p:spPr>
            <a:xfrm>
              <a:off x="-27261000" y="3545275"/>
              <a:ext cx="122100" cy="51425"/>
            </a:xfrm>
            <a:custGeom>
              <a:rect b="b" l="l" r="r" t="t"/>
              <a:pathLst>
                <a:path extrusionOk="0" h="2057" w="4884">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3" name="Google Shape;5933;p75"/>
          <p:cNvGrpSpPr/>
          <p:nvPr/>
        </p:nvGrpSpPr>
        <p:grpSpPr>
          <a:xfrm>
            <a:off x="6193206" y="2211380"/>
            <a:ext cx="354710" cy="356586"/>
            <a:chOff x="-27351575" y="3915650"/>
            <a:chExt cx="297750" cy="299325"/>
          </a:xfrm>
        </p:grpSpPr>
        <p:sp>
          <p:nvSpPr>
            <p:cNvPr id="5934" name="Google Shape;5934;p75"/>
            <p:cNvSpPr/>
            <p:nvPr/>
          </p:nvSpPr>
          <p:spPr>
            <a:xfrm>
              <a:off x="-27351575" y="4059000"/>
              <a:ext cx="153625" cy="155975"/>
            </a:xfrm>
            <a:custGeom>
              <a:rect b="b" l="l" r="r" t="t"/>
              <a:pathLst>
                <a:path extrusionOk="0" h="6239" w="6145">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75"/>
            <p:cNvSpPr/>
            <p:nvPr/>
          </p:nvSpPr>
          <p:spPr>
            <a:xfrm>
              <a:off x="-27257050" y="3915650"/>
              <a:ext cx="203225" cy="202450"/>
            </a:xfrm>
            <a:custGeom>
              <a:rect b="b" l="l" r="r" t="t"/>
              <a:pathLst>
                <a:path extrusionOk="0" h="8098" w="8129">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6" name="Google Shape;5936;p75"/>
          <p:cNvGrpSpPr/>
          <p:nvPr/>
        </p:nvGrpSpPr>
        <p:grpSpPr>
          <a:xfrm>
            <a:off x="4880696" y="2693579"/>
            <a:ext cx="319060" cy="353042"/>
            <a:chOff x="-25445525" y="3175900"/>
            <a:chExt cx="267825" cy="296350"/>
          </a:xfrm>
        </p:grpSpPr>
        <p:sp>
          <p:nvSpPr>
            <p:cNvPr id="5937" name="Google Shape;5937;p75"/>
            <p:cNvSpPr/>
            <p:nvPr/>
          </p:nvSpPr>
          <p:spPr>
            <a:xfrm>
              <a:off x="-25445525" y="3367475"/>
              <a:ext cx="123675" cy="104775"/>
            </a:xfrm>
            <a:custGeom>
              <a:rect b="b" l="l" r="r" t="t"/>
              <a:pathLst>
                <a:path extrusionOk="0" h="4191" w="4947">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75"/>
            <p:cNvSpPr/>
            <p:nvPr/>
          </p:nvSpPr>
          <p:spPr>
            <a:xfrm>
              <a:off x="-25398250" y="3175900"/>
              <a:ext cx="220550" cy="296350"/>
            </a:xfrm>
            <a:custGeom>
              <a:rect b="b" l="l" r="r" t="t"/>
              <a:pathLst>
                <a:path extrusionOk="0" h="11854" w="8822">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75"/>
            <p:cNvSpPr/>
            <p:nvPr/>
          </p:nvSpPr>
          <p:spPr>
            <a:xfrm>
              <a:off x="-25328950" y="3211525"/>
              <a:ext cx="35475" cy="36250"/>
            </a:xfrm>
            <a:custGeom>
              <a:rect b="b" l="l" r="r" t="t"/>
              <a:pathLst>
                <a:path extrusionOk="0" h="1450" w="1419">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0" name="Google Shape;5940;p75"/>
          <p:cNvGrpSpPr/>
          <p:nvPr/>
        </p:nvGrpSpPr>
        <p:grpSpPr>
          <a:xfrm>
            <a:off x="4862410" y="3183902"/>
            <a:ext cx="355633" cy="330288"/>
            <a:chOff x="-25465200" y="3565175"/>
            <a:chExt cx="298525" cy="277250"/>
          </a:xfrm>
        </p:grpSpPr>
        <p:sp>
          <p:nvSpPr>
            <p:cNvPr id="5941" name="Google Shape;5941;p75"/>
            <p:cNvSpPr/>
            <p:nvPr/>
          </p:nvSpPr>
          <p:spPr>
            <a:xfrm>
              <a:off x="-25413225" y="3565175"/>
              <a:ext cx="172500" cy="103975"/>
            </a:xfrm>
            <a:custGeom>
              <a:rect b="b" l="l" r="r" t="t"/>
              <a:pathLst>
                <a:path extrusionOk="0" h="4159" w="690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75"/>
            <p:cNvSpPr/>
            <p:nvPr/>
          </p:nvSpPr>
          <p:spPr>
            <a:xfrm>
              <a:off x="-25465200" y="3650225"/>
              <a:ext cx="298525" cy="192200"/>
            </a:xfrm>
            <a:custGeom>
              <a:rect b="b" l="l" r="r" t="t"/>
              <a:pathLst>
                <a:path extrusionOk="0" h="7688" w="11941">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3" name="Google Shape;5943;p75"/>
          <p:cNvGrpSpPr/>
          <p:nvPr/>
        </p:nvGrpSpPr>
        <p:grpSpPr>
          <a:xfrm>
            <a:off x="4861948" y="3623432"/>
            <a:ext cx="356556" cy="351285"/>
            <a:chOff x="-25465200" y="3916150"/>
            <a:chExt cx="299300" cy="294875"/>
          </a:xfrm>
        </p:grpSpPr>
        <p:sp>
          <p:nvSpPr>
            <p:cNvPr id="5944" name="Google Shape;5944;p75"/>
            <p:cNvSpPr/>
            <p:nvPr/>
          </p:nvSpPr>
          <p:spPr>
            <a:xfrm>
              <a:off x="-25316350" y="3916150"/>
              <a:ext cx="150450" cy="149175"/>
            </a:xfrm>
            <a:custGeom>
              <a:rect b="b" l="l" r="r" t="t"/>
              <a:pathLst>
                <a:path extrusionOk="0" h="5967" w="6018">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75"/>
            <p:cNvSpPr/>
            <p:nvPr/>
          </p:nvSpPr>
          <p:spPr>
            <a:xfrm>
              <a:off x="-25465200" y="4003875"/>
              <a:ext cx="208725" cy="207150"/>
            </a:xfrm>
            <a:custGeom>
              <a:rect b="b" l="l" r="r" t="t"/>
              <a:pathLst>
                <a:path extrusionOk="0" h="8286" w="8349">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6" name="Google Shape;5946;p75"/>
          <p:cNvGrpSpPr/>
          <p:nvPr/>
        </p:nvGrpSpPr>
        <p:grpSpPr>
          <a:xfrm>
            <a:off x="7089388" y="2693698"/>
            <a:ext cx="351880" cy="352803"/>
            <a:chOff x="-23615075" y="3148525"/>
            <a:chExt cx="295375" cy="296150"/>
          </a:xfrm>
        </p:grpSpPr>
        <p:sp>
          <p:nvSpPr>
            <p:cNvPr id="5947" name="Google Shape;5947;p75"/>
            <p:cNvSpPr/>
            <p:nvPr/>
          </p:nvSpPr>
          <p:spPr>
            <a:xfrm>
              <a:off x="-23493775" y="3183950"/>
              <a:ext cx="52775" cy="53600"/>
            </a:xfrm>
            <a:custGeom>
              <a:rect b="b" l="l" r="r" t="t"/>
              <a:pathLst>
                <a:path extrusionOk="0" h="2144" w="2111">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75"/>
            <p:cNvSpPr/>
            <p:nvPr/>
          </p:nvSpPr>
          <p:spPr>
            <a:xfrm>
              <a:off x="-23615075" y="3268225"/>
              <a:ext cx="34675" cy="173300"/>
            </a:xfrm>
            <a:custGeom>
              <a:rect b="b" l="l" r="r" t="t"/>
              <a:pathLst>
                <a:path extrusionOk="0" h="6932" w="1387">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75"/>
            <p:cNvSpPr/>
            <p:nvPr/>
          </p:nvSpPr>
          <p:spPr>
            <a:xfrm>
              <a:off x="-23354375" y="3270600"/>
              <a:ext cx="34675" cy="173300"/>
            </a:xfrm>
            <a:custGeom>
              <a:rect b="b" l="l" r="r" t="t"/>
              <a:pathLst>
                <a:path extrusionOk="0" h="6932" w="1387">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75"/>
            <p:cNvSpPr/>
            <p:nvPr/>
          </p:nvSpPr>
          <p:spPr>
            <a:xfrm>
              <a:off x="-23562300" y="3148525"/>
              <a:ext cx="191400" cy="296150"/>
            </a:xfrm>
            <a:custGeom>
              <a:rect b="b" l="l" r="r" t="t"/>
              <a:pathLst>
                <a:path extrusionOk="0" h="11846" w="7656">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1" name="Google Shape;5951;p75"/>
          <p:cNvSpPr/>
          <p:nvPr/>
        </p:nvSpPr>
        <p:spPr>
          <a:xfrm>
            <a:off x="7087484" y="3172057"/>
            <a:ext cx="356586" cy="353876"/>
          </a:xfrm>
          <a:custGeom>
            <a:rect b="b" l="l" r="r" t="t"/>
            <a:pathLst>
              <a:path extrusionOk="0" h="11882" w="11973">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2" name="Google Shape;5952;p75"/>
          <p:cNvGrpSpPr/>
          <p:nvPr/>
        </p:nvGrpSpPr>
        <p:grpSpPr>
          <a:xfrm>
            <a:off x="7088911" y="3632977"/>
            <a:ext cx="352833" cy="332194"/>
            <a:chOff x="-23615075" y="3906200"/>
            <a:chExt cx="296175" cy="278850"/>
          </a:xfrm>
        </p:grpSpPr>
        <p:sp>
          <p:nvSpPr>
            <p:cNvPr id="5953" name="Google Shape;5953;p75"/>
            <p:cNvSpPr/>
            <p:nvPr/>
          </p:nvSpPr>
          <p:spPr>
            <a:xfrm>
              <a:off x="-23615075" y="3954250"/>
              <a:ext cx="296175" cy="193775"/>
            </a:xfrm>
            <a:custGeom>
              <a:rect b="b" l="l" r="r" t="t"/>
              <a:pathLst>
                <a:path extrusionOk="0" h="7751" w="11847">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75"/>
            <p:cNvSpPr/>
            <p:nvPr/>
          </p:nvSpPr>
          <p:spPr>
            <a:xfrm>
              <a:off x="-23615075" y="3906200"/>
              <a:ext cx="77200" cy="77225"/>
            </a:xfrm>
            <a:custGeom>
              <a:rect b="b" l="l" r="r" t="t"/>
              <a:pathLst>
                <a:path extrusionOk="0" h="3089" w="3088">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75"/>
            <p:cNvSpPr/>
            <p:nvPr/>
          </p:nvSpPr>
          <p:spPr>
            <a:xfrm>
              <a:off x="-23543400" y="4167700"/>
              <a:ext cx="153600" cy="17350"/>
            </a:xfrm>
            <a:custGeom>
              <a:rect b="b" l="l" r="r" t="t"/>
              <a:pathLst>
                <a:path extrusionOk="0" h="694" w="6144">
                  <a:moveTo>
                    <a:pt x="0" y="0"/>
                  </a:moveTo>
                  <a:cubicBezTo>
                    <a:pt x="158" y="378"/>
                    <a:pt x="536" y="693"/>
                    <a:pt x="1008" y="693"/>
                  </a:cubicBezTo>
                  <a:lnTo>
                    <a:pt x="5167" y="693"/>
                  </a:lnTo>
                  <a:cubicBezTo>
                    <a:pt x="5608" y="693"/>
                    <a:pt x="5986" y="441"/>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56" name="Google Shape;5956;p75"/>
          <p:cNvSpPr/>
          <p:nvPr/>
        </p:nvSpPr>
        <p:spPr>
          <a:xfrm>
            <a:off x="6207743" y="4064945"/>
            <a:ext cx="351880" cy="350957"/>
          </a:xfrm>
          <a:custGeom>
            <a:rect b="b" l="l" r="r" t="t"/>
            <a:pathLst>
              <a:path extrusionOk="0" h="11784" w="11815">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57" name="Google Shape;5957;p75"/>
          <p:cNvGrpSpPr/>
          <p:nvPr/>
        </p:nvGrpSpPr>
        <p:grpSpPr>
          <a:xfrm>
            <a:off x="6637880" y="1306618"/>
            <a:ext cx="353757" cy="352565"/>
            <a:chOff x="-26980600" y="3175500"/>
            <a:chExt cx="296950" cy="295950"/>
          </a:xfrm>
        </p:grpSpPr>
        <p:sp>
          <p:nvSpPr>
            <p:cNvPr id="5958" name="Google Shape;5958;p75"/>
            <p:cNvSpPr/>
            <p:nvPr/>
          </p:nvSpPr>
          <p:spPr>
            <a:xfrm>
              <a:off x="-26798650" y="3175500"/>
              <a:ext cx="115000" cy="114025"/>
            </a:xfrm>
            <a:custGeom>
              <a:rect b="b" l="l" r="r" t="t"/>
              <a:pathLst>
                <a:path extrusionOk="0" h="4561" w="460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75"/>
            <p:cNvSpPr/>
            <p:nvPr/>
          </p:nvSpPr>
          <p:spPr>
            <a:xfrm>
              <a:off x="-26980600" y="3325725"/>
              <a:ext cx="168575" cy="145725"/>
            </a:xfrm>
            <a:custGeom>
              <a:rect b="b" l="l" r="r" t="t"/>
              <a:pathLst>
                <a:path extrusionOk="0" h="5829" w="6743">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75"/>
            <p:cNvSpPr/>
            <p:nvPr/>
          </p:nvSpPr>
          <p:spPr>
            <a:xfrm>
              <a:off x="-26893950" y="3226500"/>
              <a:ext cx="159125" cy="137850"/>
            </a:xfrm>
            <a:custGeom>
              <a:rect b="b" l="l" r="r" t="t"/>
              <a:pathLst>
                <a:path extrusionOk="0" h="5514" w="6365">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61" name="Google Shape;5961;p75"/>
          <p:cNvSpPr/>
          <p:nvPr/>
        </p:nvSpPr>
        <p:spPr>
          <a:xfrm>
            <a:off x="6660447" y="1763639"/>
            <a:ext cx="309649" cy="351910"/>
          </a:xfrm>
          <a:custGeom>
            <a:rect b="b" l="l" r="r" t="t"/>
            <a:pathLst>
              <a:path extrusionOk="0" h="11816" w="10397">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62" name="Google Shape;5962;p75"/>
          <p:cNvGrpSpPr/>
          <p:nvPr/>
        </p:nvGrpSpPr>
        <p:grpSpPr>
          <a:xfrm>
            <a:off x="6638357" y="2245154"/>
            <a:ext cx="352803" cy="289039"/>
            <a:chOff x="-26981375" y="3951875"/>
            <a:chExt cx="296150" cy="242625"/>
          </a:xfrm>
        </p:grpSpPr>
        <p:sp>
          <p:nvSpPr>
            <p:cNvPr id="5963" name="Google Shape;5963;p75"/>
            <p:cNvSpPr/>
            <p:nvPr/>
          </p:nvSpPr>
          <p:spPr>
            <a:xfrm>
              <a:off x="-26978225" y="3951875"/>
              <a:ext cx="173300" cy="155975"/>
            </a:xfrm>
            <a:custGeom>
              <a:rect b="b" l="l" r="r" t="t"/>
              <a:pathLst>
                <a:path extrusionOk="0" h="6239" w="6932">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75"/>
            <p:cNvSpPr/>
            <p:nvPr/>
          </p:nvSpPr>
          <p:spPr>
            <a:xfrm>
              <a:off x="-26981375" y="4124375"/>
              <a:ext cx="174075" cy="70125"/>
            </a:xfrm>
            <a:custGeom>
              <a:rect b="b" l="l" r="r" t="t"/>
              <a:pathLst>
                <a:path extrusionOk="0" h="2805" w="6963">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75"/>
            <p:cNvSpPr/>
            <p:nvPr/>
          </p:nvSpPr>
          <p:spPr>
            <a:xfrm>
              <a:off x="-26790000" y="4002300"/>
              <a:ext cx="104775" cy="192200"/>
            </a:xfrm>
            <a:custGeom>
              <a:rect b="b" l="l" r="r" t="t"/>
              <a:pathLst>
                <a:path extrusionOk="0" h="7688" w="4191">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75"/>
          <p:cNvGrpSpPr/>
          <p:nvPr/>
        </p:nvGrpSpPr>
        <p:grpSpPr>
          <a:xfrm>
            <a:off x="5303399" y="2692745"/>
            <a:ext cx="351910" cy="354710"/>
            <a:chOff x="-25094250" y="3176075"/>
            <a:chExt cx="295400" cy="297750"/>
          </a:xfrm>
        </p:grpSpPr>
        <p:sp>
          <p:nvSpPr>
            <p:cNvPr id="5967" name="Google Shape;5967;p75"/>
            <p:cNvSpPr/>
            <p:nvPr/>
          </p:nvSpPr>
          <p:spPr>
            <a:xfrm>
              <a:off x="-24989225" y="3176075"/>
              <a:ext cx="87200" cy="122500"/>
            </a:xfrm>
            <a:custGeom>
              <a:rect b="b" l="l" r="r" t="t"/>
              <a:pathLst>
                <a:path extrusionOk="0" h="4900" w="3488">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75"/>
            <p:cNvSpPr/>
            <p:nvPr/>
          </p:nvSpPr>
          <p:spPr>
            <a:xfrm>
              <a:off x="-25094250" y="3179225"/>
              <a:ext cx="295400" cy="291450"/>
            </a:xfrm>
            <a:custGeom>
              <a:rect b="b" l="l" r="r" t="t"/>
              <a:pathLst>
                <a:path extrusionOk="0" h="11658" w="11816">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75"/>
            <p:cNvSpPr/>
            <p:nvPr/>
          </p:nvSpPr>
          <p:spPr>
            <a:xfrm>
              <a:off x="-24989225" y="3350975"/>
              <a:ext cx="87200" cy="122850"/>
            </a:xfrm>
            <a:custGeom>
              <a:rect b="b" l="l" r="r" t="t"/>
              <a:pathLst>
                <a:path extrusionOk="0" h="4914" w="3488">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0" name="Google Shape;5970;p75"/>
          <p:cNvGrpSpPr/>
          <p:nvPr/>
        </p:nvGrpSpPr>
        <p:grpSpPr>
          <a:xfrm>
            <a:off x="5303399" y="3173106"/>
            <a:ext cx="351910" cy="351880"/>
            <a:chOff x="-25094250" y="3547050"/>
            <a:chExt cx="295400" cy="295375"/>
          </a:xfrm>
        </p:grpSpPr>
        <p:sp>
          <p:nvSpPr>
            <p:cNvPr id="5971" name="Google Shape;5971;p75"/>
            <p:cNvSpPr/>
            <p:nvPr/>
          </p:nvSpPr>
          <p:spPr>
            <a:xfrm>
              <a:off x="-24990275" y="3580925"/>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75"/>
            <p:cNvSpPr/>
            <p:nvPr/>
          </p:nvSpPr>
          <p:spPr>
            <a:xfrm>
              <a:off x="-25041475" y="3668350"/>
              <a:ext cx="52025" cy="52000"/>
            </a:xfrm>
            <a:custGeom>
              <a:rect b="b" l="l" r="r" t="t"/>
              <a:pathLst>
                <a:path extrusionOk="0" h="2080" w="2081">
                  <a:moveTo>
                    <a:pt x="1" y="0"/>
                  </a:moveTo>
                  <a:lnTo>
                    <a:pt x="1" y="2080"/>
                  </a:lnTo>
                  <a:lnTo>
                    <a:pt x="2080" y="2080"/>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75"/>
            <p:cNvSpPr/>
            <p:nvPr/>
          </p:nvSpPr>
          <p:spPr>
            <a:xfrm>
              <a:off x="-25094250" y="3547050"/>
              <a:ext cx="224500" cy="295375"/>
            </a:xfrm>
            <a:custGeom>
              <a:rect b="b" l="l" r="r" t="t"/>
              <a:pathLst>
                <a:path extrusionOk="0" h="11815" w="898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75"/>
            <p:cNvSpPr/>
            <p:nvPr/>
          </p:nvSpPr>
          <p:spPr>
            <a:xfrm>
              <a:off x="-24851650" y="3582300"/>
              <a:ext cx="52800" cy="190825"/>
            </a:xfrm>
            <a:custGeom>
              <a:rect b="b" l="l" r="r" t="t"/>
              <a:pathLst>
                <a:path extrusionOk="0" h="7633" w="2112">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75"/>
            <p:cNvSpPr/>
            <p:nvPr/>
          </p:nvSpPr>
          <p:spPr>
            <a:xfrm>
              <a:off x="-24850875" y="3788050"/>
              <a:ext cx="52025" cy="53600"/>
            </a:xfrm>
            <a:custGeom>
              <a:rect b="b" l="l" r="r" t="t"/>
              <a:pathLst>
                <a:path extrusionOk="0" h="2144" w="2081">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76" name="Google Shape;5976;p75"/>
          <p:cNvSpPr/>
          <p:nvPr/>
        </p:nvSpPr>
        <p:spPr>
          <a:xfrm>
            <a:off x="5303415" y="3678086"/>
            <a:ext cx="352833" cy="241864"/>
          </a:xfrm>
          <a:custGeom>
            <a:rect b="b" l="l" r="r" t="t"/>
            <a:pathLst>
              <a:path extrusionOk="0" h="8121" w="11847">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77" name="Google Shape;5977;p75"/>
          <p:cNvGrpSpPr/>
          <p:nvPr/>
        </p:nvGrpSpPr>
        <p:grpSpPr>
          <a:xfrm>
            <a:off x="7535476" y="2693698"/>
            <a:ext cx="352803" cy="352803"/>
            <a:chOff x="-23245675" y="3148525"/>
            <a:chExt cx="296150" cy="296150"/>
          </a:xfrm>
        </p:grpSpPr>
        <p:sp>
          <p:nvSpPr>
            <p:cNvPr id="5978" name="Google Shape;5978;p75"/>
            <p:cNvSpPr/>
            <p:nvPr/>
          </p:nvSpPr>
          <p:spPr>
            <a:xfrm>
              <a:off x="-23192925" y="3251700"/>
              <a:ext cx="192225" cy="105550"/>
            </a:xfrm>
            <a:custGeom>
              <a:rect b="b" l="l" r="r" t="t"/>
              <a:pathLst>
                <a:path extrusionOk="0" h="4222" w="7689">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75"/>
            <p:cNvSpPr/>
            <p:nvPr/>
          </p:nvSpPr>
          <p:spPr>
            <a:xfrm>
              <a:off x="-23193700" y="3200500"/>
              <a:ext cx="192200" cy="106350"/>
            </a:xfrm>
            <a:custGeom>
              <a:rect b="b" l="l" r="r" t="t"/>
              <a:pathLst>
                <a:path extrusionOk="0" h="4254" w="7688">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75"/>
            <p:cNvSpPr/>
            <p:nvPr/>
          </p:nvSpPr>
          <p:spPr>
            <a:xfrm>
              <a:off x="-23245675" y="3148525"/>
              <a:ext cx="296150" cy="296150"/>
            </a:xfrm>
            <a:custGeom>
              <a:rect b="b" l="l" r="r" t="t"/>
              <a:pathLst>
                <a:path extrusionOk="0" h="11846" w="11846">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81" name="Google Shape;5981;p75"/>
          <p:cNvSpPr/>
          <p:nvPr/>
        </p:nvSpPr>
        <p:spPr>
          <a:xfrm>
            <a:off x="7577658" y="3173040"/>
            <a:ext cx="269323" cy="351910"/>
          </a:xfrm>
          <a:custGeom>
            <a:rect b="b" l="l" r="r" t="t"/>
            <a:pathLst>
              <a:path extrusionOk="0" h="11816" w="9043">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2" name="Google Shape;5982;p75"/>
          <p:cNvGrpSpPr/>
          <p:nvPr/>
        </p:nvGrpSpPr>
        <p:grpSpPr>
          <a:xfrm>
            <a:off x="7535938" y="3622672"/>
            <a:ext cx="351880" cy="352803"/>
            <a:chOff x="-23244900" y="3888100"/>
            <a:chExt cx="295375" cy="296150"/>
          </a:xfrm>
        </p:grpSpPr>
        <p:sp>
          <p:nvSpPr>
            <p:cNvPr id="5983" name="Google Shape;5983;p75"/>
            <p:cNvSpPr/>
            <p:nvPr/>
          </p:nvSpPr>
          <p:spPr>
            <a:xfrm>
              <a:off x="-23106275" y="3958975"/>
              <a:ext cx="18150" cy="17350"/>
            </a:xfrm>
            <a:custGeom>
              <a:rect b="b" l="l" r="r" t="t"/>
              <a:pathLst>
                <a:path extrusionOk="0" h="694" w="726">
                  <a:moveTo>
                    <a:pt x="0" y="0"/>
                  </a:moveTo>
                  <a:lnTo>
                    <a:pt x="0" y="694"/>
                  </a:lnTo>
                  <a:lnTo>
                    <a:pt x="725" y="694"/>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75"/>
            <p:cNvSpPr/>
            <p:nvPr/>
          </p:nvSpPr>
          <p:spPr>
            <a:xfrm>
              <a:off x="-23106275" y="399285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75"/>
            <p:cNvSpPr/>
            <p:nvPr/>
          </p:nvSpPr>
          <p:spPr>
            <a:xfrm>
              <a:off x="-23106275" y="4062950"/>
              <a:ext cx="18150" cy="34675"/>
            </a:xfrm>
            <a:custGeom>
              <a:rect b="b" l="l" r="r" t="t"/>
              <a:pathLst>
                <a:path extrusionOk="0" h="1387" w="726">
                  <a:moveTo>
                    <a:pt x="0" y="0"/>
                  </a:moveTo>
                  <a:lnTo>
                    <a:pt x="0" y="1040"/>
                  </a:lnTo>
                  <a:cubicBezTo>
                    <a:pt x="0" y="1229"/>
                    <a:pt x="158" y="1386"/>
                    <a:pt x="379" y="1386"/>
                  </a:cubicBezTo>
                  <a:cubicBezTo>
                    <a:pt x="568" y="1386"/>
                    <a:pt x="725" y="1229"/>
                    <a:pt x="725" y="1040"/>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75"/>
            <p:cNvSpPr/>
            <p:nvPr/>
          </p:nvSpPr>
          <p:spPr>
            <a:xfrm>
              <a:off x="-23070825" y="3940850"/>
              <a:ext cx="52775" cy="26825"/>
            </a:xfrm>
            <a:custGeom>
              <a:rect b="b" l="l" r="r" t="t"/>
              <a:pathLst>
                <a:path extrusionOk="0" h="1073" w="2111">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75"/>
            <p:cNvSpPr/>
            <p:nvPr/>
          </p:nvSpPr>
          <p:spPr>
            <a:xfrm>
              <a:off x="-23106275" y="3923525"/>
              <a:ext cx="18150" cy="17350"/>
            </a:xfrm>
            <a:custGeom>
              <a:rect b="b" l="l" r="r" t="t"/>
              <a:pathLst>
                <a:path extrusionOk="0" h="694" w="726">
                  <a:moveTo>
                    <a:pt x="347" y="1"/>
                  </a:moveTo>
                  <a:cubicBezTo>
                    <a:pt x="158" y="1"/>
                    <a:pt x="0" y="158"/>
                    <a:pt x="0" y="347"/>
                  </a:cubicBezTo>
                  <a:lnTo>
                    <a:pt x="0" y="694"/>
                  </a:lnTo>
                  <a:lnTo>
                    <a:pt x="725" y="694"/>
                  </a:lnTo>
                  <a:lnTo>
                    <a:pt x="725" y="347"/>
                  </a:ln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75"/>
            <p:cNvSpPr/>
            <p:nvPr/>
          </p:nvSpPr>
          <p:spPr>
            <a:xfrm>
              <a:off x="-23106275" y="4027500"/>
              <a:ext cx="18150" cy="18125"/>
            </a:xfrm>
            <a:custGeom>
              <a:rect b="b" l="l" r="r" t="t"/>
              <a:pathLst>
                <a:path extrusionOk="0" h="725" w="726">
                  <a:moveTo>
                    <a:pt x="0" y="0"/>
                  </a:moveTo>
                  <a:lnTo>
                    <a:pt x="0" y="725"/>
                  </a:lnTo>
                  <a:lnTo>
                    <a:pt x="725" y="72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75"/>
            <p:cNvSpPr/>
            <p:nvPr/>
          </p:nvSpPr>
          <p:spPr>
            <a:xfrm>
              <a:off x="-23244900" y="3888100"/>
              <a:ext cx="295375" cy="296150"/>
            </a:xfrm>
            <a:custGeom>
              <a:rect b="b" l="l" r="r" t="t"/>
              <a:pathLst>
                <a:path extrusionOk="0" h="11846" w="11815">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75"/>
            <p:cNvSpPr/>
            <p:nvPr/>
          </p:nvSpPr>
          <p:spPr>
            <a:xfrm>
              <a:off x="-23070825" y="3975525"/>
              <a:ext cx="43325" cy="26800"/>
            </a:xfrm>
            <a:custGeom>
              <a:rect b="b" l="l" r="r" t="t"/>
              <a:pathLst>
                <a:path extrusionOk="0" h="1072" w="1733">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75"/>
            <p:cNvSpPr/>
            <p:nvPr/>
          </p:nvSpPr>
          <p:spPr>
            <a:xfrm>
              <a:off x="-23158250" y="4097600"/>
              <a:ext cx="121300" cy="52000"/>
            </a:xfrm>
            <a:custGeom>
              <a:rect b="b" l="l" r="r" t="t"/>
              <a:pathLst>
                <a:path extrusionOk="0" h="2080" w="4852">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75"/>
            <p:cNvSpPr/>
            <p:nvPr/>
          </p:nvSpPr>
          <p:spPr>
            <a:xfrm>
              <a:off x="-23176375" y="3940850"/>
              <a:ext cx="52800" cy="26825"/>
            </a:xfrm>
            <a:custGeom>
              <a:rect b="b" l="l" r="r" t="t"/>
              <a:pathLst>
                <a:path extrusionOk="0" h="1073" w="2112">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75"/>
            <p:cNvSpPr/>
            <p:nvPr/>
          </p:nvSpPr>
          <p:spPr>
            <a:xfrm>
              <a:off x="-23166125" y="3976300"/>
              <a:ext cx="44125" cy="26800"/>
            </a:xfrm>
            <a:custGeom>
              <a:rect b="b" l="l" r="r" t="t"/>
              <a:pathLst>
                <a:path extrusionOk="0" h="1072" w="1765">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94" name="Google Shape;5994;p75"/>
          <p:cNvSpPr/>
          <p:nvPr/>
        </p:nvSpPr>
        <p:spPr>
          <a:xfrm>
            <a:off x="6612202" y="4063538"/>
            <a:ext cx="353786" cy="353757"/>
          </a:xfrm>
          <a:custGeom>
            <a:rect b="b" l="l" r="r" t="t"/>
            <a:pathLst>
              <a:path extrusionOk="0" h="11878" w="11879">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75"/>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5996" name="Google Shape;5996;p75"/>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000" name="Shape 6000"/>
        <p:cNvGrpSpPr/>
        <p:nvPr/>
      </p:nvGrpSpPr>
      <p:grpSpPr>
        <a:xfrm>
          <a:off x="0" y="0"/>
          <a:ext cx="0" cy="0"/>
          <a:chOff x="0" y="0"/>
          <a:chExt cx="0" cy="0"/>
        </a:xfrm>
      </p:grpSpPr>
      <p:sp>
        <p:nvSpPr>
          <p:cNvPr id="6001" name="Google Shape;6001;p76"/>
          <p:cNvSpPr/>
          <p:nvPr/>
        </p:nvSpPr>
        <p:spPr>
          <a:xfrm>
            <a:off x="849879" y="1380449"/>
            <a:ext cx="367261" cy="366364"/>
          </a:xfrm>
          <a:custGeom>
            <a:rect b="b" l="l" r="r" t="t"/>
            <a:pathLst>
              <a:path extrusionOk="0" h="12666" w="12697">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02" name="Google Shape;6002;p76"/>
          <p:cNvGrpSpPr/>
          <p:nvPr/>
        </p:nvGrpSpPr>
        <p:grpSpPr>
          <a:xfrm>
            <a:off x="850004" y="1823018"/>
            <a:ext cx="367261" cy="367261"/>
            <a:chOff x="-65145700" y="3727425"/>
            <a:chExt cx="317425" cy="317425"/>
          </a:xfrm>
        </p:grpSpPr>
        <p:sp>
          <p:nvSpPr>
            <p:cNvPr id="6003" name="Google Shape;6003;p76"/>
            <p:cNvSpPr/>
            <p:nvPr/>
          </p:nvSpPr>
          <p:spPr>
            <a:xfrm>
              <a:off x="-65145700" y="3769150"/>
              <a:ext cx="275675" cy="275700"/>
            </a:xfrm>
            <a:custGeom>
              <a:rect b="b" l="l" r="r" t="t"/>
              <a:pathLst>
                <a:path extrusionOk="0" h="11028" w="11027">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76"/>
            <p:cNvSpPr/>
            <p:nvPr/>
          </p:nvSpPr>
          <p:spPr>
            <a:xfrm>
              <a:off x="-64977150" y="3727425"/>
              <a:ext cx="148875" cy="147300"/>
            </a:xfrm>
            <a:custGeom>
              <a:rect b="b" l="l" r="r" t="t"/>
              <a:pathLst>
                <a:path extrusionOk="0" h="5892" w="5955">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05" name="Google Shape;6005;p76"/>
          <p:cNvGrpSpPr/>
          <p:nvPr/>
        </p:nvGrpSpPr>
        <p:grpSpPr>
          <a:xfrm>
            <a:off x="853201" y="2251933"/>
            <a:ext cx="360868" cy="367261"/>
            <a:chOff x="-65144125" y="4094450"/>
            <a:chExt cx="311900" cy="317425"/>
          </a:xfrm>
        </p:grpSpPr>
        <p:sp>
          <p:nvSpPr>
            <p:cNvPr id="6006" name="Google Shape;6006;p76"/>
            <p:cNvSpPr/>
            <p:nvPr/>
          </p:nvSpPr>
          <p:spPr>
            <a:xfrm>
              <a:off x="-65079550" y="4183450"/>
              <a:ext cx="185900" cy="185900"/>
            </a:xfrm>
            <a:custGeom>
              <a:rect b="b" l="l" r="r" t="t"/>
              <a:pathLst>
                <a:path extrusionOk="0" h="7436" w="7436">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76"/>
            <p:cNvSpPr/>
            <p:nvPr/>
          </p:nvSpPr>
          <p:spPr>
            <a:xfrm>
              <a:off x="-65039375" y="4094450"/>
              <a:ext cx="104775" cy="19700"/>
            </a:xfrm>
            <a:custGeom>
              <a:rect b="b" l="l" r="r" t="t"/>
              <a:pathLst>
                <a:path extrusionOk="0" h="788" w="4191">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76"/>
            <p:cNvSpPr/>
            <p:nvPr/>
          </p:nvSpPr>
          <p:spPr>
            <a:xfrm>
              <a:off x="-65144125" y="4121025"/>
              <a:ext cx="311900" cy="290850"/>
            </a:xfrm>
            <a:custGeom>
              <a:rect b="b" l="l" r="r" t="t"/>
              <a:pathLst>
                <a:path extrusionOk="0" h="11634" w="12476">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09" name="Google Shape;6009;p76"/>
          <p:cNvSpPr/>
          <p:nvPr/>
        </p:nvSpPr>
        <p:spPr>
          <a:xfrm>
            <a:off x="3057429" y="1379076"/>
            <a:ext cx="369083" cy="369112"/>
          </a:xfrm>
          <a:custGeom>
            <a:rect b="b" l="l" r="r" t="t"/>
            <a:pathLst>
              <a:path extrusionOk="0" h="12761" w="1276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10" name="Google Shape;6010;p76"/>
          <p:cNvGrpSpPr/>
          <p:nvPr/>
        </p:nvGrpSpPr>
        <p:grpSpPr>
          <a:xfrm>
            <a:off x="3056770" y="1822628"/>
            <a:ext cx="370645" cy="368042"/>
            <a:chOff x="-63250675" y="3744075"/>
            <a:chExt cx="320350" cy="318100"/>
          </a:xfrm>
        </p:grpSpPr>
        <p:sp>
          <p:nvSpPr>
            <p:cNvPr id="6011" name="Google Shape;6011;p76"/>
            <p:cNvSpPr/>
            <p:nvPr/>
          </p:nvSpPr>
          <p:spPr>
            <a:xfrm>
              <a:off x="-63126250" y="3744075"/>
              <a:ext cx="195925" cy="192875"/>
            </a:xfrm>
            <a:custGeom>
              <a:rect b="b" l="l" r="r" t="t"/>
              <a:pathLst>
                <a:path extrusionOk="0" h="7715" w="7837">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76"/>
            <p:cNvSpPr/>
            <p:nvPr/>
          </p:nvSpPr>
          <p:spPr>
            <a:xfrm>
              <a:off x="-63190025" y="3814050"/>
              <a:ext cx="186675" cy="185900"/>
            </a:xfrm>
            <a:custGeom>
              <a:rect b="b" l="l" r="r" t="t"/>
              <a:pathLst>
                <a:path extrusionOk="0" h="7436" w="7467">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76"/>
            <p:cNvSpPr/>
            <p:nvPr/>
          </p:nvSpPr>
          <p:spPr>
            <a:xfrm>
              <a:off x="-63250675" y="3751050"/>
              <a:ext cx="311125" cy="311125"/>
            </a:xfrm>
            <a:custGeom>
              <a:rect b="b" l="l" r="r" t="t"/>
              <a:pathLst>
                <a:path extrusionOk="0" h="12445" w="12445">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14" name="Google Shape;6014;p76"/>
          <p:cNvGrpSpPr/>
          <p:nvPr/>
        </p:nvGrpSpPr>
        <p:grpSpPr>
          <a:xfrm>
            <a:off x="3058462" y="2251933"/>
            <a:ext cx="367261" cy="367261"/>
            <a:chOff x="-63250675" y="4110200"/>
            <a:chExt cx="317425" cy="317425"/>
          </a:xfrm>
        </p:grpSpPr>
        <p:sp>
          <p:nvSpPr>
            <p:cNvPr id="6015" name="Google Shape;6015;p76"/>
            <p:cNvSpPr/>
            <p:nvPr/>
          </p:nvSpPr>
          <p:spPr>
            <a:xfrm>
              <a:off x="-63007300" y="4153725"/>
              <a:ext cx="30725" cy="29750"/>
            </a:xfrm>
            <a:custGeom>
              <a:rect b="b" l="l" r="r" t="t"/>
              <a:pathLst>
                <a:path extrusionOk="0" h="1190" w="1229">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76"/>
            <p:cNvSpPr/>
            <p:nvPr/>
          </p:nvSpPr>
          <p:spPr>
            <a:xfrm>
              <a:off x="-63203425" y="4159025"/>
              <a:ext cx="222925" cy="222150"/>
            </a:xfrm>
            <a:custGeom>
              <a:rect b="b" l="l" r="r" t="t"/>
              <a:pathLst>
                <a:path extrusionOk="0" h="8886" w="8917">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76"/>
            <p:cNvSpPr/>
            <p:nvPr/>
          </p:nvSpPr>
          <p:spPr>
            <a:xfrm>
              <a:off x="-63102600" y="4401625"/>
              <a:ext cx="20500" cy="26000"/>
            </a:xfrm>
            <a:custGeom>
              <a:rect b="b" l="l" r="r" t="t"/>
              <a:pathLst>
                <a:path extrusionOk="0" h="1040" w="820">
                  <a:moveTo>
                    <a:pt x="0" y="0"/>
                  </a:moveTo>
                  <a:lnTo>
                    <a:pt x="0" y="630"/>
                  </a:lnTo>
                  <a:cubicBezTo>
                    <a:pt x="0" y="882"/>
                    <a:pt x="189" y="1040"/>
                    <a:pt x="441" y="1040"/>
                  </a:cubicBezTo>
                  <a:cubicBezTo>
                    <a:pt x="662" y="1040"/>
                    <a:pt x="819" y="851"/>
                    <a:pt x="819" y="630"/>
                  </a:cubicBezTo>
                  <a:lnTo>
                    <a:pt x="8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76"/>
            <p:cNvSpPr/>
            <p:nvPr/>
          </p:nvSpPr>
          <p:spPr>
            <a:xfrm>
              <a:off x="-63006525" y="4354350"/>
              <a:ext cx="29950" cy="29975"/>
            </a:xfrm>
            <a:custGeom>
              <a:rect b="b" l="l" r="r" t="t"/>
              <a:pathLst>
                <a:path extrusionOk="0" h="1199" w="1198">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76"/>
            <p:cNvSpPr/>
            <p:nvPr/>
          </p:nvSpPr>
          <p:spPr>
            <a:xfrm>
              <a:off x="-62960825" y="4258275"/>
              <a:ext cx="27575" cy="20500"/>
            </a:xfrm>
            <a:custGeom>
              <a:rect b="b" l="l" r="r" t="t"/>
              <a:pathLst>
                <a:path extrusionOk="0" h="820" w="1103">
                  <a:moveTo>
                    <a:pt x="0" y="0"/>
                  </a:moveTo>
                  <a:lnTo>
                    <a:pt x="0" y="441"/>
                  </a:lnTo>
                  <a:lnTo>
                    <a:pt x="0" y="819"/>
                  </a:lnTo>
                  <a:lnTo>
                    <a:pt x="662" y="819"/>
                  </a:lnTo>
                  <a:cubicBezTo>
                    <a:pt x="914" y="819"/>
                    <a:pt x="1071" y="630"/>
                    <a:pt x="1071" y="378"/>
                  </a:cubicBezTo>
                  <a:cubicBezTo>
                    <a:pt x="1103" y="189"/>
                    <a:pt x="914"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76"/>
            <p:cNvSpPr/>
            <p:nvPr/>
          </p:nvSpPr>
          <p:spPr>
            <a:xfrm>
              <a:off x="-63250675" y="4259050"/>
              <a:ext cx="26800" cy="20500"/>
            </a:xfrm>
            <a:custGeom>
              <a:rect b="b" l="l" r="r" t="t"/>
              <a:pathLst>
                <a:path extrusionOk="0" h="820" w="1072">
                  <a:moveTo>
                    <a:pt x="410" y="1"/>
                  </a:moveTo>
                  <a:cubicBezTo>
                    <a:pt x="158" y="1"/>
                    <a:pt x="0" y="190"/>
                    <a:pt x="0" y="410"/>
                  </a:cubicBezTo>
                  <a:cubicBezTo>
                    <a:pt x="0" y="631"/>
                    <a:pt x="221" y="820"/>
                    <a:pt x="410" y="820"/>
                  </a:cubicBezTo>
                  <a:lnTo>
                    <a:pt x="1071" y="820"/>
                  </a:lnTo>
                  <a:lnTo>
                    <a:pt x="1071" y="442"/>
                  </a:lnTo>
                  <a:lnTo>
                    <a:pt x="10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76"/>
            <p:cNvSpPr/>
            <p:nvPr/>
          </p:nvSpPr>
          <p:spPr>
            <a:xfrm>
              <a:off x="-63208950" y="4354350"/>
              <a:ext cx="29175" cy="29975"/>
            </a:xfrm>
            <a:custGeom>
              <a:rect b="b" l="l" r="r" t="t"/>
              <a:pathLst>
                <a:path extrusionOk="0" h="1199" w="1167">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76"/>
            <p:cNvSpPr/>
            <p:nvPr/>
          </p:nvSpPr>
          <p:spPr>
            <a:xfrm>
              <a:off x="-63208150" y="4153725"/>
              <a:ext cx="30725" cy="29750"/>
            </a:xfrm>
            <a:custGeom>
              <a:rect b="b" l="l" r="r" t="t"/>
              <a:pathLst>
                <a:path extrusionOk="0" h="1190" w="1229">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76"/>
            <p:cNvSpPr/>
            <p:nvPr/>
          </p:nvSpPr>
          <p:spPr>
            <a:xfrm>
              <a:off x="-63102600" y="4110200"/>
              <a:ext cx="20500" cy="27600"/>
            </a:xfrm>
            <a:custGeom>
              <a:rect b="b" l="l" r="r" t="t"/>
              <a:pathLst>
                <a:path extrusionOk="0" h="1104" w="820">
                  <a:moveTo>
                    <a:pt x="441" y="0"/>
                  </a:moveTo>
                  <a:cubicBezTo>
                    <a:pt x="221" y="0"/>
                    <a:pt x="0" y="221"/>
                    <a:pt x="0" y="410"/>
                  </a:cubicBezTo>
                  <a:lnTo>
                    <a:pt x="0" y="1103"/>
                  </a:lnTo>
                  <a:lnTo>
                    <a:pt x="819" y="1103"/>
                  </a:lnTo>
                  <a:lnTo>
                    <a:pt x="819" y="410"/>
                  </a:lnTo>
                  <a:cubicBezTo>
                    <a:pt x="819" y="158"/>
                    <a:pt x="630" y="0"/>
                    <a:pt x="4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4" name="Google Shape;6024;p76"/>
          <p:cNvGrpSpPr/>
          <p:nvPr/>
        </p:nvGrpSpPr>
        <p:grpSpPr>
          <a:xfrm>
            <a:off x="1737509" y="2749028"/>
            <a:ext cx="359075" cy="358844"/>
            <a:chOff x="-61351725" y="3372400"/>
            <a:chExt cx="310350" cy="310150"/>
          </a:xfrm>
        </p:grpSpPr>
        <p:sp>
          <p:nvSpPr>
            <p:cNvPr id="6025" name="Google Shape;6025;p76"/>
            <p:cNvSpPr/>
            <p:nvPr/>
          </p:nvSpPr>
          <p:spPr>
            <a:xfrm>
              <a:off x="-61165050" y="3558875"/>
              <a:ext cx="19700" cy="19700"/>
            </a:xfrm>
            <a:custGeom>
              <a:rect b="b" l="l" r="r" t="t"/>
              <a:pathLst>
                <a:path extrusionOk="0" h="788" w="788">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76"/>
            <p:cNvSpPr/>
            <p:nvPr/>
          </p:nvSpPr>
          <p:spPr>
            <a:xfrm>
              <a:off x="-61247750" y="3476175"/>
              <a:ext cx="19700" cy="19700"/>
            </a:xfrm>
            <a:custGeom>
              <a:rect b="b" l="l" r="r" t="t"/>
              <a:pathLst>
                <a:path extrusionOk="0" h="788" w="788">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76"/>
            <p:cNvSpPr/>
            <p:nvPr/>
          </p:nvSpPr>
          <p:spPr>
            <a:xfrm>
              <a:off x="-61351725" y="3372400"/>
              <a:ext cx="310350" cy="310150"/>
            </a:xfrm>
            <a:custGeom>
              <a:rect b="b" l="l" r="r" t="t"/>
              <a:pathLst>
                <a:path extrusionOk="0" h="12406" w="12414">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28" name="Google Shape;6028;p76"/>
          <p:cNvGrpSpPr/>
          <p:nvPr/>
        </p:nvGrpSpPr>
        <p:grpSpPr>
          <a:xfrm>
            <a:off x="1733864" y="3212084"/>
            <a:ext cx="366364" cy="333534"/>
            <a:chOff x="-61354875" y="3751050"/>
            <a:chExt cx="316650" cy="288275"/>
          </a:xfrm>
        </p:grpSpPr>
        <p:sp>
          <p:nvSpPr>
            <p:cNvPr id="6029" name="Google Shape;6029;p76"/>
            <p:cNvSpPr/>
            <p:nvPr/>
          </p:nvSpPr>
          <p:spPr>
            <a:xfrm>
              <a:off x="-61200500" y="3875475"/>
              <a:ext cx="41775" cy="41000"/>
            </a:xfrm>
            <a:custGeom>
              <a:rect b="b" l="l" r="r" t="t"/>
              <a:pathLst>
                <a:path extrusionOk="0" h="1640" w="1671">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76"/>
            <p:cNvSpPr/>
            <p:nvPr/>
          </p:nvSpPr>
          <p:spPr>
            <a:xfrm>
              <a:off x="-61293425" y="3813275"/>
              <a:ext cx="192975" cy="165425"/>
            </a:xfrm>
            <a:custGeom>
              <a:rect b="b" l="l" r="r" t="t"/>
              <a:pathLst>
                <a:path extrusionOk="0" h="6617" w="7719">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76"/>
            <p:cNvSpPr/>
            <p:nvPr/>
          </p:nvSpPr>
          <p:spPr>
            <a:xfrm>
              <a:off x="-61354875" y="3751050"/>
              <a:ext cx="316650" cy="288275"/>
            </a:xfrm>
            <a:custGeom>
              <a:rect b="b" l="l" r="r" t="t"/>
              <a:pathLst>
                <a:path extrusionOk="0" h="11531" w="12666">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2" name="Google Shape;6032;p76"/>
          <p:cNvGrpSpPr/>
          <p:nvPr/>
        </p:nvGrpSpPr>
        <p:grpSpPr>
          <a:xfrm>
            <a:off x="1733864" y="3653724"/>
            <a:ext cx="366364" cy="367290"/>
            <a:chOff x="-61354875" y="4101525"/>
            <a:chExt cx="316650" cy="317450"/>
          </a:xfrm>
        </p:grpSpPr>
        <p:sp>
          <p:nvSpPr>
            <p:cNvPr id="6033" name="Google Shape;6033;p76"/>
            <p:cNvSpPr/>
            <p:nvPr/>
          </p:nvSpPr>
          <p:spPr>
            <a:xfrm>
              <a:off x="-61172925" y="4240150"/>
              <a:ext cx="62225" cy="145750"/>
            </a:xfrm>
            <a:custGeom>
              <a:rect b="b" l="l" r="r" t="t"/>
              <a:pathLst>
                <a:path extrusionOk="0" h="5830" w="2489">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76"/>
            <p:cNvSpPr/>
            <p:nvPr/>
          </p:nvSpPr>
          <p:spPr>
            <a:xfrm>
              <a:off x="-61354875" y="4101525"/>
              <a:ext cx="316650" cy="317450"/>
            </a:xfrm>
            <a:custGeom>
              <a:rect b="b" l="l" r="r" t="t"/>
              <a:pathLst>
                <a:path extrusionOk="0" h="12698" w="12666">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35" name="Google Shape;6035;p76"/>
          <p:cNvGrpSpPr/>
          <p:nvPr/>
        </p:nvGrpSpPr>
        <p:grpSpPr>
          <a:xfrm>
            <a:off x="3950299" y="2745600"/>
            <a:ext cx="368157" cy="365699"/>
            <a:chOff x="-59470075" y="3308975"/>
            <a:chExt cx="318200" cy="316075"/>
          </a:xfrm>
        </p:grpSpPr>
        <p:sp>
          <p:nvSpPr>
            <p:cNvPr id="6036" name="Google Shape;6036;p76"/>
            <p:cNvSpPr/>
            <p:nvPr/>
          </p:nvSpPr>
          <p:spPr>
            <a:xfrm>
              <a:off x="-59403925" y="3522625"/>
              <a:ext cx="21275" cy="20500"/>
            </a:xfrm>
            <a:custGeom>
              <a:rect b="b" l="l" r="r" t="t"/>
              <a:pathLst>
                <a:path extrusionOk="0" h="820" w="851">
                  <a:moveTo>
                    <a:pt x="0" y="1"/>
                  </a:moveTo>
                  <a:lnTo>
                    <a:pt x="0" y="820"/>
                  </a:lnTo>
                  <a:lnTo>
                    <a:pt x="851" y="820"/>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76"/>
            <p:cNvSpPr/>
            <p:nvPr/>
          </p:nvSpPr>
          <p:spPr>
            <a:xfrm>
              <a:off x="-593621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76"/>
            <p:cNvSpPr/>
            <p:nvPr/>
          </p:nvSpPr>
          <p:spPr>
            <a:xfrm>
              <a:off x="-593212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76"/>
            <p:cNvSpPr/>
            <p:nvPr/>
          </p:nvSpPr>
          <p:spPr>
            <a:xfrm>
              <a:off x="-59279475" y="3522625"/>
              <a:ext cx="20500" cy="20500"/>
            </a:xfrm>
            <a:custGeom>
              <a:rect b="b" l="l" r="r" t="t"/>
              <a:pathLst>
                <a:path extrusionOk="0" h="820" w="820">
                  <a:moveTo>
                    <a:pt x="0" y="1"/>
                  </a:moveTo>
                  <a:lnTo>
                    <a:pt x="0" y="820"/>
                  </a:lnTo>
                  <a:lnTo>
                    <a:pt x="819" y="820"/>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76"/>
            <p:cNvSpPr/>
            <p:nvPr/>
          </p:nvSpPr>
          <p:spPr>
            <a:xfrm>
              <a:off x="-59470075" y="3418825"/>
              <a:ext cx="317425" cy="206225"/>
            </a:xfrm>
            <a:custGeom>
              <a:rect b="b" l="l" r="r" t="t"/>
              <a:pathLst>
                <a:path extrusionOk="0" h="8249" w="12697">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76"/>
            <p:cNvSpPr/>
            <p:nvPr/>
          </p:nvSpPr>
          <p:spPr>
            <a:xfrm>
              <a:off x="-59238525" y="3522625"/>
              <a:ext cx="20500" cy="20500"/>
            </a:xfrm>
            <a:custGeom>
              <a:rect b="b" l="l" r="r" t="t"/>
              <a:pathLst>
                <a:path extrusionOk="0" h="820" w="820">
                  <a:moveTo>
                    <a:pt x="0" y="1"/>
                  </a:moveTo>
                  <a:lnTo>
                    <a:pt x="0" y="820"/>
                  </a:lnTo>
                  <a:lnTo>
                    <a:pt x="820" y="820"/>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76"/>
            <p:cNvSpPr/>
            <p:nvPr/>
          </p:nvSpPr>
          <p:spPr>
            <a:xfrm>
              <a:off x="-59292875" y="3308975"/>
              <a:ext cx="106350" cy="41400"/>
            </a:xfrm>
            <a:custGeom>
              <a:rect b="b" l="l" r="r" t="t"/>
              <a:pathLst>
                <a:path extrusionOk="0" h="1656" w="4254">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76"/>
            <p:cNvSpPr/>
            <p:nvPr/>
          </p:nvSpPr>
          <p:spPr>
            <a:xfrm>
              <a:off x="-59214100" y="3371400"/>
              <a:ext cx="62225" cy="68550"/>
            </a:xfrm>
            <a:custGeom>
              <a:rect b="b" l="l" r="r" t="t"/>
              <a:pathLst>
                <a:path extrusionOk="0" h="2742" w="2489">
                  <a:moveTo>
                    <a:pt x="410" y="1"/>
                  </a:moveTo>
                  <a:cubicBezTo>
                    <a:pt x="158" y="1"/>
                    <a:pt x="0" y="190"/>
                    <a:pt x="0" y="379"/>
                  </a:cubicBezTo>
                  <a:lnTo>
                    <a:pt x="0" y="2742"/>
                  </a:lnTo>
                  <a:lnTo>
                    <a:pt x="2489" y="2742"/>
                  </a:lnTo>
                  <a:lnTo>
                    <a:pt x="2489" y="379"/>
                  </a:lnTo>
                  <a:cubicBezTo>
                    <a:pt x="2458" y="190"/>
                    <a:pt x="2268"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76"/>
            <p:cNvSpPr/>
            <p:nvPr/>
          </p:nvSpPr>
          <p:spPr>
            <a:xfrm>
              <a:off x="-59297600" y="3392600"/>
              <a:ext cx="62250" cy="48150"/>
            </a:xfrm>
            <a:custGeom>
              <a:rect b="b" l="l" r="r" t="t"/>
              <a:pathLst>
                <a:path extrusionOk="0" h="1926" w="249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45" name="Google Shape;6045;p76"/>
          <p:cNvGrpSpPr/>
          <p:nvPr/>
        </p:nvGrpSpPr>
        <p:grpSpPr>
          <a:xfrm>
            <a:off x="1295729" y="1381305"/>
            <a:ext cx="367261" cy="364686"/>
            <a:chOff x="-64781025" y="3361050"/>
            <a:chExt cx="317425" cy="315200"/>
          </a:xfrm>
        </p:grpSpPr>
        <p:sp>
          <p:nvSpPr>
            <p:cNvPr id="6046" name="Google Shape;6046;p76"/>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76"/>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76"/>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76"/>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50" name="Google Shape;6050;p76"/>
          <p:cNvSpPr/>
          <p:nvPr/>
        </p:nvSpPr>
        <p:spPr>
          <a:xfrm>
            <a:off x="1295604" y="1823911"/>
            <a:ext cx="367261" cy="365438"/>
          </a:xfrm>
          <a:custGeom>
            <a:rect b="b" l="l" r="r" t="t"/>
            <a:pathLst>
              <a:path extrusionOk="0" h="12634" w="12697">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76"/>
          <p:cNvSpPr/>
          <p:nvPr/>
        </p:nvSpPr>
        <p:spPr>
          <a:xfrm>
            <a:off x="1322938" y="2251913"/>
            <a:ext cx="312592" cy="367261"/>
          </a:xfrm>
          <a:custGeom>
            <a:rect b="b" l="l" r="r" t="t"/>
            <a:pathLst>
              <a:path extrusionOk="0" h="12697" w="10807">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76"/>
          <p:cNvSpPr/>
          <p:nvPr/>
        </p:nvSpPr>
        <p:spPr>
          <a:xfrm>
            <a:off x="3508223" y="1420554"/>
            <a:ext cx="366335" cy="286155"/>
          </a:xfrm>
          <a:custGeom>
            <a:rect b="b" l="l" r="r" t="t"/>
            <a:pathLst>
              <a:path extrusionOk="0" h="9893" w="12665">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53" name="Google Shape;6053;p76"/>
          <p:cNvGrpSpPr/>
          <p:nvPr/>
        </p:nvGrpSpPr>
        <p:grpSpPr>
          <a:xfrm>
            <a:off x="3500129" y="1822744"/>
            <a:ext cx="382765" cy="367810"/>
            <a:chOff x="-62890750" y="3747425"/>
            <a:chExt cx="330825" cy="317900"/>
          </a:xfrm>
        </p:grpSpPr>
        <p:sp>
          <p:nvSpPr>
            <p:cNvPr id="6054" name="Google Shape;6054;p76"/>
            <p:cNvSpPr/>
            <p:nvPr/>
          </p:nvSpPr>
          <p:spPr>
            <a:xfrm>
              <a:off x="-62890750" y="3747425"/>
              <a:ext cx="313500" cy="195825"/>
            </a:xfrm>
            <a:custGeom>
              <a:rect b="b" l="l" r="r" t="t"/>
              <a:pathLst>
                <a:path extrusionOk="0" h="7833" w="1254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76"/>
            <p:cNvSpPr/>
            <p:nvPr/>
          </p:nvSpPr>
          <p:spPr>
            <a:xfrm>
              <a:off x="-62874975" y="3869075"/>
              <a:ext cx="315050" cy="196250"/>
            </a:xfrm>
            <a:custGeom>
              <a:rect b="b" l="l" r="r" t="t"/>
              <a:pathLst>
                <a:path extrusionOk="0" h="7850" w="12602">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76"/>
            <p:cNvSpPr/>
            <p:nvPr/>
          </p:nvSpPr>
          <p:spPr>
            <a:xfrm>
              <a:off x="-62751325" y="3834525"/>
              <a:ext cx="15775" cy="26800"/>
            </a:xfrm>
            <a:custGeom>
              <a:rect b="b" l="l" r="r" t="t"/>
              <a:pathLst>
                <a:path extrusionOk="0" h="1072" w="631">
                  <a:moveTo>
                    <a:pt x="630" y="1"/>
                  </a:moveTo>
                  <a:cubicBezTo>
                    <a:pt x="410" y="221"/>
                    <a:pt x="158" y="599"/>
                    <a:pt x="0" y="1072"/>
                  </a:cubicBezTo>
                  <a:lnTo>
                    <a:pt x="630" y="1072"/>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76"/>
            <p:cNvSpPr/>
            <p:nvPr/>
          </p:nvSpPr>
          <p:spPr>
            <a:xfrm>
              <a:off x="-62715100" y="3950300"/>
              <a:ext cx="15775" cy="26025"/>
            </a:xfrm>
            <a:custGeom>
              <a:rect b="b" l="l" r="r" t="t"/>
              <a:pathLst>
                <a:path extrusionOk="0" h="1041" w="631">
                  <a:moveTo>
                    <a:pt x="1" y="1"/>
                  </a:moveTo>
                  <a:lnTo>
                    <a:pt x="1" y="1041"/>
                  </a:lnTo>
                  <a:cubicBezTo>
                    <a:pt x="253" y="852"/>
                    <a:pt x="473" y="47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76"/>
            <p:cNvSpPr/>
            <p:nvPr/>
          </p:nvSpPr>
          <p:spPr>
            <a:xfrm>
              <a:off x="-62751325" y="3950300"/>
              <a:ext cx="15775" cy="26025"/>
            </a:xfrm>
            <a:custGeom>
              <a:rect b="b" l="l" r="r" t="t"/>
              <a:pathLst>
                <a:path extrusionOk="0" h="1041" w="631">
                  <a:moveTo>
                    <a:pt x="0" y="1"/>
                  </a:moveTo>
                  <a:cubicBezTo>
                    <a:pt x="158" y="473"/>
                    <a:pt x="410" y="852"/>
                    <a:pt x="630" y="1041"/>
                  </a:cubicBez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76"/>
            <p:cNvSpPr/>
            <p:nvPr/>
          </p:nvSpPr>
          <p:spPr>
            <a:xfrm>
              <a:off x="-62822225" y="3881000"/>
              <a:ext cx="44125" cy="48075"/>
            </a:xfrm>
            <a:custGeom>
              <a:rect b="b" l="l" r="r" t="t"/>
              <a:pathLst>
                <a:path extrusionOk="0" h="1923" w="1765">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76"/>
            <p:cNvSpPr/>
            <p:nvPr/>
          </p:nvSpPr>
          <p:spPr>
            <a:xfrm>
              <a:off x="-62715100" y="3833750"/>
              <a:ext cx="15775" cy="26800"/>
            </a:xfrm>
            <a:custGeom>
              <a:rect b="b" l="l" r="r" t="t"/>
              <a:pathLst>
                <a:path extrusionOk="0" h="1072" w="631">
                  <a:moveTo>
                    <a:pt x="1" y="0"/>
                  </a:moveTo>
                  <a:lnTo>
                    <a:pt x="1" y="1071"/>
                  </a:lnTo>
                  <a:lnTo>
                    <a:pt x="631" y="1071"/>
                  </a:lnTo>
                  <a:cubicBezTo>
                    <a:pt x="505" y="599"/>
                    <a:pt x="253" y="189"/>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76"/>
            <p:cNvSpPr/>
            <p:nvPr/>
          </p:nvSpPr>
          <p:spPr>
            <a:xfrm>
              <a:off x="-62758425" y="3881000"/>
              <a:ext cx="22875" cy="48075"/>
            </a:xfrm>
            <a:custGeom>
              <a:rect b="b" l="l" r="r" t="t"/>
              <a:pathLst>
                <a:path extrusionOk="0" h="1923" w="915">
                  <a:moveTo>
                    <a:pt x="95" y="0"/>
                  </a:moveTo>
                  <a:cubicBezTo>
                    <a:pt x="64" y="316"/>
                    <a:pt x="1" y="631"/>
                    <a:pt x="1" y="977"/>
                  </a:cubicBezTo>
                  <a:cubicBezTo>
                    <a:pt x="1" y="1324"/>
                    <a:pt x="64" y="1670"/>
                    <a:pt x="95" y="1922"/>
                  </a:cubicBezTo>
                  <a:lnTo>
                    <a:pt x="914" y="1922"/>
                  </a:lnTo>
                  <a:lnTo>
                    <a:pt x="9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76"/>
            <p:cNvSpPr/>
            <p:nvPr/>
          </p:nvSpPr>
          <p:spPr>
            <a:xfrm>
              <a:off x="-62715100" y="3809325"/>
              <a:ext cx="74850" cy="51225"/>
            </a:xfrm>
            <a:custGeom>
              <a:rect b="b" l="l" r="r" t="t"/>
              <a:pathLst>
                <a:path extrusionOk="0" h="2049" w="2994">
                  <a:moveTo>
                    <a:pt x="1" y="1"/>
                  </a:moveTo>
                  <a:lnTo>
                    <a:pt x="1" y="32"/>
                  </a:lnTo>
                  <a:cubicBezTo>
                    <a:pt x="631" y="253"/>
                    <a:pt x="1198" y="1009"/>
                    <a:pt x="1481" y="2048"/>
                  </a:cubicBezTo>
                  <a:lnTo>
                    <a:pt x="2994" y="2048"/>
                  </a:lnTo>
                  <a:cubicBezTo>
                    <a:pt x="2426" y="946"/>
                    <a:pt x="1324"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76"/>
            <p:cNvSpPr/>
            <p:nvPr/>
          </p:nvSpPr>
          <p:spPr>
            <a:xfrm>
              <a:off x="-62715875" y="3950300"/>
              <a:ext cx="75625" cy="51225"/>
            </a:xfrm>
            <a:custGeom>
              <a:rect b="b" l="l" r="r" t="t"/>
              <a:pathLst>
                <a:path extrusionOk="0" h="2049" w="3025">
                  <a:moveTo>
                    <a:pt x="1512" y="1"/>
                  </a:moveTo>
                  <a:cubicBezTo>
                    <a:pt x="1229" y="1009"/>
                    <a:pt x="662" y="1765"/>
                    <a:pt x="0" y="1986"/>
                  </a:cubicBezTo>
                  <a:lnTo>
                    <a:pt x="0" y="2049"/>
                  </a:lnTo>
                  <a:lnTo>
                    <a:pt x="32" y="2049"/>
                  </a:lnTo>
                  <a:cubicBezTo>
                    <a:pt x="1355" y="1891"/>
                    <a:pt x="2457" y="1104"/>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76"/>
            <p:cNvSpPr/>
            <p:nvPr/>
          </p:nvSpPr>
          <p:spPr>
            <a:xfrm>
              <a:off x="-62811200" y="3949525"/>
              <a:ext cx="75650" cy="52000"/>
            </a:xfrm>
            <a:custGeom>
              <a:rect b="b" l="l" r="r" t="t"/>
              <a:pathLst>
                <a:path extrusionOk="0" h="2080" w="3026">
                  <a:moveTo>
                    <a:pt x="1" y="0"/>
                  </a:moveTo>
                  <a:cubicBezTo>
                    <a:pt x="600" y="1166"/>
                    <a:pt x="1702" y="1954"/>
                    <a:pt x="3025" y="2080"/>
                  </a:cubicBezTo>
                  <a:lnTo>
                    <a:pt x="3025" y="2017"/>
                  </a:lnTo>
                  <a:cubicBezTo>
                    <a:pt x="2364" y="1796"/>
                    <a:pt x="1860" y="1040"/>
                    <a:pt x="1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76"/>
            <p:cNvSpPr/>
            <p:nvPr/>
          </p:nvSpPr>
          <p:spPr>
            <a:xfrm>
              <a:off x="-62673350" y="3881000"/>
              <a:ext cx="44125" cy="48075"/>
            </a:xfrm>
            <a:custGeom>
              <a:rect b="b" l="l" r="r" t="t"/>
              <a:pathLst>
                <a:path extrusionOk="0" h="1923" w="1765">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76"/>
            <p:cNvSpPr/>
            <p:nvPr/>
          </p:nvSpPr>
          <p:spPr>
            <a:xfrm>
              <a:off x="-62810400" y="3810125"/>
              <a:ext cx="75625" cy="51200"/>
            </a:xfrm>
            <a:custGeom>
              <a:rect b="b" l="l" r="r" t="t"/>
              <a:pathLst>
                <a:path extrusionOk="0" h="2048" w="3025">
                  <a:moveTo>
                    <a:pt x="2993" y="0"/>
                  </a:moveTo>
                  <a:cubicBezTo>
                    <a:pt x="1702" y="158"/>
                    <a:pt x="599" y="945"/>
                    <a:pt x="0" y="2048"/>
                  </a:cubicBezTo>
                  <a:lnTo>
                    <a:pt x="1544" y="2048"/>
                  </a:lnTo>
                  <a:cubicBezTo>
                    <a:pt x="1828" y="1008"/>
                    <a:pt x="2363" y="284"/>
                    <a:pt x="3025" y="32"/>
                  </a:cubicBezTo>
                  <a:lnTo>
                    <a:pt x="3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76"/>
            <p:cNvSpPr/>
            <p:nvPr/>
          </p:nvSpPr>
          <p:spPr>
            <a:xfrm>
              <a:off x="-62715100" y="3881000"/>
              <a:ext cx="22850" cy="48075"/>
            </a:xfrm>
            <a:custGeom>
              <a:rect b="b" l="l" r="r" t="t"/>
              <a:pathLst>
                <a:path extrusionOk="0" h="1923" w="914">
                  <a:moveTo>
                    <a:pt x="1" y="0"/>
                  </a:moveTo>
                  <a:lnTo>
                    <a:pt x="1" y="1922"/>
                  </a:lnTo>
                  <a:lnTo>
                    <a:pt x="851" y="1922"/>
                  </a:lnTo>
                  <a:cubicBezTo>
                    <a:pt x="883" y="1607"/>
                    <a:pt x="914" y="1292"/>
                    <a:pt x="914" y="977"/>
                  </a:cubicBezTo>
                  <a:cubicBezTo>
                    <a:pt x="914" y="662"/>
                    <a:pt x="883" y="316"/>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8" name="Google Shape;6068;p76"/>
          <p:cNvGrpSpPr/>
          <p:nvPr/>
        </p:nvGrpSpPr>
        <p:grpSpPr>
          <a:xfrm>
            <a:off x="3507881" y="2252381"/>
            <a:ext cx="367261" cy="366364"/>
            <a:chOff x="-62884425" y="4111775"/>
            <a:chExt cx="317425" cy="316650"/>
          </a:xfrm>
        </p:grpSpPr>
        <p:sp>
          <p:nvSpPr>
            <p:cNvPr id="6069" name="Google Shape;6069;p76"/>
            <p:cNvSpPr/>
            <p:nvPr/>
          </p:nvSpPr>
          <p:spPr>
            <a:xfrm>
              <a:off x="-62884425" y="4325225"/>
              <a:ext cx="317425" cy="103200"/>
            </a:xfrm>
            <a:custGeom>
              <a:rect b="b" l="l" r="r" t="t"/>
              <a:pathLst>
                <a:path extrusionOk="0" h="4128" w="12697">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76"/>
            <p:cNvSpPr/>
            <p:nvPr/>
          </p:nvSpPr>
          <p:spPr>
            <a:xfrm>
              <a:off x="-62884425" y="4111775"/>
              <a:ext cx="317425" cy="193000"/>
            </a:xfrm>
            <a:custGeom>
              <a:rect b="b" l="l" r="r" t="t"/>
              <a:pathLst>
                <a:path extrusionOk="0" h="7720" w="12697">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1" name="Google Shape;6071;p76"/>
          <p:cNvGrpSpPr/>
          <p:nvPr/>
        </p:nvGrpSpPr>
        <p:grpSpPr>
          <a:xfrm>
            <a:off x="2180515" y="2748450"/>
            <a:ext cx="365438" cy="360001"/>
            <a:chOff x="-60991775" y="3376900"/>
            <a:chExt cx="315850" cy="311150"/>
          </a:xfrm>
        </p:grpSpPr>
        <p:sp>
          <p:nvSpPr>
            <p:cNvPr id="6072" name="Google Shape;6072;p76"/>
            <p:cNvSpPr/>
            <p:nvPr/>
          </p:nvSpPr>
          <p:spPr>
            <a:xfrm>
              <a:off x="-60991000" y="3376900"/>
              <a:ext cx="315075" cy="311150"/>
            </a:xfrm>
            <a:custGeom>
              <a:rect b="b" l="l" r="r" t="t"/>
              <a:pathLst>
                <a:path extrusionOk="0" h="12446" w="12603">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76"/>
            <p:cNvSpPr/>
            <p:nvPr/>
          </p:nvSpPr>
          <p:spPr>
            <a:xfrm>
              <a:off x="-60991775" y="3404275"/>
              <a:ext cx="174875" cy="89250"/>
            </a:xfrm>
            <a:custGeom>
              <a:rect b="b" l="l" r="r" t="t"/>
              <a:pathLst>
                <a:path extrusionOk="0" h="3570" w="6995">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76"/>
            <p:cNvSpPr/>
            <p:nvPr/>
          </p:nvSpPr>
          <p:spPr>
            <a:xfrm>
              <a:off x="-60795650" y="3513975"/>
              <a:ext cx="89000" cy="173300"/>
            </a:xfrm>
            <a:custGeom>
              <a:rect b="b" l="l" r="r" t="t"/>
              <a:pathLst>
                <a:path extrusionOk="0" h="6932" w="356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5" name="Google Shape;6075;p76"/>
          <p:cNvGrpSpPr/>
          <p:nvPr/>
        </p:nvGrpSpPr>
        <p:grpSpPr>
          <a:xfrm>
            <a:off x="2180052" y="3199314"/>
            <a:ext cx="366364" cy="359075"/>
            <a:chOff x="-60988625" y="3740800"/>
            <a:chExt cx="316650" cy="310350"/>
          </a:xfrm>
        </p:grpSpPr>
        <p:sp>
          <p:nvSpPr>
            <p:cNvPr id="6076" name="Google Shape;6076;p76"/>
            <p:cNvSpPr/>
            <p:nvPr/>
          </p:nvSpPr>
          <p:spPr>
            <a:xfrm>
              <a:off x="-60988625" y="3740800"/>
              <a:ext cx="311125" cy="310350"/>
            </a:xfrm>
            <a:custGeom>
              <a:rect b="b" l="l" r="r" t="t"/>
              <a:pathLst>
                <a:path extrusionOk="0" h="12414" w="12445">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76"/>
            <p:cNvSpPr/>
            <p:nvPr/>
          </p:nvSpPr>
          <p:spPr>
            <a:xfrm>
              <a:off x="-60742100" y="3920375"/>
              <a:ext cx="68550" cy="55175"/>
            </a:xfrm>
            <a:custGeom>
              <a:rect b="b" l="l" r="r" t="t"/>
              <a:pathLst>
                <a:path extrusionOk="0" h="2207" w="2742">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76"/>
            <p:cNvSpPr/>
            <p:nvPr/>
          </p:nvSpPr>
          <p:spPr>
            <a:xfrm>
              <a:off x="-60740525" y="3741600"/>
              <a:ext cx="68550" cy="158325"/>
            </a:xfrm>
            <a:custGeom>
              <a:rect b="b" l="l" r="r" t="t"/>
              <a:pathLst>
                <a:path extrusionOk="0" h="6333" w="2742">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9" name="Google Shape;6079;p76"/>
          <p:cNvGrpSpPr/>
          <p:nvPr/>
        </p:nvGrpSpPr>
        <p:grpSpPr>
          <a:xfrm>
            <a:off x="2180052" y="3654765"/>
            <a:ext cx="366364" cy="365207"/>
            <a:chOff x="-60987850" y="4100950"/>
            <a:chExt cx="316650" cy="315650"/>
          </a:xfrm>
        </p:grpSpPr>
        <p:sp>
          <p:nvSpPr>
            <p:cNvPr id="6080" name="Google Shape;6080;p76"/>
            <p:cNvSpPr/>
            <p:nvPr/>
          </p:nvSpPr>
          <p:spPr>
            <a:xfrm>
              <a:off x="-60987850" y="4355925"/>
              <a:ext cx="315875" cy="60675"/>
            </a:xfrm>
            <a:custGeom>
              <a:rect b="b" l="l" r="r" t="t"/>
              <a:pathLst>
                <a:path extrusionOk="0" h="2427" w="12635">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76"/>
            <p:cNvSpPr/>
            <p:nvPr/>
          </p:nvSpPr>
          <p:spPr>
            <a:xfrm>
              <a:off x="-60987050" y="4100950"/>
              <a:ext cx="315850" cy="123475"/>
            </a:xfrm>
            <a:custGeom>
              <a:rect b="b" l="l" r="r" t="t"/>
              <a:pathLst>
                <a:path extrusionOk="0" h="4939" w="12634">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76"/>
            <p:cNvSpPr/>
            <p:nvPr/>
          </p:nvSpPr>
          <p:spPr>
            <a:xfrm>
              <a:off x="-60757075" y="4245675"/>
              <a:ext cx="61475" cy="89025"/>
            </a:xfrm>
            <a:custGeom>
              <a:rect b="b" l="l" r="r" t="t"/>
              <a:pathLst>
                <a:path extrusionOk="0" h="3561" w="2459">
                  <a:moveTo>
                    <a:pt x="1" y="0"/>
                  </a:moveTo>
                  <a:lnTo>
                    <a:pt x="1" y="3560"/>
                  </a:lnTo>
                  <a:lnTo>
                    <a:pt x="2458" y="3560"/>
                  </a:lnTo>
                  <a:lnTo>
                    <a:pt x="24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76"/>
            <p:cNvSpPr/>
            <p:nvPr/>
          </p:nvSpPr>
          <p:spPr>
            <a:xfrm>
              <a:off x="-60861025"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76"/>
            <p:cNvSpPr/>
            <p:nvPr/>
          </p:nvSpPr>
          <p:spPr>
            <a:xfrm>
              <a:off x="-60964200" y="4245675"/>
              <a:ext cx="62225" cy="89025"/>
            </a:xfrm>
            <a:custGeom>
              <a:rect b="b" l="l" r="r" t="t"/>
              <a:pathLst>
                <a:path extrusionOk="0" h="3561" w="2489">
                  <a:moveTo>
                    <a:pt x="0" y="0"/>
                  </a:moveTo>
                  <a:lnTo>
                    <a:pt x="0" y="3560"/>
                  </a:lnTo>
                  <a:lnTo>
                    <a:pt x="2489" y="356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5" name="Google Shape;6085;p76"/>
          <p:cNvGrpSpPr/>
          <p:nvPr/>
        </p:nvGrpSpPr>
        <p:grpSpPr>
          <a:xfrm>
            <a:off x="3949836" y="3200225"/>
            <a:ext cx="369083" cy="357253"/>
            <a:chOff x="-59447250" y="3706150"/>
            <a:chExt cx="319000" cy="308775"/>
          </a:xfrm>
        </p:grpSpPr>
        <p:sp>
          <p:nvSpPr>
            <p:cNvPr id="6086" name="Google Shape;6086;p76"/>
            <p:cNvSpPr/>
            <p:nvPr/>
          </p:nvSpPr>
          <p:spPr>
            <a:xfrm>
              <a:off x="-59381875" y="3922750"/>
              <a:ext cx="79575" cy="29950"/>
            </a:xfrm>
            <a:custGeom>
              <a:rect b="b" l="l" r="r" t="t"/>
              <a:pathLst>
                <a:path extrusionOk="0" h="1198" w="3183">
                  <a:moveTo>
                    <a:pt x="1607" y="0"/>
                  </a:moveTo>
                  <a:cubicBezTo>
                    <a:pt x="820" y="0"/>
                    <a:pt x="190" y="504"/>
                    <a:pt x="1" y="1197"/>
                  </a:cubicBezTo>
                  <a:lnTo>
                    <a:pt x="3183" y="1197"/>
                  </a:lnTo>
                  <a:cubicBezTo>
                    <a:pt x="3025" y="536"/>
                    <a:pt x="2363"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76"/>
            <p:cNvSpPr/>
            <p:nvPr/>
          </p:nvSpPr>
          <p:spPr>
            <a:xfrm>
              <a:off x="-59364550" y="3861525"/>
              <a:ext cx="43350" cy="40900"/>
            </a:xfrm>
            <a:custGeom>
              <a:rect b="b" l="l" r="r" t="t"/>
              <a:pathLst>
                <a:path extrusionOk="0" h="1636" w="1734">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76"/>
            <p:cNvSpPr/>
            <p:nvPr/>
          </p:nvSpPr>
          <p:spPr>
            <a:xfrm>
              <a:off x="-59447250" y="3706150"/>
              <a:ext cx="319000" cy="308775"/>
            </a:xfrm>
            <a:custGeom>
              <a:rect b="b" l="l" r="r" t="t"/>
              <a:pathLst>
                <a:path extrusionOk="0" h="12351" w="1276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76"/>
            <p:cNvSpPr/>
            <p:nvPr/>
          </p:nvSpPr>
          <p:spPr>
            <a:xfrm>
              <a:off x="-59293650" y="3740025"/>
              <a:ext cx="14175" cy="14200"/>
            </a:xfrm>
            <a:custGeom>
              <a:rect b="b" l="l" r="r" t="t"/>
              <a:pathLst>
                <a:path extrusionOk="0" h="568" w="567">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0" name="Google Shape;6090;p76"/>
          <p:cNvGrpSpPr/>
          <p:nvPr/>
        </p:nvGrpSpPr>
        <p:grpSpPr>
          <a:xfrm>
            <a:off x="1738564" y="1381536"/>
            <a:ext cx="368186" cy="364224"/>
            <a:chOff x="-64406125" y="3362225"/>
            <a:chExt cx="318225" cy="314800"/>
          </a:xfrm>
        </p:grpSpPr>
        <p:sp>
          <p:nvSpPr>
            <p:cNvPr id="6091" name="Google Shape;6091;p76"/>
            <p:cNvSpPr/>
            <p:nvPr/>
          </p:nvSpPr>
          <p:spPr>
            <a:xfrm>
              <a:off x="-64332100" y="3362225"/>
              <a:ext cx="170150" cy="199025"/>
            </a:xfrm>
            <a:custGeom>
              <a:rect b="b" l="l" r="r" t="t"/>
              <a:pathLst>
                <a:path extrusionOk="0" h="7961" w="6806">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76"/>
            <p:cNvSpPr/>
            <p:nvPr/>
          </p:nvSpPr>
          <p:spPr>
            <a:xfrm>
              <a:off x="-64406125" y="3559050"/>
              <a:ext cx="318225" cy="117975"/>
            </a:xfrm>
            <a:custGeom>
              <a:rect b="b" l="l" r="r" t="t"/>
              <a:pathLst>
                <a:path extrusionOk="0" h="4719" w="12729">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3" name="Google Shape;6093;p76"/>
          <p:cNvSpPr/>
          <p:nvPr/>
        </p:nvSpPr>
        <p:spPr>
          <a:xfrm>
            <a:off x="1801771" y="1823000"/>
            <a:ext cx="241524" cy="367261"/>
          </a:xfrm>
          <a:custGeom>
            <a:rect b="b" l="l" r="r" t="t"/>
            <a:pathLst>
              <a:path extrusionOk="0" h="12697" w="835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4" name="Google Shape;6094;p76"/>
          <p:cNvGrpSpPr/>
          <p:nvPr/>
        </p:nvGrpSpPr>
        <p:grpSpPr>
          <a:xfrm>
            <a:off x="1739027" y="2252381"/>
            <a:ext cx="367261" cy="366364"/>
            <a:chOff x="-64410850" y="4094450"/>
            <a:chExt cx="317425" cy="316650"/>
          </a:xfrm>
        </p:grpSpPr>
        <p:sp>
          <p:nvSpPr>
            <p:cNvPr id="6095" name="Google Shape;6095;p76"/>
            <p:cNvSpPr/>
            <p:nvPr/>
          </p:nvSpPr>
          <p:spPr>
            <a:xfrm>
              <a:off x="-64410850" y="4348850"/>
              <a:ext cx="317425" cy="62250"/>
            </a:xfrm>
            <a:custGeom>
              <a:rect b="b" l="l" r="r" t="t"/>
              <a:pathLst>
                <a:path extrusionOk="0" h="2490" w="12697">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76"/>
            <p:cNvSpPr/>
            <p:nvPr/>
          </p:nvSpPr>
          <p:spPr>
            <a:xfrm>
              <a:off x="-64315550" y="4094450"/>
              <a:ext cx="122100" cy="192200"/>
            </a:xfrm>
            <a:custGeom>
              <a:rect b="b" l="l" r="r" t="t"/>
              <a:pathLst>
                <a:path extrusionOk="0" h="7688" w="4884">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76"/>
            <p:cNvSpPr/>
            <p:nvPr/>
          </p:nvSpPr>
          <p:spPr>
            <a:xfrm>
              <a:off x="-64335250" y="4307100"/>
              <a:ext cx="161500" cy="21300"/>
            </a:xfrm>
            <a:custGeom>
              <a:rect b="b" l="l" r="r" t="t"/>
              <a:pathLst>
                <a:path extrusionOk="0" h="852" w="6460">
                  <a:moveTo>
                    <a:pt x="1167" y="1"/>
                  </a:moveTo>
                  <a:cubicBezTo>
                    <a:pt x="631" y="1"/>
                    <a:pt x="190" y="379"/>
                    <a:pt x="1" y="851"/>
                  </a:cubicBezTo>
                  <a:lnTo>
                    <a:pt x="6459" y="851"/>
                  </a:lnTo>
                  <a:cubicBezTo>
                    <a:pt x="6302" y="379"/>
                    <a:pt x="5861"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98" name="Google Shape;6098;p76"/>
          <p:cNvSpPr/>
          <p:nvPr/>
        </p:nvSpPr>
        <p:spPr>
          <a:xfrm>
            <a:off x="3983247" y="1379900"/>
            <a:ext cx="319882" cy="367463"/>
          </a:xfrm>
          <a:custGeom>
            <a:rect b="b" l="l" r="r" t="t"/>
            <a:pathLst>
              <a:path extrusionOk="0" h="12704" w="11059">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99" name="Google Shape;6099;p76"/>
          <p:cNvGrpSpPr/>
          <p:nvPr/>
        </p:nvGrpSpPr>
        <p:grpSpPr>
          <a:xfrm>
            <a:off x="3960575" y="1822454"/>
            <a:ext cx="365467" cy="368389"/>
            <a:chOff x="-62516625" y="3743175"/>
            <a:chExt cx="315875" cy="318400"/>
          </a:xfrm>
        </p:grpSpPr>
        <p:sp>
          <p:nvSpPr>
            <p:cNvPr id="6100" name="Google Shape;6100;p76"/>
            <p:cNvSpPr/>
            <p:nvPr/>
          </p:nvSpPr>
          <p:spPr>
            <a:xfrm>
              <a:off x="-62334675" y="3884950"/>
              <a:ext cx="62250" cy="145725"/>
            </a:xfrm>
            <a:custGeom>
              <a:rect b="b" l="l" r="r" t="t"/>
              <a:pathLst>
                <a:path extrusionOk="0" h="5829" w="249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76"/>
            <p:cNvSpPr/>
            <p:nvPr/>
          </p:nvSpPr>
          <p:spPr>
            <a:xfrm>
              <a:off x="-62516625" y="3743175"/>
              <a:ext cx="315875" cy="318400"/>
            </a:xfrm>
            <a:custGeom>
              <a:rect b="b" l="l" r="r" t="t"/>
              <a:pathLst>
                <a:path extrusionOk="0" h="12736" w="12635">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2" name="Google Shape;6102;p76"/>
          <p:cNvGrpSpPr/>
          <p:nvPr/>
        </p:nvGrpSpPr>
        <p:grpSpPr>
          <a:xfrm>
            <a:off x="3967415" y="2272426"/>
            <a:ext cx="351786" cy="326274"/>
            <a:chOff x="-62511900" y="4129100"/>
            <a:chExt cx="304050" cy="282000"/>
          </a:xfrm>
        </p:grpSpPr>
        <p:sp>
          <p:nvSpPr>
            <p:cNvPr id="6103" name="Google Shape;6103;p76"/>
            <p:cNvSpPr/>
            <p:nvPr/>
          </p:nvSpPr>
          <p:spPr>
            <a:xfrm>
              <a:off x="-62414225" y="4203925"/>
              <a:ext cx="206375" cy="207175"/>
            </a:xfrm>
            <a:custGeom>
              <a:rect b="b" l="l" r="r" t="t"/>
              <a:pathLst>
                <a:path extrusionOk="0" h="8287" w="8255">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76"/>
            <p:cNvSpPr/>
            <p:nvPr/>
          </p:nvSpPr>
          <p:spPr>
            <a:xfrm>
              <a:off x="-62511100" y="4129100"/>
              <a:ext cx="159900" cy="74850"/>
            </a:xfrm>
            <a:custGeom>
              <a:rect b="b" l="l" r="r" t="t"/>
              <a:pathLst>
                <a:path extrusionOk="0" h="2994" w="6396">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76"/>
            <p:cNvSpPr/>
            <p:nvPr/>
          </p:nvSpPr>
          <p:spPr>
            <a:xfrm>
              <a:off x="-62511100" y="4207075"/>
              <a:ext cx="110275" cy="59875"/>
            </a:xfrm>
            <a:custGeom>
              <a:rect b="b" l="l" r="r" t="t"/>
              <a:pathLst>
                <a:path extrusionOk="0" h="2395" w="4411">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76"/>
            <p:cNvSpPr/>
            <p:nvPr/>
          </p:nvSpPr>
          <p:spPr>
            <a:xfrm>
              <a:off x="-62511100" y="4329950"/>
              <a:ext cx="106350" cy="59875"/>
            </a:xfrm>
            <a:custGeom>
              <a:rect b="b" l="l" r="r" t="t"/>
              <a:pathLst>
                <a:path extrusionOk="0" h="2395" w="4254">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76"/>
            <p:cNvSpPr/>
            <p:nvPr/>
          </p:nvSpPr>
          <p:spPr>
            <a:xfrm>
              <a:off x="-62511900" y="4268500"/>
              <a:ext cx="78000" cy="60675"/>
            </a:xfrm>
            <a:custGeom>
              <a:rect b="b" l="l" r="r" t="t"/>
              <a:pathLst>
                <a:path extrusionOk="0" h="2427" w="312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8" name="Google Shape;6108;p76"/>
          <p:cNvGrpSpPr/>
          <p:nvPr/>
        </p:nvGrpSpPr>
        <p:grpSpPr>
          <a:xfrm>
            <a:off x="2645537" y="2744820"/>
            <a:ext cx="310770" cy="367261"/>
            <a:chOff x="-60597975" y="3367475"/>
            <a:chExt cx="268600" cy="317425"/>
          </a:xfrm>
        </p:grpSpPr>
        <p:sp>
          <p:nvSpPr>
            <p:cNvPr id="6109" name="Google Shape;6109;p76"/>
            <p:cNvSpPr/>
            <p:nvPr/>
          </p:nvSpPr>
          <p:spPr>
            <a:xfrm>
              <a:off x="-60535750" y="3495075"/>
              <a:ext cx="206375" cy="82725"/>
            </a:xfrm>
            <a:custGeom>
              <a:rect b="b" l="l" r="r" t="t"/>
              <a:pathLst>
                <a:path extrusionOk="0" h="3309" w="8255">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76"/>
            <p:cNvSpPr/>
            <p:nvPr/>
          </p:nvSpPr>
          <p:spPr>
            <a:xfrm>
              <a:off x="-60432575" y="3367475"/>
              <a:ext cx="20500" cy="47275"/>
            </a:xfrm>
            <a:custGeom>
              <a:rect b="b" l="l" r="r" t="t"/>
              <a:pathLst>
                <a:path extrusionOk="0" h="1891" w="820">
                  <a:moveTo>
                    <a:pt x="1" y="0"/>
                  </a:moveTo>
                  <a:lnTo>
                    <a:pt x="1" y="1891"/>
                  </a:lnTo>
                  <a:cubicBezTo>
                    <a:pt x="127" y="1765"/>
                    <a:pt x="221" y="1639"/>
                    <a:pt x="379" y="1639"/>
                  </a:cubicBezTo>
                  <a:cubicBezTo>
                    <a:pt x="600" y="1639"/>
                    <a:pt x="694" y="1765"/>
                    <a:pt x="820" y="1891"/>
                  </a:cubicBezTo>
                  <a:lnTo>
                    <a:pt x="8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76"/>
            <p:cNvSpPr/>
            <p:nvPr/>
          </p:nvSpPr>
          <p:spPr>
            <a:xfrm>
              <a:off x="-60535750" y="3367475"/>
              <a:ext cx="206375" cy="107150"/>
            </a:xfrm>
            <a:custGeom>
              <a:rect b="b" l="l" r="r" t="t"/>
              <a:pathLst>
                <a:path extrusionOk="0" h="4286" w="8255">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76"/>
            <p:cNvSpPr/>
            <p:nvPr/>
          </p:nvSpPr>
          <p:spPr>
            <a:xfrm>
              <a:off x="-60597975" y="3368175"/>
              <a:ext cx="40200" cy="316725"/>
            </a:xfrm>
            <a:custGeom>
              <a:rect b="b" l="l" r="r" t="t"/>
              <a:pathLst>
                <a:path extrusionOk="0" h="12669" w="1608">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76"/>
            <p:cNvSpPr/>
            <p:nvPr/>
          </p:nvSpPr>
          <p:spPr>
            <a:xfrm>
              <a:off x="-60535750" y="3597450"/>
              <a:ext cx="206375" cy="86675"/>
            </a:xfrm>
            <a:custGeom>
              <a:rect b="b" l="l" r="r" t="t"/>
              <a:pathLst>
                <a:path extrusionOk="0" h="3467" w="8255">
                  <a:moveTo>
                    <a:pt x="1" y="1"/>
                  </a:moveTo>
                  <a:lnTo>
                    <a:pt x="1" y="3466"/>
                  </a:lnTo>
                  <a:lnTo>
                    <a:pt x="7026" y="3466"/>
                  </a:lnTo>
                  <a:cubicBezTo>
                    <a:pt x="7720" y="3466"/>
                    <a:pt x="8255" y="2931"/>
                    <a:pt x="8255" y="2206"/>
                  </a:cubicBezTo>
                  <a:lnTo>
                    <a:pt x="82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14" name="Google Shape;6114;p76"/>
          <p:cNvSpPr/>
          <p:nvPr/>
        </p:nvSpPr>
        <p:spPr>
          <a:xfrm>
            <a:off x="2616264" y="3196331"/>
            <a:ext cx="369083" cy="365005"/>
          </a:xfrm>
          <a:custGeom>
            <a:rect b="b" l="l" r="r" t="t"/>
            <a:pathLst>
              <a:path extrusionOk="0" h="12619" w="1276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15" name="Google Shape;6115;p76"/>
          <p:cNvGrpSpPr/>
          <p:nvPr/>
        </p:nvGrpSpPr>
        <p:grpSpPr>
          <a:xfrm>
            <a:off x="2617740" y="3706136"/>
            <a:ext cx="366364" cy="262465"/>
            <a:chOff x="-60621600" y="4145650"/>
            <a:chExt cx="316650" cy="226850"/>
          </a:xfrm>
        </p:grpSpPr>
        <p:sp>
          <p:nvSpPr>
            <p:cNvPr id="6116" name="Google Shape;6116;p76"/>
            <p:cNvSpPr/>
            <p:nvPr/>
          </p:nvSpPr>
          <p:spPr>
            <a:xfrm>
              <a:off x="-60463275" y="4249600"/>
              <a:ext cx="61450" cy="60675"/>
            </a:xfrm>
            <a:custGeom>
              <a:rect b="b" l="l" r="r" t="t"/>
              <a:pathLst>
                <a:path extrusionOk="0" h="2427" w="2458">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76"/>
            <p:cNvSpPr/>
            <p:nvPr/>
          </p:nvSpPr>
          <p:spPr>
            <a:xfrm>
              <a:off x="-60526300" y="4249600"/>
              <a:ext cx="48075" cy="60675"/>
            </a:xfrm>
            <a:custGeom>
              <a:rect b="b" l="l" r="r" t="t"/>
              <a:pathLst>
                <a:path extrusionOk="0" h="2427" w="1923">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76"/>
            <p:cNvSpPr/>
            <p:nvPr/>
          </p:nvSpPr>
          <p:spPr>
            <a:xfrm>
              <a:off x="-60621600" y="4145650"/>
              <a:ext cx="316650" cy="226850"/>
            </a:xfrm>
            <a:custGeom>
              <a:rect b="b" l="l" r="r" t="t"/>
              <a:pathLst>
                <a:path extrusionOk="0" h="9074" w="12666">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9" name="Google Shape;6119;p76"/>
          <p:cNvGrpSpPr/>
          <p:nvPr/>
        </p:nvGrpSpPr>
        <p:grpSpPr>
          <a:xfrm>
            <a:off x="3954392" y="3654635"/>
            <a:ext cx="359972" cy="365467"/>
            <a:chOff x="-59400775" y="4084200"/>
            <a:chExt cx="311125" cy="315875"/>
          </a:xfrm>
        </p:grpSpPr>
        <p:sp>
          <p:nvSpPr>
            <p:cNvPr id="6120" name="Google Shape;6120;p76"/>
            <p:cNvSpPr/>
            <p:nvPr/>
          </p:nvSpPr>
          <p:spPr>
            <a:xfrm>
              <a:off x="-59400775" y="4317350"/>
              <a:ext cx="89800" cy="82725"/>
            </a:xfrm>
            <a:custGeom>
              <a:rect b="b" l="l" r="r" t="t"/>
              <a:pathLst>
                <a:path extrusionOk="0" h="3309" w="3592">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76"/>
            <p:cNvSpPr/>
            <p:nvPr/>
          </p:nvSpPr>
          <p:spPr>
            <a:xfrm>
              <a:off x="-59400000" y="4084200"/>
              <a:ext cx="89825" cy="212700"/>
            </a:xfrm>
            <a:custGeom>
              <a:rect b="b" l="l" r="r" t="t"/>
              <a:pathLst>
                <a:path extrusionOk="0" h="8508" w="3593">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76"/>
            <p:cNvSpPr/>
            <p:nvPr/>
          </p:nvSpPr>
          <p:spPr>
            <a:xfrm>
              <a:off x="-59290500" y="4317350"/>
              <a:ext cx="89800" cy="82725"/>
            </a:xfrm>
            <a:custGeom>
              <a:rect b="b" l="l" r="r" t="t"/>
              <a:pathLst>
                <a:path extrusionOk="0" h="3309" w="3592">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76"/>
            <p:cNvSpPr/>
            <p:nvPr/>
          </p:nvSpPr>
          <p:spPr>
            <a:xfrm>
              <a:off x="-59290500" y="4084200"/>
              <a:ext cx="89800" cy="212700"/>
            </a:xfrm>
            <a:custGeom>
              <a:rect b="b" l="l" r="r" t="t"/>
              <a:pathLst>
                <a:path extrusionOk="0" h="8508" w="3592">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76"/>
            <p:cNvSpPr/>
            <p:nvPr/>
          </p:nvSpPr>
          <p:spPr>
            <a:xfrm>
              <a:off x="-59181025" y="4317350"/>
              <a:ext cx="89800" cy="82725"/>
            </a:xfrm>
            <a:custGeom>
              <a:rect b="b" l="l" r="r" t="t"/>
              <a:pathLst>
                <a:path extrusionOk="0" h="3309" w="3592">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76"/>
            <p:cNvSpPr/>
            <p:nvPr/>
          </p:nvSpPr>
          <p:spPr>
            <a:xfrm>
              <a:off x="-59179450" y="4084200"/>
              <a:ext cx="89800" cy="212700"/>
            </a:xfrm>
            <a:custGeom>
              <a:rect b="b" l="l" r="r" t="t"/>
              <a:pathLst>
                <a:path extrusionOk="0" h="8508" w="3592">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6" name="Google Shape;6126;p76"/>
          <p:cNvGrpSpPr/>
          <p:nvPr/>
        </p:nvGrpSpPr>
        <p:grpSpPr>
          <a:xfrm>
            <a:off x="2178486" y="1380466"/>
            <a:ext cx="365438" cy="366364"/>
            <a:chOff x="-64044600" y="3360375"/>
            <a:chExt cx="315850" cy="316650"/>
          </a:xfrm>
        </p:grpSpPr>
        <p:sp>
          <p:nvSpPr>
            <p:cNvPr id="6127" name="Google Shape;6127;p76"/>
            <p:cNvSpPr/>
            <p:nvPr/>
          </p:nvSpPr>
          <p:spPr>
            <a:xfrm>
              <a:off x="-63980025" y="3532875"/>
              <a:ext cx="185900" cy="144150"/>
            </a:xfrm>
            <a:custGeom>
              <a:rect b="b" l="l" r="r" t="t"/>
              <a:pathLst>
                <a:path extrusionOk="0" h="5766" w="7436">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76"/>
            <p:cNvSpPr/>
            <p:nvPr/>
          </p:nvSpPr>
          <p:spPr>
            <a:xfrm>
              <a:off x="-64044600" y="3360375"/>
              <a:ext cx="315850" cy="152825"/>
            </a:xfrm>
            <a:custGeom>
              <a:rect b="b" l="l" r="r" t="t"/>
              <a:pathLst>
                <a:path extrusionOk="0" h="6113" w="12634">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76"/>
            <p:cNvSpPr/>
            <p:nvPr/>
          </p:nvSpPr>
          <p:spPr>
            <a:xfrm>
              <a:off x="-63945375" y="3408425"/>
              <a:ext cx="117375" cy="103200"/>
            </a:xfrm>
            <a:custGeom>
              <a:rect b="b" l="l" r="r" t="t"/>
              <a:pathLst>
                <a:path extrusionOk="0" h="4128" w="4695">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76"/>
          <p:cNvGrpSpPr/>
          <p:nvPr/>
        </p:nvGrpSpPr>
        <p:grpSpPr>
          <a:xfrm>
            <a:off x="2204909" y="1823018"/>
            <a:ext cx="312592" cy="367261"/>
            <a:chOff x="-64022550" y="3727425"/>
            <a:chExt cx="270175" cy="317425"/>
          </a:xfrm>
        </p:grpSpPr>
        <p:sp>
          <p:nvSpPr>
            <p:cNvPr id="6131" name="Google Shape;6131;p76"/>
            <p:cNvSpPr/>
            <p:nvPr/>
          </p:nvSpPr>
          <p:spPr>
            <a:xfrm>
              <a:off x="-64022550" y="3912500"/>
              <a:ext cx="270175" cy="90600"/>
            </a:xfrm>
            <a:custGeom>
              <a:rect b="b" l="l" r="r" t="t"/>
              <a:pathLst>
                <a:path extrusionOk="0" h="3624" w="10807">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76"/>
            <p:cNvSpPr/>
            <p:nvPr/>
          </p:nvSpPr>
          <p:spPr>
            <a:xfrm>
              <a:off x="-64000500" y="4023550"/>
              <a:ext cx="227650" cy="21300"/>
            </a:xfrm>
            <a:custGeom>
              <a:rect b="b" l="l" r="r" t="t"/>
              <a:pathLst>
                <a:path extrusionOk="0" h="852" w="9106">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76"/>
            <p:cNvSpPr/>
            <p:nvPr/>
          </p:nvSpPr>
          <p:spPr>
            <a:xfrm>
              <a:off x="-63960325" y="3727425"/>
              <a:ext cx="144925" cy="165425"/>
            </a:xfrm>
            <a:custGeom>
              <a:rect b="b" l="l" r="r" t="t"/>
              <a:pathLst>
                <a:path extrusionOk="0" h="6617" w="5797">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4" name="Google Shape;6134;p76"/>
          <p:cNvGrpSpPr/>
          <p:nvPr/>
        </p:nvGrpSpPr>
        <p:grpSpPr>
          <a:xfrm>
            <a:off x="2229047" y="2251918"/>
            <a:ext cx="264317" cy="367290"/>
            <a:chOff x="-64001300" y="4093650"/>
            <a:chExt cx="228450" cy="317450"/>
          </a:xfrm>
        </p:grpSpPr>
        <p:sp>
          <p:nvSpPr>
            <p:cNvPr id="6135" name="Google Shape;6135;p76"/>
            <p:cNvSpPr/>
            <p:nvPr/>
          </p:nvSpPr>
          <p:spPr>
            <a:xfrm>
              <a:off x="-63933550" y="4328375"/>
              <a:ext cx="93750" cy="40975"/>
            </a:xfrm>
            <a:custGeom>
              <a:rect b="b" l="l" r="r" t="t"/>
              <a:pathLst>
                <a:path extrusionOk="0" h="1639" w="3750">
                  <a:moveTo>
                    <a:pt x="1859" y="0"/>
                  </a:moveTo>
                  <a:cubicBezTo>
                    <a:pt x="1009" y="0"/>
                    <a:pt x="315" y="662"/>
                    <a:pt x="0" y="1638"/>
                  </a:cubicBezTo>
                  <a:lnTo>
                    <a:pt x="3749" y="1638"/>
                  </a:lnTo>
                  <a:cubicBezTo>
                    <a:pt x="3434" y="662"/>
                    <a:pt x="271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76"/>
            <p:cNvSpPr/>
            <p:nvPr/>
          </p:nvSpPr>
          <p:spPr>
            <a:xfrm>
              <a:off x="-63980025" y="4135400"/>
              <a:ext cx="185900" cy="234725"/>
            </a:xfrm>
            <a:custGeom>
              <a:rect b="b" l="l" r="r" t="t"/>
              <a:pathLst>
                <a:path extrusionOk="0" h="9389" w="7436">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76"/>
            <p:cNvSpPr/>
            <p:nvPr/>
          </p:nvSpPr>
          <p:spPr>
            <a:xfrm>
              <a:off x="-64001300" y="4389800"/>
              <a:ext cx="228450" cy="21300"/>
            </a:xfrm>
            <a:custGeom>
              <a:rect b="b" l="l" r="r" t="t"/>
              <a:pathLst>
                <a:path extrusionOk="0" h="852" w="9138">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76"/>
            <p:cNvSpPr/>
            <p:nvPr/>
          </p:nvSpPr>
          <p:spPr>
            <a:xfrm>
              <a:off x="-64001300" y="4093650"/>
              <a:ext cx="226875" cy="20500"/>
            </a:xfrm>
            <a:custGeom>
              <a:rect b="b" l="l" r="r" t="t"/>
              <a:pathLst>
                <a:path extrusionOk="0" h="820" w="9075">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9" name="Google Shape;6139;p76"/>
          <p:cNvGrpSpPr/>
          <p:nvPr/>
        </p:nvGrpSpPr>
        <p:grpSpPr>
          <a:xfrm>
            <a:off x="848051" y="2745210"/>
            <a:ext cx="359972" cy="366480"/>
            <a:chOff x="-62148800" y="3377700"/>
            <a:chExt cx="311125" cy="316750"/>
          </a:xfrm>
        </p:grpSpPr>
        <p:sp>
          <p:nvSpPr>
            <p:cNvPr id="6140" name="Google Shape;6140;p76"/>
            <p:cNvSpPr/>
            <p:nvPr/>
          </p:nvSpPr>
          <p:spPr>
            <a:xfrm>
              <a:off x="-62085775" y="3653375"/>
              <a:ext cx="185875" cy="41075"/>
            </a:xfrm>
            <a:custGeom>
              <a:rect b="b" l="l" r="r" t="t"/>
              <a:pathLst>
                <a:path extrusionOk="0" h="1643" w="7435">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76"/>
            <p:cNvSpPr/>
            <p:nvPr/>
          </p:nvSpPr>
          <p:spPr>
            <a:xfrm>
              <a:off x="-62148800" y="3377700"/>
              <a:ext cx="311125" cy="254425"/>
            </a:xfrm>
            <a:custGeom>
              <a:rect b="b" l="l" r="r" t="t"/>
              <a:pathLst>
                <a:path extrusionOk="0" h="10177" w="12445">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2" name="Google Shape;6142;p76"/>
          <p:cNvGrpSpPr/>
          <p:nvPr/>
        </p:nvGrpSpPr>
        <p:grpSpPr>
          <a:xfrm>
            <a:off x="843958" y="3195207"/>
            <a:ext cx="368157" cy="367290"/>
            <a:chOff x="-62154300" y="3743950"/>
            <a:chExt cx="318200" cy="317450"/>
          </a:xfrm>
        </p:grpSpPr>
        <p:sp>
          <p:nvSpPr>
            <p:cNvPr id="6143" name="Google Shape;6143;p76"/>
            <p:cNvSpPr/>
            <p:nvPr/>
          </p:nvSpPr>
          <p:spPr>
            <a:xfrm>
              <a:off x="-61992850" y="3743950"/>
              <a:ext cx="63825" cy="69150"/>
            </a:xfrm>
            <a:custGeom>
              <a:rect b="b" l="l" r="r" t="t"/>
              <a:pathLst>
                <a:path extrusionOk="0" h="2766" w="2553">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76"/>
            <p:cNvSpPr/>
            <p:nvPr/>
          </p:nvSpPr>
          <p:spPr>
            <a:xfrm>
              <a:off x="-62154300" y="3785700"/>
              <a:ext cx="318200" cy="275700"/>
            </a:xfrm>
            <a:custGeom>
              <a:rect b="b" l="l" r="r" t="t"/>
              <a:pathLst>
                <a:path extrusionOk="0" h="11028" w="12728">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5" name="Google Shape;6145;p76"/>
          <p:cNvGrpSpPr/>
          <p:nvPr/>
        </p:nvGrpSpPr>
        <p:grpSpPr>
          <a:xfrm>
            <a:off x="843944" y="3654187"/>
            <a:ext cx="368186" cy="366364"/>
            <a:chOff x="-62151950" y="4111775"/>
            <a:chExt cx="318225" cy="316650"/>
          </a:xfrm>
        </p:grpSpPr>
        <p:sp>
          <p:nvSpPr>
            <p:cNvPr id="6146" name="Google Shape;6146;p76"/>
            <p:cNvSpPr/>
            <p:nvPr/>
          </p:nvSpPr>
          <p:spPr>
            <a:xfrm>
              <a:off x="-62151950" y="4407925"/>
              <a:ext cx="318225" cy="20500"/>
            </a:xfrm>
            <a:custGeom>
              <a:rect b="b" l="l" r="r" t="t"/>
              <a:pathLst>
                <a:path extrusionOk="0" h="820" w="12729">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76"/>
            <p:cNvSpPr/>
            <p:nvPr/>
          </p:nvSpPr>
          <p:spPr>
            <a:xfrm>
              <a:off x="-62151950" y="4283475"/>
              <a:ext cx="84300" cy="104000"/>
            </a:xfrm>
            <a:custGeom>
              <a:rect b="b" l="l" r="r" t="t"/>
              <a:pathLst>
                <a:path extrusionOk="0" h="4160" w="3372">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76"/>
            <p:cNvSpPr/>
            <p:nvPr/>
          </p:nvSpPr>
          <p:spPr>
            <a:xfrm>
              <a:off x="-62033800" y="4111775"/>
              <a:ext cx="82725" cy="275700"/>
            </a:xfrm>
            <a:custGeom>
              <a:rect b="b" l="l" r="r" t="t"/>
              <a:pathLst>
                <a:path extrusionOk="0" h="11028" w="3309">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76"/>
            <p:cNvSpPr/>
            <p:nvPr/>
          </p:nvSpPr>
          <p:spPr>
            <a:xfrm>
              <a:off x="-61916450" y="4200775"/>
              <a:ext cx="82725" cy="186700"/>
            </a:xfrm>
            <a:custGeom>
              <a:rect b="b" l="l" r="r" t="t"/>
              <a:pathLst>
                <a:path extrusionOk="0" h="7468" w="3309">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0" name="Google Shape;6150;p76"/>
          <p:cNvGrpSpPr/>
          <p:nvPr/>
        </p:nvGrpSpPr>
        <p:grpSpPr>
          <a:xfrm>
            <a:off x="3062568" y="2744733"/>
            <a:ext cx="368157" cy="367434"/>
            <a:chOff x="-60254550" y="3367325"/>
            <a:chExt cx="318200" cy="317575"/>
          </a:xfrm>
        </p:grpSpPr>
        <p:sp>
          <p:nvSpPr>
            <p:cNvPr id="6151" name="Google Shape;6151;p76"/>
            <p:cNvSpPr/>
            <p:nvPr/>
          </p:nvSpPr>
          <p:spPr>
            <a:xfrm>
              <a:off x="-60219125" y="3367325"/>
              <a:ext cx="51225" cy="103575"/>
            </a:xfrm>
            <a:custGeom>
              <a:rect b="b" l="l" r="r" t="t"/>
              <a:pathLst>
                <a:path extrusionOk="0" h="4143" w="2049">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76"/>
            <p:cNvSpPr/>
            <p:nvPr/>
          </p:nvSpPr>
          <p:spPr>
            <a:xfrm>
              <a:off x="-60156900" y="3367325"/>
              <a:ext cx="51225" cy="103575"/>
            </a:xfrm>
            <a:custGeom>
              <a:rect b="b" l="l" r="r" t="t"/>
              <a:pathLst>
                <a:path extrusionOk="0" h="4143" w="2049">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76"/>
            <p:cNvSpPr/>
            <p:nvPr/>
          </p:nvSpPr>
          <p:spPr>
            <a:xfrm>
              <a:off x="-60094675" y="3367325"/>
              <a:ext cx="51225" cy="103575"/>
            </a:xfrm>
            <a:custGeom>
              <a:rect b="b" l="l" r="r" t="t"/>
              <a:pathLst>
                <a:path extrusionOk="0" h="4143" w="2049">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76"/>
            <p:cNvSpPr/>
            <p:nvPr/>
          </p:nvSpPr>
          <p:spPr>
            <a:xfrm>
              <a:off x="-60254550" y="3478525"/>
              <a:ext cx="318200" cy="206375"/>
            </a:xfrm>
            <a:custGeom>
              <a:rect b="b" l="l" r="r" t="t"/>
              <a:pathLst>
                <a:path extrusionOk="0" h="8255" w="12728">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5" name="Google Shape;6155;p76"/>
          <p:cNvGrpSpPr/>
          <p:nvPr/>
        </p:nvGrpSpPr>
        <p:grpSpPr>
          <a:xfrm>
            <a:off x="3063465" y="3195727"/>
            <a:ext cx="366364" cy="366248"/>
            <a:chOff x="-60255350" y="3733825"/>
            <a:chExt cx="316650" cy="316550"/>
          </a:xfrm>
        </p:grpSpPr>
        <p:sp>
          <p:nvSpPr>
            <p:cNvPr id="6156" name="Google Shape;6156;p76"/>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76"/>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76"/>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76"/>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76"/>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76"/>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76"/>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3" name="Google Shape;6163;p76"/>
          <p:cNvGrpSpPr/>
          <p:nvPr/>
        </p:nvGrpSpPr>
        <p:grpSpPr>
          <a:xfrm>
            <a:off x="3091262" y="3654635"/>
            <a:ext cx="310770" cy="365467"/>
            <a:chOff x="-60232500" y="4101525"/>
            <a:chExt cx="268600" cy="315875"/>
          </a:xfrm>
        </p:grpSpPr>
        <p:sp>
          <p:nvSpPr>
            <p:cNvPr id="6164" name="Google Shape;6164;p76"/>
            <p:cNvSpPr/>
            <p:nvPr/>
          </p:nvSpPr>
          <p:spPr>
            <a:xfrm>
              <a:off x="-60222275" y="4273225"/>
              <a:ext cx="63025" cy="144175"/>
            </a:xfrm>
            <a:custGeom>
              <a:rect b="b" l="l" r="r" t="t"/>
              <a:pathLst>
                <a:path extrusionOk="0" h="5767" w="2521">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76"/>
            <p:cNvSpPr/>
            <p:nvPr/>
          </p:nvSpPr>
          <p:spPr>
            <a:xfrm>
              <a:off x="-60232500" y="4101525"/>
              <a:ext cx="268600" cy="315875"/>
            </a:xfrm>
            <a:custGeom>
              <a:rect b="b" l="l" r="r" t="t"/>
              <a:pathLst>
                <a:path extrusionOk="0" h="12635" w="10744">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66" name="Google Shape;6166;p76"/>
          <p:cNvSpPr/>
          <p:nvPr/>
        </p:nvSpPr>
        <p:spPr>
          <a:xfrm>
            <a:off x="2179036" y="4123569"/>
            <a:ext cx="366335" cy="367290"/>
          </a:xfrm>
          <a:custGeom>
            <a:rect b="b" l="l" r="r" t="t"/>
            <a:pathLst>
              <a:path extrusionOk="0" h="12698" w="12665">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67" name="Google Shape;6167;p76"/>
          <p:cNvGrpSpPr/>
          <p:nvPr/>
        </p:nvGrpSpPr>
        <p:grpSpPr>
          <a:xfrm>
            <a:off x="2624262" y="1380466"/>
            <a:ext cx="368186" cy="366364"/>
            <a:chOff x="-63679950" y="3360375"/>
            <a:chExt cx="318225" cy="316650"/>
          </a:xfrm>
        </p:grpSpPr>
        <p:sp>
          <p:nvSpPr>
            <p:cNvPr id="6168" name="Google Shape;6168;p76"/>
            <p:cNvSpPr/>
            <p:nvPr/>
          </p:nvSpPr>
          <p:spPr>
            <a:xfrm>
              <a:off x="-63497200" y="3423400"/>
              <a:ext cx="40975" cy="40975"/>
            </a:xfrm>
            <a:custGeom>
              <a:rect b="b" l="l" r="r" t="t"/>
              <a:pathLst>
                <a:path extrusionOk="0" h="1639" w="1639">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76"/>
            <p:cNvSpPr/>
            <p:nvPr/>
          </p:nvSpPr>
          <p:spPr>
            <a:xfrm>
              <a:off x="-63516900" y="3485625"/>
              <a:ext cx="79575" cy="29950"/>
            </a:xfrm>
            <a:custGeom>
              <a:rect b="b" l="l" r="r" t="t"/>
              <a:pathLst>
                <a:path extrusionOk="0" h="1198" w="3183">
                  <a:moveTo>
                    <a:pt x="1607" y="0"/>
                  </a:moveTo>
                  <a:cubicBezTo>
                    <a:pt x="820" y="0"/>
                    <a:pt x="190" y="504"/>
                    <a:pt x="1" y="1197"/>
                  </a:cubicBezTo>
                  <a:lnTo>
                    <a:pt x="3183" y="1197"/>
                  </a:lnTo>
                  <a:cubicBezTo>
                    <a:pt x="3025" y="504"/>
                    <a:pt x="2395" y="0"/>
                    <a:pt x="16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76"/>
            <p:cNvSpPr/>
            <p:nvPr/>
          </p:nvSpPr>
          <p:spPr>
            <a:xfrm>
              <a:off x="-63618500" y="3360375"/>
              <a:ext cx="256775" cy="256600"/>
            </a:xfrm>
            <a:custGeom>
              <a:rect b="b" l="l" r="r" t="t"/>
              <a:pathLst>
                <a:path extrusionOk="0" h="10264" w="10271">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76"/>
            <p:cNvSpPr/>
            <p:nvPr/>
          </p:nvSpPr>
          <p:spPr>
            <a:xfrm>
              <a:off x="-63679950" y="3576200"/>
              <a:ext cx="102425" cy="100825"/>
            </a:xfrm>
            <a:custGeom>
              <a:rect b="b" l="l" r="r" t="t"/>
              <a:pathLst>
                <a:path extrusionOk="0" h="4033" w="4097">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72" name="Google Shape;6172;p76"/>
          <p:cNvSpPr/>
          <p:nvPr/>
        </p:nvSpPr>
        <p:spPr>
          <a:xfrm>
            <a:off x="2623229" y="1822769"/>
            <a:ext cx="370009" cy="367724"/>
          </a:xfrm>
          <a:custGeom>
            <a:rect b="b" l="l" r="r" t="t"/>
            <a:pathLst>
              <a:path extrusionOk="0" h="12713" w="12792">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73" name="Google Shape;6173;p76"/>
          <p:cNvGrpSpPr/>
          <p:nvPr/>
        </p:nvGrpSpPr>
        <p:grpSpPr>
          <a:xfrm>
            <a:off x="2622889" y="2251803"/>
            <a:ext cx="370934" cy="367521"/>
            <a:chOff x="-63679950" y="4093450"/>
            <a:chExt cx="320600" cy="317650"/>
          </a:xfrm>
        </p:grpSpPr>
        <p:sp>
          <p:nvSpPr>
            <p:cNvPr id="6174" name="Google Shape;6174;p76"/>
            <p:cNvSpPr/>
            <p:nvPr/>
          </p:nvSpPr>
          <p:spPr>
            <a:xfrm>
              <a:off x="-63595650" y="4093450"/>
              <a:ext cx="236300" cy="230425"/>
            </a:xfrm>
            <a:custGeom>
              <a:rect b="b" l="l" r="r" t="t"/>
              <a:pathLst>
                <a:path extrusionOk="0" h="9217" w="9452">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76"/>
            <p:cNvSpPr/>
            <p:nvPr/>
          </p:nvSpPr>
          <p:spPr>
            <a:xfrm>
              <a:off x="-63679950" y="4233850"/>
              <a:ext cx="177250" cy="177250"/>
            </a:xfrm>
            <a:custGeom>
              <a:rect b="b" l="l" r="r" t="t"/>
              <a:pathLst>
                <a:path extrusionOk="0" h="7090" w="709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76"/>
            <p:cNvSpPr/>
            <p:nvPr/>
          </p:nvSpPr>
          <p:spPr>
            <a:xfrm>
              <a:off x="-63548400" y="4348850"/>
              <a:ext cx="185900" cy="62250"/>
            </a:xfrm>
            <a:custGeom>
              <a:rect b="b" l="l" r="r" t="t"/>
              <a:pathLst>
                <a:path extrusionOk="0" h="2490" w="7436">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7" name="Google Shape;6177;p76"/>
          <p:cNvGrpSpPr/>
          <p:nvPr/>
        </p:nvGrpSpPr>
        <p:grpSpPr>
          <a:xfrm>
            <a:off x="1283006" y="2744805"/>
            <a:ext cx="366364" cy="367290"/>
            <a:chOff x="-61784125" y="3377700"/>
            <a:chExt cx="316650" cy="317450"/>
          </a:xfrm>
        </p:grpSpPr>
        <p:sp>
          <p:nvSpPr>
            <p:cNvPr id="6178" name="Google Shape;6178;p76"/>
            <p:cNvSpPr/>
            <p:nvPr/>
          </p:nvSpPr>
          <p:spPr>
            <a:xfrm>
              <a:off x="-61688025" y="3460400"/>
              <a:ext cx="124450" cy="51225"/>
            </a:xfrm>
            <a:custGeom>
              <a:rect b="b" l="l" r="r" t="t"/>
              <a:pathLst>
                <a:path extrusionOk="0" h="2049" w="4978">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76"/>
            <p:cNvSpPr/>
            <p:nvPr/>
          </p:nvSpPr>
          <p:spPr>
            <a:xfrm>
              <a:off x="-61677800" y="3518900"/>
              <a:ext cx="104775" cy="61850"/>
            </a:xfrm>
            <a:custGeom>
              <a:rect b="b" l="l" r="r" t="t"/>
              <a:pathLst>
                <a:path extrusionOk="0" h="2474" w="4191">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76"/>
            <p:cNvSpPr/>
            <p:nvPr/>
          </p:nvSpPr>
          <p:spPr>
            <a:xfrm>
              <a:off x="-61667550" y="3377700"/>
              <a:ext cx="82700" cy="82725"/>
            </a:xfrm>
            <a:custGeom>
              <a:rect b="b" l="l" r="r" t="t"/>
              <a:pathLst>
                <a:path extrusionOk="0" h="3309" w="3308">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76"/>
            <p:cNvSpPr/>
            <p:nvPr/>
          </p:nvSpPr>
          <p:spPr>
            <a:xfrm>
              <a:off x="-61591150" y="3643150"/>
              <a:ext cx="123675" cy="51200"/>
            </a:xfrm>
            <a:custGeom>
              <a:rect b="b" l="l" r="r" t="t"/>
              <a:pathLst>
                <a:path extrusionOk="0" h="2048" w="4947">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76"/>
            <p:cNvSpPr/>
            <p:nvPr/>
          </p:nvSpPr>
          <p:spPr>
            <a:xfrm>
              <a:off x="-61570675" y="3560450"/>
              <a:ext cx="82725" cy="82725"/>
            </a:xfrm>
            <a:custGeom>
              <a:rect b="b" l="l" r="r" t="t"/>
              <a:pathLst>
                <a:path extrusionOk="0" h="3309" w="3309">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76"/>
            <p:cNvSpPr/>
            <p:nvPr/>
          </p:nvSpPr>
          <p:spPr>
            <a:xfrm>
              <a:off x="-61784125" y="3643925"/>
              <a:ext cx="124450" cy="51225"/>
            </a:xfrm>
            <a:custGeom>
              <a:rect b="b" l="l" r="r" t="t"/>
              <a:pathLst>
                <a:path extrusionOk="0" h="2049" w="4978">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76"/>
            <p:cNvSpPr/>
            <p:nvPr/>
          </p:nvSpPr>
          <p:spPr>
            <a:xfrm>
              <a:off x="-61763650" y="3560450"/>
              <a:ext cx="82725" cy="82725"/>
            </a:xfrm>
            <a:custGeom>
              <a:rect b="b" l="l" r="r" t="t"/>
              <a:pathLst>
                <a:path extrusionOk="0" h="3309" w="3309">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5" name="Google Shape;6185;p76"/>
          <p:cNvGrpSpPr/>
          <p:nvPr/>
        </p:nvGrpSpPr>
        <p:grpSpPr>
          <a:xfrm>
            <a:off x="1283006" y="3195207"/>
            <a:ext cx="366364" cy="367290"/>
            <a:chOff x="-61783350" y="3743950"/>
            <a:chExt cx="316650" cy="317450"/>
          </a:xfrm>
        </p:grpSpPr>
        <p:sp>
          <p:nvSpPr>
            <p:cNvPr id="6186" name="Google Shape;6186;p76"/>
            <p:cNvSpPr/>
            <p:nvPr/>
          </p:nvSpPr>
          <p:spPr>
            <a:xfrm>
              <a:off x="-61783350" y="3743950"/>
              <a:ext cx="316650" cy="317450"/>
            </a:xfrm>
            <a:custGeom>
              <a:rect b="b" l="l" r="r" t="t"/>
              <a:pathLst>
                <a:path extrusionOk="0" h="12698" w="12666">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76"/>
            <p:cNvSpPr/>
            <p:nvPr/>
          </p:nvSpPr>
          <p:spPr>
            <a:xfrm>
              <a:off x="-61739225" y="3833750"/>
              <a:ext cx="272525" cy="149675"/>
            </a:xfrm>
            <a:custGeom>
              <a:rect b="b" l="l" r="r" t="t"/>
              <a:pathLst>
                <a:path extrusionOk="0" h="5987" w="10901">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188" name="Google Shape;6188;p76"/>
          <p:cNvSpPr/>
          <p:nvPr/>
        </p:nvSpPr>
        <p:spPr>
          <a:xfrm>
            <a:off x="1282887" y="3654007"/>
            <a:ext cx="366364" cy="366682"/>
          </a:xfrm>
          <a:custGeom>
            <a:rect b="b" l="l" r="r" t="t"/>
            <a:pathLst>
              <a:path extrusionOk="0" h="12677" w="12666">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76"/>
          <p:cNvSpPr/>
          <p:nvPr/>
        </p:nvSpPr>
        <p:spPr>
          <a:xfrm>
            <a:off x="3505689" y="2754652"/>
            <a:ext cx="366364" cy="347563"/>
          </a:xfrm>
          <a:custGeom>
            <a:rect b="b" l="l" r="r" t="t"/>
            <a:pathLst>
              <a:path extrusionOk="0" h="12016" w="12666">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76"/>
          <p:cNvSpPr/>
          <p:nvPr/>
        </p:nvSpPr>
        <p:spPr>
          <a:xfrm>
            <a:off x="3504778" y="3235293"/>
            <a:ext cx="368186" cy="287081"/>
          </a:xfrm>
          <a:custGeom>
            <a:rect b="b" l="l" r="r" t="t"/>
            <a:pathLst>
              <a:path extrusionOk="0" h="9925" w="12729">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191" name="Google Shape;6191;p76"/>
          <p:cNvGrpSpPr/>
          <p:nvPr/>
        </p:nvGrpSpPr>
        <p:grpSpPr>
          <a:xfrm>
            <a:off x="3504430" y="3655040"/>
            <a:ext cx="369112" cy="364657"/>
            <a:chOff x="-59869425" y="4102225"/>
            <a:chExt cx="319025" cy="315175"/>
          </a:xfrm>
        </p:grpSpPr>
        <p:sp>
          <p:nvSpPr>
            <p:cNvPr id="6192" name="Google Shape;6192;p76"/>
            <p:cNvSpPr/>
            <p:nvPr/>
          </p:nvSpPr>
          <p:spPr>
            <a:xfrm>
              <a:off x="-59869425" y="4102225"/>
              <a:ext cx="149675" cy="256825"/>
            </a:xfrm>
            <a:custGeom>
              <a:rect b="b" l="l" r="r" t="t"/>
              <a:pathLst>
                <a:path extrusionOk="0" h="10273" w="5987">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76"/>
            <p:cNvSpPr/>
            <p:nvPr/>
          </p:nvSpPr>
          <p:spPr>
            <a:xfrm>
              <a:off x="-59811125" y="4322075"/>
              <a:ext cx="201650" cy="95325"/>
            </a:xfrm>
            <a:custGeom>
              <a:rect b="b" l="l" r="r" t="t"/>
              <a:pathLst>
                <a:path extrusionOk="0" h="3813" w="8066">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76"/>
            <p:cNvSpPr/>
            <p:nvPr/>
          </p:nvSpPr>
          <p:spPr>
            <a:xfrm>
              <a:off x="-59700075" y="4102225"/>
              <a:ext cx="149675" cy="256525"/>
            </a:xfrm>
            <a:custGeom>
              <a:rect b="b" l="l" r="r" t="t"/>
              <a:pathLst>
                <a:path extrusionOk="0" h="10261" w="5987">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76"/>
            <p:cNvSpPr/>
            <p:nvPr/>
          </p:nvSpPr>
          <p:spPr>
            <a:xfrm>
              <a:off x="-59742600" y="4187375"/>
              <a:ext cx="63025" cy="144950"/>
            </a:xfrm>
            <a:custGeom>
              <a:rect b="b" l="l" r="r" t="t"/>
              <a:pathLst>
                <a:path extrusionOk="0" h="5798" w="2521">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6" name="Google Shape;6196;p76"/>
          <p:cNvGrpSpPr/>
          <p:nvPr/>
        </p:nvGrpSpPr>
        <p:grpSpPr>
          <a:xfrm>
            <a:off x="2623233" y="4123862"/>
            <a:ext cx="366364" cy="365467"/>
            <a:chOff x="-59029025" y="3711650"/>
            <a:chExt cx="316650" cy="315875"/>
          </a:xfrm>
        </p:grpSpPr>
        <p:sp>
          <p:nvSpPr>
            <p:cNvPr id="6197" name="Google Shape;6197;p76"/>
            <p:cNvSpPr/>
            <p:nvPr/>
          </p:nvSpPr>
          <p:spPr>
            <a:xfrm>
              <a:off x="-59029025" y="3712450"/>
              <a:ext cx="70125" cy="70125"/>
            </a:xfrm>
            <a:custGeom>
              <a:rect b="b" l="l" r="r" t="t"/>
              <a:pathLst>
                <a:path extrusionOk="0" h="2805" w="2805">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76"/>
            <p:cNvSpPr/>
            <p:nvPr/>
          </p:nvSpPr>
          <p:spPr>
            <a:xfrm>
              <a:off x="-58782500" y="3958175"/>
              <a:ext cx="70125" cy="69350"/>
            </a:xfrm>
            <a:custGeom>
              <a:rect b="b" l="l" r="r" t="t"/>
              <a:pathLst>
                <a:path extrusionOk="0" h="2774" w="2805">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76"/>
            <p:cNvSpPr/>
            <p:nvPr/>
          </p:nvSpPr>
          <p:spPr>
            <a:xfrm>
              <a:off x="-58782500" y="3711650"/>
              <a:ext cx="70125" cy="70125"/>
            </a:xfrm>
            <a:custGeom>
              <a:rect b="b" l="l" r="r" t="t"/>
              <a:pathLst>
                <a:path extrusionOk="0" h="2805" w="2805">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76"/>
            <p:cNvSpPr/>
            <p:nvPr/>
          </p:nvSpPr>
          <p:spPr>
            <a:xfrm>
              <a:off x="-58911650" y="3880200"/>
              <a:ext cx="79550" cy="30750"/>
            </a:xfrm>
            <a:custGeom>
              <a:rect b="b" l="l" r="r" t="t"/>
              <a:pathLst>
                <a:path extrusionOk="0" h="1230" w="3182">
                  <a:moveTo>
                    <a:pt x="1607" y="1"/>
                  </a:moveTo>
                  <a:cubicBezTo>
                    <a:pt x="819" y="1"/>
                    <a:pt x="189" y="505"/>
                    <a:pt x="0" y="1230"/>
                  </a:cubicBezTo>
                  <a:lnTo>
                    <a:pt x="3182" y="1230"/>
                  </a:lnTo>
                  <a:cubicBezTo>
                    <a:pt x="3025" y="537"/>
                    <a:pt x="2394" y="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76"/>
            <p:cNvSpPr/>
            <p:nvPr/>
          </p:nvSpPr>
          <p:spPr>
            <a:xfrm>
              <a:off x="-58891975" y="3818000"/>
              <a:ext cx="41775" cy="41750"/>
            </a:xfrm>
            <a:custGeom>
              <a:rect b="b" l="l" r="r" t="t"/>
              <a:pathLst>
                <a:path extrusionOk="0" h="1670" w="1671">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76"/>
            <p:cNvSpPr/>
            <p:nvPr/>
          </p:nvSpPr>
          <p:spPr>
            <a:xfrm>
              <a:off x="-58983325" y="3755775"/>
              <a:ext cx="227625" cy="226850"/>
            </a:xfrm>
            <a:custGeom>
              <a:rect b="b" l="l" r="r" t="t"/>
              <a:pathLst>
                <a:path extrusionOk="0" h="9074" w="9105">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76"/>
            <p:cNvSpPr/>
            <p:nvPr/>
          </p:nvSpPr>
          <p:spPr>
            <a:xfrm>
              <a:off x="-59029025" y="3956600"/>
              <a:ext cx="70900" cy="70925"/>
            </a:xfrm>
            <a:custGeom>
              <a:rect b="b" l="l" r="r" t="t"/>
              <a:pathLst>
                <a:path extrusionOk="0" h="2837" w="2836">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4" name="Google Shape;6204;p76"/>
          <p:cNvGrpSpPr/>
          <p:nvPr/>
        </p:nvGrpSpPr>
        <p:grpSpPr>
          <a:xfrm>
            <a:off x="4859311" y="1379917"/>
            <a:ext cx="351940" cy="348188"/>
            <a:chOff x="581525" y="3254850"/>
            <a:chExt cx="297750" cy="294575"/>
          </a:xfrm>
        </p:grpSpPr>
        <p:sp>
          <p:nvSpPr>
            <p:cNvPr id="6205" name="Google Shape;6205;p76"/>
            <p:cNvSpPr/>
            <p:nvPr/>
          </p:nvSpPr>
          <p:spPr>
            <a:xfrm>
              <a:off x="616950" y="3358025"/>
              <a:ext cx="89025" cy="86650"/>
            </a:xfrm>
            <a:custGeom>
              <a:rect b="b" l="l" r="r" t="t"/>
              <a:pathLst>
                <a:path extrusionOk="0" h="3466" w="3561">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76"/>
            <p:cNvSpPr/>
            <p:nvPr/>
          </p:nvSpPr>
          <p:spPr>
            <a:xfrm>
              <a:off x="721725" y="3254850"/>
              <a:ext cx="157550" cy="155975"/>
            </a:xfrm>
            <a:custGeom>
              <a:rect b="b" l="l" r="r" t="t"/>
              <a:pathLst>
                <a:path extrusionOk="0" h="6239" w="6302">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76"/>
            <p:cNvSpPr/>
            <p:nvPr/>
          </p:nvSpPr>
          <p:spPr>
            <a:xfrm>
              <a:off x="581525" y="3440725"/>
              <a:ext cx="157550" cy="108700"/>
            </a:xfrm>
            <a:custGeom>
              <a:rect b="b" l="l" r="r" t="t"/>
              <a:pathLst>
                <a:path extrusionOk="0" h="4348" w="6302">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08" name="Google Shape;6208;p76"/>
          <p:cNvGrpSpPr/>
          <p:nvPr/>
        </p:nvGrpSpPr>
        <p:grpSpPr>
          <a:xfrm>
            <a:off x="4858380" y="1818853"/>
            <a:ext cx="353802" cy="351497"/>
            <a:chOff x="580725" y="3617925"/>
            <a:chExt cx="299325" cy="297375"/>
          </a:xfrm>
        </p:grpSpPr>
        <p:sp>
          <p:nvSpPr>
            <p:cNvPr id="6209" name="Google Shape;6209;p76"/>
            <p:cNvSpPr/>
            <p:nvPr/>
          </p:nvSpPr>
          <p:spPr>
            <a:xfrm>
              <a:off x="609075" y="3662050"/>
              <a:ext cx="51225" cy="51200"/>
            </a:xfrm>
            <a:custGeom>
              <a:rect b="b" l="l" r="r" t="t"/>
              <a:pathLst>
                <a:path extrusionOk="0" h="2048" w="2049">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76"/>
            <p:cNvSpPr/>
            <p:nvPr/>
          </p:nvSpPr>
          <p:spPr>
            <a:xfrm>
              <a:off x="668950" y="3617925"/>
              <a:ext cx="122875" cy="104475"/>
            </a:xfrm>
            <a:custGeom>
              <a:rect b="b" l="l" r="r" t="t"/>
              <a:pathLst>
                <a:path extrusionOk="0" h="4179" w="4915">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76"/>
            <p:cNvSpPr/>
            <p:nvPr/>
          </p:nvSpPr>
          <p:spPr>
            <a:xfrm>
              <a:off x="580725" y="3721900"/>
              <a:ext cx="141800" cy="192025"/>
            </a:xfrm>
            <a:custGeom>
              <a:rect b="b" l="l" r="r" t="t"/>
              <a:pathLst>
                <a:path extrusionOk="0" h="7681" w="5672">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76"/>
            <p:cNvSpPr/>
            <p:nvPr/>
          </p:nvSpPr>
          <p:spPr>
            <a:xfrm>
              <a:off x="800475" y="3662050"/>
              <a:ext cx="51225" cy="51200"/>
            </a:xfrm>
            <a:custGeom>
              <a:rect b="b" l="l" r="r" t="t"/>
              <a:pathLst>
                <a:path extrusionOk="0" h="2048" w="2049">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76"/>
            <p:cNvSpPr/>
            <p:nvPr/>
          </p:nvSpPr>
          <p:spPr>
            <a:xfrm>
              <a:off x="738250" y="3722700"/>
              <a:ext cx="141800" cy="192600"/>
            </a:xfrm>
            <a:custGeom>
              <a:rect b="b" l="l" r="r" t="t"/>
              <a:pathLst>
                <a:path extrusionOk="0" h="7704" w="5672">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14" name="Google Shape;6214;p76"/>
          <p:cNvGrpSpPr/>
          <p:nvPr/>
        </p:nvGrpSpPr>
        <p:grpSpPr>
          <a:xfrm>
            <a:off x="4860242" y="2266043"/>
            <a:ext cx="350079" cy="350079"/>
            <a:chOff x="583100" y="3982600"/>
            <a:chExt cx="296175" cy="296175"/>
          </a:xfrm>
        </p:grpSpPr>
        <p:sp>
          <p:nvSpPr>
            <p:cNvPr id="6215" name="Google Shape;6215;p76"/>
            <p:cNvSpPr/>
            <p:nvPr/>
          </p:nvSpPr>
          <p:spPr>
            <a:xfrm>
              <a:off x="694925" y="3982600"/>
              <a:ext cx="70925" cy="68550"/>
            </a:xfrm>
            <a:custGeom>
              <a:rect b="b" l="l" r="r" t="t"/>
              <a:pathLst>
                <a:path extrusionOk="0" h="2742" w="2837">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76"/>
            <p:cNvSpPr/>
            <p:nvPr/>
          </p:nvSpPr>
          <p:spPr>
            <a:xfrm>
              <a:off x="609075" y="4139350"/>
              <a:ext cx="69350" cy="68525"/>
            </a:xfrm>
            <a:custGeom>
              <a:rect b="b" l="l" r="r" t="t"/>
              <a:pathLst>
                <a:path extrusionOk="0" h="2741"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76"/>
            <p:cNvSpPr/>
            <p:nvPr/>
          </p:nvSpPr>
          <p:spPr>
            <a:xfrm>
              <a:off x="783925" y="4140125"/>
              <a:ext cx="68550" cy="68550"/>
            </a:xfrm>
            <a:custGeom>
              <a:rect b="b" l="l" r="r" t="t"/>
              <a:pathLst>
                <a:path extrusionOk="0" h="2742" w="2742">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76"/>
            <p:cNvSpPr/>
            <p:nvPr/>
          </p:nvSpPr>
          <p:spPr>
            <a:xfrm>
              <a:off x="583100" y="4207075"/>
              <a:ext cx="122100" cy="71700"/>
            </a:xfrm>
            <a:custGeom>
              <a:rect b="b" l="l" r="r" t="t"/>
              <a:pathLst>
                <a:path extrusionOk="0" h="2868" w="4884">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76"/>
            <p:cNvSpPr/>
            <p:nvPr/>
          </p:nvSpPr>
          <p:spPr>
            <a:xfrm>
              <a:off x="669725" y="4049550"/>
              <a:ext cx="122900" cy="72475"/>
            </a:xfrm>
            <a:custGeom>
              <a:rect b="b" l="l" r="r" t="t"/>
              <a:pathLst>
                <a:path extrusionOk="0" h="2899" w="4916">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76"/>
            <p:cNvSpPr/>
            <p:nvPr/>
          </p:nvSpPr>
          <p:spPr>
            <a:xfrm>
              <a:off x="757150" y="4207075"/>
              <a:ext cx="122125" cy="71700"/>
            </a:xfrm>
            <a:custGeom>
              <a:rect b="b" l="l" r="r" t="t"/>
              <a:pathLst>
                <a:path extrusionOk="0" h="2868" w="4885">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76"/>
            <p:cNvSpPr/>
            <p:nvPr/>
          </p:nvSpPr>
          <p:spPr>
            <a:xfrm>
              <a:off x="691775" y="4139350"/>
              <a:ext cx="77225" cy="64600"/>
            </a:xfrm>
            <a:custGeom>
              <a:rect b="b" l="l" r="r" t="t"/>
              <a:pathLst>
                <a:path extrusionOk="0" h="2584" w="3089">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2" name="Google Shape;6222;p76"/>
          <p:cNvGrpSpPr/>
          <p:nvPr/>
        </p:nvGrpSpPr>
        <p:grpSpPr>
          <a:xfrm>
            <a:off x="7092856" y="1379667"/>
            <a:ext cx="307231" cy="348690"/>
            <a:chOff x="2423775" y="3226875"/>
            <a:chExt cx="259925" cy="295000"/>
          </a:xfrm>
        </p:grpSpPr>
        <p:sp>
          <p:nvSpPr>
            <p:cNvPr id="6223" name="Google Shape;6223;p76"/>
            <p:cNvSpPr/>
            <p:nvPr/>
          </p:nvSpPr>
          <p:spPr>
            <a:xfrm>
              <a:off x="2509625" y="3365900"/>
              <a:ext cx="86650" cy="52000"/>
            </a:xfrm>
            <a:custGeom>
              <a:rect b="b" l="l" r="r" t="t"/>
              <a:pathLst>
                <a:path extrusionOk="0" h="2080" w="3466">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76"/>
            <p:cNvSpPr/>
            <p:nvPr/>
          </p:nvSpPr>
          <p:spPr>
            <a:xfrm>
              <a:off x="2534825" y="3313925"/>
              <a:ext cx="35475" cy="35450"/>
            </a:xfrm>
            <a:custGeom>
              <a:rect b="b" l="l" r="r" t="t"/>
              <a:pathLst>
                <a:path extrusionOk="0" h="1418" w="1419">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76"/>
            <p:cNvSpPr/>
            <p:nvPr/>
          </p:nvSpPr>
          <p:spPr>
            <a:xfrm>
              <a:off x="2423775" y="3226875"/>
              <a:ext cx="259925" cy="295000"/>
            </a:xfrm>
            <a:custGeom>
              <a:rect b="b" l="l" r="r" t="t"/>
              <a:pathLst>
                <a:path extrusionOk="0" h="11800" w="10397">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6" name="Google Shape;6226;p76"/>
          <p:cNvGrpSpPr/>
          <p:nvPr/>
        </p:nvGrpSpPr>
        <p:grpSpPr>
          <a:xfrm>
            <a:off x="7070043" y="1820952"/>
            <a:ext cx="352857" cy="347301"/>
            <a:chOff x="2404875" y="3592725"/>
            <a:chExt cx="298525" cy="293825"/>
          </a:xfrm>
        </p:grpSpPr>
        <p:sp>
          <p:nvSpPr>
            <p:cNvPr id="6227" name="Google Shape;6227;p76"/>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76"/>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76"/>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0" name="Google Shape;6230;p76"/>
          <p:cNvGrpSpPr/>
          <p:nvPr/>
        </p:nvGrpSpPr>
        <p:grpSpPr>
          <a:xfrm>
            <a:off x="7070974" y="2266517"/>
            <a:ext cx="350995" cy="349133"/>
            <a:chOff x="2404875" y="3955825"/>
            <a:chExt cx="296950" cy="295375"/>
          </a:xfrm>
        </p:grpSpPr>
        <p:sp>
          <p:nvSpPr>
            <p:cNvPr id="6231" name="Google Shape;6231;p76"/>
            <p:cNvSpPr/>
            <p:nvPr/>
          </p:nvSpPr>
          <p:spPr>
            <a:xfrm>
              <a:off x="2404875" y="3955825"/>
              <a:ext cx="219775" cy="224500"/>
            </a:xfrm>
            <a:custGeom>
              <a:rect b="b" l="l" r="r" t="t"/>
              <a:pathLst>
                <a:path extrusionOk="0" h="8980" w="8791">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76"/>
            <p:cNvSpPr/>
            <p:nvPr/>
          </p:nvSpPr>
          <p:spPr>
            <a:xfrm>
              <a:off x="2510400" y="4024075"/>
              <a:ext cx="191425" cy="87575"/>
            </a:xfrm>
            <a:custGeom>
              <a:rect b="b" l="l" r="r" t="t"/>
              <a:pathLst>
                <a:path extrusionOk="0" h="3503" w="7657">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76"/>
            <p:cNvSpPr/>
            <p:nvPr/>
          </p:nvSpPr>
          <p:spPr>
            <a:xfrm>
              <a:off x="2424550" y="4188175"/>
              <a:ext cx="189050" cy="63025"/>
            </a:xfrm>
            <a:custGeom>
              <a:rect b="b" l="l" r="r" t="t"/>
              <a:pathLst>
                <a:path extrusionOk="0" h="2521" w="7562">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76"/>
            <p:cNvSpPr/>
            <p:nvPr/>
          </p:nvSpPr>
          <p:spPr>
            <a:xfrm>
              <a:off x="2457625" y="4007025"/>
              <a:ext cx="115025" cy="122100"/>
            </a:xfrm>
            <a:custGeom>
              <a:rect b="b" l="l" r="r" t="t"/>
              <a:pathLst>
                <a:path extrusionOk="0" h="4884" w="4601">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35" name="Google Shape;6235;p76"/>
          <p:cNvGrpSpPr/>
          <p:nvPr/>
        </p:nvGrpSpPr>
        <p:grpSpPr>
          <a:xfrm>
            <a:off x="5764954" y="2730711"/>
            <a:ext cx="349163" cy="350079"/>
            <a:chOff x="4263650" y="3235150"/>
            <a:chExt cx="295400" cy="296175"/>
          </a:xfrm>
        </p:grpSpPr>
        <p:sp>
          <p:nvSpPr>
            <p:cNvPr id="6236" name="Google Shape;6236;p76"/>
            <p:cNvSpPr/>
            <p:nvPr/>
          </p:nvSpPr>
          <p:spPr>
            <a:xfrm>
              <a:off x="4393625" y="3391100"/>
              <a:ext cx="35450" cy="35475"/>
            </a:xfrm>
            <a:custGeom>
              <a:rect b="b" l="l" r="r" t="t"/>
              <a:pathLst>
                <a:path extrusionOk="0" h="1419" w="1418">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76"/>
            <p:cNvSpPr/>
            <p:nvPr/>
          </p:nvSpPr>
          <p:spPr>
            <a:xfrm>
              <a:off x="4377075" y="3443875"/>
              <a:ext cx="70125" cy="34675"/>
            </a:xfrm>
            <a:custGeom>
              <a:rect b="b" l="l" r="r" t="t"/>
              <a:pathLst>
                <a:path extrusionOk="0" h="1387" w="2805">
                  <a:moveTo>
                    <a:pt x="1387" y="0"/>
                  </a:moveTo>
                  <a:cubicBezTo>
                    <a:pt x="631" y="0"/>
                    <a:pt x="1" y="630"/>
                    <a:pt x="1" y="1387"/>
                  </a:cubicBezTo>
                  <a:lnTo>
                    <a:pt x="2805" y="1387"/>
                  </a:lnTo>
                  <a:cubicBezTo>
                    <a:pt x="2805" y="630"/>
                    <a:pt x="2174"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76"/>
            <p:cNvSpPr/>
            <p:nvPr/>
          </p:nvSpPr>
          <p:spPr>
            <a:xfrm>
              <a:off x="4333750" y="3357225"/>
              <a:ext cx="156775" cy="174100"/>
            </a:xfrm>
            <a:custGeom>
              <a:rect b="b" l="l" r="r" t="t"/>
              <a:pathLst>
                <a:path extrusionOk="0" h="6964" w="6271">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76"/>
            <p:cNvSpPr/>
            <p:nvPr/>
          </p:nvSpPr>
          <p:spPr>
            <a:xfrm>
              <a:off x="4316425" y="3235150"/>
              <a:ext cx="191425" cy="35475"/>
            </a:xfrm>
            <a:custGeom>
              <a:rect b="b" l="l" r="r" t="t"/>
              <a:pathLst>
                <a:path extrusionOk="0" h="1419" w="7657">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76"/>
            <p:cNvSpPr/>
            <p:nvPr/>
          </p:nvSpPr>
          <p:spPr>
            <a:xfrm>
              <a:off x="4263650" y="3288700"/>
              <a:ext cx="295400" cy="137875"/>
            </a:xfrm>
            <a:custGeom>
              <a:rect b="b" l="l" r="r" t="t"/>
              <a:pathLst>
                <a:path extrusionOk="0" h="5515" w="11816">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1" name="Google Shape;6241;p76"/>
          <p:cNvGrpSpPr/>
          <p:nvPr/>
        </p:nvGrpSpPr>
        <p:grpSpPr>
          <a:xfrm>
            <a:off x="5762634" y="3189872"/>
            <a:ext cx="353802" cy="327739"/>
            <a:chOff x="4266025" y="3609275"/>
            <a:chExt cx="299325" cy="277275"/>
          </a:xfrm>
        </p:grpSpPr>
        <p:sp>
          <p:nvSpPr>
            <p:cNvPr id="6242" name="Google Shape;6242;p76"/>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76"/>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4" name="Google Shape;6244;p76"/>
          <p:cNvGrpSpPr/>
          <p:nvPr/>
        </p:nvGrpSpPr>
        <p:grpSpPr>
          <a:xfrm>
            <a:off x="5763092" y="3655259"/>
            <a:ext cx="352886" cy="349133"/>
            <a:chOff x="4263650" y="3963700"/>
            <a:chExt cx="298550" cy="295375"/>
          </a:xfrm>
        </p:grpSpPr>
        <p:sp>
          <p:nvSpPr>
            <p:cNvPr id="6245" name="Google Shape;6245;p76"/>
            <p:cNvSpPr/>
            <p:nvPr/>
          </p:nvSpPr>
          <p:spPr>
            <a:xfrm>
              <a:off x="4384950" y="3963700"/>
              <a:ext cx="53575" cy="51225"/>
            </a:xfrm>
            <a:custGeom>
              <a:rect b="b" l="l" r="r" t="t"/>
              <a:pathLst>
                <a:path extrusionOk="0" h="2049" w="2143">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76"/>
            <p:cNvSpPr/>
            <p:nvPr/>
          </p:nvSpPr>
          <p:spPr>
            <a:xfrm>
              <a:off x="43156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76"/>
            <p:cNvSpPr/>
            <p:nvPr/>
          </p:nvSpPr>
          <p:spPr>
            <a:xfrm>
              <a:off x="4455850" y="4136975"/>
              <a:ext cx="51200" cy="51225"/>
            </a:xfrm>
            <a:custGeom>
              <a:rect b="b" l="l" r="r" t="t"/>
              <a:pathLst>
                <a:path extrusionOk="0" h="2049" w="2048">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76"/>
            <p:cNvSpPr/>
            <p:nvPr/>
          </p:nvSpPr>
          <p:spPr>
            <a:xfrm>
              <a:off x="4263650" y="4085000"/>
              <a:ext cx="298550" cy="122100"/>
            </a:xfrm>
            <a:custGeom>
              <a:rect b="b" l="l" r="r" t="t"/>
              <a:pathLst>
                <a:path extrusionOk="0" h="4884" w="11942">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76"/>
            <p:cNvSpPr/>
            <p:nvPr/>
          </p:nvSpPr>
          <p:spPr>
            <a:xfrm>
              <a:off x="4431425" y="4196825"/>
              <a:ext cx="104000" cy="62250"/>
            </a:xfrm>
            <a:custGeom>
              <a:rect b="b" l="l" r="r" t="t"/>
              <a:pathLst>
                <a:path extrusionOk="0" h="2490" w="416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76"/>
            <p:cNvSpPr/>
            <p:nvPr/>
          </p:nvSpPr>
          <p:spPr>
            <a:xfrm>
              <a:off x="4359750" y="4022775"/>
              <a:ext cx="104775" cy="44125"/>
            </a:xfrm>
            <a:custGeom>
              <a:rect b="b" l="l" r="r" t="t"/>
              <a:pathLst>
                <a:path extrusionOk="0" h="1765" w="4191">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76"/>
            <p:cNvSpPr/>
            <p:nvPr/>
          </p:nvSpPr>
          <p:spPr>
            <a:xfrm>
              <a:off x="4291225" y="4196825"/>
              <a:ext cx="102425" cy="62250"/>
            </a:xfrm>
            <a:custGeom>
              <a:rect b="b" l="l" r="r" t="t"/>
              <a:pathLst>
                <a:path extrusionOk="0" h="2490" w="4097">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2" name="Google Shape;6252;p76"/>
          <p:cNvGrpSpPr/>
          <p:nvPr/>
        </p:nvGrpSpPr>
        <p:grpSpPr>
          <a:xfrm>
            <a:off x="8041429" y="2730711"/>
            <a:ext cx="226264" cy="350079"/>
            <a:chOff x="6164975" y="3211525"/>
            <a:chExt cx="191425" cy="296175"/>
          </a:xfrm>
        </p:grpSpPr>
        <p:sp>
          <p:nvSpPr>
            <p:cNvPr id="6253" name="Google Shape;6253;p76"/>
            <p:cNvSpPr/>
            <p:nvPr/>
          </p:nvSpPr>
          <p:spPr>
            <a:xfrm>
              <a:off x="6269750" y="3371400"/>
              <a:ext cx="68525" cy="84300"/>
            </a:xfrm>
            <a:custGeom>
              <a:rect b="b" l="l" r="r" t="t"/>
              <a:pathLst>
                <a:path extrusionOk="0" h="3372" w="2741">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76"/>
            <p:cNvSpPr/>
            <p:nvPr/>
          </p:nvSpPr>
          <p:spPr>
            <a:xfrm>
              <a:off x="6228775" y="3424175"/>
              <a:ext cx="62250" cy="30750"/>
            </a:xfrm>
            <a:custGeom>
              <a:rect b="b" l="l" r="r" t="t"/>
              <a:pathLst>
                <a:path extrusionOk="0" h="1230" w="2490">
                  <a:moveTo>
                    <a:pt x="1229" y="1"/>
                  </a:moveTo>
                  <a:lnTo>
                    <a:pt x="1" y="1229"/>
                  </a:lnTo>
                  <a:lnTo>
                    <a:pt x="2490" y="1229"/>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76"/>
            <p:cNvSpPr/>
            <p:nvPr/>
          </p:nvSpPr>
          <p:spPr>
            <a:xfrm>
              <a:off x="6182300" y="3369825"/>
              <a:ext cx="69350" cy="85100"/>
            </a:xfrm>
            <a:custGeom>
              <a:rect b="b" l="l" r="r" t="t"/>
              <a:pathLst>
                <a:path extrusionOk="0" h="3404" w="2774">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76"/>
            <p:cNvSpPr/>
            <p:nvPr/>
          </p:nvSpPr>
          <p:spPr>
            <a:xfrm>
              <a:off x="6164975" y="3472225"/>
              <a:ext cx="191425" cy="35475"/>
            </a:xfrm>
            <a:custGeom>
              <a:rect b="b" l="l" r="r" t="t"/>
              <a:pathLst>
                <a:path extrusionOk="0" h="1419" w="7657">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76"/>
            <p:cNvSpPr/>
            <p:nvPr/>
          </p:nvSpPr>
          <p:spPr>
            <a:xfrm>
              <a:off x="6164975" y="3211525"/>
              <a:ext cx="191425" cy="35475"/>
            </a:xfrm>
            <a:custGeom>
              <a:rect b="b" l="l" r="r" t="t"/>
              <a:pathLst>
                <a:path extrusionOk="0" h="1419" w="7657">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76"/>
            <p:cNvSpPr/>
            <p:nvPr/>
          </p:nvSpPr>
          <p:spPr>
            <a:xfrm>
              <a:off x="6183100" y="3262725"/>
              <a:ext cx="155175" cy="35650"/>
            </a:xfrm>
            <a:custGeom>
              <a:rect b="b" l="l" r="r" t="t"/>
              <a:pathLst>
                <a:path extrusionOk="0" h="1426" w="6207">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76"/>
            <p:cNvSpPr/>
            <p:nvPr/>
          </p:nvSpPr>
          <p:spPr>
            <a:xfrm>
              <a:off x="6181525" y="3294225"/>
              <a:ext cx="155975" cy="74050"/>
            </a:xfrm>
            <a:custGeom>
              <a:rect b="b" l="l" r="r" t="t"/>
              <a:pathLst>
                <a:path extrusionOk="0" h="2962" w="6239">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0" name="Google Shape;6260;p76"/>
          <p:cNvGrpSpPr/>
          <p:nvPr/>
        </p:nvGrpSpPr>
        <p:grpSpPr>
          <a:xfrm>
            <a:off x="5303466" y="1378987"/>
            <a:ext cx="352886" cy="350049"/>
            <a:chOff x="946175" y="3253275"/>
            <a:chExt cx="298550" cy="296150"/>
          </a:xfrm>
        </p:grpSpPr>
        <p:sp>
          <p:nvSpPr>
            <p:cNvPr id="6261" name="Google Shape;6261;p76"/>
            <p:cNvSpPr/>
            <p:nvPr/>
          </p:nvSpPr>
          <p:spPr>
            <a:xfrm>
              <a:off x="946175" y="3253275"/>
              <a:ext cx="209550" cy="261500"/>
            </a:xfrm>
            <a:custGeom>
              <a:rect b="b" l="l" r="r" t="t"/>
              <a:pathLst>
                <a:path extrusionOk="0" h="10460" w="8382">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76"/>
            <p:cNvSpPr/>
            <p:nvPr/>
          </p:nvSpPr>
          <p:spPr>
            <a:xfrm>
              <a:off x="986350" y="3293425"/>
              <a:ext cx="47300" cy="48075"/>
            </a:xfrm>
            <a:custGeom>
              <a:rect b="b" l="l" r="r" t="t"/>
              <a:pathLst>
                <a:path extrusionOk="0" h="1923" w="1892">
                  <a:moveTo>
                    <a:pt x="1891" y="1"/>
                  </a:moveTo>
                  <a:lnTo>
                    <a:pt x="1" y="1923"/>
                  </a:lnTo>
                  <a:lnTo>
                    <a:pt x="1891" y="1923"/>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76"/>
            <p:cNvSpPr/>
            <p:nvPr/>
          </p:nvSpPr>
          <p:spPr>
            <a:xfrm>
              <a:off x="1051725" y="3359600"/>
              <a:ext cx="122100" cy="121325"/>
            </a:xfrm>
            <a:custGeom>
              <a:rect b="b" l="l" r="r" t="t"/>
              <a:pathLst>
                <a:path extrusionOk="0" h="4853" w="4884">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76"/>
            <p:cNvSpPr/>
            <p:nvPr/>
          </p:nvSpPr>
          <p:spPr>
            <a:xfrm>
              <a:off x="980050" y="3289500"/>
              <a:ext cx="192200" cy="242600"/>
            </a:xfrm>
            <a:custGeom>
              <a:rect b="b" l="l" r="r" t="t"/>
              <a:pathLst>
                <a:path extrusionOk="0" h="9704" w="7688">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76"/>
            <p:cNvSpPr/>
            <p:nvPr/>
          </p:nvSpPr>
          <p:spPr>
            <a:xfrm>
              <a:off x="1154125" y="3460400"/>
              <a:ext cx="90600" cy="89025"/>
            </a:xfrm>
            <a:custGeom>
              <a:rect b="b" l="l" r="r" t="t"/>
              <a:pathLst>
                <a:path extrusionOk="0" h="3561" w="3624">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66" name="Google Shape;6266;p76"/>
          <p:cNvGrpSpPr/>
          <p:nvPr/>
        </p:nvGrpSpPr>
        <p:grpSpPr>
          <a:xfrm>
            <a:off x="5304397" y="1820951"/>
            <a:ext cx="351024" cy="347301"/>
            <a:chOff x="946175" y="3619500"/>
            <a:chExt cx="296975" cy="293825"/>
          </a:xfrm>
        </p:grpSpPr>
        <p:sp>
          <p:nvSpPr>
            <p:cNvPr id="6267" name="Google Shape;6267;p76"/>
            <p:cNvSpPr/>
            <p:nvPr/>
          </p:nvSpPr>
          <p:spPr>
            <a:xfrm>
              <a:off x="963525" y="3619500"/>
              <a:ext cx="207950" cy="293825"/>
            </a:xfrm>
            <a:custGeom>
              <a:rect b="b" l="l" r="r" t="t"/>
              <a:pathLst>
                <a:path extrusionOk="0" h="11753" w="8318">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76"/>
            <p:cNvSpPr/>
            <p:nvPr/>
          </p:nvSpPr>
          <p:spPr>
            <a:xfrm>
              <a:off x="1185625" y="3688025"/>
              <a:ext cx="57525" cy="55950"/>
            </a:xfrm>
            <a:custGeom>
              <a:rect b="b" l="l" r="r" t="t"/>
              <a:pathLst>
                <a:path extrusionOk="0" h="2238" w="2301">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76"/>
            <p:cNvSpPr/>
            <p:nvPr/>
          </p:nvSpPr>
          <p:spPr>
            <a:xfrm>
              <a:off x="1088075" y="3795925"/>
              <a:ext cx="46375" cy="45025"/>
            </a:xfrm>
            <a:custGeom>
              <a:rect b="b" l="l" r="r" t="t"/>
              <a:pathLst>
                <a:path extrusionOk="0" h="1801" w="1855">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76"/>
            <p:cNvSpPr/>
            <p:nvPr/>
          </p:nvSpPr>
          <p:spPr>
            <a:xfrm>
              <a:off x="1112375" y="3720325"/>
              <a:ext cx="97700" cy="97700"/>
            </a:xfrm>
            <a:custGeom>
              <a:rect b="b" l="l" r="r" t="t"/>
              <a:pathLst>
                <a:path extrusionOk="0" h="3908" w="3908">
                  <a:moveTo>
                    <a:pt x="2426" y="1"/>
                  </a:moveTo>
                  <a:lnTo>
                    <a:pt x="1" y="2458"/>
                  </a:lnTo>
                  <a:lnTo>
                    <a:pt x="1450" y="3907"/>
                  </a:lnTo>
                  <a:lnTo>
                    <a:pt x="3907" y="1481"/>
                  </a:lnTo>
                  <a:lnTo>
                    <a:pt x="24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76"/>
            <p:cNvSpPr/>
            <p:nvPr/>
          </p:nvSpPr>
          <p:spPr>
            <a:xfrm>
              <a:off x="1120250" y="3623450"/>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76"/>
            <p:cNvSpPr/>
            <p:nvPr/>
          </p:nvSpPr>
          <p:spPr>
            <a:xfrm>
              <a:off x="946175" y="3879425"/>
              <a:ext cx="166225" cy="33900"/>
            </a:xfrm>
            <a:custGeom>
              <a:rect b="b" l="l" r="r" t="t"/>
              <a:pathLst>
                <a:path extrusionOk="0" h="1356" w="6649">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3" name="Google Shape;6273;p76"/>
          <p:cNvGrpSpPr/>
          <p:nvPr/>
        </p:nvGrpSpPr>
        <p:grpSpPr>
          <a:xfrm>
            <a:off x="5303939" y="2265585"/>
            <a:ext cx="351940" cy="350995"/>
            <a:chOff x="944600" y="3981825"/>
            <a:chExt cx="297750" cy="296950"/>
          </a:xfrm>
        </p:grpSpPr>
        <p:sp>
          <p:nvSpPr>
            <p:cNvPr id="6274" name="Google Shape;6274;p76"/>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76"/>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76"/>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76"/>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78" name="Google Shape;6278;p76"/>
          <p:cNvGrpSpPr/>
          <p:nvPr/>
        </p:nvGrpSpPr>
        <p:grpSpPr>
          <a:xfrm>
            <a:off x="7520875" y="1379445"/>
            <a:ext cx="350079" cy="349133"/>
            <a:chOff x="2768750" y="3227275"/>
            <a:chExt cx="296175" cy="295375"/>
          </a:xfrm>
        </p:grpSpPr>
        <p:sp>
          <p:nvSpPr>
            <p:cNvPr id="6279" name="Google Shape;6279;p76"/>
            <p:cNvSpPr/>
            <p:nvPr/>
          </p:nvSpPr>
          <p:spPr>
            <a:xfrm>
              <a:off x="2882950" y="3227275"/>
              <a:ext cx="68550" cy="69325"/>
            </a:xfrm>
            <a:custGeom>
              <a:rect b="b" l="l" r="r" t="t"/>
              <a:pathLst>
                <a:path extrusionOk="0" h="2773" w="2742">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76"/>
            <p:cNvSpPr/>
            <p:nvPr/>
          </p:nvSpPr>
          <p:spPr>
            <a:xfrm>
              <a:off x="2856175" y="3436000"/>
              <a:ext cx="17350" cy="34675"/>
            </a:xfrm>
            <a:custGeom>
              <a:rect b="b" l="l" r="r" t="t"/>
              <a:pathLst>
                <a:path extrusionOk="0" h="1387" w="694">
                  <a:moveTo>
                    <a:pt x="0" y="0"/>
                  </a:moveTo>
                  <a:lnTo>
                    <a:pt x="0" y="1386"/>
                  </a:lnTo>
                  <a:lnTo>
                    <a:pt x="694" y="1386"/>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76"/>
            <p:cNvSpPr/>
            <p:nvPr/>
          </p:nvSpPr>
          <p:spPr>
            <a:xfrm>
              <a:off x="2890050" y="3436000"/>
              <a:ext cx="18125" cy="34675"/>
            </a:xfrm>
            <a:custGeom>
              <a:rect b="b" l="l" r="r" t="t"/>
              <a:pathLst>
                <a:path extrusionOk="0" h="1387" w="725">
                  <a:moveTo>
                    <a:pt x="0" y="0"/>
                  </a:moveTo>
                  <a:lnTo>
                    <a:pt x="0" y="1386"/>
                  </a:lnTo>
                  <a:lnTo>
                    <a:pt x="725" y="138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76"/>
            <p:cNvSpPr/>
            <p:nvPr/>
          </p:nvSpPr>
          <p:spPr>
            <a:xfrm>
              <a:off x="2821525" y="3436000"/>
              <a:ext cx="17350" cy="34675"/>
            </a:xfrm>
            <a:custGeom>
              <a:rect b="b" l="l" r="r" t="t"/>
              <a:pathLst>
                <a:path extrusionOk="0" h="1387" w="694">
                  <a:moveTo>
                    <a:pt x="0" y="0"/>
                  </a:moveTo>
                  <a:lnTo>
                    <a:pt x="0" y="1386"/>
                  </a:lnTo>
                  <a:lnTo>
                    <a:pt x="693" y="1386"/>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76"/>
            <p:cNvSpPr/>
            <p:nvPr/>
          </p:nvSpPr>
          <p:spPr>
            <a:xfrm>
              <a:off x="2924700" y="3436000"/>
              <a:ext cx="34675" cy="34675"/>
            </a:xfrm>
            <a:custGeom>
              <a:rect b="b" l="l" r="r" t="t"/>
              <a:pathLst>
                <a:path extrusionOk="0" h="1387" w="1387">
                  <a:moveTo>
                    <a:pt x="0" y="0"/>
                  </a:moveTo>
                  <a:lnTo>
                    <a:pt x="0" y="1386"/>
                  </a:lnTo>
                  <a:lnTo>
                    <a:pt x="1387" y="1386"/>
                  </a:ln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76"/>
            <p:cNvSpPr/>
            <p:nvPr/>
          </p:nvSpPr>
          <p:spPr>
            <a:xfrm>
              <a:off x="2768750" y="3384800"/>
              <a:ext cx="244175" cy="137850"/>
            </a:xfrm>
            <a:custGeom>
              <a:rect b="b" l="l" r="r" t="t"/>
              <a:pathLst>
                <a:path extrusionOk="0" h="5514" w="9767">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76"/>
            <p:cNvSpPr/>
            <p:nvPr/>
          </p:nvSpPr>
          <p:spPr>
            <a:xfrm>
              <a:off x="3030250" y="3419450"/>
              <a:ext cx="34675" cy="68550"/>
            </a:xfrm>
            <a:custGeom>
              <a:rect b="b" l="l" r="r" t="t"/>
              <a:pathLst>
                <a:path extrusionOk="0" h="2742" w="1387">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76"/>
            <p:cNvSpPr/>
            <p:nvPr/>
          </p:nvSpPr>
          <p:spPr>
            <a:xfrm>
              <a:off x="2856175" y="3294225"/>
              <a:ext cx="122100" cy="73275"/>
            </a:xfrm>
            <a:custGeom>
              <a:rect b="b" l="l" r="r" t="t"/>
              <a:pathLst>
                <a:path extrusionOk="0" h="2931" w="4884">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87" name="Google Shape;6287;p76"/>
          <p:cNvGrpSpPr/>
          <p:nvPr/>
        </p:nvGrpSpPr>
        <p:grpSpPr>
          <a:xfrm>
            <a:off x="7541826" y="1820317"/>
            <a:ext cx="308177" cy="348572"/>
            <a:chOff x="2786075" y="3591800"/>
            <a:chExt cx="260725" cy="294900"/>
          </a:xfrm>
        </p:grpSpPr>
        <p:sp>
          <p:nvSpPr>
            <p:cNvPr id="6288" name="Google Shape;6288;p76"/>
            <p:cNvSpPr/>
            <p:nvPr/>
          </p:nvSpPr>
          <p:spPr>
            <a:xfrm>
              <a:off x="2898700" y="3677000"/>
              <a:ext cx="35475" cy="35475"/>
            </a:xfrm>
            <a:custGeom>
              <a:rect b="b" l="l" r="r" t="t"/>
              <a:pathLst>
                <a:path extrusionOk="0" h="1419" w="1419">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76"/>
            <p:cNvSpPr/>
            <p:nvPr/>
          </p:nvSpPr>
          <p:spPr>
            <a:xfrm>
              <a:off x="2883750" y="3729775"/>
              <a:ext cx="66975" cy="33900"/>
            </a:xfrm>
            <a:custGeom>
              <a:rect b="b" l="l" r="r" t="t"/>
              <a:pathLst>
                <a:path extrusionOk="0" h="1356" w="2679">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76"/>
            <p:cNvSpPr/>
            <p:nvPr/>
          </p:nvSpPr>
          <p:spPr>
            <a:xfrm>
              <a:off x="2855375" y="3643150"/>
              <a:ext cx="122125" cy="98475"/>
            </a:xfrm>
            <a:custGeom>
              <a:rect b="b" l="l" r="r" t="t"/>
              <a:pathLst>
                <a:path extrusionOk="0" h="3939" w="4885">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76"/>
            <p:cNvSpPr/>
            <p:nvPr/>
          </p:nvSpPr>
          <p:spPr>
            <a:xfrm>
              <a:off x="2801050" y="3591800"/>
              <a:ext cx="229225" cy="258500"/>
            </a:xfrm>
            <a:custGeom>
              <a:rect b="b" l="l" r="r" t="t"/>
              <a:pathLst>
                <a:path extrusionOk="0" h="10340" w="9169">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76"/>
            <p:cNvSpPr/>
            <p:nvPr/>
          </p:nvSpPr>
          <p:spPr>
            <a:xfrm>
              <a:off x="2786075" y="3800675"/>
              <a:ext cx="260725" cy="86025"/>
            </a:xfrm>
            <a:custGeom>
              <a:rect b="b" l="l" r="r" t="t"/>
              <a:pathLst>
                <a:path extrusionOk="0" h="3441" w="10429">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3" name="Google Shape;6293;p76"/>
          <p:cNvGrpSpPr/>
          <p:nvPr/>
        </p:nvGrpSpPr>
        <p:grpSpPr>
          <a:xfrm>
            <a:off x="7582324" y="2266044"/>
            <a:ext cx="227180" cy="350079"/>
            <a:chOff x="2819150" y="3955025"/>
            <a:chExt cx="192200" cy="296175"/>
          </a:xfrm>
        </p:grpSpPr>
        <p:sp>
          <p:nvSpPr>
            <p:cNvPr id="6294" name="Google Shape;6294;p76"/>
            <p:cNvSpPr/>
            <p:nvPr/>
          </p:nvSpPr>
          <p:spPr>
            <a:xfrm>
              <a:off x="2856175" y="4007025"/>
              <a:ext cx="122100" cy="70125"/>
            </a:xfrm>
            <a:custGeom>
              <a:rect b="b" l="l" r="r" t="t"/>
              <a:pathLst>
                <a:path extrusionOk="0" h="2805" w="4884">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76"/>
            <p:cNvSpPr/>
            <p:nvPr/>
          </p:nvSpPr>
          <p:spPr>
            <a:xfrm>
              <a:off x="2819150" y="4180300"/>
              <a:ext cx="192200" cy="70900"/>
            </a:xfrm>
            <a:custGeom>
              <a:rect b="b" l="l" r="r" t="t"/>
              <a:pathLst>
                <a:path extrusionOk="0" h="2836" w="7688">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76"/>
            <p:cNvSpPr/>
            <p:nvPr/>
          </p:nvSpPr>
          <p:spPr>
            <a:xfrm>
              <a:off x="2882950" y="3955025"/>
              <a:ext cx="68550" cy="35475"/>
            </a:xfrm>
            <a:custGeom>
              <a:rect b="b" l="l" r="r" t="t"/>
              <a:pathLst>
                <a:path extrusionOk="0" h="1419" w="2742">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76"/>
            <p:cNvSpPr/>
            <p:nvPr/>
          </p:nvSpPr>
          <p:spPr>
            <a:xfrm>
              <a:off x="2856975" y="4093650"/>
              <a:ext cx="118950" cy="70125"/>
            </a:xfrm>
            <a:custGeom>
              <a:rect b="b" l="l" r="r" t="t"/>
              <a:pathLst>
                <a:path extrusionOk="0" h="2805" w="4758">
                  <a:moveTo>
                    <a:pt x="473" y="1"/>
                  </a:moveTo>
                  <a:lnTo>
                    <a:pt x="0" y="2805"/>
                  </a:lnTo>
                  <a:lnTo>
                    <a:pt x="4757" y="2805"/>
                  </a:lnTo>
                  <a:lnTo>
                    <a:pt x="42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98" name="Google Shape;6298;p76"/>
          <p:cNvGrpSpPr/>
          <p:nvPr/>
        </p:nvGrpSpPr>
        <p:grpSpPr>
          <a:xfrm>
            <a:off x="6206097" y="2731642"/>
            <a:ext cx="349133" cy="348217"/>
            <a:chOff x="4629125" y="3235150"/>
            <a:chExt cx="295375" cy="294600"/>
          </a:xfrm>
        </p:grpSpPr>
        <p:sp>
          <p:nvSpPr>
            <p:cNvPr id="6299" name="Google Shape;6299;p76"/>
            <p:cNvSpPr/>
            <p:nvPr/>
          </p:nvSpPr>
          <p:spPr>
            <a:xfrm>
              <a:off x="4696850" y="3391100"/>
              <a:ext cx="35475" cy="35475"/>
            </a:xfrm>
            <a:custGeom>
              <a:rect b="b" l="l" r="r" t="t"/>
              <a:pathLst>
                <a:path extrusionOk="0" h="1419" w="1419">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76"/>
            <p:cNvSpPr/>
            <p:nvPr/>
          </p:nvSpPr>
          <p:spPr>
            <a:xfrm>
              <a:off x="4680300" y="3443875"/>
              <a:ext cx="69350" cy="34675"/>
            </a:xfrm>
            <a:custGeom>
              <a:rect b="b" l="l" r="r" t="t"/>
              <a:pathLst>
                <a:path extrusionOk="0" h="1387" w="2774">
                  <a:moveTo>
                    <a:pt x="1387" y="0"/>
                  </a:moveTo>
                  <a:cubicBezTo>
                    <a:pt x="631" y="0"/>
                    <a:pt x="1" y="630"/>
                    <a:pt x="1" y="1387"/>
                  </a:cubicBezTo>
                  <a:lnTo>
                    <a:pt x="2773" y="1387"/>
                  </a:lnTo>
                  <a:cubicBezTo>
                    <a:pt x="2773" y="630"/>
                    <a:pt x="2175"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76"/>
            <p:cNvSpPr/>
            <p:nvPr/>
          </p:nvSpPr>
          <p:spPr>
            <a:xfrm>
              <a:off x="4629125" y="3339900"/>
              <a:ext cx="295375" cy="189850"/>
            </a:xfrm>
            <a:custGeom>
              <a:rect b="b" l="l" r="r" t="t"/>
              <a:pathLst>
                <a:path extrusionOk="0" h="7594" w="11815">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76"/>
            <p:cNvSpPr/>
            <p:nvPr/>
          </p:nvSpPr>
          <p:spPr>
            <a:xfrm>
              <a:off x="4714975" y="3287125"/>
              <a:ext cx="122100" cy="70125"/>
            </a:xfrm>
            <a:custGeom>
              <a:rect b="b" l="l" r="r" t="t"/>
              <a:pathLst>
                <a:path extrusionOk="0" h="2805" w="4884">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76"/>
            <p:cNvSpPr/>
            <p:nvPr/>
          </p:nvSpPr>
          <p:spPr>
            <a:xfrm>
              <a:off x="4732300" y="3235150"/>
              <a:ext cx="86650" cy="35475"/>
            </a:xfrm>
            <a:custGeom>
              <a:rect b="b" l="l" r="r" t="t"/>
              <a:pathLst>
                <a:path extrusionOk="0" h="1419" w="3466">
                  <a:moveTo>
                    <a:pt x="378" y="1"/>
                  </a:moveTo>
                  <a:cubicBezTo>
                    <a:pt x="158" y="1"/>
                    <a:pt x="0" y="158"/>
                    <a:pt x="0" y="347"/>
                  </a:cubicBezTo>
                  <a:lnTo>
                    <a:pt x="0" y="1418"/>
                  </a:lnTo>
                  <a:lnTo>
                    <a:pt x="3466" y="1418"/>
                  </a:lnTo>
                  <a:lnTo>
                    <a:pt x="3466" y="347"/>
                  </a:lnTo>
                  <a:cubicBezTo>
                    <a:pt x="3466" y="158"/>
                    <a:pt x="3308"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04" name="Google Shape;6304;p76"/>
          <p:cNvGrpSpPr/>
          <p:nvPr/>
        </p:nvGrpSpPr>
        <p:grpSpPr>
          <a:xfrm>
            <a:off x="6206082" y="3179175"/>
            <a:ext cx="349163" cy="349133"/>
            <a:chOff x="4628325" y="3599825"/>
            <a:chExt cx="295400" cy="295375"/>
          </a:xfrm>
        </p:grpSpPr>
        <p:sp>
          <p:nvSpPr>
            <p:cNvPr id="6305" name="Google Shape;6305;p76"/>
            <p:cNvSpPr/>
            <p:nvPr/>
          </p:nvSpPr>
          <p:spPr>
            <a:xfrm>
              <a:off x="4679525" y="3686450"/>
              <a:ext cx="17350" cy="86675"/>
            </a:xfrm>
            <a:custGeom>
              <a:rect b="b" l="l" r="r" t="t"/>
              <a:pathLst>
                <a:path extrusionOk="0" h="3467" w="694">
                  <a:moveTo>
                    <a:pt x="0" y="1"/>
                  </a:moveTo>
                  <a:lnTo>
                    <a:pt x="0" y="3466"/>
                  </a:lnTo>
                  <a:lnTo>
                    <a:pt x="694" y="3466"/>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76"/>
            <p:cNvSpPr/>
            <p:nvPr/>
          </p:nvSpPr>
          <p:spPr>
            <a:xfrm>
              <a:off x="4854375" y="3686450"/>
              <a:ext cx="18150" cy="86675"/>
            </a:xfrm>
            <a:custGeom>
              <a:rect b="b" l="l" r="r" t="t"/>
              <a:pathLst>
                <a:path extrusionOk="0" h="3467" w="726">
                  <a:moveTo>
                    <a:pt x="1" y="1"/>
                  </a:moveTo>
                  <a:lnTo>
                    <a:pt x="1" y="3466"/>
                  </a:lnTo>
                  <a:lnTo>
                    <a:pt x="725" y="3466"/>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76"/>
            <p:cNvSpPr/>
            <p:nvPr/>
          </p:nvSpPr>
          <p:spPr>
            <a:xfrm>
              <a:off x="4679525" y="3790425"/>
              <a:ext cx="17350" cy="104000"/>
            </a:xfrm>
            <a:custGeom>
              <a:rect b="b" l="l" r="r" t="t"/>
              <a:pathLst>
                <a:path extrusionOk="0" h="4160" w="694">
                  <a:moveTo>
                    <a:pt x="0" y="0"/>
                  </a:moveTo>
                  <a:lnTo>
                    <a:pt x="0" y="4159"/>
                  </a:lnTo>
                  <a:lnTo>
                    <a:pt x="694" y="4159"/>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76"/>
            <p:cNvSpPr/>
            <p:nvPr/>
          </p:nvSpPr>
          <p:spPr>
            <a:xfrm>
              <a:off x="4854375" y="3790425"/>
              <a:ext cx="18150" cy="104000"/>
            </a:xfrm>
            <a:custGeom>
              <a:rect b="b" l="l" r="r" t="t"/>
              <a:pathLst>
                <a:path extrusionOk="0" h="4160" w="726">
                  <a:moveTo>
                    <a:pt x="1" y="0"/>
                  </a:moveTo>
                  <a:lnTo>
                    <a:pt x="1" y="4159"/>
                  </a:lnTo>
                  <a:lnTo>
                    <a:pt x="725" y="4159"/>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76"/>
            <p:cNvSpPr/>
            <p:nvPr/>
          </p:nvSpPr>
          <p:spPr>
            <a:xfrm>
              <a:off x="4628325" y="3686450"/>
              <a:ext cx="34675" cy="86675"/>
            </a:xfrm>
            <a:custGeom>
              <a:rect b="b" l="l" r="r" t="t"/>
              <a:pathLst>
                <a:path extrusionOk="0" h="3467" w="1387">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76"/>
            <p:cNvSpPr/>
            <p:nvPr/>
          </p:nvSpPr>
          <p:spPr>
            <a:xfrm>
              <a:off x="4714975" y="3686450"/>
              <a:ext cx="122100" cy="86675"/>
            </a:xfrm>
            <a:custGeom>
              <a:rect b="b" l="l" r="r" t="t"/>
              <a:pathLst>
                <a:path extrusionOk="0" h="3467" w="4884">
                  <a:moveTo>
                    <a:pt x="0" y="1"/>
                  </a:moveTo>
                  <a:lnTo>
                    <a:pt x="0" y="3466"/>
                  </a:lnTo>
                  <a:lnTo>
                    <a:pt x="4883" y="3466"/>
                  </a:lnTo>
                  <a:lnTo>
                    <a:pt x="4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76"/>
            <p:cNvSpPr/>
            <p:nvPr/>
          </p:nvSpPr>
          <p:spPr>
            <a:xfrm>
              <a:off x="4889025" y="3777825"/>
              <a:ext cx="34700" cy="117375"/>
            </a:xfrm>
            <a:custGeom>
              <a:rect b="b" l="l" r="r" t="t"/>
              <a:pathLst>
                <a:path extrusionOk="0" h="4695" w="1388">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76"/>
            <p:cNvSpPr/>
            <p:nvPr/>
          </p:nvSpPr>
          <p:spPr>
            <a:xfrm>
              <a:off x="4628325" y="3777825"/>
              <a:ext cx="34675" cy="116600"/>
            </a:xfrm>
            <a:custGeom>
              <a:rect b="b" l="l" r="r" t="t"/>
              <a:pathLst>
                <a:path extrusionOk="0" h="4664" w="1387">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76"/>
            <p:cNvSpPr/>
            <p:nvPr/>
          </p:nvSpPr>
          <p:spPr>
            <a:xfrm>
              <a:off x="4766950" y="3790425"/>
              <a:ext cx="17350" cy="18150"/>
            </a:xfrm>
            <a:custGeom>
              <a:rect b="b" l="l" r="r" t="t"/>
              <a:pathLst>
                <a:path extrusionOk="0" h="726" w="694">
                  <a:moveTo>
                    <a:pt x="1" y="0"/>
                  </a:moveTo>
                  <a:lnTo>
                    <a:pt x="1" y="347"/>
                  </a:lnTo>
                  <a:cubicBezTo>
                    <a:pt x="1" y="568"/>
                    <a:pt x="158" y="725"/>
                    <a:pt x="347" y="725"/>
                  </a:cubicBezTo>
                  <a:cubicBezTo>
                    <a:pt x="568" y="725"/>
                    <a:pt x="694" y="568"/>
                    <a:pt x="694" y="347"/>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76"/>
            <p:cNvSpPr/>
            <p:nvPr/>
          </p:nvSpPr>
          <p:spPr>
            <a:xfrm>
              <a:off x="4889025" y="3686450"/>
              <a:ext cx="34700" cy="86675"/>
            </a:xfrm>
            <a:custGeom>
              <a:rect b="b" l="l" r="r" t="t"/>
              <a:pathLst>
                <a:path extrusionOk="0" h="3467" w="1388">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76"/>
            <p:cNvSpPr/>
            <p:nvPr/>
          </p:nvSpPr>
          <p:spPr>
            <a:xfrm>
              <a:off x="4714975" y="3790425"/>
              <a:ext cx="122100" cy="104000"/>
            </a:xfrm>
            <a:custGeom>
              <a:rect b="b" l="l" r="r" t="t"/>
              <a:pathLst>
                <a:path extrusionOk="0" h="4160" w="4884">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76"/>
            <p:cNvSpPr/>
            <p:nvPr/>
          </p:nvSpPr>
          <p:spPr>
            <a:xfrm>
              <a:off x="4714175" y="3599825"/>
              <a:ext cx="122100" cy="69325"/>
            </a:xfrm>
            <a:custGeom>
              <a:rect b="b" l="l" r="r" t="t"/>
              <a:pathLst>
                <a:path extrusionOk="0" h="2773" w="4884">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17" name="Google Shape;6317;p76"/>
          <p:cNvGrpSpPr/>
          <p:nvPr/>
        </p:nvGrpSpPr>
        <p:grpSpPr>
          <a:xfrm>
            <a:off x="6227033" y="3654786"/>
            <a:ext cx="307261" cy="350079"/>
            <a:chOff x="4645650" y="3962900"/>
            <a:chExt cx="259950" cy="296175"/>
          </a:xfrm>
        </p:grpSpPr>
        <p:sp>
          <p:nvSpPr>
            <p:cNvPr id="6318" name="Google Shape;6318;p76"/>
            <p:cNvSpPr/>
            <p:nvPr/>
          </p:nvSpPr>
          <p:spPr>
            <a:xfrm>
              <a:off x="4853600" y="4155100"/>
              <a:ext cx="52000" cy="103975"/>
            </a:xfrm>
            <a:custGeom>
              <a:rect b="b" l="l" r="r" t="t"/>
              <a:pathLst>
                <a:path extrusionOk="0" h="4159" w="208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76"/>
            <p:cNvSpPr/>
            <p:nvPr/>
          </p:nvSpPr>
          <p:spPr>
            <a:xfrm>
              <a:off x="4714975" y="4155100"/>
              <a:ext cx="121300" cy="50625"/>
            </a:xfrm>
            <a:custGeom>
              <a:rect b="b" l="l" r="r" t="t"/>
              <a:pathLst>
                <a:path extrusionOk="0" h="2025" w="4852">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76"/>
            <p:cNvSpPr/>
            <p:nvPr/>
          </p:nvSpPr>
          <p:spPr>
            <a:xfrm>
              <a:off x="4714975" y="4211025"/>
              <a:ext cx="121300" cy="48050"/>
            </a:xfrm>
            <a:custGeom>
              <a:rect b="b" l="l" r="r" t="t"/>
              <a:pathLst>
                <a:path extrusionOk="0" h="1922" w="4852">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76"/>
            <p:cNvSpPr/>
            <p:nvPr/>
          </p:nvSpPr>
          <p:spPr>
            <a:xfrm>
              <a:off x="4645650" y="4154300"/>
              <a:ext cx="52025" cy="104775"/>
            </a:xfrm>
            <a:custGeom>
              <a:rect b="b" l="l" r="r" t="t"/>
              <a:pathLst>
                <a:path extrusionOk="0" h="4191" w="2081">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76"/>
            <p:cNvSpPr/>
            <p:nvPr/>
          </p:nvSpPr>
          <p:spPr>
            <a:xfrm>
              <a:off x="4722850" y="4049550"/>
              <a:ext cx="103975" cy="105575"/>
            </a:xfrm>
            <a:custGeom>
              <a:rect b="b" l="l" r="r" t="t"/>
              <a:pathLst>
                <a:path extrusionOk="0" h="4223" w="4159">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76"/>
            <p:cNvSpPr/>
            <p:nvPr/>
          </p:nvSpPr>
          <p:spPr>
            <a:xfrm>
              <a:off x="4678725" y="3962900"/>
              <a:ext cx="190650" cy="174100"/>
            </a:xfrm>
            <a:custGeom>
              <a:rect b="b" l="l" r="r" t="t"/>
              <a:pathLst>
                <a:path extrusionOk="0" h="6964" w="7626">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24" name="Google Shape;6324;p76"/>
          <p:cNvGrpSpPr/>
          <p:nvPr/>
        </p:nvGrpSpPr>
        <p:grpSpPr>
          <a:xfrm>
            <a:off x="7979994" y="3179648"/>
            <a:ext cx="349133" cy="348188"/>
            <a:chOff x="6143725" y="3582500"/>
            <a:chExt cx="295375" cy="294575"/>
          </a:xfrm>
        </p:grpSpPr>
        <p:sp>
          <p:nvSpPr>
            <p:cNvPr id="6325" name="Google Shape;6325;p76"/>
            <p:cNvSpPr/>
            <p:nvPr/>
          </p:nvSpPr>
          <p:spPr>
            <a:xfrm>
              <a:off x="6143725" y="3720325"/>
              <a:ext cx="295375" cy="156750"/>
            </a:xfrm>
            <a:custGeom>
              <a:rect b="b" l="l" r="r" t="t"/>
              <a:pathLst>
                <a:path extrusionOk="0" h="6270" w="11815">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76"/>
            <p:cNvSpPr/>
            <p:nvPr/>
          </p:nvSpPr>
          <p:spPr>
            <a:xfrm>
              <a:off x="6246900" y="3773100"/>
              <a:ext cx="88225" cy="17350"/>
            </a:xfrm>
            <a:custGeom>
              <a:rect b="b" l="l" r="r" t="t"/>
              <a:pathLst>
                <a:path extrusionOk="0" h="694" w="3529">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76"/>
            <p:cNvSpPr/>
            <p:nvPr/>
          </p:nvSpPr>
          <p:spPr>
            <a:xfrm>
              <a:off x="6161050" y="3582500"/>
              <a:ext cx="86650" cy="34675"/>
            </a:xfrm>
            <a:custGeom>
              <a:rect b="b" l="l" r="r" t="t"/>
              <a:pathLst>
                <a:path extrusionOk="0" h="1387" w="3466">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76"/>
            <p:cNvSpPr/>
            <p:nvPr/>
          </p:nvSpPr>
          <p:spPr>
            <a:xfrm>
              <a:off x="6160250" y="3633675"/>
              <a:ext cx="86675" cy="69350"/>
            </a:xfrm>
            <a:custGeom>
              <a:rect b="b" l="l" r="r" t="t"/>
              <a:pathLst>
                <a:path extrusionOk="0" h="2774" w="3467">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76"/>
            <p:cNvSpPr/>
            <p:nvPr/>
          </p:nvSpPr>
          <p:spPr>
            <a:xfrm>
              <a:off x="6336675" y="3599025"/>
              <a:ext cx="85875" cy="69350"/>
            </a:xfrm>
            <a:custGeom>
              <a:rect b="b" l="l" r="r" t="t"/>
              <a:pathLst>
                <a:path extrusionOk="0" h="2774" w="3435">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76"/>
            <p:cNvSpPr/>
            <p:nvPr/>
          </p:nvSpPr>
          <p:spPr>
            <a:xfrm>
              <a:off x="6335100" y="3686450"/>
              <a:ext cx="86675" cy="17350"/>
            </a:xfrm>
            <a:custGeom>
              <a:rect b="b" l="l" r="r" t="t"/>
              <a:pathLst>
                <a:path extrusionOk="0" h="694" w="3467">
                  <a:moveTo>
                    <a:pt x="1" y="1"/>
                  </a:moveTo>
                  <a:lnTo>
                    <a:pt x="1" y="694"/>
                  </a:lnTo>
                  <a:lnTo>
                    <a:pt x="3466" y="694"/>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76"/>
            <p:cNvSpPr/>
            <p:nvPr/>
          </p:nvSpPr>
          <p:spPr>
            <a:xfrm>
              <a:off x="6264225" y="3617150"/>
              <a:ext cx="53575" cy="86650"/>
            </a:xfrm>
            <a:custGeom>
              <a:rect b="b" l="l" r="r" t="t"/>
              <a:pathLst>
                <a:path extrusionOk="0" h="3466" w="2143">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32" name="Google Shape;6332;p76"/>
          <p:cNvGrpSpPr/>
          <p:nvPr/>
        </p:nvGrpSpPr>
        <p:grpSpPr>
          <a:xfrm>
            <a:off x="5748820" y="1378987"/>
            <a:ext cx="350995" cy="350049"/>
            <a:chOff x="1310075" y="3253275"/>
            <a:chExt cx="296950" cy="296150"/>
          </a:xfrm>
        </p:grpSpPr>
        <p:sp>
          <p:nvSpPr>
            <p:cNvPr id="6333" name="Google Shape;6333;p76"/>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76"/>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76"/>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36" name="Google Shape;6336;p76"/>
          <p:cNvSpPr/>
          <p:nvPr/>
        </p:nvSpPr>
        <p:spPr>
          <a:xfrm>
            <a:off x="5750241" y="1821075"/>
            <a:ext cx="348217" cy="347272"/>
          </a:xfrm>
          <a:custGeom>
            <a:rect b="b" l="l" r="r" t="t"/>
            <a:pathLst>
              <a:path extrusionOk="0" h="11752" w="11784">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37" name="Google Shape;6337;p76"/>
          <p:cNvGrpSpPr/>
          <p:nvPr/>
        </p:nvGrpSpPr>
        <p:grpSpPr>
          <a:xfrm>
            <a:off x="5748347" y="2265246"/>
            <a:ext cx="351941" cy="351675"/>
            <a:chOff x="1310075" y="3980250"/>
            <a:chExt cx="297750" cy="297525"/>
          </a:xfrm>
        </p:grpSpPr>
        <p:sp>
          <p:nvSpPr>
            <p:cNvPr id="6338" name="Google Shape;6338;p76"/>
            <p:cNvSpPr/>
            <p:nvPr/>
          </p:nvSpPr>
          <p:spPr>
            <a:xfrm>
              <a:off x="1310075" y="3980250"/>
              <a:ext cx="297750" cy="297525"/>
            </a:xfrm>
            <a:custGeom>
              <a:rect b="b" l="l" r="r" t="t"/>
              <a:pathLst>
                <a:path extrusionOk="0" h="11901" w="1191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76"/>
            <p:cNvSpPr/>
            <p:nvPr/>
          </p:nvSpPr>
          <p:spPr>
            <a:xfrm>
              <a:off x="1449475" y="4086575"/>
              <a:ext cx="17350" cy="52000"/>
            </a:xfrm>
            <a:custGeom>
              <a:rect b="b" l="l" r="r" t="t"/>
              <a:pathLst>
                <a:path extrusionOk="0" h="2080" w="694">
                  <a:moveTo>
                    <a:pt x="1" y="0"/>
                  </a:moveTo>
                  <a:lnTo>
                    <a:pt x="1" y="2080"/>
                  </a:lnTo>
                  <a:lnTo>
                    <a:pt x="694" y="2080"/>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76"/>
            <p:cNvSpPr/>
            <p:nvPr/>
          </p:nvSpPr>
          <p:spPr>
            <a:xfrm>
              <a:off x="1380175" y="4121225"/>
              <a:ext cx="17350" cy="17350"/>
            </a:xfrm>
            <a:custGeom>
              <a:rect b="b" l="l" r="r" t="t"/>
              <a:pathLst>
                <a:path extrusionOk="0" h="694" w="694">
                  <a:moveTo>
                    <a:pt x="0" y="0"/>
                  </a:moveTo>
                  <a:lnTo>
                    <a:pt x="0" y="694"/>
                  </a:lnTo>
                  <a:lnTo>
                    <a:pt x="693" y="694"/>
                  </a:ln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76"/>
            <p:cNvSpPr/>
            <p:nvPr/>
          </p:nvSpPr>
          <p:spPr>
            <a:xfrm>
              <a:off x="1518800" y="4051925"/>
              <a:ext cx="18125" cy="86650"/>
            </a:xfrm>
            <a:custGeom>
              <a:rect b="b" l="l" r="r" t="t"/>
              <a:pathLst>
                <a:path extrusionOk="0" h="3466" w="725">
                  <a:moveTo>
                    <a:pt x="0" y="0"/>
                  </a:moveTo>
                  <a:lnTo>
                    <a:pt x="0" y="3466"/>
                  </a:lnTo>
                  <a:lnTo>
                    <a:pt x="725" y="346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42" name="Google Shape;6342;p76"/>
          <p:cNvGrpSpPr/>
          <p:nvPr/>
        </p:nvGrpSpPr>
        <p:grpSpPr>
          <a:xfrm>
            <a:off x="8013136" y="1379445"/>
            <a:ext cx="266305" cy="349133"/>
            <a:chOff x="3167275" y="3227275"/>
            <a:chExt cx="225300" cy="295375"/>
          </a:xfrm>
        </p:grpSpPr>
        <p:sp>
          <p:nvSpPr>
            <p:cNvPr id="6343" name="Google Shape;6343;p76"/>
            <p:cNvSpPr/>
            <p:nvPr/>
          </p:nvSpPr>
          <p:spPr>
            <a:xfrm>
              <a:off x="3167275" y="3227275"/>
              <a:ext cx="225300" cy="207950"/>
            </a:xfrm>
            <a:custGeom>
              <a:rect b="b" l="l" r="r" t="t"/>
              <a:pathLst>
                <a:path extrusionOk="0" h="8318" w="9012">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76"/>
            <p:cNvSpPr/>
            <p:nvPr/>
          </p:nvSpPr>
          <p:spPr>
            <a:xfrm>
              <a:off x="3262600" y="3278475"/>
              <a:ext cx="35450" cy="35475"/>
            </a:xfrm>
            <a:custGeom>
              <a:rect b="b" l="l" r="r" t="t"/>
              <a:pathLst>
                <a:path extrusionOk="0" h="1419" w="1418">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76"/>
            <p:cNvSpPr/>
            <p:nvPr/>
          </p:nvSpPr>
          <p:spPr>
            <a:xfrm>
              <a:off x="3220050" y="3452525"/>
              <a:ext cx="121325" cy="35475"/>
            </a:xfrm>
            <a:custGeom>
              <a:rect b="b" l="l" r="r" t="t"/>
              <a:pathLst>
                <a:path extrusionOk="0" h="1419" w="4853">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76"/>
            <p:cNvSpPr/>
            <p:nvPr/>
          </p:nvSpPr>
          <p:spPr>
            <a:xfrm>
              <a:off x="3237375" y="3332025"/>
              <a:ext cx="86675" cy="52000"/>
            </a:xfrm>
            <a:custGeom>
              <a:rect b="b" l="l" r="r" t="t"/>
              <a:pathLst>
                <a:path extrusionOk="0" h="2080" w="3467">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76"/>
            <p:cNvSpPr/>
            <p:nvPr/>
          </p:nvSpPr>
          <p:spPr>
            <a:xfrm>
              <a:off x="3237375" y="3505300"/>
              <a:ext cx="87450" cy="17350"/>
            </a:xfrm>
            <a:custGeom>
              <a:rect b="b" l="l" r="r" t="t"/>
              <a:pathLst>
                <a:path extrusionOk="0" h="694" w="3498">
                  <a:moveTo>
                    <a:pt x="32" y="1"/>
                  </a:moveTo>
                  <a:cubicBezTo>
                    <a:pt x="1" y="379"/>
                    <a:pt x="284" y="694"/>
                    <a:pt x="694" y="694"/>
                  </a:cubicBezTo>
                  <a:lnTo>
                    <a:pt x="2773" y="694"/>
                  </a:lnTo>
                  <a:cubicBezTo>
                    <a:pt x="3183" y="694"/>
                    <a:pt x="3498" y="379"/>
                    <a:pt x="34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348" name="Google Shape;6348;p76"/>
          <p:cNvSpPr/>
          <p:nvPr/>
        </p:nvSpPr>
        <p:spPr>
          <a:xfrm>
            <a:off x="7962474" y="1819331"/>
            <a:ext cx="367779" cy="350758"/>
          </a:xfrm>
          <a:custGeom>
            <a:rect b="b" l="l" r="r" t="t"/>
            <a:pathLst>
              <a:path extrusionOk="0" h="11870" w="12446">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349" name="Google Shape;6349;p76"/>
          <p:cNvGrpSpPr/>
          <p:nvPr/>
        </p:nvGrpSpPr>
        <p:grpSpPr>
          <a:xfrm>
            <a:off x="7970318" y="2266502"/>
            <a:ext cx="351940" cy="349163"/>
            <a:chOff x="3133425" y="3955025"/>
            <a:chExt cx="297750" cy="295400"/>
          </a:xfrm>
        </p:grpSpPr>
        <p:sp>
          <p:nvSpPr>
            <p:cNvPr id="6350" name="Google Shape;6350;p76"/>
            <p:cNvSpPr/>
            <p:nvPr/>
          </p:nvSpPr>
          <p:spPr>
            <a:xfrm>
              <a:off x="3133425" y="4058225"/>
              <a:ext cx="297750" cy="192200"/>
            </a:xfrm>
            <a:custGeom>
              <a:rect b="b" l="l" r="r" t="t"/>
              <a:pathLst>
                <a:path extrusionOk="0" h="7688" w="1191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76"/>
            <p:cNvSpPr/>
            <p:nvPr/>
          </p:nvSpPr>
          <p:spPr>
            <a:xfrm>
              <a:off x="3263375" y="4007025"/>
              <a:ext cx="35475" cy="35450"/>
            </a:xfrm>
            <a:custGeom>
              <a:rect b="b" l="l" r="r" t="t"/>
              <a:pathLst>
                <a:path extrusionOk="0" h="1418" w="1419">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76"/>
            <p:cNvSpPr/>
            <p:nvPr/>
          </p:nvSpPr>
          <p:spPr>
            <a:xfrm>
              <a:off x="3203525" y="3955025"/>
              <a:ext cx="155175" cy="135500"/>
            </a:xfrm>
            <a:custGeom>
              <a:rect b="b" l="l" r="r" t="t"/>
              <a:pathLst>
                <a:path extrusionOk="0" h="5420" w="6207">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53" name="Google Shape;6353;p76"/>
          <p:cNvGrpSpPr/>
          <p:nvPr/>
        </p:nvGrpSpPr>
        <p:grpSpPr>
          <a:xfrm>
            <a:off x="6650491" y="2730090"/>
            <a:ext cx="350079" cy="351320"/>
            <a:chOff x="4991425" y="3234750"/>
            <a:chExt cx="296175" cy="297225"/>
          </a:xfrm>
        </p:grpSpPr>
        <p:sp>
          <p:nvSpPr>
            <p:cNvPr id="6354" name="Google Shape;6354;p76"/>
            <p:cNvSpPr/>
            <p:nvPr/>
          </p:nvSpPr>
          <p:spPr>
            <a:xfrm>
              <a:off x="5077275" y="3304450"/>
              <a:ext cx="122100" cy="99275"/>
            </a:xfrm>
            <a:custGeom>
              <a:rect b="b" l="l" r="r" t="t"/>
              <a:pathLst>
                <a:path extrusionOk="0" h="3971" w="4884">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76"/>
            <p:cNvSpPr/>
            <p:nvPr/>
          </p:nvSpPr>
          <p:spPr>
            <a:xfrm>
              <a:off x="5121375" y="3339900"/>
              <a:ext cx="35475" cy="35475"/>
            </a:xfrm>
            <a:custGeom>
              <a:rect b="b" l="l" r="r" t="t"/>
              <a:pathLst>
                <a:path extrusionOk="0" h="1419" w="1419">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76"/>
            <p:cNvSpPr/>
            <p:nvPr/>
          </p:nvSpPr>
          <p:spPr>
            <a:xfrm>
              <a:off x="5009550" y="3234750"/>
              <a:ext cx="259150" cy="261125"/>
            </a:xfrm>
            <a:custGeom>
              <a:rect b="b" l="l" r="r" t="t"/>
              <a:pathLst>
                <a:path extrusionOk="0" h="10445" w="10366">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76"/>
            <p:cNvSpPr/>
            <p:nvPr/>
          </p:nvSpPr>
          <p:spPr>
            <a:xfrm>
              <a:off x="5105625" y="3391900"/>
              <a:ext cx="66975" cy="34675"/>
            </a:xfrm>
            <a:custGeom>
              <a:rect b="b" l="l" r="r" t="t"/>
              <a:pathLst>
                <a:path extrusionOk="0" h="1387" w="2679">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76"/>
            <p:cNvSpPr/>
            <p:nvPr/>
          </p:nvSpPr>
          <p:spPr>
            <a:xfrm>
              <a:off x="5192275" y="3443075"/>
              <a:ext cx="95325" cy="86975"/>
            </a:xfrm>
            <a:custGeom>
              <a:rect b="b" l="l" r="r" t="t"/>
              <a:pathLst>
                <a:path extrusionOk="0" h="3479" w="3813">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76"/>
            <p:cNvSpPr/>
            <p:nvPr/>
          </p:nvSpPr>
          <p:spPr>
            <a:xfrm>
              <a:off x="4991425" y="3444650"/>
              <a:ext cx="95325" cy="87325"/>
            </a:xfrm>
            <a:custGeom>
              <a:rect b="b" l="l" r="r" t="t"/>
              <a:pathLst>
                <a:path extrusionOk="0" h="3493" w="3813">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0" name="Google Shape;6360;p76"/>
          <p:cNvGrpSpPr/>
          <p:nvPr/>
        </p:nvGrpSpPr>
        <p:grpSpPr>
          <a:xfrm>
            <a:off x="6650491" y="3199653"/>
            <a:ext cx="350079" cy="308177"/>
            <a:chOff x="4991425" y="3617150"/>
            <a:chExt cx="296175" cy="260725"/>
          </a:xfrm>
        </p:grpSpPr>
        <p:sp>
          <p:nvSpPr>
            <p:cNvPr id="6361" name="Google Shape;6361;p76"/>
            <p:cNvSpPr/>
            <p:nvPr/>
          </p:nvSpPr>
          <p:spPr>
            <a:xfrm>
              <a:off x="5069400" y="3738450"/>
              <a:ext cx="139425" cy="139425"/>
            </a:xfrm>
            <a:custGeom>
              <a:rect b="b" l="l" r="r" t="t"/>
              <a:pathLst>
                <a:path extrusionOk="0" h="5577" w="5577">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76"/>
            <p:cNvSpPr/>
            <p:nvPr/>
          </p:nvSpPr>
          <p:spPr>
            <a:xfrm>
              <a:off x="5200150" y="3617150"/>
              <a:ext cx="69325" cy="69325"/>
            </a:xfrm>
            <a:custGeom>
              <a:rect b="b" l="l" r="r" t="t"/>
              <a:pathLst>
                <a:path extrusionOk="0" h="2773" w="2773">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76"/>
            <p:cNvSpPr/>
            <p:nvPr/>
          </p:nvSpPr>
          <p:spPr>
            <a:xfrm>
              <a:off x="5009550" y="3617150"/>
              <a:ext cx="68525" cy="69325"/>
            </a:xfrm>
            <a:custGeom>
              <a:rect b="b" l="l" r="r" t="t"/>
              <a:pathLst>
                <a:path extrusionOk="0" h="2773" w="2741">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76"/>
            <p:cNvSpPr/>
            <p:nvPr/>
          </p:nvSpPr>
          <p:spPr>
            <a:xfrm>
              <a:off x="4991425" y="3686450"/>
              <a:ext cx="104775" cy="52025"/>
            </a:xfrm>
            <a:custGeom>
              <a:rect b="b" l="l" r="r" t="t"/>
              <a:pathLst>
                <a:path extrusionOk="0" h="2081" w="4191">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76"/>
            <p:cNvSpPr/>
            <p:nvPr/>
          </p:nvSpPr>
          <p:spPr>
            <a:xfrm>
              <a:off x="5183600" y="3686450"/>
              <a:ext cx="104000" cy="52025"/>
            </a:xfrm>
            <a:custGeom>
              <a:rect b="b" l="l" r="r" t="t"/>
              <a:pathLst>
                <a:path extrusionOk="0" h="2081" w="416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76"/>
            <p:cNvSpPr/>
            <p:nvPr/>
          </p:nvSpPr>
          <p:spPr>
            <a:xfrm>
              <a:off x="5187550" y="3755775"/>
              <a:ext cx="100050" cy="52800"/>
            </a:xfrm>
            <a:custGeom>
              <a:rect b="b" l="l" r="r" t="t"/>
              <a:pathLst>
                <a:path extrusionOk="0" h="2112" w="4002">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76"/>
            <p:cNvSpPr/>
            <p:nvPr/>
          </p:nvSpPr>
          <p:spPr>
            <a:xfrm>
              <a:off x="4991425" y="3755775"/>
              <a:ext cx="100850" cy="52000"/>
            </a:xfrm>
            <a:custGeom>
              <a:rect b="b" l="l" r="r" t="t"/>
              <a:pathLst>
                <a:path extrusionOk="0" h="2080" w="4034">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68" name="Google Shape;6368;p76"/>
          <p:cNvGrpSpPr/>
          <p:nvPr/>
        </p:nvGrpSpPr>
        <p:grpSpPr>
          <a:xfrm>
            <a:off x="6727764" y="3655244"/>
            <a:ext cx="195532" cy="349163"/>
            <a:chOff x="5056800" y="3962900"/>
            <a:chExt cx="165425" cy="295400"/>
          </a:xfrm>
        </p:grpSpPr>
        <p:sp>
          <p:nvSpPr>
            <p:cNvPr id="6369" name="Google Shape;6369;p76"/>
            <p:cNvSpPr/>
            <p:nvPr/>
          </p:nvSpPr>
          <p:spPr>
            <a:xfrm>
              <a:off x="5155250" y="4042450"/>
              <a:ext cx="66975" cy="104800"/>
            </a:xfrm>
            <a:custGeom>
              <a:rect b="b" l="l" r="r" t="t"/>
              <a:pathLst>
                <a:path extrusionOk="0" h="4192" w="2679">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76"/>
            <p:cNvSpPr/>
            <p:nvPr/>
          </p:nvSpPr>
          <p:spPr>
            <a:xfrm>
              <a:off x="5065450" y="3962900"/>
              <a:ext cx="88250" cy="52025"/>
            </a:xfrm>
            <a:custGeom>
              <a:rect b="b" l="l" r="r" t="t"/>
              <a:pathLst>
                <a:path extrusionOk="0" h="2081" w="353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76"/>
            <p:cNvSpPr/>
            <p:nvPr/>
          </p:nvSpPr>
          <p:spPr>
            <a:xfrm>
              <a:off x="5056800" y="4032225"/>
              <a:ext cx="104000" cy="226075"/>
            </a:xfrm>
            <a:custGeom>
              <a:rect b="b" l="l" r="r" t="t"/>
              <a:pathLst>
                <a:path extrusionOk="0" h="9043" w="416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2" name="Google Shape;6372;p76"/>
          <p:cNvGrpSpPr/>
          <p:nvPr/>
        </p:nvGrpSpPr>
        <p:grpSpPr>
          <a:xfrm>
            <a:off x="7979062" y="3655260"/>
            <a:ext cx="350995" cy="349133"/>
            <a:chOff x="6168925" y="3936925"/>
            <a:chExt cx="296950" cy="295375"/>
          </a:xfrm>
        </p:grpSpPr>
        <p:sp>
          <p:nvSpPr>
            <p:cNvPr id="6373" name="Google Shape;6373;p76"/>
            <p:cNvSpPr/>
            <p:nvPr/>
          </p:nvSpPr>
          <p:spPr>
            <a:xfrm>
              <a:off x="6220900" y="4164550"/>
              <a:ext cx="18150" cy="18125"/>
            </a:xfrm>
            <a:custGeom>
              <a:rect b="b" l="l" r="r" t="t"/>
              <a:pathLst>
                <a:path extrusionOk="0" h="725" w="726">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76"/>
            <p:cNvSpPr/>
            <p:nvPr/>
          </p:nvSpPr>
          <p:spPr>
            <a:xfrm>
              <a:off x="6168925" y="3972375"/>
              <a:ext cx="227650" cy="259925"/>
            </a:xfrm>
            <a:custGeom>
              <a:rect b="b" l="l" r="r" t="t"/>
              <a:pathLst>
                <a:path extrusionOk="0" h="10397" w="9106">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76"/>
            <p:cNvSpPr/>
            <p:nvPr/>
          </p:nvSpPr>
          <p:spPr>
            <a:xfrm>
              <a:off x="6228775" y="3936925"/>
              <a:ext cx="106350" cy="53575"/>
            </a:xfrm>
            <a:custGeom>
              <a:rect b="b" l="l" r="r" t="t"/>
              <a:pathLst>
                <a:path extrusionOk="0" h="2143" w="4254">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76"/>
            <p:cNvSpPr/>
            <p:nvPr/>
          </p:nvSpPr>
          <p:spPr>
            <a:xfrm>
              <a:off x="6412300" y="4059000"/>
              <a:ext cx="52000" cy="105575"/>
            </a:xfrm>
            <a:custGeom>
              <a:rect b="b" l="l" r="r" t="t"/>
              <a:pathLst>
                <a:path extrusionOk="0" h="4223" w="208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76"/>
            <p:cNvSpPr/>
            <p:nvPr/>
          </p:nvSpPr>
          <p:spPr>
            <a:xfrm>
              <a:off x="6413875" y="4007025"/>
              <a:ext cx="52000" cy="34675"/>
            </a:xfrm>
            <a:custGeom>
              <a:rect b="b" l="l" r="r" t="t"/>
              <a:pathLst>
                <a:path extrusionOk="0" h="1387" w="208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76"/>
            <p:cNvSpPr/>
            <p:nvPr/>
          </p:nvSpPr>
          <p:spPr>
            <a:xfrm>
              <a:off x="6417800" y="4173200"/>
              <a:ext cx="43350" cy="43350"/>
            </a:xfrm>
            <a:custGeom>
              <a:rect b="b" l="l" r="r" t="t"/>
              <a:pathLst>
                <a:path extrusionOk="0" h="1734" w="1734">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79" name="Google Shape;6379;p76"/>
          <p:cNvGrpSpPr/>
          <p:nvPr/>
        </p:nvGrpSpPr>
        <p:grpSpPr>
          <a:xfrm>
            <a:off x="6192781" y="1372332"/>
            <a:ext cx="348188" cy="349133"/>
            <a:chOff x="1674750" y="3254050"/>
            <a:chExt cx="294575" cy="295375"/>
          </a:xfrm>
        </p:grpSpPr>
        <p:sp>
          <p:nvSpPr>
            <p:cNvPr id="6380" name="Google Shape;6380;p76"/>
            <p:cNvSpPr/>
            <p:nvPr/>
          </p:nvSpPr>
          <p:spPr>
            <a:xfrm>
              <a:off x="1691275" y="3351700"/>
              <a:ext cx="278050" cy="197725"/>
            </a:xfrm>
            <a:custGeom>
              <a:rect b="b" l="l" r="r" t="t"/>
              <a:pathLst>
                <a:path extrusionOk="0" h="7909" w="11122">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76"/>
            <p:cNvSpPr/>
            <p:nvPr/>
          </p:nvSpPr>
          <p:spPr>
            <a:xfrm>
              <a:off x="1674750" y="3254050"/>
              <a:ext cx="277250" cy="197900"/>
            </a:xfrm>
            <a:custGeom>
              <a:rect b="b" l="l" r="r" t="t"/>
              <a:pathLst>
                <a:path extrusionOk="0" h="7916" w="1109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76"/>
            <p:cNvSpPr/>
            <p:nvPr/>
          </p:nvSpPr>
          <p:spPr>
            <a:xfrm>
              <a:off x="1727500" y="3306825"/>
              <a:ext cx="189075" cy="189050"/>
            </a:xfrm>
            <a:custGeom>
              <a:rect b="b" l="l" r="r" t="t"/>
              <a:pathLst>
                <a:path extrusionOk="0" h="7562" w="7563">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3" name="Google Shape;6383;p76"/>
          <p:cNvGrpSpPr/>
          <p:nvPr/>
        </p:nvGrpSpPr>
        <p:grpSpPr>
          <a:xfrm>
            <a:off x="6207177" y="1820035"/>
            <a:ext cx="319347" cy="349133"/>
            <a:chOff x="1687350" y="3618725"/>
            <a:chExt cx="270175" cy="295375"/>
          </a:xfrm>
        </p:grpSpPr>
        <p:sp>
          <p:nvSpPr>
            <p:cNvPr id="6384" name="Google Shape;6384;p76"/>
            <p:cNvSpPr/>
            <p:nvPr/>
          </p:nvSpPr>
          <p:spPr>
            <a:xfrm>
              <a:off x="1829900" y="3808550"/>
              <a:ext cx="18150" cy="35450"/>
            </a:xfrm>
            <a:custGeom>
              <a:rect b="b" l="l" r="r" t="t"/>
              <a:pathLst>
                <a:path extrusionOk="0" h="1418" w="726">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76"/>
            <p:cNvSpPr/>
            <p:nvPr/>
          </p:nvSpPr>
          <p:spPr>
            <a:xfrm>
              <a:off x="1795250" y="3755775"/>
              <a:ext cx="18125" cy="35450"/>
            </a:xfrm>
            <a:custGeom>
              <a:rect b="b" l="l" r="r" t="t"/>
              <a:pathLst>
                <a:path extrusionOk="0" h="1418" w="725">
                  <a:moveTo>
                    <a:pt x="378" y="0"/>
                  </a:moveTo>
                  <a:cubicBezTo>
                    <a:pt x="189" y="0"/>
                    <a:pt x="0" y="158"/>
                    <a:pt x="0" y="378"/>
                  </a:cubicBezTo>
                  <a:lnTo>
                    <a:pt x="0" y="1071"/>
                  </a:lnTo>
                  <a:cubicBezTo>
                    <a:pt x="0" y="1260"/>
                    <a:pt x="189" y="1418"/>
                    <a:pt x="378" y="1418"/>
                  </a:cubicBezTo>
                  <a:lnTo>
                    <a:pt x="725" y="141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76"/>
            <p:cNvSpPr/>
            <p:nvPr/>
          </p:nvSpPr>
          <p:spPr>
            <a:xfrm>
              <a:off x="1687350" y="3618725"/>
              <a:ext cx="270175" cy="295375"/>
            </a:xfrm>
            <a:custGeom>
              <a:rect b="b" l="l" r="r" t="t"/>
              <a:pathLst>
                <a:path extrusionOk="0" h="11815" w="10807">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87" name="Google Shape;6387;p76"/>
          <p:cNvGrpSpPr/>
          <p:nvPr/>
        </p:nvGrpSpPr>
        <p:grpSpPr>
          <a:xfrm>
            <a:off x="6190880" y="2266516"/>
            <a:ext cx="351940" cy="349133"/>
            <a:chOff x="1672375" y="3982600"/>
            <a:chExt cx="297750" cy="295375"/>
          </a:xfrm>
        </p:grpSpPr>
        <p:sp>
          <p:nvSpPr>
            <p:cNvPr id="6388" name="Google Shape;6388;p76"/>
            <p:cNvSpPr/>
            <p:nvPr/>
          </p:nvSpPr>
          <p:spPr>
            <a:xfrm>
              <a:off x="1796825" y="3982600"/>
              <a:ext cx="51225" cy="51225"/>
            </a:xfrm>
            <a:custGeom>
              <a:rect b="b" l="l" r="r" t="t"/>
              <a:pathLst>
                <a:path extrusionOk="0" h="2049" w="2049">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76"/>
            <p:cNvSpPr/>
            <p:nvPr/>
          </p:nvSpPr>
          <p:spPr>
            <a:xfrm>
              <a:off x="1672375" y="4092075"/>
              <a:ext cx="297750" cy="185900"/>
            </a:xfrm>
            <a:custGeom>
              <a:rect b="b" l="l" r="r" t="t"/>
              <a:pathLst>
                <a:path extrusionOk="0" h="7436" w="1191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76"/>
            <p:cNvSpPr/>
            <p:nvPr/>
          </p:nvSpPr>
          <p:spPr>
            <a:xfrm>
              <a:off x="1778700" y="4051125"/>
              <a:ext cx="86675" cy="69325"/>
            </a:xfrm>
            <a:custGeom>
              <a:rect b="b" l="l" r="r" t="t"/>
              <a:pathLst>
                <a:path extrusionOk="0" h="2773" w="3467">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391" name="Google Shape;6391;p76"/>
          <p:cNvGrpSpPr/>
          <p:nvPr/>
        </p:nvGrpSpPr>
        <p:grpSpPr>
          <a:xfrm>
            <a:off x="4882872" y="2730711"/>
            <a:ext cx="350079" cy="350079"/>
            <a:chOff x="3497300" y="3227275"/>
            <a:chExt cx="296175" cy="296175"/>
          </a:xfrm>
        </p:grpSpPr>
        <p:sp>
          <p:nvSpPr>
            <p:cNvPr id="6392" name="Google Shape;6392;p76"/>
            <p:cNvSpPr/>
            <p:nvPr/>
          </p:nvSpPr>
          <p:spPr>
            <a:xfrm>
              <a:off x="3609925" y="3339900"/>
              <a:ext cx="69350" cy="68550"/>
            </a:xfrm>
            <a:custGeom>
              <a:rect b="b" l="l" r="r" t="t"/>
              <a:pathLst>
                <a:path extrusionOk="0" h="2742" w="2774">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76"/>
            <p:cNvSpPr/>
            <p:nvPr/>
          </p:nvSpPr>
          <p:spPr>
            <a:xfrm>
              <a:off x="3531175" y="3227275"/>
              <a:ext cx="86650" cy="86675"/>
            </a:xfrm>
            <a:custGeom>
              <a:rect b="b" l="l" r="r" t="t"/>
              <a:pathLst>
                <a:path extrusionOk="0" h="3467" w="3466">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76"/>
            <p:cNvSpPr/>
            <p:nvPr/>
          </p:nvSpPr>
          <p:spPr>
            <a:xfrm>
              <a:off x="3670575" y="3227275"/>
              <a:ext cx="86675" cy="86675"/>
            </a:xfrm>
            <a:custGeom>
              <a:rect b="b" l="l" r="r" t="t"/>
              <a:pathLst>
                <a:path extrusionOk="0" h="3467" w="3467">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76"/>
            <p:cNvSpPr/>
            <p:nvPr/>
          </p:nvSpPr>
          <p:spPr>
            <a:xfrm>
              <a:off x="3622525" y="3421825"/>
              <a:ext cx="41775" cy="25225"/>
            </a:xfrm>
            <a:custGeom>
              <a:rect b="b" l="l" r="r" t="t"/>
              <a:pathLst>
                <a:path extrusionOk="0" h="1009" w="1671">
                  <a:moveTo>
                    <a:pt x="1" y="0"/>
                  </a:moveTo>
                  <a:lnTo>
                    <a:pt x="851" y="1008"/>
                  </a:lnTo>
                  <a:lnTo>
                    <a:pt x="1671" y="0"/>
                  </a:lnTo>
                  <a:lnTo>
                    <a:pt x="1671" y="0"/>
                  </a:lnTo>
                  <a:cubicBezTo>
                    <a:pt x="1450" y="126"/>
                    <a:pt x="1167" y="158"/>
                    <a:pt x="851" y="158"/>
                  </a:cubicBezTo>
                  <a:cubicBezTo>
                    <a:pt x="568" y="158"/>
                    <a:pt x="284" y="95"/>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76"/>
            <p:cNvSpPr/>
            <p:nvPr/>
          </p:nvSpPr>
          <p:spPr>
            <a:xfrm>
              <a:off x="3566600" y="3416300"/>
              <a:ext cx="70125" cy="106350"/>
            </a:xfrm>
            <a:custGeom>
              <a:rect b="b" l="l" r="r" t="t"/>
              <a:pathLst>
                <a:path extrusionOk="0" h="4254" w="2805">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76"/>
            <p:cNvSpPr/>
            <p:nvPr/>
          </p:nvSpPr>
          <p:spPr>
            <a:xfrm>
              <a:off x="3653250" y="3417100"/>
              <a:ext cx="70125" cy="106350"/>
            </a:xfrm>
            <a:custGeom>
              <a:rect b="b" l="l" r="r" t="t"/>
              <a:pathLst>
                <a:path extrusionOk="0" h="4254" w="2805">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76"/>
            <p:cNvSpPr/>
            <p:nvPr/>
          </p:nvSpPr>
          <p:spPr>
            <a:xfrm>
              <a:off x="3655625" y="3310775"/>
              <a:ext cx="137850" cy="108700"/>
            </a:xfrm>
            <a:custGeom>
              <a:rect b="b" l="l" r="r" t="t"/>
              <a:pathLst>
                <a:path extrusionOk="0" h="4348" w="5514">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76"/>
            <p:cNvSpPr/>
            <p:nvPr/>
          </p:nvSpPr>
          <p:spPr>
            <a:xfrm>
              <a:off x="3497300" y="3309975"/>
              <a:ext cx="136275" cy="108725"/>
            </a:xfrm>
            <a:custGeom>
              <a:rect b="b" l="l" r="r" t="t"/>
              <a:pathLst>
                <a:path extrusionOk="0" h="4349" w="5451">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0" name="Google Shape;6400;p76"/>
          <p:cNvGrpSpPr/>
          <p:nvPr/>
        </p:nvGrpSpPr>
        <p:grpSpPr>
          <a:xfrm>
            <a:off x="4883345" y="3180106"/>
            <a:ext cx="349133" cy="347272"/>
            <a:chOff x="3497300" y="3591950"/>
            <a:chExt cx="295375" cy="293800"/>
          </a:xfrm>
        </p:grpSpPr>
        <p:sp>
          <p:nvSpPr>
            <p:cNvPr id="6401" name="Google Shape;6401;p76"/>
            <p:cNvSpPr/>
            <p:nvPr/>
          </p:nvSpPr>
          <p:spPr>
            <a:xfrm>
              <a:off x="3628825" y="3724275"/>
              <a:ext cx="18150" cy="16550"/>
            </a:xfrm>
            <a:custGeom>
              <a:rect b="b" l="l" r="r" t="t"/>
              <a:pathLst>
                <a:path extrusionOk="0" h="662" w="726">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76"/>
            <p:cNvSpPr/>
            <p:nvPr/>
          </p:nvSpPr>
          <p:spPr>
            <a:xfrm>
              <a:off x="3590250" y="3689400"/>
              <a:ext cx="94525" cy="86675"/>
            </a:xfrm>
            <a:custGeom>
              <a:rect b="b" l="l" r="r" t="t"/>
              <a:pathLst>
                <a:path extrusionOk="0" h="3467" w="3781">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76"/>
            <p:cNvSpPr/>
            <p:nvPr/>
          </p:nvSpPr>
          <p:spPr>
            <a:xfrm>
              <a:off x="3674525" y="3601400"/>
              <a:ext cx="118150" cy="118950"/>
            </a:xfrm>
            <a:custGeom>
              <a:rect b="b" l="l" r="r" t="t"/>
              <a:pathLst>
                <a:path extrusionOk="0" h="4758" w="4726">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76"/>
            <p:cNvSpPr/>
            <p:nvPr/>
          </p:nvSpPr>
          <p:spPr>
            <a:xfrm>
              <a:off x="3631200" y="3774675"/>
              <a:ext cx="103200" cy="102400"/>
            </a:xfrm>
            <a:custGeom>
              <a:rect b="b" l="l" r="r" t="t"/>
              <a:pathLst>
                <a:path extrusionOk="0" h="4096" w="4128">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76"/>
            <p:cNvSpPr/>
            <p:nvPr/>
          </p:nvSpPr>
          <p:spPr>
            <a:xfrm>
              <a:off x="3691850" y="3726625"/>
              <a:ext cx="89800" cy="89050"/>
            </a:xfrm>
            <a:custGeom>
              <a:rect b="b" l="l" r="r" t="t"/>
              <a:pathLst>
                <a:path extrusionOk="0" h="3562" w="3592">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76"/>
            <p:cNvSpPr/>
            <p:nvPr/>
          </p:nvSpPr>
          <p:spPr>
            <a:xfrm>
              <a:off x="3505175" y="3767575"/>
              <a:ext cx="120525" cy="118175"/>
            </a:xfrm>
            <a:custGeom>
              <a:rect b="b" l="l" r="r" t="t"/>
              <a:pathLst>
                <a:path extrusionOk="0" h="4727" w="4821">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76"/>
            <p:cNvSpPr/>
            <p:nvPr/>
          </p:nvSpPr>
          <p:spPr>
            <a:xfrm>
              <a:off x="3631200" y="3591950"/>
              <a:ext cx="104000" cy="84300"/>
            </a:xfrm>
            <a:custGeom>
              <a:rect b="b" l="l" r="r" t="t"/>
              <a:pathLst>
                <a:path extrusionOk="0" h="3372" w="416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76"/>
            <p:cNvSpPr/>
            <p:nvPr/>
          </p:nvSpPr>
          <p:spPr>
            <a:xfrm>
              <a:off x="3497300" y="3721900"/>
              <a:ext cx="84300" cy="107150"/>
            </a:xfrm>
            <a:custGeom>
              <a:rect b="b" l="l" r="r" t="t"/>
              <a:pathLst>
                <a:path extrusionOk="0" h="4286" w="3372">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09" name="Google Shape;6409;p76"/>
          <p:cNvGrpSpPr/>
          <p:nvPr/>
        </p:nvGrpSpPr>
        <p:grpSpPr>
          <a:xfrm>
            <a:off x="4883345" y="3655244"/>
            <a:ext cx="349133" cy="349163"/>
            <a:chOff x="3497300" y="3955025"/>
            <a:chExt cx="295375" cy="295400"/>
          </a:xfrm>
        </p:grpSpPr>
        <p:sp>
          <p:nvSpPr>
            <p:cNvPr id="6410" name="Google Shape;6410;p76"/>
            <p:cNvSpPr/>
            <p:nvPr/>
          </p:nvSpPr>
          <p:spPr>
            <a:xfrm>
              <a:off x="3660350" y="4035375"/>
              <a:ext cx="132325" cy="155175"/>
            </a:xfrm>
            <a:custGeom>
              <a:rect b="b" l="l" r="r" t="t"/>
              <a:pathLst>
                <a:path extrusionOk="0" h="6207" w="5293">
                  <a:moveTo>
                    <a:pt x="4663" y="0"/>
                  </a:moveTo>
                  <a:lnTo>
                    <a:pt x="0" y="2773"/>
                  </a:lnTo>
                  <a:lnTo>
                    <a:pt x="4127" y="6207"/>
                  </a:lnTo>
                  <a:cubicBezTo>
                    <a:pt x="4852" y="5199"/>
                    <a:pt x="5293" y="4033"/>
                    <a:pt x="5293" y="2678"/>
                  </a:cubicBezTo>
                  <a:cubicBezTo>
                    <a:pt x="5293" y="1733"/>
                    <a:pt x="5041" y="851"/>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76"/>
            <p:cNvSpPr/>
            <p:nvPr/>
          </p:nvSpPr>
          <p:spPr>
            <a:xfrm>
              <a:off x="3653250" y="3955025"/>
              <a:ext cx="114225" cy="133150"/>
            </a:xfrm>
            <a:custGeom>
              <a:rect b="b" l="l" r="r" t="t"/>
              <a:pathLst>
                <a:path extrusionOk="0" h="5326" w="4569">
                  <a:moveTo>
                    <a:pt x="1" y="1"/>
                  </a:moveTo>
                  <a:lnTo>
                    <a:pt x="1" y="5325"/>
                  </a:lnTo>
                  <a:lnTo>
                    <a:pt x="4569" y="2679"/>
                  </a:lnTo>
                  <a:cubicBezTo>
                    <a:pt x="3561" y="1167"/>
                    <a:pt x="1891"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76"/>
            <p:cNvSpPr/>
            <p:nvPr/>
          </p:nvSpPr>
          <p:spPr>
            <a:xfrm>
              <a:off x="3497300" y="3955025"/>
              <a:ext cx="256000" cy="295400"/>
            </a:xfrm>
            <a:custGeom>
              <a:rect b="b" l="l" r="r" t="t"/>
              <a:pathLst>
                <a:path extrusionOk="0" h="11816" w="1024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13" name="Google Shape;6413;p76"/>
          <p:cNvGrpSpPr/>
          <p:nvPr/>
        </p:nvGrpSpPr>
        <p:grpSpPr>
          <a:xfrm>
            <a:off x="7107917" y="2731435"/>
            <a:ext cx="327739" cy="348631"/>
            <a:chOff x="5364750" y="3235150"/>
            <a:chExt cx="277275" cy="294950"/>
          </a:xfrm>
        </p:grpSpPr>
        <p:sp>
          <p:nvSpPr>
            <p:cNvPr id="6414" name="Google Shape;6414;p76"/>
            <p:cNvSpPr/>
            <p:nvPr/>
          </p:nvSpPr>
          <p:spPr>
            <a:xfrm>
              <a:off x="5502600" y="32351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76"/>
            <p:cNvSpPr/>
            <p:nvPr/>
          </p:nvSpPr>
          <p:spPr>
            <a:xfrm>
              <a:off x="5555375" y="3253850"/>
              <a:ext cx="35450" cy="34100"/>
            </a:xfrm>
            <a:custGeom>
              <a:rect b="b" l="l" r="r" t="t"/>
              <a:pathLst>
                <a:path extrusionOk="0" h="1364" w="1418">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76"/>
            <p:cNvSpPr/>
            <p:nvPr/>
          </p:nvSpPr>
          <p:spPr>
            <a:xfrm>
              <a:off x="5606550" y="3357225"/>
              <a:ext cx="35475" cy="18150"/>
            </a:xfrm>
            <a:custGeom>
              <a:rect b="b" l="l" r="r" t="t"/>
              <a:pathLst>
                <a:path extrusionOk="0" h="726" w="1419">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76"/>
            <p:cNvSpPr/>
            <p:nvPr/>
          </p:nvSpPr>
          <p:spPr>
            <a:xfrm>
              <a:off x="5364750" y="3357225"/>
              <a:ext cx="35475" cy="17350"/>
            </a:xfrm>
            <a:custGeom>
              <a:rect b="b" l="l" r="r" t="t"/>
              <a:pathLst>
                <a:path extrusionOk="0" h="694" w="1419">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76"/>
            <p:cNvSpPr/>
            <p:nvPr/>
          </p:nvSpPr>
          <p:spPr>
            <a:xfrm>
              <a:off x="5433275" y="3253850"/>
              <a:ext cx="35475" cy="34100"/>
            </a:xfrm>
            <a:custGeom>
              <a:rect b="b" l="l" r="r" t="t"/>
              <a:pathLst>
                <a:path extrusionOk="0" h="1364" w="1419">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76"/>
            <p:cNvSpPr/>
            <p:nvPr/>
          </p:nvSpPr>
          <p:spPr>
            <a:xfrm>
              <a:off x="5380500" y="3287775"/>
              <a:ext cx="37050" cy="25975"/>
            </a:xfrm>
            <a:custGeom>
              <a:rect b="b" l="l" r="r" t="t"/>
              <a:pathLst>
                <a:path extrusionOk="0" h="1039" w="1482">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76"/>
            <p:cNvSpPr/>
            <p:nvPr/>
          </p:nvSpPr>
          <p:spPr>
            <a:xfrm>
              <a:off x="5588450" y="3288075"/>
              <a:ext cx="37025" cy="26800"/>
            </a:xfrm>
            <a:custGeom>
              <a:rect b="b" l="l" r="r" t="t"/>
              <a:pathLst>
                <a:path extrusionOk="0" h="1072" w="1481">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76"/>
            <p:cNvSpPr/>
            <p:nvPr/>
          </p:nvSpPr>
          <p:spPr>
            <a:xfrm>
              <a:off x="5412025" y="3286350"/>
              <a:ext cx="177225" cy="243750"/>
            </a:xfrm>
            <a:custGeom>
              <a:rect b="b" l="l" r="r" t="t"/>
              <a:pathLst>
                <a:path extrusionOk="0" h="9750" w="7089">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22" name="Google Shape;6422;p76"/>
          <p:cNvGrpSpPr/>
          <p:nvPr/>
        </p:nvGrpSpPr>
        <p:grpSpPr>
          <a:xfrm>
            <a:off x="7096274" y="3177771"/>
            <a:ext cx="351024" cy="351941"/>
            <a:chOff x="5355300" y="3598250"/>
            <a:chExt cx="296975" cy="297750"/>
          </a:xfrm>
        </p:grpSpPr>
        <p:sp>
          <p:nvSpPr>
            <p:cNvPr id="6423" name="Google Shape;6423;p76"/>
            <p:cNvSpPr/>
            <p:nvPr/>
          </p:nvSpPr>
          <p:spPr>
            <a:xfrm>
              <a:off x="5355300" y="3703000"/>
              <a:ext cx="35475" cy="191425"/>
            </a:xfrm>
            <a:custGeom>
              <a:rect b="b" l="l" r="r" t="t"/>
              <a:pathLst>
                <a:path extrusionOk="0" h="7657" w="1419">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76"/>
            <p:cNvSpPr/>
            <p:nvPr/>
          </p:nvSpPr>
          <p:spPr>
            <a:xfrm>
              <a:off x="5389175" y="3773100"/>
              <a:ext cx="122900" cy="122900"/>
            </a:xfrm>
            <a:custGeom>
              <a:rect b="b" l="l" r="r" t="t"/>
              <a:pathLst>
                <a:path extrusionOk="0" h="4916" w="4916">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76"/>
            <p:cNvSpPr/>
            <p:nvPr/>
          </p:nvSpPr>
          <p:spPr>
            <a:xfrm>
              <a:off x="5527800" y="3598250"/>
              <a:ext cx="105550" cy="35450"/>
            </a:xfrm>
            <a:custGeom>
              <a:rect b="b" l="l" r="r" t="t"/>
              <a:pathLst>
                <a:path extrusionOk="0" h="1418" w="4222">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76"/>
            <p:cNvSpPr/>
            <p:nvPr/>
          </p:nvSpPr>
          <p:spPr>
            <a:xfrm>
              <a:off x="5545900" y="3651800"/>
              <a:ext cx="104800" cy="35475"/>
            </a:xfrm>
            <a:custGeom>
              <a:rect b="b" l="l" r="r" t="t"/>
              <a:pathLst>
                <a:path extrusionOk="0" h="1419" w="4192">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76"/>
            <p:cNvSpPr/>
            <p:nvPr/>
          </p:nvSpPr>
          <p:spPr>
            <a:xfrm>
              <a:off x="5529375" y="3754975"/>
              <a:ext cx="122100" cy="35475"/>
            </a:xfrm>
            <a:custGeom>
              <a:rect b="b" l="l" r="r" t="t"/>
              <a:pathLst>
                <a:path extrusionOk="0" h="1419" w="4884">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76"/>
            <p:cNvSpPr/>
            <p:nvPr/>
          </p:nvSpPr>
          <p:spPr>
            <a:xfrm>
              <a:off x="5511250" y="3703000"/>
              <a:ext cx="140225" cy="33900"/>
            </a:xfrm>
            <a:custGeom>
              <a:rect b="b" l="l" r="r" t="t"/>
              <a:pathLst>
                <a:path extrusionOk="0" h="1356" w="5609">
                  <a:moveTo>
                    <a:pt x="1" y="0"/>
                  </a:moveTo>
                  <a:lnTo>
                    <a:pt x="1" y="1355"/>
                  </a:lnTo>
                  <a:lnTo>
                    <a:pt x="5609" y="1355"/>
                  </a:lnTo>
                  <a:lnTo>
                    <a:pt x="5609" y="347"/>
                  </a:lnTo>
                  <a:cubicBezTo>
                    <a:pt x="5577" y="158"/>
                    <a:pt x="5451"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76"/>
            <p:cNvSpPr/>
            <p:nvPr/>
          </p:nvSpPr>
          <p:spPr>
            <a:xfrm>
              <a:off x="5529375" y="3808550"/>
              <a:ext cx="122900" cy="87450"/>
            </a:xfrm>
            <a:custGeom>
              <a:rect b="b" l="l" r="r" t="t"/>
              <a:pathLst>
                <a:path extrusionOk="0" h="3498" w="4916">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76"/>
            <p:cNvSpPr/>
            <p:nvPr/>
          </p:nvSpPr>
          <p:spPr>
            <a:xfrm>
              <a:off x="5408075" y="3651025"/>
              <a:ext cx="86675" cy="103975"/>
            </a:xfrm>
            <a:custGeom>
              <a:rect b="b" l="l" r="r" t="t"/>
              <a:pathLst>
                <a:path extrusionOk="0" h="4159" w="3467">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1" name="Google Shape;6431;p76"/>
          <p:cNvGrpSpPr/>
          <p:nvPr/>
        </p:nvGrpSpPr>
        <p:grpSpPr>
          <a:xfrm>
            <a:off x="7100470" y="3716693"/>
            <a:ext cx="342632" cy="226264"/>
            <a:chOff x="5358450" y="4015675"/>
            <a:chExt cx="289875" cy="191425"/>
          </a:xfrm>
        </p:grpSpPr>
        <p:sp>
          <p:nvSpPr>
            <p:cNvPr id="6432" name="Google Shape;6432;p76"/>
            <p:cNvSpPr/>
            <p:nvPr/>
          </p:nvSpPr>
          <p:spPr>
            <a:xfrm>
              <a:off x="5358450" y="4015675"/>
              <a:ext cx="289875" cy="89025"/>
            </a:xfrm>
            <a:custGeom>
              <a:rect b="b" l="l" r="r" t="t"/>
              <a:pathLst>
                <a:path extrusionOk="0" h="3561" w="11595">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76"/>
            <p:cNvSpPr/>
            <p:nvPr/>
          </p:nvSpPr>
          <p:spPr>
            <a:xfrm>
              <a:off x="5494725" y="4101525"/>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76"/>
            <p:cNvSpPr/>
            <p:nvPr/>
          </p:nvSpPr>
          <p:spPr>
            <a:xfrm>
              <a:off x="5460050" y="4077125"/>
              <a:ext cx="86675" cy="78000"/>
            </a:xfrm>
            <a:custGeom>
              <a:rect b="b" l="l" r="r" t="t"/>
              <a:pathLst>
                <a:path extrusionOk="0" h="3120" w="3467">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76"/>
            <p:cNvSpPr/>
            <p:nvPr/>
          </p:nvSpPr>
          <p:spPr>
            <a:xfrm>
              <a:off x="5362400" y="4084200"/>
              <a:ext cx="282000" cy="122900"/>
            </a:xfrm>
            <a:custGeom>
              <a:rect b="b" l="l" r="r" t="t"/>
              <a:pathLst>
                <a:path extrusionOk="0" h="4916" w="1128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36" name="Google Shape;6436;p76"/>
          <p:cNvGrpSpPr/>
          <p:nvPr/>
        </p:nvGrpSpPr>
        <p:grpSpPr>
          <a:xfrm>
            <a:off x="6226953" y="4099224"/>
            <a:ext cx="351024" cy="325464"/>
            <a:chOff x="6543825" y="3202075"/>
            <a:chExt cx="296975" cy="275350"/>
          </a:xfrm>
        </p:grpSpPr>
        <p:sp>
          <p:nvSpPr>
            <p:cNvPr id="6437" name="Google Shape;6437;p76"/>
            <p:cNvSpPr/>
            <p:nvPr/>
          </p:nvSpPr>
          <p:spPr>
            <a:xfrm>
              <a:off x="6683250" y="3202075"/>
              <a:ext cx="17350" cy="43350"/>
            </a:xfrm>
            <a:custGeom>
              <a:rect b="b" l="l" r="r" t="t"/>
              <a:pathLst>
                <a:path extrusionOk="0" h="1734" w="694">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76"/>
            <p:cNvSpPr/>
            <p:nvPr/>
          </p:nvSpPr>
          <p:spPr>
            <a:xfrm>
              <a:off x="6613925" y="3236125"/>
              <a:ext cx="35475" cy="34700"/>
            </a:xfrm>
            <a:custGeom>
              <a:rect b="b" l="l" r="r" t="t"/>
              <a:pathLst>
                <a:path extrusionOk="0" h="1388" w="1419">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76"/>
            <p:cNvSpPr/>
            <p:nvPr/>
          </p:nvSpPr>
          <p:spPr>
            <a:xfrm>
              <a:off x="6734425" y="3236425"/>
              <a:ext cx="35475" cy="34400"/>
            </a:xfrm>
            <a:custGeom>
              <a:rect b="b" l="l" r="r" t="t"/>
              <a:pathLst>
                <a:path extrusionOk="0" h="1376" w="1419">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76"/>
            <p:cNvSpPr/>
            <p:nvPr/>
          </p:nvSpPr>
          <p:spPr>
            <a:xfrm>
              <a:off x="6805325" y="3322575"/>
              <a:ext cx="35475" cy="121325"/>
            </a:xfrm>
            <a:custGeom>
              <a:rect b="b" l="l" r="r" t="t"/>
              <a:pathLst>
                <a:path extrusionOk="0" h="4853" w="1419">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76"/>
            <p:cNvSpPr/>
            <p:nvPr/>
          </p:nvSpPr>
          <p:spPr>
            <a:xfrm>
              <a:off x="6543825" y="3323275"/>
              <a:ext cx="35475" cy="121400"/>
            </a:xfrm>
            <a:custGeom>
              <a:rect b="b" l="l" r="r" t="t"/>
              <a:pathLst>
                <a:path extrusionOk="0" h="4856" w="1419">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76"/>
            <p:cNvSpPr/>
            <p:nvPr/>
          </p:nvSpPr>
          <p:spPr>
            <a:xfrm>
              <a:off x="6643075" y="3332025"/>
              <a:ext cx="143375" cy="104000"/>
            </a:xfrm>
            <a:custGeom>
              <a:rect b="b" l="l" r="r" t="t"/>
              <a:pathLst>
                <a:path extrusionOk="0" h="4160" w="5735">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76"/>
            <p:cNvSpPr/>
            <p:nvPr/>
          </p:nvSpPr>
          <p:spPr>
            <a:xfrm>
              <a:off x="6595025" y="3288700"/>
              <a:ext cx="175675" cy="188725"/>
            </a:xfrm>
            <a:custGeom>
              <a:rect b="b" l="l" r="r" t="t"/>
              <a:pathLst>
                <a:path extrusionOk="0" h="7549" w="7027">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44" name="Google Shape;6444;p76"/>
          <p:cNvGrpSpPr/>
          <p:nvPr/>
        </p:nvGrpSpPr>
        <p:grpSpPr>
          <a:xfrm>
            <a:off x="6633934" y="1378972"/>
            <a:ext cx="350079" cy="350079"/>
            <a:chOff x="2037825" y="3254050"/>
            <a:chExt cx="296175" cy="296175"/>
          </a:xfrm>
        </p:grpSpPr>
        <p:sp>
          <p:nvSpPr>
            <p:cNvPr id="6445" name="Google Shape;6445;p76"/>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76"/>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76"/>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76"/>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76"/>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76"/>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1" name="Google Shape;6451;p76"/>
          <p:cNvGrpSpPr/>
          <p:nvPr/>
        </p:nvGrpSpPr>
        <p:grpSpPr>
          <a:xfrm>
            <a:off x="6632072" y="1820139"/>
            <a:ext cx="353802" cy="348926"/>
            <a:chOff x="2034675" y="3617925"/>
            <a:chExt cx="299325" cy="295200"/>
          </a:xfrm>
        </p:grpSpPr>
        <p:sp>
          <p:nvSpPr>
            <p:cNvPr id="6452" name="Google Shape;6452;p76"/>
            <p:cNvSpPr/>
            <p:nvPr/>
          </p:nvSpPr>
          <p:spPr>
            <a:xfrm>
              <a:off x="2195350" y="3721900"/>
              <a:ext cx="69350" cy="33900"/>
            </a:xfrm>
            <a:custGeom>
              <a:rect b="b" l="l" r="r" t="t"/>
              <a:pathLst>
                <a:path extrusionOk="0" h="1356" w="2774">
                  <a:moveTo>
                    <a:pt x="1387" y="1"/>
                  </a:moveTo>
                  <a:cubicBezTo>
                    <a:pt x="631" y="1"/>
                    <a:pt x="1" y="631"/>
                    <a:pt x="1" y="1355"/>
                  </a:cubicBezTo>
                  <a:lnTo>
                    <a:pt x="2773" y="1355"/>
                  </a:ln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76"/>
            <p:cNvSpPr/>
            <p:nvPr/>
          </p:nvSpPr>
          <p:spPr>
            <a:xfrm>
              <a:off x="2211900" y="3669125"/>
              <a:ext cx="35475" cy="35475"/>
            </a:xfrm>
            <a:custGeom>
              <a:rect b="b" l="l" r="r" t="t"/>
              <a:pathLst>
                <a:path extrusionOk="0" h="1419" w="1419">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76"/>
            <p:cNvSpPr/>
            <p:nvPr/>
          </p:nvSpPr>
          <p:spPr>
            <a:xfrm>
              <a:off x="2125250" y="3617925"/>
              <a:ext cx="208750" cy="208750"/>
            </a:xfrm>
            <a:custGeom>
              <a:rect b="b" l="l" r="r" t="t"/>
              <a:pathLst>
                <a:path extrusionOk="0" h="8350" w="835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76"/>
            <p:cNvSpPr/>
            <p:nvPr/>
          </p:nvSpPr>
          <p:spPr>
            <a:xfrm>
              <a:off x="2107150" y="3771525"/>
              <a:ext cx="73275" cy="72475"/>
            </a:xfrm>
            <a:custGeom>
              <a:rect b="b" l="l" r="r" t="t"/>
              <a:pathLst>
                <a:path extrusionOk="0" h="2899" w="2931">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76"/>
            <p:cNvSpPr/>
            <p:nvPr/>
          </p:nvSpPr>
          <p:spPr>
            <a:xfrm>
              <a:off x="2034675" y="3816425"/>
              <a:ext cx="100050" cy="96700"/>
            </a:xfrm>
            <a:custGeom>
              <a:rect b="b" l="l" r="r" t="t"/>
              <a:pathLst>
                <a:path extrusionOk="0" h="3868" w="4002">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57" name="Google Shape;6457;p76"/>
          <p:cNvGrpSpPr/>
          <p:nvPr/>
        </p:nvGrpSpPr>
        <p:grpSpPr>
          <a:xfrm>
            <a:off x="6633934" y="2266516"/>
            <a:ext cx="350079" cy="349133"/>
            <a:chOff x="2037825" y="3981825"/>
            <a:chExt cx="296175" cy="295375"/>
          </a:xfrm>
        </p:grpSpPr>
        <p:sp>
          <p:nvSpPr>
            <p:cNvPr id="6458" name="Google Shape;6458;p76"/>
            <p:cNvSpPr/>
            <p:nvPr/>
          </p:nvSpPr>
          <p:spPr>
            <a:xfrm>
              <a:off x="2072500" y="4085775"/>
              <a:ext cx="88225" cy="86675"/>
            </a:xfrm>
            <a:custGeom>
              <a:rect b="b" l="l" r="r" t="t"/>
              <a:pathLst>
                <a:path extrusionOk="0" h="3467" w="3529">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76"/>
            <p:cNvSpPr/>
            <p:nvPr/>
          </p:nvSpPr>
          <p:spPr>
            <a:xfrm>
              <a:off x="2176450" y="3981825"/>
              <a:ext cx="157550" cy="155975"/>
            </a:xfrm>
            <a:custGeom>
              <a:rect b="b" l="l" r="r" t="t"/>
              <a:pathLst>
                <a:path extrusionOk="0" h="6239" w="6302">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76"/>
            <p:cNvSpPr/>
            <p:nvPr/>
          </p:nvSpPr>
          <p:spPr>
            <a:xfrm>
              <a:off x="2037825" y="4168475"/>
              <a:ext cx="157550" cy="108725"/>
            </a:xfrm>
            <a:custGeom>
              <a:rect b="b" l="l" r="r" t="t"/>
              <a:pathLst>
                <a:path extrusionOk="0" h="4349" w="6302">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1" name="Google Shape;6461;p76"/>
          <p:cNvGrpSpPr/>
          <p:nvPr/>
        </p:nvGrpSpPr>
        <p:grpSpPr>
          <a:xfrm>
            <a:off x="5318952" y="2762832"/>
            <a:ext cx="350079" cy="285837"/>
            <a:chOff x="3860400" y="3254050"/>
            <a:chExt cx="296175" cy="241825"/>
          </a:xfrm>
        </p:grpSpPr>
        <p:sp>
          <p:nvSpPr>
            <p:cNvPr id="6462" name="Google Shape;6462;p76"/>
            <p:cNvSpPr/>
            <p:nvPr/>
          </p:nvSpPr>
          <p:spPr>
            <a:xfrm>
              <a:off x="4112425" y="3358025"/>
              <a:ext cx="44150" cy="18125"/>
            </a:xfrm>
            <a:custGeom>
              <a:rect b="b" l="l" r="r" t="t"/>
              <a:pathLst>
                <a:path extrusionOk="0" h="725" w="1766">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76"/>
            <p:cNvSpPr/>
            <p:nvPr/>
          </p:nvSpPr>
          <p:spPr>
            <a:xfrm>
              <a:off x="4102200" y="3393475"/>
              <a:ext cx="37050" cy="33875"/>
            </a:xfrm>
            <a:custGeom>
              <a:rect b="b" l="l" r="r" t="t"/>
              <a:pathLst>
                <a:path extrusionOk="0" h="1355" w="1482">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76"/>
            <p:cNvSpPr/>
            <p:nvPr/>
          </p:nvSpPr>
          <p:spPr>
            <a:xfrm>
              <a:off x="4103775" y="3306025"/>
              <a:ext cx="35475" cy="34500"/>
            </a:xfrm>
            <a:custGeom>
              <a:rect b="b" l="l" r="r" t="t"/>
              <a:pathLst>
                <a:path extrusionOk="0" h="1380" w="1419">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76"/>
            <p:cNvSpPr/>
            <p:nvPr/>
          </p:nvSpPr>
          <p:spPr>
            <a:xfrm>
              <a:off x="3860400" y="3306025"/>
              <a:ext cx="105550" cy="104800"/>
            </a:xfrm>
            <a:custGeom>
              <a:rect b="b" l="l" r="r" t="t"/>
              <a:pathLst>
                <a:path extrusionOk="0" h="4192" w="4222">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76"/>
            <p:cNvSpPr/>
            <p:nvPr/>
          </p:nvSpPr>
          <p:spPr>
            <a:xfrm>
              <a:off x="4050225" y="3254050"/>
              <a:ext cx="35450" cy="208750"/>
            </a:xfrm>
            <a:custGeom>
              <a:rect b="b" l="l" r="r" t="t"/>
              <a:pathLst>
                <a:path extrusionOk="0" h="8350" w="1418">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76"/>
            <p:cNvSpPr/>
            <p:nvPr/>
          </p:nvSpPr>
          <p:spPr>
            <a:xfrm>
              <a:off x="3912375" y="3426550"/>
              <a:ext cx="51225" cy="69325"/>
            </a:xfrm>
            <a:custGeom>
              <a:rect b="b" l="l" r="r" t="t"/>
              <a:pathLst>
                <a:path extrusionOk="0" h="2773" w="2049">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76"/>
            <p:cNvSpPr/>
            <p:nvPr/>
          </p:nvSpPr>
          <p:spPr>
            <a:xfrm>
              <a:off x="3982475" y="3275325"/>
              <a:ext cx="52000" cy="163850"/>
            </a:xfrm>
            <a:custGeom>
              <a:rect b="b" l="l" r="r" t="t"/>
              <a:pathLst>
                <a:path extrusionOk="0" h="6554" w="208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69" name="Google Shape;6469;p76"/>
          <p:cNvGrpSpPr/>
          <p:nvPr/>
        </p:nvGrpSpPr>
        <p:grpSpPr>
          <a:xfrm>
            <a:off x="5318479" y="3178702"/>
            <a:ext cx="351024" cy="350079"/>
            <a:chOff x="3859600" y="3591950"/>
            <a:chExt cx="296975" cy="296175"/>
          </a:xfrm>
        </p:grpSpPr>
        <p:sp>
          <p:nvSpPr>
            <p:cNvPr id="6470" name="Google Shape;6470;p76"/>
            <p:cNvSpPr/>
            <p:nvPr/>
          </p:nvSpPr>
          <p:spPr>
            <a:xfrm>
              <a:off x="4034450" y="3766000"/>
              <a:ext cx="122125" cy="122125"/>
            </a:xfrm>
            <a:custGeom>
              <a:rect b="b" l="l" r="r" t="t"/>
              <a:pathLst>
                <a:path extrusionOk="0" h="4885" w="4885">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76"/>
            <p:cNvSpPr/>
            <p:nvPr/>
          </p:nvSpPr>
          <p:spPr>
            <a:xfrm>
              <a:off x="3860400" y="3679375"/>
              <a:ext cx="260725" cy="173300"/>
            </a:xfrm>
            <a:custGeom>
              <a:rect b="b" l="l" r="r" t="t"/>
              <a:pathLst>
                <a:path extrusionOk="0" h="6932" w="10429">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76"/>
            <p:cNvSpPr/>
            <p:nvPr/>
          </p:nvSpPr>
          <p:spPr>
            <a:xfrm>
              <a:off x="3859600" y="3591950"/>
              <a:ext cx="261525" cy="70900"/>
            </a:xfrm>
            <a:custGeom>
              <a:rect b="b" l="l" r="r" t="t"/>
              <a:pathLst>
                <a:path extrusionOk="0" h="2836" w="10461">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3" name="Google Shape;6473;p76"/>
          <p:cNvGrpSpPr/>
          <p:nvPr/>
        </p:nvGrpSpPr>
        <p:grpSpPr>
          <a:xfrm>
            <a:off x="5318952" y="3654786"/>
            <a:ext cx="350079" cy="350079"/>
            <a:chOff x="3860400" y="3955025"/>
            <a:chExt cx="296175" cy="296175"/>
          </a:xfrm>
        </p:grpSpPr>
        <p:sp>
          <p:nvSpPr>
            <p:cNvPr id="6474" name="Google Shape;6474;p76"/>
            <p:cNvSpPr/>
            <p:nvPr/>
          </p:nvSpPr>
          <p:spPr>
            <a:xfrm>
              <a:off x="3973825" y="3955025"/>
              <a:ext cx="68525" cy="68550"/>
            </a:xfrm>
            <a:custGeom>
              <a:rect b="b" l="l" r="r" t="t"/>
              <a:pathLst>
                <a:path extrusionOk="0" h="2742" w="2741">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76"/>
            <p:cNvSpPr/>
            <p:nvPr/>
          </p:nvSpPr>
          <p:spPr>
            <a:xfrm>
              <a:off x="3947025" y="4021975"/>
              <a:ext cx="122125" cy="71700"/>
            </a:xfrm>
            <a:custGeom>
              <a:rect b="b" l="l" r="r" t="t"/>
              <a:pathLst>
                <a:path extrusionOk="0" h="2868" w="4885">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76"/>
            <p:cNvSpPr/>
            <p:nvPr/>
          </p:nvSpPr>
          <p:spPr>
            <a:xfrm>
              <a:off x="4086450" y="4145650"/>
              <a:ext cx="70125" cy="104775"/>
            </a:xfrm>
            <a:custGeom>
              <a:rect b="b" l="l" r="r" t="t"/>
              <a:pathLst>
                <a:path extrusionOk="0" h="4191" w="2805">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76"/>
            <p:cNvSpPr/>
            <p:nvPr/>
          </p:nvSpPr>
          <p:spPr>
            <a:xfrm>
              <a:off x="3860400" y="4180300"/>
              <a:ext cx="70125" cy="70125"/>
            </a:xfrm>
            <a:custGeom>
              <a:rect b="b" l="l" r="r" t="t"/>
              <a:pathLst>
                <a:path extrusionOk="0" h="2805" w="2805">
                  <a:moveTo>
                    <a:pt x="347" y="0"/>
                  </a:moveTo>
                  <a:cubicBezTo>
                    <a:pt x="158" y="0"/>
                    <a:pt x="0" y="189"/>
                    <a:pt x="0" y="347"/>
                  </a:cubicBezTo>
                  <a:lnTo>
                    <a:pt x="0" y="2458"/>
                  </a:lnTo>
                  <a:cubicBezTo>
                    <a:pt x="0" y="2678"/>
                    <a:pt x="158" y="2804"/>
                    <a:pt x="347" y="2804"/>
                  </a:cubicBezTo>
                  <a:lnTo>
                    <a:pt x="2804" y="2804"/>
                  </a:ln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76"/>
            <p:cNvSpPr/>
            <p:nvPr/>
          </p:nvSpPr>
          <p:spPr>
            <a:xfrm>
              <a:off x="3947025" y="4111775"/>
              <a:ext cx="122125" cy="139425"/>
            </a:xfrm>
            <a:custGeom>
              <a:rect b="b" l="l" r="r" t="t"/>
              <a:pathLst>
                <a:path extrusionOk="0" h="5577" w="4885">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79" name="Google Shape;6479;p76"/>
          <p:cNvGrpSpPr/>
          <p:nvPr/>
        </p:nvGrpSpPr>
        <p:grpSpPr>
          <a:xfrm>
            <a:off x="7534167" y="2731184"/>
            <a:ext cx="355664" cy="349133"/>
            <a:chOff x="5716825" y="3235950"/>
            <a:chExt cx="300900" cy="295375"/>
          </a:xfrm>
        </p:grpSpPr>
        <p:sp>
          <p:nvSpPr>
            <p:cNvPr id="6480" name="Google Shape;6480;p76"/>
            <p:cNvSpPr/>
            <p:nvPr/>
          </p:nvSpPr>
          <p:spPr>
            <a:xfrm>
              <a:off x="5716825" y="3309975"/>
              <a:ext cx="137075" cy="146525"/>
            </a:xfrm>
            <a:custGeom>
              <a:rect b="b" l="l" r="r" t="t"/>
              <a:pathLst>
                <a:path extrusionOk="0" h="5861" w="5483">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76"/>
            <p:cNvSpPr/>
            <p:nvPr/>
          </p:nvSpPr>
          <p:spPr>
            <a:xfrm>
              <a:off x="5794025" y="3235950"/>
              <a:ext cx="145725" cy="133900"/>
            </a:xfrm>
            <a:custGeom>
              <a:rect b="b" l="l" r="r" t="t"/>
              <a:pathLst>
                <a:path extrusionOk="0" h="5356" w="5829">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76"/>
            <p:cNvSpPr/>
            <p:nvPr/>
          </p:nvSpPr>
          <p:spPr>
            <a:xfrm>
              <a:off x="5880650" y="3309975"/>
              <a:ext cx="137075" cy="145725"/>
            </a:xfrm>
            <a:custGeom>
              <a:rect b="b" l="l" r="r" t="t"/>
              <a:pathLst>
                <a:path extrusionOk="0" h="5829" w="5483">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76"/>
            <p:cNvSpPr/>
            <p:nvPr/>
          </p:nvSpPr>
          <p:spPr>
            <a:xfrm>
              <a:off x="5794025" y="3396625"/>
              <a:ext cx="147300" cy="134700"/>
            </a:xfrm>
            <a:custGeom>
              <a:rect b="b" l="l" r="r" t="t"/>
              <a:pathLst>
                <a:path extrusionOk="0" h="5388" w="5892">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4" name="Google Shape;6484;p76"/>
          <p:cNvGrpSpPr/>
          <p:nvPr/>
        </p:nvGrpSpPr>
        <p:grpSpPr>
          <a:xfrm>
            <a:off x="7547199" y="3189872"/>
            <a:ext cx="329601" cy="327739"/>
            <a:chOff x="5727850" y="3609275"/>
            <a:chExt cx="278850" cy="277275"/>
          </a:xfrm>
        </p:grpSpPr>
        <p:sp>
          <p:nvSpPr>
            <p:cNvPr id="6485" name="Google Shape;6485;p76"/>
            <p:cNvSpPr/>
            <p:nvPr/>
          </p:nvSpPr>
          <p:spPr>
            <a:xfrm>
              <a:off x="5884600" y="3765225"/>
              <a:ext cx="122100" cy="121325"/>
            </a:xfrm>
            <a:custGeom>
              <a:rect b="b" l="l" r="r" t="t"/>
              <a:pathLst>
                <a:path extrusionOk="0" h="4853" w="4884">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76"/>
            <p:cNvSpPr/>
            <p:nvPr/>
          </p:nvSpPr>
          <p:spPr>
            <a:xfrm>
              <a:off x="5727850" y="3669125"/>
              <a:ext cx="35475" cy="216625"/>
            </a:xfrm>
            <a:custGeom>
              <a:rect b="b" l="l" r="r" t="t"/>
              <a:pathLst>
                <a:path extrusionOk="0" h="8665" w="1419">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76"/>
            <p:cNvSpPr/>
            <p:nvPr/>
          </p:nvSpPr>
          <p:spPr>
            <a:xfrm>
              <a:off x="5779825" y="3677800"/>
              <a:ext cx="174900" cy="207950"/>
            </a:xfrm>
            <a:custGeom>
              <a:rect b="b" l="l" r="r" t="t"/>
              <a:pathLst>
                <a:path extrusionOk="0" h="8318" w="6996">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76"/>
            <p:cNvSpPr/>
            <p:nvPr/>
          </p:nvSpPr>
          <p:spPr>
            <a:xfrm>
              <a:off x="5815275" y="3781750"/>
              <a:ext cx="66200" cy="17350"/>
            </a:xfrm>
            <a:custGeom>
              <a:rect b="b" l="l" r="r" t="t"/>
              <a:pathLst>
                <a:path extrusionOk="0" h="694" w="2648">
                  <a:moveTo>
                    <a:pt x="1" y="1"/>
                  </a:moveTo>
                  <a:lnTo>
                    <a:pt x="1" y="694"/>
                  </a:lnTo>
                  <a:lnTo>
                    <a:pt x="2301" y="694"/>
                  </a:lnTo>
                  <a:cubicBezTo>
                    <a:pt x="2364" y="473"/>
                    <a:pt x="2490" y="221"/>
                    <a:pt x="26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76"/>
            <p:cNvSpPr/>
            <p:nvPr/>
          </p:nvSpPr>
          <p:spPr>
            <a:xfrm>
              <a:off x="5727850" y="3609275"/>
              <a:ext cx="226075" cy="51225"/>
            </a:xfrm>
            <a:custGeom>
              <a:rect b="b" l="l" r="r" t="t"/>
              <a:pathLst>
                <a:path extrusionOk="0" h="2049" w="9043">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0" name="Google Shape;6490;p76"/>
          <p:cNvGrpSpPr/>
          <p:nvPr/>
        </p:nvGrpSpPr>
        <p:grpSpPr>
          <a:xfrm>
            <a:off x="7558383" y="3655259"/>
            <a:ext cx="307231" cy="349133"/>
            <a:chOff x="5736525" y="3963700"/>
            <a:chExt cx="259925" cy="295375"/>
          </a:xfrm>
        </p:grpSpPr>
        <p:sp>
          <p:nvSpPr>
            <p:cNvPr id="6491" name="Google Shape;6491;p76"/>
            <p:cNvSpPr/>
            <p:nvPr/>
          </p:nvSpPr>
          <p:spPr>
            <a:xfrm>
              <a:off x="5736525" y="4153525"/>
              <a:ext cx="121300" cy="105550"/>
            </a:xfrm>
            <a:custGeom>
              <a:rect b="b" l="l" r="r" t="t"/>
              <a:pathLst>
                <a:path extrusionOk="0" h="4222" w="4852">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76"/>
            <p:cNvSpPr/>
            <p:nvPr/>
          </p:nvSpPr>
          <p:spPr>
            <a:xfrm>
              <a:off x="5833400" y="4168475"/>
              <a:ext cx="66975" cy="33900"/>
            </a:xfrm>
            <a:custGeom>
              <a:rect b="b" l="l" r="r" t="t"/>
              <a:pathLst>
                <a:path extrusionOk="0" h="1356" w="2679">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76"/>
            <p:cNvSpPr/>
            <p:nvPr/>
          </p:nvSpPr>
          <p:spPr>
            <a:xfrm>
              <a:off x="5875925" y="4153525"/>
              <a:ext cx="120525" cy="105550"/>
            </a:xfrm>
            <a:custGeom>
              <a:rect b="b" l="l" r="r" t="t"/>
              <a:pathLst>
                <a:path extrusionOk="0" h="4222" w="4821">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76"/>
            <p:cNvSpPr/>
            <p:nvPr/>
          </p:nvSpPr>
          <p:spPr>
            <a:xfrm>
              <a:off x="5754625" y="3963700"/>
              <a:ext cx="224500" cy="154400"/>
            </a:xfrm>
            <a:custGeom>
              <a:rect b="b" l="l" r="r" t="t"/>
              <a:pathLst>
                <a:path extrusionOk="0" h="6176" w="898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76"/>
            <p:cNvSpPr/>
            <p:nvPr/>
          </p:nvSpPr>
          <p:spPr>
            <a:xfrm>
              <a:off x="5806625" y="3998350"/>
              <a:ext cx="69325" cy="52025"/>
            </a:xfrm>
            <a:custGeom>
              <a:rect b="b" l="l" r="r" t="t"/>
              <a:pathLst>
                <a:path extrusionOk="0" h="2081" w="2773">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76"/>
            <p:cNvSpPr/>
            <p:nvPr/>
          </p:nvSpPr>
          <p:spPr>
            <a:xfrm>
              <a:off x="5893250" y="3999150"/>
              <a:ext cx="34675" cy="51225"/>
            </a:xfrm>
            <a:custGeom>
              <a:rect b="b" l="l" r="r" t="t"/>
              <a:pathLst>
                <a:path extrusionOk="0" h="2049" w="1387">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76"/>
            <p:cNvSpPr/>
            <p:nvPr/>
          </p:nvSpPr>
          <p:spPr>
            <a:xfrm>
              <a:off x="5806625" y="4049550"/>
              <a:ext cx="121300" cy="104000"/>
            </a:xfrm>
            <a:custGeom>
              <a:rect b="b" l="l" r="r" t="t"/>
              <a:pathLst>
                <a:path extrusionOk="0" h="4160" w="4852">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76"/>
          <p:cNvGrpSpPr/>
          <p:nvPr/>
        </p:nvGrpSpPr>
        <p:grpSpPr>
          <a:xfrm>
            <a:off x="6649963" y="4104585"/>
            <a:ext cx="351024" cy="350079"/>
            <a:chOff x="6553275" y="3604550"/>
            <a:chExt cx="296975" cy="296175"/>
          </a:xfrm>
        </p:grpSpPr>
        <p:sp>
          <p:nvSpPr>
            <p:cNvPr id="6499" name="Google Shape;6499;p76"/>
            <p:cNvSpPr/>
            <p:nvPr/>
          </p:nvSpPr>
          <p:spPr>
            <a:xfrm>
              <a:off x="6657250" y="3604550"/>
              <a:ext cx="86650" cy="86650"/>
            </a:xfrm>
            <a:custGeom>
              <a:rect b="b" l="l" r="r" t="t"/>
              <a:pathLst>
                <a:path extrusionOk="0" h="3466" w="3466">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76"/>
            <p:cNvSpPr/>
            <p:nvPr/>
          </p:nvSpPr>
          <p:spPr>
            <a:xfrm>
              <a:off x="6553275" y="3777825"/>
              <a:ext cx="296975" cy="122900"/>
            </a:xfrm>
            <a:custGeom>
              <a:rect b="b" l="l" r="r" t="t"/>
              <a:pathLst>
                <a:path extrusionOk="0" h="4916" w="11879">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76"/>
            <p:cNvSpPr/>
            <p:nvPr/>
          </p:nvSpPr>
          <p:spPr>
            <a:xfrm>
              <a:off x="6755700" y="3640000"/>
              <a:ext cx="74850" cy="121300"/>
            </a:xfrm>
            <a:custGeom>
              <a:rect b="b" l="l" r="r" t="t"/>
              <a:pathLst>
                <a:path extrusionOk="0" h="4852" w="2994">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76"/>
            <p:cNvSpPr/>
            <p:nvPr/>
          </p:nvSpPr>
          <p:spPr>
            <a:xfrm>
              <a:off x="6570600" y="3640000"/>
              <a:ext cx="74850" cy="121300"/>
            </a:xfrm>
            <a:custGeom>
              <a:rect b="b" l="l" r="r" t="t"/>
              <a:pathLst>
                <a:path extrusionOk="0" h="4852" w="2994">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76"/>
            <p:cNvSpPr/>
            <p:nvPr/>
          </p:nvSpPr>
          <p:spPr>
            <a:xfrm>
              <a:off x="6707650" y="3688025"/>
              <a:ext cx="70925" cy="70925"/>
            </a:xfrm>
            <a:custGeom>
              <a:rect b="b" l="l" r="r" t="t"/>
              <a:pathLst>
                <a:path extrusionOk="0" h="2837" w="2837">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76"/>
            <p:cNvSpPr/>
            <p:nvPr/>
          </p:nvSpPr>
          <p:spPr>
            <a:xfrm>
              <a:off x="6621025" y="3688825"/>
              <a:ext cx="70900" cy="73275"/>
            </a:xfrm>
            <a:custGeom>
              <a:rect b="b" l="l" r="r" t="t"/>
              <a:pathLst>
                <a:path extrusionOk="0" h="2931" w="2836">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05" name="Google Shape;6505;p76"/>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6506" name="Google Shape;6506;p76"/>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6510" name="Shape 6510"/>
        <p:cNvGrpSpPr/>
        <p:nvPr/>
      </p:nvGrpSpPr>
      <p:grpSpPr>
        <a:xfrm>
          <a:off x="0" y="0"/>
          <a:ext cx="0" cy="0"/>
          <a:chOff x="0" y="0"/>
          <a:chExt cx="0" cy="0"/>
        </a:xfrm>
      </p:grpSpPr>
      <p:grpSp>
        <p:nvGrpSpPr>
          <p:cNvPr id="6511" name="Google Shape;6511;p77"/>
          <p:cNvGrpSpPr/>
          <p:nvPr/>
        </p:nvGrpSpPr>
        <p:grpSpPr>
          <a:xfrm>
            <a:off x="877057" y="1380546"/>
            <a:ext cx="294401" cy="353645"/>
            <a:chOff x="-35814600" y="3202075"/>
            <a:chExt cx="242625" cy="291450"/>
          </a:xfrm>
        </p:grpSpPr>
        <p:sp>
          <p:nvSpPr>
            <p:cNvPr id="6512" name="Google Shape;6512;p77"/>
            <p:cNvSpPr/>
            <p:nvPr/>
          </p:nvSpPr>
          <p:spPr>
            <a:xfrm>
              <a:off x="-35814600" y="3202075"/>
              <a:ext cx="51225" cy="202450"/>
            </a:xfrm>
            <a:custGeom>
              <a:rect b="b" l="l" r="r" t="t"/>
              <a:pathLst>
                <a:path extrusionOk="0" h="8098" w="2049">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77"/>
            <p:cNvSpPr/>
            <p:nvPr/>
          </p:nvSpPr>
          <p:spPr>
            <a:xfrm>
              <a:off x="-35814600" y="3407650"/>
              <a:ext cx="242625" cy="68550"/>
            </a:xfrm>
            <a:custGeom>
              <a:rect b="b" l="l" r="r" t="t"/>
              <a:pathLst>
                <a:path extrusionOk="0" h="2742" w="9705">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77"/>
            <p:cNvSpPr/>
            <p:nvPr/>
          </p:nvSpPr>
          <p:spPr>
            <a:xfrm>
              <a:off x="-35627125" y="3450950"/>
              <a:ext cx="55150" cy="25250"/>
            </a:xfrm>
            <a:custGeom>
              <a:rect b="b" l="l" r="r" t="t"/>
              <a:pathLst>
                <a:path extrusionOk="0" h="1010" w="2206">
                  <a:moveTo>
                    <a:pt x="0" y="1"/>
                  </a:moveTo>
                  <a:lnTo>
                    <a:pt x="0" y="1009"/>
                  </a:lnTo>
                  <a:lnTo>
                    <a:pt x="1670" y="1009"/>
                  </a:lnTo>
                  <a:cubicBezTo>
                    <a:pt x="1953" y="1009"/>
                    <a:pt x="2205" y="788"/>
                    <a:pt x="1953" y="505"/>
                  </a:cubicBezTo>
                  <a:cubicBezTo>
                    <a:pt x="1827" y="347"/>
                    <a:pt x="1764" y="190"/>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77"/>
            <p:cNvSpPr/>
            <p:nvPr/>
          </p:nvSpPr>
          <p:spPr>
            <a:xfrm>
              <a:off x="-35703525" y="3305250"/>
              <a:ext cx="84300" cy="34675"/>
            </a:xfrm>
            <a:custGeom>
              <a:rect b="b" l="l" r="r" t="t"/>
              <a:pathLst>
                <a:path extrusionOk="0" h="1387" w="3372">
                  <a:moveTo>
                    <a:pt x="1701" y="0"/>
                  </a:moveTo>
                  <a:cubicBezTo>
                    <a:pt x="882" y="0"/>
                    <a:pt x="221" y="599"/>
                    <a:pt x="0" y="1387"/>
                  </a:cubicBezTo>
                  <a:lnTo>
                    <a:pt x="3371" y="1387"/>
                  </a:lnTo>
                  <a:cubicBezTo>
                    <a:pt x="3214" y="599"/>
                    <a:pt x="2521"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77"/>
            <p:cNvSpPr/>
            <p:nvPr/>
          </p:nvSpPr>
          <p:spPr>
            <a:xfrm>
              <a:off x="-35677550" y="3254050"/>
              <a:ext cx="33100" cy="33100"/>
            </a:xfrm>
            <a:custGeom>
              <a:rect b="b" l="l" r="r" t="t"/>
              <a:pathLst>
                <a:path extrusionOk="0" h="1324" w="1324">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77"/>
            <p:cNvSpPr/>
            <p:nvPr/>
          </p:nvSpPr>
          <p:spPr>
            <a:xfrm>
              <a:off x="-35746850" y="3202075"/>
              <a:ext cx="171725" cy="189050"/>
            </a:xfrm>
            <a:custGeom>
              <a:rect b="b" l="l" r="r" t="t"/>
              <a:pathLst>
                <a:path extrusionOk="0" h="7562" w="6869">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77"/>
            <p:cNvSpPr/>
            <p:nvPr/>
          </p:nvSpPr>
          <p:spPr>
            <a:xfrm>
              <a:off x="-35677550" y="3450950"/>
              <a:ext cx="34675" cy="42575"/>
            </a:xfrm>
            <a:custGeom>
              <a:rect b="b" l="l" r="r" t="t"/>
              <a:pathLst>
                <a:path extrusionOk="0" h="1703" w="1387">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19" name="Google Shape;6519;p77"/>
          <p:cNvGrpSpPr/>
          <p:nvPr/>
        </p:nvGrpSpPr>
        <p:grpSpPr>
          <a:xfrm>
            <a:off x="847435" y="1821466"/>
            <a:ext cx="353645" cy="353888"/>
            <a:chOff x="-35839800" y="3561025"/>
            <a:chExt cx="291450" cy="291650"/>
          </a:xfrm>
        </p:grpSpPr>
        <p:sp>
          <p:nvSpPr>
            <p:cNvPr id="6520" name="Google Shape;6520;p77"/>
            <p:cNvSpPr/>
            <p:nvPr/>
          </p:nvSpPr>
          <p:spPr>
            <a:xfrm>
              <a:off x="-35772850" y="3612425"/>
              <a:ext cx="155200" cy="142575"/>
            </a:xfrm>
            <a:custGeom>
              <a:rect b="b" l="l" r="r" t="t"/>
              <a:pathLst>
                <a:path extrusionOk="0" h="5703" w="6208">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77"/>
            <p:cNvSpPr/>
            <p:nvPr/>
          </p:nvSpPr>
          <p:spPr>
            <a:xfrm>
              <a:off x="-35621625" y="3694325"/>
              <a:ext cx="73275" cy="143375"/>
            </a:xfrm>
            <a:custGeom>
              <a:rect b="b" l="l" r="r" t="t"/>
              <a:pathLst>
                <a:path extrusionOk="0" h="5735" w="2931">
                  <a:moveTo>
                    <a:pt x="2931" y="1"/>
                  </a:moveTo>
                  <a:lnTo>
                    <a:pt x="1" y="2899"/>
                  </a:lnTo>
                  <a:lnTo>
                    <a:pt x="2805" y="5735"/>
                  </a:lnTo>
                  <a:cubicBezTo>
                    <a:pt x="2868" y="5609"/>
                    <a:pt x="2931" y="5451"/>
                    <a:pt x="2931" y="5294"/>
                  </a:cubicBez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77"/>
            <p:cNvSpPr/>
            <p:nvPr/>
          </p:nvSpPr>
          <p:spPr>
            <a:xfrm>
              <a:off x="-35827200" y="3748675"/>
              <a:ext cx="263100" cy="104000"/>
            </a:xfrm>
            <a:custGeom>
              <a:rect b="b" l="l" r="r" t="t"/>
              <a:pathLst>
                <a:path extrusionOk="0" h="4160" w="10524">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77"/>
            <p:cNvSpPr/>
            <p:nvPr/>
          </p:nvSpPr>
          <p:spPr>
            <a:xfrm>
              <a:off x="-35831925" y="3635275"/>
              <a:ext cx="41775" cy="85075"/>
            </a:xfrm>
            <a:custGeom>
              <a:rect b="b" l="l" r="r" t="t"/>
              <a:pathLst>
                <a:path extrusionOk="0" h="3403" w="1671">
                  <a:moveTo>
                    <a:pt x="1671" y="0"/>
                  </a:moveTo>
                  <a:lnTo>
                    <a:pt x="1" y="1701"/>
                  </a:lnTo>
                  <a:lnTo>
                    <a:pt x="1671" y="3403"/>
                  </a:ln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77"/>
            <p:cNvSpPr/>
            <p:nvPr/>
          </p:nvSpPr>
          <p:spPr>
            <a:xfrm>
              <a:off x="-35601150" y="3635275"/>
              <a:ext cx="43350" cy="85075"/>
            </a:xfrm>
            <a:custGeom>
              <a:rect b="b" l="l" r="r" t="t"/>
              <a:pathLst>
                <a:path extrusionOk="0" h="3403" w="1734">
                  <a:moveTo>
                    <a:pt x="1" y="0"/>
                  </a:moveTo>
                  <a:lnTo>
                    <a:pt x="1" y="3403"/>
                  </a:lnTo>
                  <a:lnTo>
                    <a:pt x="1734" y="170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77"/>
            <p:cNvSpPr/>
            <p:nvPr/>
          </p:nvSpPr>
          <p:spPr>
            <a:xfrm>
              <a:off x="-35750000" y="3561025"/>
              <a:ext cx="111075" cy="35675"/>
            </a:xfrm>
            <a:custGeom>
              <a:rect b="b" l="l" r="r" t="t"/>
              <a:pathLst>
                <a:path extrusionOk="0" h="1427" w="4443">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77"/>
            <p:cNvSpPr/>
            <p:nvPr/>
          </p:nvSpPr>
          <p:spPr>
            <a:xfrm>
              <a:off x="-35839800" y="3694325"/>
              <a:ext cx="72500" cy="143375"/>
            </a:xfrm>
            <a:custGeom>
              <a:rect b="b" l="l" r="r" t="t"/>
              <a:pathLst>
                <a:path extrusionOk="0" h="5735" w="2900">
                  <a:moveTo>
                    <a:pt x="1" y="1"/>
                  </a:moveTo>
                  <a:lnTo>
                    <a:pt x="1" y="5294"/>
                  </a:lnTo>
                  <a:cubicBezTo>
                    <a:pt x="1" y="5451"/>
                    <a:pt x="32" y="5609"/>
                    <a:pt x="95" y="5735"/>
                  </a:cubicBezTo>
                  <a:lnTo>
                    <a:pt x="2899" y="289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7" name="Google Shape;6527;p77"/>
          <p:cNvSpPr/>
          <p:nvPr/>
        </p:nvSpPr>
        <p:spPr>
          <a:xfrm>
            <a:off x="845859" y="2257004"/>
            <a:ext cx="355557" cy="353645"/>
          </a:xfrm>
          <a:custGeom>
            <a:rect b="b" l="l" r="r" t="t"/>
            <a:pathLst>
              <a:path extrusionOk="0" h="11658" w="11721">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28" name="Google Shape;6528;p77"/>
          <p:cNvGrpSpPr/>
          <p:nvPr/>
        </p:nvGrpSpPr>
        <p:grpSpPr>
          <a:xfrm>
            <a:off x="3084980" y="1380546"/>
            <a:ext cx="353645" cy="353645"/>
            <a:chOff x="-34003850" y="3227275"/>
            <a:chExt cx="291450" cy="291450"/>
          </a:xfrm>
        </p:grpSpPr>
        <p:sp>
          <p:nvSpPr>
            <p:cNvPr id="6529" name="Google Shape;6529;p77"/>
            <p:cNvSpPr/>
            <p:nvPr/>
          </p:nvSpPr>
          <p:spPr>
            <a:xfrm>
              <a:off x="-33852625" y="3313925"/>
              <a:ext cx="128425" cy="49625"/>
            </a:xfrm>
            <a:custGeom>
              <a:rect b="b" l="l" r="r" t="t"/>
              <a:pathLst>
                <a:path extrusionOk="0" h="1985" w="5137">
                  <a:moveTo>
                    <a:pt x="473" y="0"/>
                  </a:moveTo>
                  <a:cubicBezTo>
                    <a:pt x="316" y="0"/>
                    <a:pt x="158" y="32"/>
                    <a:pt x="1" y="126"/>
                  </a:cubicBezTo>
                  <a:lnTo>
                    <a:pt x="2521" y="1985"/>
                  </a:lnTo>
                  <a:lnTo>
                    <a:pt x="5136" y="158"/>
                  </a:lnTo>
                  <a:cubicBezTo>
                    <a:pt x="4979" y="32"/>
                    <a:pt x="4790" y="0"/>
                    <a:pt x="45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77"/>
            <p:cNvSpPr/>
            <p:nvPr/>
          </p:nvSpPr>
          <p:spPr>
            <a:xfrm>
              <a:off x="-33866000" y="3328875"/>
              <a:ext cx="153600" cy="103200"/>
            </a:xfrm>
            <a:custGeom>
              <a:rect b="b" l="l" r="r" t="t"/>
              <a:pathLst>
                <a:path extrusionOk="0" h="4128" w="6144">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77"/>
            <p:cNvSpPr/>
            <p:nvPr/>
          </p:nvSpPr>
          <p:spPr>
            <a:xfrm>
              <a:off x="-34003850" y="3279250"/>
              <a:ext cx="189050" cy="188275"/>
            </a:xfrm>
            <a:custGeom>
              <a:rect b="b" l="l" r="r" t="t"/>
              <a:pathLst>
                <a:path extrusionOk="0" h="7531" w="7562">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77"/>
            <p:cNvSpPr/>
            <p:nvPr/>
          </p:nvSpPr>
          <p:spPr>
            <a:xfrm>
              <a:off x="-34003850" y="3227275"/>
              <a:ext cx="189050" cy="34675"/>
            </a:xfrm>
            <a:custGeom>
              <a:rect b="b" l="l" r="r" t="t"/>
              <a:pathLst>
                <a:path extrusionOk="0" h="1387" w="7562">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77"/>
            <p:cNvSpPr/>
            <p:nvPr/>
          </p:nvSpPr>
          <p:spPr>
            <a:xfrm>
              <a:off x="-34003850" y="3484050"/>
              <a:ext cx="189050" cy="34675"/>
            </a:xfrm>
            <a:custGeom>
              <a:rect b="b" l="l" r="r" t="t"/>
              <a:pathLst>
                <a:path extrusionOk="0" h="1387" w="7562">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34" name="Google Shape;6534;p77"/>
          <p:cNvGrpSpPr/>
          <p:nvPr/>
        </p:nvGrpSpPr>
        <p:grpSpPr>
          <a:xfrm>
            <a:off x="3084510" y="1821238"/>
            <a:ext cx="354586" cy="354343"/>
            <a:chOff x="-34004625" y="3585850"/>
            <a:chExt cx="292225" cy="292025"/>
          </a:xfrm>
        </p:grpSpPr>
        <p:sp>
          <p:nvSpPr>
            <p:cNvPr id="6535" name="Google Shape;6535;p77"/>
            <p:cNvSpPr/>
            <p:nvPr/>
          </p:nvSpPr>
          <p:spPr>
            <a:xfrm>
              <a:off x="-33832150" y="3585850"/>
              <a:ext cx="103200" cy="154200"/>
            </a:xfrm>
            <a:custGeom>
              <a:rect b="b" l="l" r="r" t="t"/>
              <a:pathLst>
                <a:path extrusionOk="0" h="6168" w="4128">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77"/>
            <p:cNvSpPr/>
            <p:nvPr/>
          </p:nvSpPr>
          <p:spPr>
            <a:xfrm>
              <a:off x="-34004625" y="3690400"/>
              <a:ext cx="155175" cy="187475"/>
            </a:xfrm>
            <a:custGeom>
              <a:rect b="b" l="l" r="r" t="t"/>
              <a:pathLst>
                <a:path extrusionOk="0" h="7499" w="6207">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77"/>
            <p:cNvSpPr/>
            <p:nvPr/>
          </p:nvSpPr>
          <p:spPr>
            <a:xfrm>
              <a:off x="-33936100" y="3621075"/>
              <a:ext cx="51200" cy="51225"/>
            </a:xfrm>
            <a:custGeom>
              <a:rect b="b" l="l" r="r" t="t"/>
              <a:pathLst>
                <a:path extrusionOk="0" h="2049" w="2048">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77"/>
            <p:cNvSpPr/>
            <p:nvPr/>
          </p:nvSpPr>
          <p:spPr>
            <a:xfrm>
              <a:off x="-33952650" y="3690125"/>
              <a:ext cx="155975" cy="186950"/>
            </a:xfrm>
            <a:custGeom>
              <a:rect b="b" l="l" r="r" t="t"/>
              <a:pathLst>
                <a:path extrusionOk="0" h="7478" w="6239">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77"/>
            <p:cNvSpPr/>
            <p:nvPr/>
          </p:nvSpPr>
          <p:spPr>
            <a:xfrm>
              <a:off x="-33849475" y="3758125"/>
              <a:ext cx="137075" cy="33100"/>
            </a:xfrm>
            <a:custGeom>
              <a:rect b="b" l="l" r="r" t="t"/>
              <a:pathLst>
                <a:path extrusionOk="0" h="1324" w="5483">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0" name="Google Shape;6540;p77"/>
          <p:cNvGrpSpPr/>
          <p:nvPr/>
        </p:nvGrpSpPr>
        <p:grpSpPr>
          <a:xfrm>
            <a:off x="3084025" y="2256439"/>
            <a:ext cx="355557" cy="354616"/>
            <a:chOff x="-34005425" y="3945575"/>
            <a:chExt cx="293025" cy="292250"/>
          </a:xfrm>
        </p:grpSpPr>
        <p:sp>
          <p:nvSpPr>
            <p:cNvPr id="6541" name="Google Shape;6541;p77"/>
            <p:cNvSpPr/>
            <p:nvPr/>
          </p:nvSpPr>
          <p:spPr>
            <a:xfrm>
              <a:off x="-33952650" y="3998350"/>
              <a:ext cx="186700" cy="186700"/>
            </a:xfrm>
            <a:custGeom>
              <a:rect b="b" l="l" r="r" t="t"/>
              <a:pathLst>
                <a:path extrusionOk="0" h="7468" w="7468">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77"/>
            <p:cNvSpPr/>
            <p:nvPr/>
          </p:nvSpPr>
          <p:spPr>
            <a:xfrm>
              <a:off x="-33944775" y="3945575"/>
              <a:ext cx="232375" cy="247350"/>
            </a:xfrm>
            <a:custGeom>
              <a:rect b="b" l="l" r="r" t="t"/>
              <a:pathLst>
                <a:path extrusionOk="0" h="9894" w="9295">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77"/>
            <p:cNvSpPr/>
            <p:nvPr/>
          </p:nvSpPr>
          <p:spPr>
            <a:xfrm>
              <a:off x="-34005425" y="3987325"/>
              <a:ext cx="237100" cy="250500"/>
            </a:xfrm>
            <a:custGeom>
              <a:rect b="b" l="l" r="r" t="t"/>
              <a:pathLst>
                <a:path extrusionOk="0" h="10020" w="9484">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44" name="Google Shape;6544;p77"/>
          <p:cNvGrpSpPr/>
          <p:nvPr/>
        </p:nvGrpSpPr>
        <p:grpSpPr>
          <a:xfrm>
            <a:off x="1731124" y="2729615"/>
            <a:ext cx="358408" cy="355557"/>
            <a:chOff x="-32174975" y="3192625"/>
            <a:chExt cx="295375" cy="293025"/>
          </a:xfrm>
        </p:grpSpPr>
        <p:sp>
          <p:nvSpPr>
            <p:cNvPr id="6545" name="Google Shape;6545;p77"/>
            <p:cNvSpPr/>
            <p:nvPr/>
          </p:nvSpPr>
          <p:spPr>
            <a:xfrm>
              <a:off x="-32171050" y="3279250"/>
              <a:ext cx="291450" cy="153625"/>
            </a:xfrm>
            <a:custGeom>
              <a:rect b="b" l="l" r="r" t="t"/>
              <a:pathLst>
                <a:path extrusionOk="0" h="6145" w="11658">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77"/>
            <p:cNvSpPr/>
            <p:nvPr/>
          </p:nvSpPr>
          <p:spPr>
            <a:xfrm>
              <a:off x="-32067075" y="3313925"/>
              <a:ext cx="84300" cy="85075"/>
            </a:xfrm>
            <a:custGeom>
              <a:rect b="b" l="l" r="r" t="t"/>
              <a:pathLst>
                <a:path extrusionOk="0" h="3403" w="3372">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77"/>
            <p:cNvSpPr/>
            <p:nvPr/>
          </p:nvSpPr>
          <p:spPr>
            <a:xfrm>
              <a:off x="-32171050" y="3450950"/>
              <a:ext cx="291450" cy="34700"/>
            </a:xfrm>
            <a:custGeom>
              <a:rect b="b" l="l" r="r" t="t"/>
              <a:pathLst>
                <a:path extrusionOk="0" h="1388" w="11658">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77"/>
            <p:cNvSpPr/>
            <p:nvPr/>
          </p:nvSpPr>
          <p:spPr>
            <a:xfrm>
              <a:off x="-32174975" y="3192625"/>
              <a:ext cx="295375" cy="70125"/>
            </a:xfrm>
            <a:custGeom>
              <a:rect b="b" l="l" r="r" t="t"/>
              <a:pathLst>
                <a:path extrusionOk="0" h="2805" w="11815">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49" name="Google Shape;6549;p77"/>
          <p:cNvSpPr/>
          <p:nvPr/>
        </p:nvSpPr>
        <p:spPr>
          <a:xfrm>
            <a:off x="1728170" y="3200679"/>
            <a:ext cx="363201" cy="354859"/>
          </a:xfrm>
          <a:custGeom>
            <a:rect b="b" l="l" r="r" t="t"/>
            <a:pathLst>
              <a:path extrusionOk="0" h="11698" w="11973">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77"/>
          <p:cNvSpPr/>
          <p:nvPr/>
        </p:nvSpPr>
        <p:spPr>
          <a:xfrm>
            <a:off x="1732948" y="3665764"/>
            <a:ext cx="353645" cy="354586"/>
          </a:xfrm>
          <a:custGeom>
            <a:rect b="b" l="l" r="r" t="t"/>
            <a:pathLst>
              <a:path extrusionOk="0" h="11689" w="11658">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551" name="Google Shape;6551;p77"/>
          <p:cNvGrpSpPr/>
          <p:nvPr/>
        </p:nvGrpSpPr>
        <p:grpSpPr>
          <a:xfrm>
            <a:off x="3970274" y="2730570"/>
            <a:ext cx="354586" cy="353645"/>
            <a:chOff x="-30345325" y="3184750"/>
            <a:chExt cx="292225" cy="291450"/>
          </a:xfrm>
        </p:grpSpPr>
        <p:sp>
          <p:nvSpPr>
            <p:cNvPr id="6552" name="Google Shape;6552;p77"/>
            <p:cNvSpPr/>
            <p:nvPr/>
          </p:nvSpPr>
          <p:spPr>
            <a:xfrm>
              <a:off x="-30328000" y="3184750"/>
              <a:ext cx="258375" cy="120950"/>
            </a:xfrm>
            <a:custGeom>
              <a:rect b="b" l="l" r="r" t="t"/>
              <a:pathLst>
                <a:path extrusionOk="0" h="4838" w="10335">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77"/>
            <p:cNvSpPr/>
            <p:nvPr/>
          </p:nvSpPr>
          <p:spPr>
            <a:xfrm>
              <a:off x="-30310675" y="3322575"/>
              <a:ext cx="68550" cy="69350"/>
            </a:xfrm>
            <a:custGeom>
              <a:rect b="b" l="l" r="r" t="t"/>
              <a:pathLst>
                <a:path extrusionOk="0" h="2774" w="2742">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77"/>
            <p:cNvSpPr/>
            <p:nvPr/>
          </p:nvSpPr>
          <p:spPr>
            <a:xfrm>
              <a:off x="-30345325" y="3408425"/>
              <a:ext cx="137075" cy="67775"/>
            </a:xfrm>
            <a:custGeom>
              <a:rect b="b" l="l" r="r" t="t"/>
              <a:pathLst>
                <a:path extrusionOk="0" h="2711" w="5483">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77"/>
            <p:cNvSpPr/>
            <p:nvPr/>
          </p:nvSpPr>
          <p:spPr>
            <a:xfrm>
              <a:off x="-30156300" y="3322575"/>
              <a:ext cx="68550" cy="69350"/>
            </a:xfrm>
            <a:custGeom>
              <a:rect b="b" l="l" r="r" t="t"/>
              <a:pathLst>
                <a:path extrusionOk="0" h="2774" w="2742">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77"/>
            <p:cNvSpPr/>
            <p:nvPr/>
          </p:nvSpPr>
          <p:spPr>
            <a:xfrm>
              <a:off x="-30190950" y="3408425"/>
              <a:ext cx="137850" cy="67775"/>
            </a:xfrm>
            <a:custGeom>
              <a:rect b="b" l="l" r="r" t="t"/>
              <a:pathLst>
                <a:path extrusionOk="0" h="2711" w="5514">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57" name="Google Shape;6557;p77"/>
          <p:cNvGrpSpPr/>
          <p:nvPr/>
        </p:nvGrpSpPr>
        <p:grpSpPr>
          <a:xfrm>
            <a:off x="1295026" y="1380546"/>
            <a:ext cx="353645" cy="353645"/>
            <a:chOff x="-35481425" y="3202075"/>
            <a:chExt cx="291450" cy="291450"/>
          </a:xfrm>
        </p:grpSpPr>
        <p:sp>
          <p:nvSpPr>
            <p:cNvPr id="6558" name="Google Shape;6558;p77"/>
            <p:cNvSpPr/>
            <p:nvPr/>
          </p:nvSpPr>
          <p:spPr>
            <a:xfrm>
              <a:off x="-35414475" y="3304600"/>
              <a:ext cx="154400" cy="85975"/>
            </a:xfrm>
            <a:custGeom>
              <a:rect b="b" l="l" r="r" t="t"/>
              <a:pathLst>
                <a:path extrusionOk="0" h="3439" w="6176">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77"/>
            <p:cNvSpPr/>
            <p:nvPr/>
          </p:nvSpPr>
          <p:spPr>
            <a:xfrm>
              <a:off x="-35413700" y="3202075"/>
              <a:ext cx="34700" cy="103200"/>
            </a:xfrm>
            <a:custGeom>
              <a:rect b="b" l="l" r="r" t="t"/>
              <a:pathLst>
                <a:path extrusionOk="0" h="4128" w="1388">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77"/>
            <p:cNvSpPr/>
            <p:nvPr/>
          </p:nvSpPr>
          <p:spPr>
            <a:xfrm>
              <a:off x="-35413700" y="3389525"/>
              <a:ext cx="34700" cy="103250"/>
            </a:xfrm>
            <a:custGeom>
              <a:rect b="b" l="l" r="r" t="t"/>
              <a:pathLst>
                <a:path extrusionOk="0" h="4130" w="1388">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77"/>
            <p:cNvSpPr/>
            <p:nvPr/>
          </p:nvSpPr>
          <p:spPr>
            <a:xfrm>
              <a:off x="-35292400" y="3202075"/>
              <a:ext cx="33900" cy="103200"/>
            </a:xfrm>
            <a:custGeom>
              <a:rect b="b" l="l" r="r" t="t"/>
              <a:pathLst>
                <a:path extrusionOk="0" h="4128" w="1356">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77"/>
            <p:cNvSpPr/>
            <p:nvPr/>
          </p:nvSpPr>
          <p:spPr>
            <a:xfrm>
              <a:off x="-35241200" y="3202850"/>
              <a:ext cx="51225" cy="290675"/>
            </a:xfrm>
            <a:custGeom>
              <a:rect b="b" l="l" r="r" t="t"/>
              <a:pathLst>
                <a:path extrusionOk="0" h="11627" w="2049">
                  <a:moveTo>
                    <a:pt x="1" y="1"/>
                  </a:moveTo>
                  <a:lnTo>
                    <a:pt x="1" y="11626"/>
                  </a:lnTo>
                  <a:cubicBezTo>
                    <a:pt x="1135" y="11469"/>
                    <a:pt x="2048" y="10460"/>
                    <a:pt x="2048" y="9263"/>
                  </a:cubicBezTo>
                  <a:lnTo>
                    <a:pt x="2048" y="2395"/>
                  </a:lnTo>
                  <a:cubicBezTo>
                    <a:pt x="2048" y="1167"/>
                    <a:pt x="1135" y="158"/>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77"/>
            <p:cNvSpPr/>
            <p:nvPr/>
          </p:nvSpPr>
          <p:spPr>
            <a:xfrm>
              <a:off x="-35292400" y="3389525"/>
              <a:ext cx="33900" cy="104000"/>
            </a:xfrm>
            <a:custGeom>
              <a:rect b="b" l="l" r="r" t="t"/>
              <a:pathLst>
                <a:path extrusionOk="0" h="4160" w="1356">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77"/>
            <p:cNvSpPr/>
            <p:nvPr/>
          </p:nvSpPr>
          <p:spPr>
            <a:xfrm>
              <a:off x="-35481425" y="3202075"/>
              <a:ext cx="51225" cy="289875"/>
            </a:xfrm>
            <a:custGeom>
              <a:rect b="b" l="l" r="r" t="t"/>
              <a:pathLst>
                <a:path extrusionOk="0" h="11595" w="2049">
                  <a:moveTo>
                    <a:pt x="2048" y="0"/>
                  </a:moveTo>
                  <a:cubicBezTo>
                    <a:pt x="883" y="158"/>
                    <a:pt x="1" y="1166"/>
                    <a:pt x="1" y="2363"/>
                  </a:cubicBezTo>
                  <a:lnTo>
                    <a:pt x="1" y="9200"/>
                  </a:lnTo>
                  <a:cubicBezTo>
                    <a:pt x="1" y="10460"/>
                    <a:pt x="851" y="11437"/>
                    <a:pt x="2048" y="11594"/>
                  </a:cubicBez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5" name="Google Shape;6565;p77"/>
          <p:cNvGrpSpPr/>
          <p:nvPr/>
        </p:nvGrpSpPr>
        <p:grpSpPr>
          <a:xfrm>
            <a:off x="1294556" y="1822072"/>
            <a:ext cx="354586" cy="352675"/>
            <a:chOff x="-35482200" y="3561225"/>
            <a:chExt cx="292225" cy="290650"/>
          </a:xfrm>
        </p:grpSpPr>
        <p:sp>
          <p:nvSpPr>
            <p:cNvPr id="6566" name="Google Shape;6566;p77"/>
            <p:cNvSpPr/>
            <p:nvPr/>
          </p:nvSpPr>
          <p:spPr>
            <a:xfrm>
              <a:off x="-35482200" y="3749475"/>
              <a:ext cx="292225" cy="102400"/>
            </a:xfrm>
            <a:custGeom>
              <a:rect b="b" l="l" r="r" t="t"/>
              <a:pathLst>
                <a:path extrusionOk="0" h="4096" w="11689">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77"/>
            <p:cNvSpPr/>
            <p:nvPr/>
          </p:nvSpPr>
          <p:spPr>
            <a:xfrm>
              <a:off x="-35371150" y="3561225"/>
              <a:ext cx="68550" cy="68550"/>
            </a:xfrm>
            <a:custGeom>
              <a:rect b="b" l="l" r="r" t="t"/>
              <a:pathLst>
                <a:path extrusionOk="0" h="2742" w="2742">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77"/>
            <p:cNvSpPr/>
            <p:nvPr/>
          </p:nvSpPr>
          <p:spPr>
            <a:xfrm>
              <a:off x="-35405025" y="3647075"/>
              <a:ext cx="136275" cy="119750"/>
            </a:xfrm>
            <a:custGeom>
              <a:rect b="b" l="l" r="r" t="t"/>
              <a:pathLst>
                <a:path extrusionOk="0" h="4790" w="5451">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69" name="Google Shape;6569;p77"/>
          <p:cNvGrpSpPr/>
          <p:nvPr/>
        </p:nvGrpSpPr>
        <p:grpSpPr>
          <a:xfrm>
            <a:off x="1295026" y="2256940"/>
            <a:ext cx="353645" cy="353615"/>
            <a:chOff x="-35481425" y="3919600"/>
            <a:chExt cx="291450" cy="291425"/>
          </a:xfrm>
        </p:grpSpPr>
        <p:sp>
          <p:nvSpPr>
            <p:cNvPr id="6570" name="Google Shape;6570;p77"/>
            <p:cNvSpPr/>
            <p:nvPr/>
          </p:nvSpPr>
          <p:spPr>
            <a:xfrm>
              <a:off x="-35327050" y="4125150"/>
              <a:ext cx="84300" cy="85100"/>
            </a:xfrm>
            <a:custGeom>
              <a:rect b="b" l="l" r="r" t="t"/>
              <a:pathLst>
                <a:path extrusionOk="0" h="3404" w="3372">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77"/>
            <p:cNvSpPr/>
            <p:nvPr/>
          </p:nvSpPr>
          <p:spPr>
            <a:xfrm>
              <a:off x="-35429450" y="3921175"/>
              <a:ext cx="84300" cy="85075"/>
            </a:xfrm>
            <a:custGeom>
              <a:rect b="b" l="l" r="r" t="t"/>
              <a:pathLst>
                <a:path extrusionOk="0" h="3403" w="3372">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77"/>
            <p:cNvSpPr/>
            <p:nvPr/>
          </p:nvSpPr>
          <p:spPr>
            <a:xfrm>
              <a:off x="-35481425" y="4021975"/>
              <a:ext cx="137075" cy="35475"/>
            </a:xfrm>
            <a:custGeom>
              <a:rect b="b" l="l" r="r" t="t"/>
              <a:pathLst>
                <a:path extrusionOk="0" h="1419" w="5483">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77"/>
            <p:cNvSpPr/>
            <p:nvPr/>
          </p:nvSpPr>
          <p:spPr>
            <a:xfrm>
              <a:off x="-35481425" y="4073975"/>
              <a:ext cx="136275" cy="85875"/>
            </a:xfrm>
            <a:custGeom>
              <a:rect b="b" l="l" r="r" t="t"/>
              <a:pathLst>
                <a:path extrusionOk="0" h="3435" w="5451">
                  <a:moveTo>
                    <a:pt x="1" y="0"/>
                  </a:moveTo>
                  <a:lnTo>
                    <a:pt x="1" y="3434"/>
                  </a:lnTo>
                  <a:lnTo>
                    <a:pt x="5451" y="3434"/>
                  </a:lnTo>
                  <a:lnTo>
                    <a:pt x="54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77"/>
            <p:cNvSpPr/>
            <p:nvPr/>
          </p:nvSpPr>
          <p:spPr>
            <a:xfrm>
              <a:off x="-35481425" y="4176350"/>
              <a:ext cx="136275" cy="34675"/>
            </a:xfrm>
            <a:custGeom>
              <a:rect b="b" l="l" r="r" t="t"/>
              <a:pathLst>
                <a:path extrusionOk="0" h="1387" w="5451">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77"/>
            <p:cNvSpPr/>
            <p:nvPr/>
          </p:nvSpPr>
          <p:spPr>
            <a:xfrm>
              <a:off x="-35327050" y="3919600"/>
              <a:ext cx="137075" cy="33875"/>
            </a:xfrm>
            <a:custGeom>
              <a:rect b="b" l="l" r="r" t="t"/>
              <a:pathLst>
                <a:path extrusionOk="0" h="1355" w="5483">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77"/>
            <p:cNvSpPr/>
            <p:nvPr/>
          </p:nvSpPr>
          <p:spPr>
            <a:xfrm>
              <a:off x="-35327825" y="3970800"/>
              <a:ext cx="136275" cy="85875"/>
            </a:xfrm>
            <a:custGeom>
              <a:rect b="b" l="l" r="r" t="t"/>
              <a:pathLst>
                <a:path extrusionOk="0" h="3435" w="5451">
                  <a:moveTo>
                    <a:pt x="0" y="0"/>
                  </a:moveTo>
                  <a:lnTo>
                    <a:pt x="0" y="3434"/>
                  </a:lnTo>
                  <a:lnTo>
                    <a:pt x="5450" y="3434"/>
                  </a:ln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77"/>
            <p:cNvSpPr/>
            <p:nvPr/>
          </p:nvSpPr>
          <p:spPr>
            <a:xfrm>
              <a:off x="-35327825" y="4073975"/>
              <a:ext cx="136275" cy="35450"/>
            </a:xfrm>
            <a:custGeom>
              <a:rect b="b" l="l" r="r" t="t"/>
              <a:pathLst>
                <a:path extrusionOk="0" h="1418" w="5451">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78" name="Google Shape;6578;p77"/>
          <p:cNvGrpSpPr/>
          <p:nvPr/>
        </p:nvGrpSpPr>
        <p:grpSpPr>
          <a:xfrm>
            <a:off x="3530661" y="1381031"/>
            <a:ext cx="357468" cy="352675"/>
            <a:chOff x="-33645475" y="3228075"/>
            <a:chExt cx="294600" cy="290650"/>
          </a:xfrm>
        </p:grpSpPr>
        <p:sp>
          <p:nvSpPr>
            <p:cNvPr id="6579" name="Google Shape;6579;p77"/>
            <p:cNvSpPr/>
            <p:nvPr/>
          </p:nvSpPr>
          <p:spPr>
            <a:xfrm>
              <a:off x="-33456450" y="3261925"/>
              <a:ext cx="84300" cy="85100"/>
            </a:xfrm>
            <a:custGeom>
              <a:rect b="b" l="l" r="r" t="t"/>
              <a:pathLst>
                <a:path extrusionOk="0" h="3404" w="3372">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77"/>
            <p:cNvSpPr/>
            <p:nvPr/>
          </p:nvSpPr>
          <p:spPr>
            <a:xfrm>
              <a:off x="-33575375" y="3433625"/>
              <a:ext cx="85075" cy="85100"/>
            </a:xfrm>
            <a:custGeom>
              <a:rect b="b" l="l" r="r" t="t"/>
              <a:pathLst>
                <a:path extrusionOk="0" h="3404" w="3403">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77"/>
            <p:cNvSpPr/>
            <p:nvPr/>
          </p:nvSpPr>
          <p:spPr>
            <a:xfrm>
              <a:off x="-33645475" y="3228075"/>
              <a:ext cx="206375" cy="153600"/>
            </a:xfrm>
            <a:custGeom>
              <a:rect b="b" l="l" r="r" t="t"/>
              <a:pathLst>
                <a:path extrusionOk="0" h="6144" w="8255">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77"/>
            <p:cNvSpPr/>
            <p:nvPr/>
          </p:nvSpPr>
          <p:spPr>
            <a:xfrm>
              <a:off x="-33593500" y="3279250"/>
              <a:ext cx="104775" cy="52275"/>
            </a:xfrm>
            <a:custGeom>
              <a:rect b="b" l="l" r="r" t="t"/>
              <a:pathLst>
                <a:path extrusionOk="0" h="2091" w="4191">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77"/>
            <p:cNvSpPr/>
            <p:nvPr/>
          </p:nvSpPr>
          <p:spPr>
            <a:xfrm>
              <a:off x="-33593500" y="3341475"/>
              <a:ext cx="104775" cy="74075"/>
            </a:xfrm>
            <a:custGeom>
              <a:rect b="b" l="l" r="r" t="t"/>
              <a:pathLst>
                <a:path extrusionOk="0" h="2963" w="4191">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77"/>
            <p:cNvSpPr/>
            <p:nvPr/>
          </p:nvSpPr>
          <p:spPr>
            <a:xfrm>
              <a:off x="-33455650" y="3381650"/>
              <a:ext cx="104775" cy="52250"/>
            </a:xfrm>
            <a:custGeom>
              <a:rect b="b" l="l" r="r" t="t"/>
              <a:pathLst>
                <a:path extrusionOk="0" h="2090" w="4191">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77"/>
            <p:cNvSpPr/>
            <p:nvPr/>
          </p:nvSpPr>
          <p:spPr>
            <a:xfrm>
              <a:off x="-33456450" y="3443875"/>
              <a:ext cx="102425" cy="74850"/>
            </a:xfrm>
            <a:custGeom>
              <a:rect b="b" l="l" r="r" t="t"/>
              <a:pathLst>
                <a:path extrusionOk="0" h="2994" w="4097">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6" name="Google Shape;6586;p77"/>
          <p:cNvGrpSpPr/>
          <p:nvPr/>
        </p:nvGrpSpPr>
        <p:grpSpPr>
          <a:xfrm>
            <a:off x="3531631" y="1821116"/>
            <a:ext cx="355526" cy="354586"/>
            <a:chOff x="-33646250" y="3586425"/>
            <a:chExt cx="293000" cy="292225"/>
          </a:xfrm>
        </p:grpSpPr>
        <p:sp>
          <p:nvSpPr>
            <p:cNvPr id="6587" name="Google Shape;6587;p77"/>
            <p:cNvSpPr/>
            <p:nvPr/>
          </p:nvSpPr>
          <p:spPr>
            <a:xfrm>
              <a:off x="-33646250" y="3739225"/>
              <a:ext cx="141775" cy="139425"/>
            </a:xfrm>
            <a:custGeom>
              <a:rect b="b" l="l" r="r" t="t"/>
              <a:pathLst>
                <a:path extrusionOk="0" h="5577" w="5671">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77"/>
            <p:cNvSpPr/>
            <p:nvPr/>
          </p:nvSpPr>
          <p:spPr>
            <a:xfrm>
              <a:off x="-33541500" y="3586425"/>
              <a:ext cx="188250" cy="187475"/>
            </a:xfrm>
            <a:custGeom>
              <a:rect b="b" l="l" r="r" t="t"/>
              <a:pathLst>
                <a:path extrusionOk="0" h="7499" w="753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89" name="Google Shape;6589;p77"/>
          <p:cNvGrpSpPr/>
          <p:nvPr/>
        </p:nvGrpSpPr>
        <p:grpSpPr>
          <a:xfrm>
            <a:off x="3532101" y="2255969"/>
            <a:ext cx="354586" cy="355557"/>
            <a:chOff x="-33645475" y="3944800"/>
            <a:chExt cx="292225" cy="293025"/>
          </a:xfrm>
        </p:grpSpPr>
        <p:sp>
          <p:nvSpPr>
            <p:cNvPr id="6590" name="Google Shape;6590;p77"/>
            <p:cNvSpPr/>
            <p:nvPr/>
          </p:nvSpPr>
          <p:spPr>
            <a:xfrm>
              <a:off x="-33549375" y="3944800"/>
              <a:ext cx="98475" cy="70900"/>
            </a:xfrm>
            <a:custGeom>
              <a:rect b="b" l="l" r="r" t="t"/>
              <a:pathLst>
                <a:path extrusionOk="0" h="2836" w="3939">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77"/>
            <p:cNvSpPr/>
            <p:nvPr/>
          </p:nvSpPr>
          <p:spPr>
            <a:xfrm>
              <a:off x="-33645475" y="4041675"/>
              <a:ext cx="70900" cy="98475"/>
            </a:xfrm>
            <a:custGeom>
              <a:rect b="b" l="l" r="r" t="t"/>
              <a:pathLst>
                <a:path extrusionOk="0" h="3939" w="2836">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77"/>
            <p:cNvSpPr/>
            <p:nvPr/>
          </p:nvSpPr>
          <p:spPr>
            <a:xfrm>
              <a:off x="-33424150" y="4042450"/>
              <a:ext cx="70900" cy="52025"/>
            </a:xfrm>
            <a:custGeom>
              <a:rect b="b" l="l" r="r" t="t"/>
              <a:pathLst>
                <a:path extrusionOk="0" h="2081" w="2836">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77"/>
            <p:cNvSpPr/>
            <p:nvPr/>
          </p:nvSpPr>
          <p:spPr>
            <a:xfrm>
              <a:off x="-33549375" y="4165325"/>
              <a:ext cx="86650" cy="70925"/>
            </a:xfrm>
            <a:custGeom>
              <a:rect b="b" l="l" r="r" t="t"/>
              <a:pathLst>
                <a:path extrusionOk="0" h="2837" w="3466">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77"/>
            <p:cNvSpPr/>
            <p:nvPr/>
          </p:nvSpPr>
          <p:spPr>
            <a:xfrm>
              <a:off x="-33558825" y="4030650"/>
              <a:ext cx="118950" cy="120525"/>
            </a:xfrm>
            <a:custGeom>
              <a:rect b="b" l="l" r="r" t="t"/>
              <a:pathLst>
                <a:path extrusionOk="0" h="4821" w="4758">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77"/>
            <p:cNvSpPr/>
            <p:nvPr/>
          </p:nvSpPr>
          <p:spPr>
            <a:xfrm>
              <a:off x="-33639950" y="4129900"/>
              <a:ext cx="100825" cy="100825"/>
            </a:xfrm>
            <a:custGeom>
              <a:rect b="b" l="l" r="r" t="t"/>
              <a:pathLst>
                <a:path extrusionOk="0" h="4033" w="4033">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77"/>
            <p:cNvSpPr/>
            <p:nvPr/>
          </p:nvSpPr>
          <p:spPr>
            <a:xfrm>
              <a:off x="-33459600" y="3951875"/>
              <a:ext cx="100850" cy="100075"/>
            </a:xfrm>
            <a:custGeom>
              <a:rect b="b" l="l" r="r" t="t"/>
              <a:pathLst>
                <a:path extrusionOk="0" h="4003" w="4034">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77"/>
            <p:cNvSpPr/>
            <p:nvPr/>
          </p:nvSpPr>
          <p:spPr>
            <a:xfrm>
              <a:off x="-33639950" y="3951100"/>
              <a:ext cx="100825" cy="100050"/>
            </a:xfrm>
            <a:custGeom>
              <a:rect b="b" l="l" r="r" t="t"/>
              <a:pathLst>
                <a:path extrusionOk="0" h="4002" w="4033">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77"/>
            <p:cNvSpPr/>
            <p:nvPr/>
          </p:nvSpPr>
          <p:spPr>
            <a:xfrm>
              <a:off x="-33472975" y="4082625"/>
              <a:ext cx="119725" cy="155200"/>
            </a:xfrm>
            <a:custGeom>
              <a:rect b="b" l="l" r="r" t="t"/>
              <a:pathLst>
                <a:path extrusionOk="0" h="6208" w="4789">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77"/>
            <p:cNvSpPr/>
            <p:nvPr/>
          </p:nvSpPr>
          <p:spPr>
            <a:xfrm>
              <a:off x="-33421775" y="4133825"/>
              <a:ext cx="17350" cy="18150"/>
            </a:xfrm>
            <a:custGeom>
              <a:rect b="b" l="l" r="r" t="t"/>
              <a:pathLst>
                <a:path extrusionOk="0" h="726" w="694">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0" name="Google Shape;6600;p77"/>
          <p:cNvGrpSpPr/>
          <p:nvPr/>
        </p:nvGrpSpPr>
        <p:grpSpPr>
          <a:xfrm>
            <a:off x="2185320" y="2729706"/>
            <a:ext cx="352675" cy="355375"/>
            <a:chOff x="-31809525" y="3192625"/>
            <a:chExt cx="290650" cy="292875"/>
          </a:xfrm>
        </p:grpSpPr>
        <p:sp>
          <p:nvSpPr>
            <p:cNvPr id="6601" name="Google Shape;6601;p77"/>
            <p:cNvSpPr/>
            <p:nvPr/>
          </p:nvSpPr>
          <p:spPr>
            <a:xfrm>
              <a:off x="-31767775" y="3192625"/>
              <a:ext cx="204800" cy="153600"/>
            </a:xfrm>
            <a:custGeom>
              <a:rect b="b" l="l" r="r" t="t"/>
              <a:pathLst>
                <a:path extrusionOk="0" h="6144" w="8192">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77"/>
            <p:cNvSpPr/>
            <p:nvPr/>
          </p:nvSpPr>
          <p:spPr>
            <a:xfrm>
              <a:off x="-31715000" y="3244600"/>
              <a:ext cx="101625" cy="52450"/>
            </a:xfrm>
            <a:custGeom>
              <a:rect b="b" l="l" r="r" t="t"/>
              <a:pathLst>
                <a:path extrusionOk="0" h="2098" w="4065">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77"/>
            <p:cNvSpPr/>
            <p:nvPr/>
          </p:nvSpPr>
          <p:spPr>
            <a:xfrm>
              <a:off x="-31716575" y="3308400"/>
              <a:ext cx="102400" cy="73275"/>
            </a:xfrm>
            <a:custGeom>
              <a:rect b="b" l="l" r="r" t="t"/>
              <a:pathLst>
                <a:path extrusionOk="0" h="2931" w="4096">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77"/>
            <p:cNvSpPr/>
            <p:nvPr/>
          </p:nvSpPr>
          <p:spPr>
            <a:xfrm>
              <a:off x="-31809525" y="3386375"/>
              <a:ext cx="290650" cy="99125"/>
            </a:xfrm>
            <a:custGeom>
              <a:rect b="b" l="l" r="r" t="t"/>
              <a:pathLst>
                <a:path extrusionOk="0" h="3965" w="11626">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05" name="Google Shape;6605;p77"/>
          <p:cNvGrpSpPr/>
          <p:nvPr/>
        </p:nvGrpSpPr>
        <p:grpSpPr>
          <a:xfrm>
            <a:off x="2184835" y="3200258"/>
            <a:ext cx="353645" cy="355557"/>
            <a:chOff x="-31811100" y="3550975"/>
            <a:chExt cx="291450" cy="293025"/>
          </a:xfrm>
        </p:grpSpPr>
        <p:sp>
          <p:nvSpPr>
            <p:cNvPr id="6606" name="Google Shape;6606;p77"/>
            <p:cNvSpPr/>
            <p:nvPr/>
          </p:nvSpPr>
          <p:spPr>
            <a:xfrm>
              <a:off x="-31554325" y="3595875"/>
              <a:ext cx="34675" cy="33900"/>
            </a:xfrm>
            <a:custGeom>
              <a:rect b="b" l="l" r="r" t="t"/>
              <a:pathLst>
                <a:path extrusionOk="0" h="1356" w="1387">
                  <a:moveTo>
                    <a:pt x="0" y="1"/>
                  </a:moveTo>
                  <a:lnTo>
                    <a:pt x="0" y="1355"/>
                  </a:lnTo>
                  <a:lnTo>
                    <a:pt x="662" y="1355"/>
                  </a:lnTo>
                  <a:cubicBezTo>
                    <a:pt x="1071" y="1355"/>
                    <a:pt x="1324" y="1040"/>
                    <a:pt x="1324" y="694"/>
                  </a:cubicBezTo>
                  <a:cubicBezTo>
                    <a:pt x="1387" y="316"/>
                    <a:pt x="107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77"/>
            <p:cNvSpPr/>
            <p:nvPr/>
          </p:nvSpPr>
          <p:spPr>
            <a:xfrm>
              <a:off x="-31659075" y="3628650"/>
              <a:ext cx="139425" cy="71650"/>
            </a:xfrm>
            <a:custGeom>
              <a:rect b="b" l="l" r="r" t="t"/>
              <a:pathLst>
                <a:path extrusionOk="0" h="2866" w="5577">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77"/>
            <p:cNvSpPr/>
            <p:nvPr/>
          </p:nvSpPr>
          <p:spPr>
            <a:xfrm>
              <a:off x="-31811100" y="3647075"/>
              <a:ext cx="33100" cy="33100"/>
            </a:xfrm>
            <a:custGeom>
              <a:rect b="b" l="l" r="r" t="t"/>
              <a:pathLst>
                <a:path extrusionOk="0" h="1324" w="1324">
                  <a:moveTo>
                    <a:pt x="662" y="1"/>
                  </a:moveTo>
                  <a:cubicBezTo>
                    <a:pt x="253" y="1"/>
                    <a:pt x="1" y="316"/>
                    <a:pt x="1" y="662"/>
                  </a:cubicBezTo>
                  <a:cubicBezTo>
                    <a:pt x="1" y="1040"/>
                    <a:pt x="316" y="1324"/>
                    <a:pt x="662" y="1324"/>
                  </a:cubicBezTo>
                  <a:lnTo>
                    <a:pt x="1324" y="1324"/>
                  </a:lnTo>
                  <a:lnTo>
                    <a:pt x="13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77"/>
            <p:cNvSpPr/>
            <p:nvPr/>
          </p:nvSpPr>
          <p:spPr>
            <a:xfrm>
              <a:off x="-31811100" y="3678325"/>
              <a:ext cx="138650" cy="72250"/>
            </a:xfrm>
            <a:custGeom>
              <a:rect b="b" l="l" r="r" t="t"/>
              <a:pathLst>
                <a:path extrusionOk="0" h="2890" w="5546">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77"/>
            <p:cNvSpPr/>
            <p:nvPr/>
          </p:nvSpPr>
          <p:spPr>
            <a:xfrm>
              <a:off x="-31759900" y="3791200"/>
              <a:ext cx="187475" cy="52800"/>
            </a:xfrm>
            <a:custGeom>
              <a:rect b="b" l="l" r="r" t="t"/>
              <a:pathLst>
                <a:path extrusionOk="0" h="2112" w="7499">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77"/>
            <p:cNvSpPr/>
            <p:nvPr/>
          </p:nvSpPr>
          <p:spPr>
            <a:xfrm>
              <a:off x="-31759900" y="3550975"/>
              <a:ext cx="187475" cy="35475"/>
            </a:xfrm>
            <a:custGeom>
              <a:rect b="b" l="l" r="r" t="t"/>
              <a:pathLst>
                <a:path extrusionOk="0" h="1419" w="7499">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77"/>
            <p:cNvSpPr/>
            <p:nvPr/>
          </p:nvSpPr>
          <p:spPr>
            <a:xfrm>
              <a:off x="-31759100" y="3602975"/>
              <a:ext cx="188250" cy="172500"/>
            </a:xfrm>
            <a:custGeom>
              <a:rect b="b" l="l" r="r" t="t"/>
              <a:pathLst>
                <a:path extrusionOk="0" h="6900" w="753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3" name="Google Shape;6613;p77"/>
          <p:cNvGrpSpPr/>
          <p:nvPr/>
        </p:nvGrpSpPr>
        <p:grpSpPr>
          <a:xfrm>
            <a:off x="2178631" y="3664562"/>
            <a:ext cx="366052" cy="356831"/>
            <a:chOff x="-31817400" y="3910025"/>
            <a:chExt cx="301675" cy="294075"/>
          </a:xfrm>
        </p:grpSpPr>
        <p:sp>
          <p:nvSpPr>
            <p:cNvPr id="6614" name="Google Shape;6614;p77"/>
            <p:cNvSpPr/>
            <p:nvPr/>
          </p:nvSpPr>
          <p:spPr>
            <a:xfrm>
              <a:off x="-31817400" y="3911550"/>
              <a:ext cx="301675" cy="292550"/>
            </a:xfrm>
            <a:custGeom>
              <a:rect b="b" l="l" r="r" t="t"/>
              <a:pathLst>
                <a:path extrusionOk="0" h="11702" w="12067">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77"/>
            <p:cNvSpPr/>
            <p:nvPr/>
          </p:nvSpPr>
          <p:spPr>
            <a:xfrm>
              <a:off x="-31816600" y="4062950"/>
              <a:ext cx="144150" cy="140600"/>
            </a:xfrm>
            <a:custGeom>
              <a:rect b="b" l="l" r="r" t="t"/>
              <a:pathLst>
                <a:path extrusionOk="0" h="5624" w="5766">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77"/>
            <p:cNvSpPr/>
            <p:nvPr/>
          </p:nvSpPr>
          <p:spPr>
            <a:xfrm>
              <a:off x="-31648050" y="3910025"/>
              <a:ext cx="129175" cy="127725"/>
            </a:xfrm>
            <a:custGeom>
              <a:rect b="b" l="l" r="r" t="t"/>
              <a:pathLst>
                <a:path extrusionOk="0" h="5109" w="5167">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17" name="Google Shape;6617;p77"/>
          <p:cNvGrpSpPr/>
          <p:nvPr/>
        </p:nvGrpSpPr>
        <p:grpSpPr>
          <a:xfrm>
            <a:off x="3970259" y="3200743"/>
            <a:ext cx="354616" cy="354586"/>
            <a:chOff x="-30354000" y="3569100"/>
            <a:chExt cx="292250" cy="292225"/>
          </a:xfrm>
        </p:grpSpPr>
        <p:sp>
          <p:nvSpPr>
            <p:cNvPr id="6618" name="Google Shape;6618;p77"/>
            <p:cNvSpPr/>
            <p:nvPr/>
          </p:nvSpPr>
          <p:spPr>
            <a:xfrm>
              <a:off x="-30354000" y="3604550"/>
              <a:ext cx="137875" cy="256000"/>
            </a:xfrm>
            <a:custGeom>
              <a:rect b="b" l="l" r="r" t="t"/>
              <a:pathLst>
                <a:path extrusionOk="0" h="10240" w="5515">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77"/>
            <p:cNvSpPr/>
            <p:nvPr/>
          </p:nvSpPr>
          <p:spPr>
            <a:xfrm>
              <a:off x="-30198825" y="3604550"/>
              <a:ext cx="137075" cy="256775"/>
            </a:xfrm>
            <a:custGeom>
              <a:rect b="b" l="l" r="r" t="t"/>
              <a:pathLst>
                <a:path extrusionOk="0" h="10271" w="5483">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77"/>
            <p:cNvSpPr/>
            <p:nvPr/>
          </p:nvSpPr>
          <p:spPr>
            <a:xfrm>
              <a:off x="-30139750" y="3636850"/>
              <a:ext cx="26000" cy="37825"/>
            </a:xfrm>
            <a:custGeom>
              <a:rect b="b" l="l" r="r" t="t"/>
              <a:pathLst>
                <a:path extrusionOk="0" h="1513" w="104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77"/>
            <p:cNvSpPr/>
            <p:nvPr/>
          </p:nvSpPr>
          <p:spPr>
            <a:xfrm>
              <a:off x="-30302800" y="3638950"/>
              <a:ext cx="25225" cy="36500"/>
            </a:xfrm>
            <a:custGeom>
              <a:rect b="b" l="l" r="r" t="t"/>
              <a:pathLst>
                <a:path extrusionOk="0" h="1460" w="1009">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77"/>
            <p:cNvSpPr/>
            <p:nvPr/>
          </p:nvSpPr>
          <p:spPr>
            <a:xfrm>
              <a:off x="-30242925" y="3569100"/>
              <a:ext cx="68525" cy="68550"/>
            </a:xfrm>
            <a:custGeom>
              <a:rect b="b" l="l" r="r" t="t"/>
              <a:pathLst>
                <a:path extrusionOk="0" h="2742" w="2741">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77"/>
            <p:cNvSpPr/>
            <p:nvPr/>
          </p:nvSpPr>
          <p:spPr>
            <a:xfrm>
              <a:off x="-30262625" y="3654950"/>
              <a:ext cx="107925" cy="68550"/>
            </a:xfrm>
            <a:custGeom>
              <a:rect b="b" l="l" r="r" t="t"/>
              <a:pathLst>
                <a:path extrusionOk="0" h="2742" w="4317">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4" name="Google Shape;6624;p77"/>
          <p:cNvGrpSpPr/>
          <p:nvPr/>
        </p:nvGrpSpPr>
        <p:grpSpPr>
          <a:xfrm>
            <a:off x="1748837" y="1380546"/>
            <a:ext cx="342148" cy="353645"/>
            <a:chOff x="-35118325" y="3202075"/>
            <a:chExt cx="281975" cy="291450"/>
          </a:xfrm>
        </p:grpSpPr>
        <p:sp>
          <p:nvSpPr>
            <p:cNvPr id="6625" name="Google Shape;6625;p77"/>
            <p:cNvSpPr/>
            <p:nvPr/>
          </p:nvSpPr>
          <p:spPr>
            <a:xfrm>
              <a:off x="-35008050" y="3202075"/>
              <a:ext cx="171700" cy="171250"/>
            </a:xfrm>
            <a:custGeom>
              <a:rect b="b" l="l" r="r" t="t"/>
              <a:pathLst>
                <a:path extrusionOk="0" h="6850" w="6868">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77"/>
            <p:cNvSpPr/>
            <p:nvPr/>
          </p:nvSpPr>
          <p:spPr>
            <a:xfrm>
              <a:off x="-34937975" y="3254050"/>
              <a:ext cx="33125" cy="67775"/>
            </a:xfrm>
            <a:custGeom>
              <a:rect b="b" l="l" r="r" t="t"/>
              <a:pathLst>
                <a:path extrusionOk="0" h="2711" w="1325">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77"/>
            <p:cNvSpPr/>
            <p:nvPr/>
          </p:nvSpPr>
          <p:spPr>
            <a:xfrm>
              <a:off x="-35085250" y="3338325"/>
              <a:ext cx="69325" cy="69350"/>
            </a:xfrm>
            <a:custGeom>
              <a:rect b="b" l="l" r="r" t="t"/>
              <a:pathLst>
                <a:path extrusionOk="0" h="2774" w="2773">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77"/>
            <p:cNvSpPr/>
            <p:nvPr/>
          </p:nvSpPr>
          <p:spPr>
            <a:xfrm>
              <a:off x="-35118325" y="3424175"/>
              <a:ext cx="137075" cy="69350"/>
            </a:xfrm>
            <a:custGeom>
              <a:rect b="b" l="l" r="r" t="t"/>
              <a:pathLst>
                <a:path extrusionOk="0" h="2774" w="5483">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29" name="Google Shape;6629;p77"/>
          <p:cNvGrpSpPr/>
          <p:nvPr/>
        </p:nvGrpSpPr>
        <p:grpSpPr>
          <a:xfrm>
            <a:off x="1742618" y="1821799"/>
            <a:ext cx="354586" cy="353221"/>
            <a:chOff x="-35123050" y="3561225"/>
            <a:chExt cx="292225" cy="291100"/>
          </a:xfrm>
        </p:grpSpPr>
        <p:sp>
          <p:nvSpPr>
            <p:cNvPr id="6630" name="Google Shape;6630;p77"/>
            <p:cNvSpPr/>
            <p:nvPr/>
          </p:nvSpPr>
          <p:spPr>
            <a:xfrm>
              <a:off x="-35123050" y="3629750"/>
              <a:ext cx="205575" cy="222575"/>
            </a:xfrm>
            <a:custGeom>
              <a:rect b="b" l="l" r="r" t="t"/>
              <a:pathLst>
                <a:path extrusionOk="0" h="8903" w="8223">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77"/>
            <p:cNvSpPr/>
            <p:nvPr/>
          </p:nvSpPr>
          <p:spPr>
            <a:xfrm>
              <a:off x="-35053750" y="3561225"/>
              <a:ext cx="222925" cy="221825"/>
            </a:xfrm>
            <a:custGeom>
              <a:rect b="b" l="l" r="r" t="t"/>
              <a:pathLst>
                <a:path extrusionOk="0" h="8873" w="8917">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2" name="Google Shape;6632;p77"/>
          <p:cNvGrpSpPr/>
          <p:nvPr/>
        </p:nvGrpSpPr>
        <p:grpSpPr>
          <a:xfrm>
            <a:off x="1784677" y="2256940"/>
            <a:ext cx="270467" cy="353615"/>
            <a:chOff x="-35089175" y="3919600"/>
            <a:chExt cx="222900" cy="291425"/>
          </a:xfrm>
        </p:grpSpPr>
        <p:sp>
          <p:nvSpPr>
            <p:cNvPr id="6633" name="Google Shape;6633;p77"/>
            <p:cNvSpPr/>
            <p:nvPr/>
          </p:nvSpPr>
          <p:spPr>
            <a:xfrm>
              <a:off x="-35089175" y="3919600"/>
              <a:ext cx="222900" cy="291425"/>
            </a:xfrm>
            <a:custGeom>
              <a:rect b="b" l="l" r="r" t="t"/>
              <a:pathLst>
                <a:path extrusionOk="0" h="11657" w="8916">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77"/>
            <p:cNvSpPr/>
            <p:nvPr/>
          </p:nvSpPr>
          <p:spPr>
            <a:xfrm>
              <a:off x="-35038000" y="3971575"/>
              <a:ext cx="120525" cy="120525"/>
            </a:xfrm>
            <a:custGeom>
              <a:rect b="b" l="l" r="r" t="t"/>
              <a:pathLst>
                <a:path extrusionOk="0" h="4821" w="4821">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35" name="Google Shape;6635;p77"/>
          <p:cNvGrpSpPr/>
          <p:nvPr/>
        </p:nvGrpSpPr>
        <p:grpSpPr>
          <a:xfrm>
            <a:off x="3981673" y="1380303"/>
            <a:ext cx="336445" cy="354131"/>
            <a:chOff x="-33277650" y="3226875"/>
            <a:chExt cx="277275" cy="291850"/>
          </a:xfrm>
        </p:grpSpPr>
        <p:sp>
          <p:nvSpPr>
            <p:cNvPr id="6636" name="Google Shape;6636;p77"/>
            <p:cNvSpPr/>
            <p:nvPr/>
          </p:nvSpPr>
          <p:spPr>
            <a:xfrm>
              <a:off x="-33071300" y="3440725"/>
              <a:ext cx="33100" cy="33900"/>
            </a:xfrm>
            <a:custGeom>
              <a:rect b="b" l="l" r="r" t="t"/>
              <a:pathLst>
                <a:path extrusionOk="0" h="1356" w="1324">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77"/>
            <p:cNvSpPr/>
            <p:nvPr/>
          </p:nvSpPr>
          <p:spPr>
            <a:xfrm>
              <a:off x="-33157925" y="3227275"/>
              <a:ext cx="17350" cy="103200"/>
            </a:xfrm>
            <a:custGeom>
              <a:rect b="b" l="l" r="r" t="t"/>
              <a:pathLst>
                <a:path extrusionOk="0" h="4128" w="694">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77"/>
            <p:cNvSpPr/>
            <p:nvPr/>
          </p:nvSpPr>
          <p:spPr>
            <a:xfrm>
              <a:off x="-33175250" y="3347650"/>
              <a:ext cx="51200" cy="51350"/>
            </a:xfrm>
            <a:custGeom>
              <a:rect b="b" l="l" r="r" t="t"/>
              <a:pathLst>
                <a:path extrusionOk="0" h="2054" w="2048">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77"/>
            <p:cNvSpPr/>
            <p:nvPr/>
          </p:nvSpPr>
          <p:spPr>
            <a:xfrm>
              <a:off x="-33224875" y="3404500"/>
              <a:ext cx="159900" cy="114225"/>
            </a:xfrm>
            <a:custGeom>
              <a:rect b="b" l="l" r="r" t="t"/>
              <a:pathLst>
                <a:path extrusionOk="0" h="4569" w="6396">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77"/>
            <p:cNvSpPr/>
            <p:nvPr/>
          </p:nvSpPr>
          <p:spPr>
            <a:xfrm>
              <a:off x="-33141400" y="3312350"/>
              <a:ext cx="127625" cy="138625"/>
            </a:xfrm>
            <a:custGeom>
              <a:rect b="b" l="l" r="r" t="t"/>
              <a:pathLst>
                <a:path extrusionOk="0" h="5545" w="5105">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77"/>
            <p:cNvSpPr/>
            <p:nvPr/>
          </p:nvSpPr>
          <p:spPr>
            <a:xfrm>
              <a:off x="-33122500" y="3226875"/>
              <a:ext cx="122125" cy="83925"/>
            </a:xfrm>
            <a:custGeom>
              <a:rect b="b" l="l" r="r" t="t"/>
              <a:pathLst>
                <a:path extrusionOk="0" h="3357" w="4885">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77"/>
            <p:cNvSpPr/>
            <p:nvPr/>
          </p:nvSpPr>
          <p:spPr>
            <a:xfrm>
              <a:off x="-33277650" y="3245400"/>
              <a:ext cx="102400" cy="198500"/>
            </a:xfrm>
            <a:custGeom>
              <a:rect b="b" l="l" r="r" t="t"/>
              <a:pathLst>
                <a:path extrusionOk="0" h="7940" w="4096">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3" name="Google Shape;6643;p77"/>
          <p:cNvGrpSpPr/>
          <p:nvPr/>
        </p:nvGrpSpPr>
        <p:grpSpPr>
          <a:xfrm>
            <a:off x="3973073" y="1821587"/>
            <a:ext cx="353645" cy="353645"/>
            <a:chOff x="-33286325" y="3586425"/>
            <a:chExt cx="291450" cy="291450"/>
          </a:xfrm>
        </p:grpSpPr>
        <p:sp>
          <p:nvSpPr>
            <p:cNvPr id="6644" name="Google Shape;6644;p77"/>
            <p:cNvSpPr/>
            <p:nvPr/>
          </p:nvSpPr>
          <p:spPr>
            <a:xfrm>
              <a:off x="-33114625" y="3586425"/>
              <a:ext cx="119750" cy="120525"/>
            </a:xfrm>
            <a:custGeom>
              <a:rect b="b" l="l" r="r" t="t"/>
              <a:pathLst>
                <a:path extrusionOk="0" h="4821" w="479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77"/>
            <p:cNvSpPr/>
            <p:nvPr/>
          </p:nvSpPr>
          <p:spPr>
            <a:xfrm>
              <a:off x="-33286325" y="3825875"/>
              <a:ext cx="241050" cy="52000"/>
            </a:xfrm>
            <a:custGeom>
              <a:rect b="b" l="l" r="r" t="t"/>
              <a:pathLst>
                <a:path extrusionOk="0" h="2080" w="9642">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77"/>
            <p:cNvSpPr/>
            <p:nvPr/>
          </p:nvSpPr>
          <p:spPr>
            <a:xfrm>
              <a:off x="-33183925" y="3756550"/>
              <a:ext cx="103200" cy="52025"/>
            </a:xfrm>
            <a:custGeom>
              <a:rect b="b" l="l" r="r" t="t"/>
              <a:pathLst>
                <a:path extrusionOk="0" h="2081" w="4128">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77"/>
            <p:cNvSpPr/>
            <p:nvPr/>
          </p:nvSpPr>
          <p:spPr>
            <a:xfrm>
              <a:off x="-33252450" y="3636850"/>
              <a:ext cx="68550" cy="69325"/>
            </a:xfrm>
            <a:custGeom>
              <a:rect b="b" l="l" r="r" t="t"/>
              <a:pathLst>
                <a:path extrusionOk="0" h="2773" w="2742">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77"/>
            <p:cNvSpPr/>
            <p:nvPr/>
          </p:nvSpPr>
          <p:spPr>
            <a:xfrm>
              <a:off x="-33286325" y="3723050"/>
              <a:ext cx="116600" cy="85525"/>
            </a:xfrm>
            <a:custGeom>
              <a:rect b="b" l="l" r="r" t="t"/>
              <a:pathLst>
                <a:path extrusionOk="0" h="3421" w="4664">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49" name="Google Shape;6649;p77"/>
          <p:cNvGrpSpPr/>
          <p:nvPr/>
        </p:nvGrpSpPr>
        <p:grpSpPr>
          <a:xfrm>
            <a:off x="3973073" y="2255969"/>
            <a:ext cx="353645" cy="355557"/>
            <a:chOff x="-33286325" y="3944800"/>
            <a:chExt cx="291450" cy="293025"/>
          </a:xfrm>
        </p:grpSpPr>
        <p:sp>
          <p:nvSpPr>
            <p:cNvPr id="6650" name="Google Shape;6650;p77"/>
            <p:cNvSpPr/>
            <p:nvPr/>
          </p:nvSpPr>
          <p:spPr>
            <a:xfrm>
              <a:off x="-33194950" y="3996000"/>
              <a:ext cx="200075" cy="241825"/>
            </a:xfrm>
            <a:custGeom>
              <a:rect b="b" l="l" r="r" t="t"/>
              <a:pathLst>
                <a:path extrusionOk="0" h="9673" w="8003">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77"/>
            <p:cNvSpPr/>
            <p:nvPr/>
          </p:nvSpPr>
          <p:spPr>
            <a:xfrm>
              <a:off x="-33027975" y="3962900"/>
              <a:ext cx="33100" cy="105575"/>
            </a:xfrm>
            <a:custGeom>
              <a:rect b="b" l="l" r="r" t="t"/>
              <a:pathLst>
                <a:path extrusionOk="0" h="4223" w="1324">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77"/>
            <p:cNvSpPr/>
            <p:nvPr/>
          </p:nvSpPr>
          <p:spPr>
            <a:xfrm>
              <a:off x="-33286325" y="3962125"/>
              <a:ext cx="96125" cy="205600"/>
            </a:xfrm>
            <a:custGeom>
              <a:rect b="b" l="l" r="r" t="t"/>
              <a:pathLst>
                <a:path extrusionOk="0" h="8224" w="3845">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77"/>
            <p:cNvSpPr/>
            <p:nvPr/>
          </p:nvSpPr>
          <p:spPr>
            <a:xfrm>
              <a:off x="-33235125" y="3944800"/>
              <a:ext cx="189050" cy="171725"/>
            </a:xfrm>
            <a:custGeom>
              <a:rect b="b" l="l" r="r" t="t"/>
              <a:pathLst>
                <a:path extrusionOk="0" h="6869" w="7562">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4" name="Google Shape;6654;p77"/>
          <p:cNvGrpSpPr/>
          <p:nvPr/>
        </p:nvGrpSpPr>
        <p:grpSpPr>
          <a:xfrm>
            <a:off x="2631470" y="2729129"/>
            <a:ext cx="353645" cy="356527"/>
            <a:chOff x="-31452725" y="3191825"/>
            <a:chExt cx="291450" cy="293825"/>
          </a:xfrm>
        </p:grpSpPr>
        <p:sp>
          <p:nvSpPr>
            <p:cNvPr id="6655" name="Google Shape;6655;p77"/>
            <p:cNvSpPr/>
            <p:nvPr/>
          </p:nvSpPr>
          <p:spPr>
            <a:xfrm>
              <a:off x="-31314900" y="3278475"/>
              <a:ext cx="103200" cy="18125"/>
            </a:xfrm>
            <a:custGeom>
              <a:rect b="b" l="l" r="r" t="t"/>
              <a:pathLst>
                <a:path extrusionOk="0" h="725" w="4128">
                  <a:moveTo>
                    <a:pt x="1" y="0"/>
                  </a:moveTo>
                  <a:lnTo>
                    <a:pt x="1" y="725"/>
                  </a:lnTo>
                  <a:lnTo>
                    <a:pt x="4128" y="725"/>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77"/>
            <p:cNvSpPr/>
            <p:nvPr/>
          </p:nvSpPr>
          <p:spPr>
            <a:xfrm>
              <a:off x="-31367675" y="3227275"/>
              <a:ext cx="206400" cy="221350"/>
            </a:xfrm>
            <a:custGeom>
              <a:rect b="b" l="l" r="r" t="t"/>
              <a:pathLst>
                <a:path extrusionOk="0" h="8854" w="8256">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77"/>
            <p:cNvSpPr/>
            <p:nvPr/>
          </p:nvSpPr>
          <p:spPr>
            <a:xfrm>
              <a:off x="-31452725" y="3191825"/>
              <a:ext cx="86650" cy="259150"/>
            </a:xfrm>
            <a:custGeom>
              <a:rect b="b" l="l" r="r" t="t"/>
              <a:pathLst>
                <a:path extrusionOk="0" h="10366" w="3466">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77"/>
            <p:cNvSpPr/>
            <p:nvPr/>
          </p:nvSpPr>
          <p:spPr>
            <a:xfrm>
              <a:off x="-31409400" y="3468275"/>
              <a:ext cx="92950" cy="17375"/>
            </a:xfrm>
            <a:custGeom>
              <a:rect b="b" l="l" r="r" t="t"/>
              <a:pathLst>
                <a:path extrusionOk="0" h="695" w="3718">
                  <a:moveTo>
                    <a:pt x="0" y="1"/>
                  </a:moveTo>
                  <a:cubicBezTo>
                    <a:pt x="0" y="379"/>
                    <a:pt x="315" y="694"/>
                    <a:pt x="662" y="694"/>
                  </a:cubicBezTo>
                  <a:lnTo>
                    <a:pt x="3056" y="694"/>
                  </a:lnTo>
                  <a:cubicBezTo>
                    <a:pt x="3466" y="694"/>
                    <a:pt x="3718" y="379"/>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59" name="Google Shape;6659;p77"/>
          <p:cNvGrpSpPr/>
          <p:nvPr/>
        </p:nvGrpSpPr>
        <p:grpSpPr>
          <a:xfrm>
            <a:off x="2631000" y="3200744"/>
            <a:ext cx="354586" cy="354586"/>
            <a:chOff x="-31452725" y="3551775"/>
            <a:chExt cx="292225" cy="292225"/>
          </a:xfrm>
        </p:grpSpPr>
        <p:sp>
          <p:nvSpPr>
            <p:cNvPr id="6660" name="Google Shape;6660;p77"/>
            <p:cNvSpPr/>
            <p:nvPr/>
          </p:nvSpPr>
          <p:spPr>
            <a:xfrm>
              <a:off x="-31452725" y="3756550"/>
              <a:ext cx="155175" cy="34675"/>
            </a:xfrm>
            <a:custGeom>
              <a:rect b="b" l="l" r="r" t="t"/>
              <a:pathLst>
                <a:path extrusionOk="0" h="1387" w="6207">
                  <a:moveTo>
                    <a:pt x="32" y="1"/>
                  </a:moveTo>
                  <a:lnTo>
                    <a:pt x="32" y="1040"/>
                  </a:lnTo>
                  <a:cubicBezTo>
                    <a:pt x="0" y="1292"/>
                    <a:pt x="158" y="1387"/>
                    <a:pt x="347" y="1387"/>
                  </a:cubicBezTo>
                  <a:lnTo>
                    <a:pt x="6207" y="1387"/>
                  </a:lnTo>
                  <a:lnTo>
                    <a:pt x="62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77"/>
            <p:cNvSpPr/>
            <p:nvPr/>
          </p:nvSpPr>
          <p:spPr>
            <a:xfrm>
              <a:off x="-31452725" y="3551775"/>
              <a:ext cx="183525" cy="188275"/>
            </a:xfrm>
            <a:custGeom>
              <a:rect b="b" l="l" r="r" t="t"/>
              <a:pathLst>
                <a:path extrusionOk="0" h="7531" w="7341">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77"/>
            <p:cNvSpPr/>
            <p:nvPr/>
          </p:nvSpPr>
          <p:spPr>
            <a:xfrm>
              <a:off x="-31366100" y="3808550"/>
              <a:ext cx="52025" cy="35450"/>
            </a:xfrm>
            <a:custGeom>
              <a:rect b="b" l="l" r="r" t="t"/>
              <a:pathLst>
                <a:path extrusionOk="0" h="1418" w="2081">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77"/>
            <p:cNvSpPr/>
            <p:nvPr/>
          </p:nvSpPr>
          <p:spPr>
            <a:xfrm>
              <a:off x="-31281025" y="3621075"/>
              <a:ext cx="120525" cy="171725"/>
            </a:xfrm>
            <a:custGeom>
              <a:rect b="b" l="l" r="r" t="t"/>
              <a:pathLst>
                <a:path extrusionOk="0" h="6869" w="4821">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4" name="Google Shape;6664;p77"/>
          <p:cNvGrpSpPr/>
          <p:nvPr/>
        </p:nvGrpSpPr>
        <p:grpSpPr>
          <a:xfrm>
            <a:off x="2629559" y="3664729"/>
            <a:ext cx="357468" cy="356497"/>
            <a:chOff x="-31455100" y="3909350"/>
            <a:chExt cx="294600" cy="293800"/>
          </a:xfrm>
        </p:grpSpPr>
        <p:sp>
          <p:nvSpPr>
            <p:cNvPr id="6665" name="Google Shape;6665;p77"/>
            <p:cNvSpPr/>
            <p:nvPr/>
          </p:nvSpPr>
          <p:spPr>
            <a:xfrm>
              <a:off x="-31455100" y="3909350"/>
              <a:ext cx="294600" cy="293800"/>
            </a:xfrm>
            <a:custGeom>
              <a:rect b="b" l="l" r="r" t="t"/>
              <a:pathLst>
                <a:path extrusionOk="0" h="11752" w="11784">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77"/>
            <p:cNvSpPr/>
            <p:nvPr/>
          </p:nvSpPr>
          <p:spPr>
            <a:xfrm>
              <a:off x="-31455100" y="3997350"/>
              <a:ext cx="215050" cy="205025"/>
            </a:xfrm>
            <a:custGeom>
              <a:rect b="b" l="l" r="r" t="t"/>
              <a:pathLst>
                <a:path extrusionOk="0" h="8201" w="8602">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67" name="Google Shape;6667;p77"/>
          <p:cNvGrpSpPr/>
          <p:nvPr/>
        </p:nvGrpSpPr>
        <p:grpSpPr>
          <a:xfrm>
            <a:off x="3970744" y="3665684"/>
            <a:ext cx="353645" cy="354586"/>
            <a:chOff x="-30345325" y="3918800"/>
            <a:chExt cx="291450" cy="292225"/>
          </a:xfrm>
        </p:grpSpPr>
        <p:sp>
          <p:nvSpPr>
            <p:cNvPr id="6668" name="Google Shape;6668;p77"/>
            <p:cNvSpPr/>
            <p:nvPr/>
          </p:nvSpPr>
          <p:spPr>
            <a:xfrm>
              <a:off x="-30174425" y="3988125"/>
              <a:ext cx="120550" cy="120175"/>
            </a:xfrm>
            <a:custGeom>
              <a:rect b="b" l="l" r="r" t="t"/>
              <a:pathLst>
                <a:path extrusionOk="0" h="4807" w="4822">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77"/>
            <p:cNvSpPr/>
            <p:nvPr/>
          </p:nvSpPr>
          <p:spPr>
            <a:xfrm>
              <a:off x="-30345325" y="3988125"/>
              <a:ext cx="119750" cy="120175"/>
            </a:xfrm>
            <a:custGeom>
              <a:rect b="b" l="l" r="r" t="t"/>
              <a:pathLst>
                <a:path extrusionOk="0" h="4807" w="479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77"/>
            <p:cNvSpPr/>
            <p:nvPr/>
          </p:nvSpPr>
          <p:spPr>
            <a:xfrm>
              <a:off x="-30293350" y="4159025"/>
              <a:ext cx="188275" cy="52000"/>
            </a:xfrm>
            <a:custGeom>
              <a:rect b="b" l="l" r="r" t="t"/>
              <a:pathLst>
                <a:path extrusionOk="0" h="2080" w="7531">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77"/>
            <p:cNvSpPr/>
            <p:nvPr/>
          </p:nvSpPr>
          <p:spPr>
            <a:xfrm>
              <a:off x="-30293350" y="3918800"/>
              <a:ext cx="188275" cy="34675"/>
            </a:xfrm>
            <a:custGeom>
              <a:rect b="b" l="l" r="r" t="t"/>
              <a:pathLst>
                <a:path extrusionOk="0" h="1387" w="7531">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77"/>
            <p:cNvSpPr/>
            <p:nvPr/>
          </p:nvSpPr>
          <p:spPr>
            <a:xfrm>
              <a:off x="-30294125" y="3970800"/>
              <a:ext cx="188250" cy="170925"/>
            </a:xfrm>
            <a:custGeom>
              <a:rect b="b" l="l" r="r" t="t"/>
              <a:pathLst>
                <a:path extrusionOk="0" h="6837" w="753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73" name="Google Shape;6673;p77"/>
          <p:cNvGrpSpPr/>
          <p:nvPr/>
        </p:nvGrpSpPr>
        <p:grpSpPr>
          <a:xfrm>
            <a:off x="2190209" y="1821587"/>
            <a:ext cx="353645" cy="353645"/>
            <a:chOff x="-34763900" y="3561225"/>
            <a:chExt cx="291450" cy="291450"/>
          </a:xfrm>
        </p:grpSpPr>
        <p:sp>
          <p:nvSpPr>
            <p:cNvPr id="6674" name="Google Shape;6674;p77"/>
            <p:cNvSpPr/>
            <p:nvPr/>
          </p:nvSpPr>
          <p:spPr>
            <a:xfrm>
              <a:off x="-34693800" y="3629750"/>
              <a:ext cx="152025" cy="152825"/>
            </a:xfrm>
            <a:custGeom>
              <a:rect b="b" l="l" r="r" t="t"/>
              <a:pathLst>
                <a:path extrusionOk="0" h="6113" w="6081">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77"/>
            <p:cNvSpPr/>
            <p:nvPr/>
          </p:nvSpPr>
          <p:spPr>
            <a:xfrm>
              <a:off x="-34763900" y="3561225"/>
              <a:ext cx="291450" cy="291450"/>
            </a:xfrm>
            <a:custGeom>
              <a:rect b="b" l="l" r="r" t="t"/>
              <a:pathLst>
                <a:path extrusionOk="0" h="11658" w="11658">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77"/>
            <p:cNvSpPr/>
            <p:nvPr/>
          </p:nvSpPr>
          <p:spPr>
            <a:xfrm>
              <a:off x="-34644175" y="3680950"/>
              <a:ext cx="51225" cy="51225"/>
            </a:xfrm>
            <a:custGeom>
              <a:rect b="b" l="l" r="r" t="t"/>
              <a:pathLst>
                <a:path extrusionOk="0" h="2049" w="2049">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677" name="Google Shape;6677;p77"/>
          <p:cNvSpPr/>
          <p:nvPr/>
        </p:nvSpPr>
        <p:spPr>
          <a:xfrm>
            <a:off x="2189608" y="2257019"/>
            <a:ext cx="353645" cy="353615"/>
          </a:xfrm>
          <a:custGeom>
            <a:rect b="b" l="l" r="r" t="t"/>
            <a:pathLst>
              <a:path extrusionOk="0" h="11657" w="11658">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78" name="Google Shape;6678;p77"/>
          <p:cNvGrpSpPr/>
          <p:nvPr/>
        </p:nvGrpSpPr>
        <p:grpSpPr>
          <a:xfrm>
            <a:off x="845106" y="2730099"/>
            <a:ext cx="354586" cy="354586"/>
            <a:chOff x="-32927950" y="3227275"/>
            <a:chExt cx="292225" cy="292225"/>
          </a:xfrm>
        </p:grpSpPr>
        <p:sp>
          <p:nvSpPr>
            <p:cNvPr id="6679" name="Google Shape;6679;p77"/>
            <p:cNvSpPr/>
            <p:nvPr/>
          </p:nvSpPr>
          <p:spPr>
            <a:xfrm>
              <a:off x="-32927950" y="3228075"/>
              <a:ext cx="69325" cy="291425"/>
            </a:xfrm>
            <a:custGeom>
              <a:rect b="b" l="l" r="r" t="t"/>
              <a:pathLst>
                <a:path extrusionOk="0" h="11657" w="2773">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77"/>
            <p:cNvSpPr/>
            <p:nvPr/>
          </p:nvSpPr>
          <p:spPr>
            <a:xfrm>
              <a:off x="-32841300" y="3227275"/>
              <a:ext cx="154400" cy="291450"/>
            </a:xfrm>
            <a:custGeom>
              <a:rect b="b" l="l" r="r" t="t"/>
              <a:pathLst>
                <a:path extrusionOk="0" h="11658" w="6176">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77"/>
            <p:cNvSpPr/>
            <p:nvPr/>
          </p:nvSpPr>
          <p:spPr>
            <a:xfrm>
              <a:off x="-32669600" y="3261925"/>
              <a:ext cx="33875" cy="51225"/>
            </a:xfrm>
            <a:custGeom>
              <a:rect b="b" l="l" r="r" t="t"/>
              <a:pathLst>
                <a:path extrusionOk="0" h="2049" w="1355">
                  <a:moveTo>
                    <a:pt x="0" y="1"/>
                  </a:moveTo>
                  <a:lnTo>
                    <a:pt x="0" y="2049"/>
                  </a:lnTo>
                  <a:lnTo>
                    <a:pt x="1355" y="2049"/>
                  </a:lnTo>
                  <a:lnTo>
                    <a:pt x="1355" y="347"/>
                  </a:lnTo>
                  <a:cubicBezTo>
                    <a:pt x="1355" y="158"/>
                    <a:pt x="1197" y="1"/>
                    <a:pt x="10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77"/>
            <p:cNvSpPr/>
            <p:nvPr/>
          </p:nvSpPr>
          <p:spPr>
            <a:xfrm>
              <a:off x="-32669600" y="3329675"/>
              <a:ext cx="33875" cy="35450"/>
            </a:xfrm>
            <a:custGeom>
              <a:rect b="b" l="l" r="r" t="t"/>
              <a:pathLst>
                <a:path extrusionOk="0" h="1418" w="1355">
                  <a:moveTo>
                    <a:pt x="0" y="0"/>
                  </a:moveTo>
                  <a:lnTo>
                    <a:pt x="0" y="1418"/>
                  </a:lnTo>
                  <a:lnTo>
                    <a:pt x="1355" y="1418"/>
                  </a:ln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77"/>
            <p:cNvSpPr/>
            <p:nvPr/>
          </p:nvSpPr>
          <p:spPr>
            <a:xfrm>
              <a:off x="-32669600" y="3381650"/>
              <a:ext cx="33875" cy="51225"/>
            </a:xfrm>
            <a:custGeom>
              <a:rect b="b" l="l" r="r" t="t"/>
              <a:pathLst>
                <a:path extrusionOk="0" h="2049" w="1355">
                  <a:moveTo>
                    <a:pt x="0" y="0"/>
                  </a:moveTo>
                  <a:lnTo>
                    <a:pt x="0" y="2048"/>
                  </a:lnTo>
                  <a:lnTo>
                    <a:pt x="1008" y="2048"/>
                  </a:lnTo>
                  <a:cubicBezTo>
                    <a:pt x="1197" y="2048"/>
                    <a:pt x="1355" y="1891"/>
                    <a:pt x="1355" y="1702"/>
                  </a:cubicBezTo>
                  <a:lnTo>
                    <a:pt x="135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84" name="Google Shape;6684;p77"/>
          <p:cNvGrpSpPr/>
          <p:nvPr/>
        </p:nvGrpSpPr>
        <p:grpSpPr>
          <a:xfrm>
            <a:off x="844621" y="3201213"/>
            <a:ext cx="355557" cy="353645"/>
            <a:chOff x="-32927950" y="3586425"/>
            <a:chExt cx="293025" cy="291450"/>
          </a:xfrm>
        </p:grpSpPr>
        <p:sp>
          <p:nvSpPr>
            <p:cNvPr id="6685" name="Google Shape;6685;p77"/>
            <p:cNvSpPr/>
            <p:nvPr/>
          </p:nvSpPr>
          <p:spPr>
            <a:xfrm>
              <a:off x="-32927950" y="3843975"/>
              <a:ext cx="293025" cy="33900"/>
            </a:xfrm>
            <a:custGeom>
              <a:rect b="b" l="l" r="r" t="t"/>
              <a:pathLst>
                <a:path extrusionOk="0" h="1356" w="11721">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77"/>
            <p:cNvSpPr/>
            <p:nvPr/>
          </p:nvSpPr>
          <p:spPr>
            <a:xfrm>
              <a:off x="-32872025" y="3723475"/>
              <a:ext cx="180400" cy="52000"/>
            </a:xfrm>
            <a:custGeom>
              <a:rect b="b" l="l" r="r" t="t"/>
              <a:pathLst>
                <a:path extrusionOk="0" h="2080" w="7216">
                  <a:moveTo>
                    <a:pt x="757" y="1"/>
                  </a:moveTo>
                  <a:lnTo>
                    <a:pt x="0" y="2080"/>
                  </a:lnTo>
                  <a:lnTo>
                    <a:pt x="7215" y="2080"/>
                  </a:lnTo>
                  <a:lnTo>
                    <a:pt x="65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77"/>
            <p:cNvSpPr/>
            <p:nvPr/>
          </p:nvSpPr>
          <p:spPr>
            <a:xfrm>
              <a:off x="-32890150" y="3792775"/>
              <a:ext cx="217425" cy="33900"/>
            </a:xfrm>
            <a:custGeom>
              <a:rect b="b" l="l" r="r" t="t"/>
              <a:pathLst>
                <a:path extrusionOk="0" h="1356" w="8697">
                  <a:moveTo>
                    <a:pt x="505" y="1"/>
                  </a:moveTo>
                  <a:lnTo>
                    <a:pt x="1" y="1356"/>
                  </a:lnTo>
                  <a:lnTo>
                    <a:pt x="8696" y="1356"/>
                  </a:lnTo>
                  <a:lnTo>
                    <a:pt x="822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77"/>
            <p:cNvSpPr/>
            <p:nvPr/>
          </p:nvSpPr>
          <p:spPr>
            <a:xfrm>
              <a:off x="-32822400" y="3586425"/>
              <a:ext cx="82725" cy="52800"/>
            </a:xfrm>
            <a:custGeom>
              <a:rect b="b" l="l" r="r" t="t"/>
              <a:pathLst>
                <a:path extrusionOk="0" h="2112" w="3309">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77"/>
            <p:cNvSpPr/>
            <p:nvPr/>
          </p:nvSpPr>
          <p:spPr>
            <a:xfrm>
              <a:off x="-32846825" y="3655750"/>
              <a:ext cx="131550" cy="51200"/>
            </a:xfrm>
            <a:custGeom>
              <a:rect b="b" l="l" r="r" t="t"/>
              <a:pathLst>
                <a:path extrusionOk="0" h="2048" w="5262">
                  <a:moveTo>
                    <a:pt x="694" y="0"/>
                  </a:moveTo>
                  <a:lnTo>
                    <a:pt x="1" y="2048"/>
                  </a:lnTo>
                  <a:lnTo>
                    <a:pt x="5262" y="2048"/>
                  </a:lnTo>
                  <a:lnTo>
                    <a:pt x="45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0" name="Google Shape;6690;p77"/>
          <p:cNvGrpSpPr/>
          <p:nvPr/>
        </p:nvGrpSpPr>
        <p:grpSpPr>
          <a:xfrm>
            <a:off x="845106" y="3665198"/>
            <a:ext cx="354586" cy="355557"/>
            <a:chOff x="-32927950" y="3944800"/>
            <a:chExt cx="292225" cy="293025"/>
          </a:xfrm>
        </p:grpSpPr>
        <p:sp>
          <p:nvSpPr>
            <p:cNvPr id="6691" name="Google Shape;6691;p77"/>
            <p:cNvSpPr/>
            <p:nvPr/>
          </p:nvSpPr>
          <p:spPr>
            <a:xfrm>
              <a:off x="-32927950" y="3944800"/>
              <a:ext cx="69325" cy="292225"/>
            </a:xfrm>
            <a:custGeom>
              <a:rect b="b" l="l" r="r" t="t"/>
              <a:pathLst>
                <a:path extrusionOk="0" h="11689" w="2773">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77"/>
            <p:cNvSpPr/>
            <p:nvPr/>
          </p:nvSpPr>
          <p:spPr>
            <a:xfrm>
              <a:off x="-32720800" y="4057425"/>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77"/>
            <p:cNvSpPr/>
            <p:nvPr/>
          </p:nvSpPr>
          <p:spPr>
            <a:xfrm>
              <a:off x="-32720800" y="4099950"/>
              <a:ext cx="85075" cy="25225"/>
            </a:xfrm>
            <a:custGeom>
              <a:rect b="b" l="l" r="r" t="t"/>
              <a:pathLst>
                <a:path extrusionOk="0" h="1009" w="3403">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77"/>
            <p:cNvSpPr/>
            <p:nvPr/>
          </p:nvSpPr>
          <p:spPr>
            <a:xfrm>
              <a:off x="-32720800" y="4141700"/>
              <a:ext cx="67750" cy="26025"/>
            </a:xfrm>
            <a:custGeom>
              <a:rect b="b" l="l" r="r" t="t"/>
              <a:pathLst>
                <a:path extrusionOk="0" h="1041" w="271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77"/>
            <p:cNvSpPr/>
            <p:nvPr/>
          </p:nvSpPr>
          <p:spPr>
            <a:xfrm>
              <a:off x="-32754675" y="3944800"/>
              <a:ext cx="51225" cy="52000"/>
            </a:xfrm>
            <a:custGeom>
              <a:rect b="b" l="l" r="r" t="t"/>
              <a:pathLst>
                <a:path extrusionOk="0" h="2080" w="2049">
                  <a:moveTo>
                    <a:pt x="1702" y="0"/>
                  </a:moveTo>
                  <a:cubicBezTo>
                    <a:pt x="757" y="0"/>
                    <a:pt x="1" y="788"/>
                    <a:pt x="1" y="1733"/>
                  </a:cubicBezTo>
                  <a:lnTo>
                    <a:pt x="1" y="2080"/>
                  </a:lnTo>
                  <a:lnTo>
                    <a:pt x="2049" y="2080"/>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77"/>
            <p:cNvSpPr/>
            <p:nvPr/>
          </p:nvSpPr>
          <p:spPr>
            <a:xfrm>
              <a:off x="-32687725" y="3944800"/>
              <a:ext cx="34675" cy="55150"/>
            </a:xfrm>
            <a:custGeom>
              <a:rect b="b" l="l" r="r" t="t"/>
              <a:pathLst>
                <a:path extrusionOk="0" h="2206" w="1387">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77"/>
            <p:cNvSpPr/>
            <p:nvPr/>
          </p:nvSpPr>
          <p:spPr>
            <a:xfrm>
              <a:off x="-32860200" y="4014100"/>
              <a:ext cx="207150" cy="153625"/>
            </a:xfrm>
            <a:custGeom>
              <a:rect b="b" l="l" r="r" t="t"/>
              <a:pathLst>
                <a:path extrusionOk="0" h="6145" w="8286">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77"/>
            <p:cNvSpPr/>
            <p:nvPr/>
          </p:nvSpPr>
          <p:spPr>
            <a:xfrm>
              <a:off x="-32755450" y="4055850"/>
              <a:ext cx="51200" cy="181175"/>
            </a:xfrm>
            <a:custGeom>
              <a:rect b="b" l="l" r="r" t="t"/>
              <a:pathLst>
                <a:path extrusionOk="0" h="7247" w="2048">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77"/>
            <p:cNvSpPr/>
            <p:nvPr/>
          </p:nvSpPr>
          <p:spPr>
            <a:xfrm>
              <a:off x="-32686925" y="4182650"/>
              <a:ext cx="34675" cy="55175"/>
            </a:xfrm>
            <a:custGeom>
              <a:rect b="b" l="l" r="r" t="t"/>
              <a:pathLst>
                <a:path extrusionOk="0" h="2207" w="1387">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0" name="Google Shape;6700;p77"/>
          <p:cNvGrpSpPr/>
          <p:nvPr/>
        </p:nvGrpSpPr>
        <p:grpSpPr>
          <a:xfrm>
            <a:off x="3073898" y="2730449"/>
            <a:ext cx="354586" cy="353888"/>
            <a:chOff x="-31094350" y="3194000"/>
            <a:chExt cx="292225" cy="291650"/>
          </a:xfrm>
        </p:grpSpPr>
        <p:sp>
          <p:nvSpPr>
            <p:cNvPr id="6701" name="Google Shape;6701;p77"/>
            <p:cNvSpPr/>
            <p:nvPr/>
          </p:nvSpPr>
          <p:spPr>
            <a:xfrm>
              <a:off x="-31033700" y="3194000"/>
              <a:ext cx="103200" cy="34100"/>
            </a:xfrm>
            <a:custGeom>
              <a:rect b="b" l="l" r="r" t="t"/>
              <a:pathLst>
                <a:path extrusionOk="0" h="1364" w="4128">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77"/>
            <p:cNvSpPr/>
            <p:nvPr/>
          </p:nvSpPr>
          <p:spPr>
            <a:xfrm>
              <a:off x="-31042375" y="3346200"/>
              <a:ext cx="16550" cy="18150"/>
            </a:xfrm>
            <a:custGeom>
              <a:rect b="b" l="l" r="r" t="t"/>
              <a:pathLst>
                <a:path extrusionOk="0" h="726" w="662">
                  <a:moveTo>
                    <a:pt x="1" y="1"/>
                  </a:moveTo>
                  <a:lnTo>
                    <a:pt x="1" y="725"/>
                  </a:lnTo>
                  <a:lnTo>
                    <a:pt x="662" y="725"/>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77"/>
            <p:cNvSpPr/>
            <p:nvPr/>
          </p:nvSpPr>
          <p:spPr>
            <a:xfrm>
              <a:off x="-31042375" y="3278475"/>
              <a:ext cx="16550" cy="16550"/>
            </a:xfrm>
            <a:custGeom>
              <a:rect b="b" l="l" r="r" t="t"/>
              <a:pathLst>
                <a:path extrusionOk="0" h="662" w="662">
                  <a:moveTo>
                    <a:pt x="1" y="0"/>
                  </a:moveTo>
                  <a:lnTo>
                    <a:pt x="1" y="662"/>
                  </a:lnTo>
                  <a:lnTo>
                    <a:pt x="662" y="662"/>
                  </a:ln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77"/>
            <p:cNvSpPr/>
            <p:nvPr/>
          </p:nvSpPr>
          <p:spPr>
            <a:xfrm>
              <a:off x="-31042375" y="3416300"/>
              <a:ext cx="16550" cy="16575"/>
            </a:xfrm>
            <a:custGeom>
              <a:rect b="b" l="l" r="r" t="t"/>
              <a:pathLst>
                <a:path extrusionOk="0" h="663" w="662">
                  <a:moveTo>
                    <a:pt x="1" y="1"/>
                  </a:moveTo>
                  <a:lnTo>
                    <a:pt x="1" y="662"/>
                  </a:lnTo>
                  <a:lnTo>
                    <a:pt x="662" y="662"/>
                  </a:ln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77"/>
            <p:cNvSpPr/>
            <p:nvPr/>
          </p:nvSpPr>
          <p:spPr>
            <a:xfrm>
              <a:off x="-31094350" y="3210725"/>
              <a:ext cx="222900" cy="274925"/>
            </a:xfrm>
            <a:custGeom>
              <a:rect b="b" l="l" r="r" t="t"/>
              <a:pathLst>
                <a:path extrusionOk="0" h="10997" w="8916">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77"/>
            <p:cNvSpPr/>
            <p:nvPr/>
          </p:nvSpPr>
          <p:spPr>
            <a:xfrm>
              <a:off x="-30853350" y="3295000"/>
              <a:ext cx="51225" cy="104000"/>
            </a:xfrm>
            <a:custGeom>
              <a:rect b="b" l="l" r="r" t="t"/>
              <a:pathLst>
                <a:path extrusionOk="0" h="4160" w="2049">
                  <a:moveTo>
                    <a:pt x="1" y="1"/>
                  </a:moveTo>
                  <a:lnTo>
                    <a:pt x="1" y="4160"/>
                  </a:lnTo>
                  <a:lnTo>
                    <a:pt x="2049" y="4160"/>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77"/>
            <p:cNvSpPr/>
            <p:nvPr/>
          </p:nvSpPr>
          <p:spPr>
            <a:xfrm>
              <a:off x="-30853350" y="3227275"/>
              <a:ext cx="51225" cy="51225"/>
            </a:xfrm>
            <a:custGeom>
              <a:rect b="b" l="l" r="r" t="t"/>
              <a:pathLst>
                <a:path extrusionOk="0" h="2049" w="2049">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77"/>
            <p:cNvSpPr/>
            <p:nvPr/>
          </p:nvSpPr>
          <p:spPr>
            <a:xfrm>
              <a:off x="-30851775" y="3416300"/>
              <a:ext cx="46500" cy="51225"/>
            </a:xfrm>
            <a:custGeom>
              <a:rect b="b" l="l" r="r" t="t"/>
              <a:pathLst>
                <a:path extrusionOk="0" h="2049" w="1860">
                  <a:moveTo>
                    <a:pt x="1" y="1"/>
                  </a:moveTo>
                  <a:lnTo>
                    <a:pt x="599" y="1796"/>
                  </a:lnTo>
                  <a:cubicBezTo>
                    <a:pt x="694" y="1985"/>
                    <a:pt x="788" y="2048"/>
                    <a:pt x="946" y="2048"/>
                  </a:cubicBezTo>
                  <a:cubicBezTo>
                    <a:pt x="1103" y="2048"/>
                    <a:pt x="1229" y="1985"/>
                    <a:pt x="1261" y="1796"/>
                  </a:cubicBezTo>
                  <a:lnTo>
                    <a:pt x="18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9" name="Google Shape;6709;p77"/>
          <p:cNvGrpSpPr/>
          <p:nvPr/>
        </p:nvGrpSpPr>
        <p:grpSpPr>
          <a:xfrm>
            <a:off x="3074368" y="3200941"/>
            <a:ext cx="353645" cy="354191"/>
            <a:chOff x="-31093575" y="3552550"/>
            <a:chExt cx="291450" cy="291900"/>
          </a:xfrm>
        </p:grpSpPr>
        <p:sp>
          <p:nvSpPr>
            <p:cNvPr id="6710" name="Google Shape;6710;p77"/>
            <p:cNvSpPr/>
            <p:nvPr/>
          </p:nvSpPr>
          <p:spPr>
            <a:xfrm>
              <a:off x="-31011650" y="3745525"/>
              <a:ext cx="7900" cy="12625"/>
            </a:xfrm>
            <a:custGeom>
              <a:rect b="b" l="l" r="r" t="t"/>
              <a:pathLst>
                <a:path extrusionOk="0" h="505" w="316">
                  <a:moveTo>
                    <a:pt x="158" y="1"/>
                  </a:moveTo>
                  <a:lnTo>
                    <a:pt x="0" y="505"/>
                  </a:lnTo>
                  <a:lnTo>
                    <a:pt x="315" y="505"/>
                  </a:lnTo>
                  <a:lnTo>
                    <a:pt x="1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77"/>
            <p:cNvSpPr/>
            <p:nvPr/>
          </p:nvSpPr>
          <p:spPr>
            <a:xfrm>
              <a:off x="-31093575" y="3671500"/>
              <a:ext cx="171725" cy="172950"/>
            </a:xfrm>
            <a:custGeom>
              <a:rect b="b" l="l" r="r" t="t"/>
              <a:pathLst>
                <a:path extrusionOk="0" h="6918" w="6869">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77"/>
            <p:cNvSpPr/>
            <p:nvPr/>
          </p:nvSpPr>
          <p:spPr>
            <a:xfrm>
              <a:off x="-30895875" y="3621075"/>
              <a:ext cx="15775" cy="26025"/>
            </a:xfrm>
            <a:custGeom>
              <a:rect b="b" l="l" r="r" t="t"/>
              <a:pathLst>
                <a:path extrusionOk="0" h="1041" w="631">
                  <a:moveTo>
                    <a:pt x="0" y="1"/>
                  </a:moveTo>
                  <a:cubicBezTo>
                    <a:pt x="32" y="410"/>
                    <a:pt x="126" y="694"/>
                    <a:pt x="315" y="1041"/>
                  </a:cubicBezTo>
                  <a:cubicBezTo>
                    <a:pt x="473" y="694"/>
                    <a:pt x="599" y="347"/>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77"/>
            <p:cNvSpPr/>
            <p:nvPr/>
          </p:nvSpPr>
          <p:spPr>
            <a:xfrm>
              <a:off x="-30974650" y="3552550"/>
              <a:ext cx="172525" cy="172400"/>
            </a:xfrm>
            <a:custGeom>
              <a:rect b="b" l="l" r="r" t="t"/>
              <a:pathLst>
                <a:path extrusionOk="0" h="6896" w="6901">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14" name="Google Shape;6714;p77"/>
          <p:cNvGrpSpPr/>
          <p:nvPr/>
        </p:nvGrpSpPr>
        <p:grpSpPr>
          <a:xfrm>
            <a:off x="2200736" y="1380546"/>
            <a:ext cx="332593" cy="353645"/>
            <a:chOff x="-34755225" y="3202075"/>
            <a:chExt cx="274100" cy="291450"/>
          </a:xfrm>
        </p:grpSpPr>
        <p:sp>
          <p:nvSpPr>
            <p:cNvPr id="6715" name="Google Shape;6715;p77"/>
            <p:cNvSpPr/>
            <p:nvPr/>
          </p:nvSpPr>
          <p:spPr>
            <a:xfrm>
              <a:off x="-34703250" y="3389525"/>
              <a:ext cx="84300" cy="34675"/>
            </a:xfrm>
            <a:custGeom>
              <a:rect b="b" l="l" r="r" t="t"/>
              <a:pathLst>
                <a:path extrusionOk="0" h="1387" w="3372">
                  <a:moveTo>
                    <a:pt x="1670" y="1"/>
                  </a:moveTo>
                  <a:cubicBezTo>
                    <a:pt x="883" y="1"/>
                    <a:pt x="158" y="599"/>
                    <a:pt x="0" y="1387"/>
                  </a:cubicBezTo>
                  <a:lnTo>
                    <a:pt x="3371" y="1387"/>
                  </a:lnTo>
                  <a:cubicBezTo>
                    <a:pt x="3214" y="599"/>
                    <a:pt x="2489"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77"/>
            <p:cNvSpPr/>
            <p:nvPr/>
          </p:nvSpPr>
          <p:spPr>
            <a:xfrm>
              <a:off x="-34636300" y="3348575"/>
              <a:ext cx="69325" cy="75625"/>
            </a:xfrm>
            <a:custGeom>
              <a:rect b="b" l="l" r="r" t="t"/>
              <a:pathLst>
                <a:path extrusionOk="0" h="3025" w="2773">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77"/>
            <p:cNvSpPr/>
            <p:nvPr/>
          </p:nvSpPr>
          <p:spPr>
            <a:xfrm>
              <a:off x="-34752875" y="3253275"/>
              <a:ext cx="126050" cy="170925"/>
            </a:xfrm>
            <a:custGeom>
              <a:rect b="b" l="l" r="r" t="t"/>
              <a:pathLst>
                <a:path extrusionOk="0" h="6837" w="5042">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77"/>
            <p:cNvSpPr/>
            <p:nvPr/>
          </p:nvSpPr>
          <p:spPr>
            <a:xfrm>
              <a:off x="-34677250" y="3338325"/>
              <a:ext cx="33875" cy="33900"/>
            </a:xfrm>
            <a:custGeom>
              <a:rect b="b" l="l" r="r" t="t"/>
              <a:pathLst>
                <a:path extrusionOk="0" h="1356" w="1355">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77"/>
            <p:cNvSpPr/>
            <p:nvPr/>
          </p:nvSpPr>
          <p:spPr>
            <a:xfrm>
              <a:off x="-34618200" y="3202500"/>
              <a:ext cx="137075" cy="135850"/>
            </a:xfrm>
            <a:custGeom>
              <a:rect b="b" l="l" r="r" t="t"/>
              <a:pathLst>
                <a:path extrusionOk="0" h="5434" w="5483">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77"/>
            <p:cNvSpPr/>
            <p:nvPr/>
          </p:nvSpPr>
          <p:spPr>
            <a:xfrm>
              <a:off x="-34755225" y="3440725"/>
              <a:ext cx="188250" cy="52800"/>
            </a:xfrm>
            <a:custGeom>
              <a:rect b="b" l="l" r="r" t="t"/>
              <a:pathLst>
                <a:path extrusionOk="0" h="2112" w="753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77"/>
            <p:cNvSpPr/>
            <p:nvPr/>
          </p:nvSpPr>
          <p:spPr>
            <a:xfrm>
              <a:off x="-34754450" y="3202075"/>
              <a:ext cx="153600" cy="33900"/>
            </a:xfrm>
            <a:custGeom>
              <a:rect b="b" l="l" r="r" t="t"/>
              <a:pathLst>
                <a:path extrusionOk="0" h="1356" w="6144">
                  <a:moveTo>
                    <a:pt x="1040" y="0"/>
                  </a:moveTo>
                  <a:cubicBezTo>
                    <a:pt x="473" y="0"/>
                    <a:pt x="1" y="473"/>
                    <a:pt x="1" y="1009"/>
                  </a:cubicBezTo>
                  <a:lnTo>
                    <a:pt x="1" y="1355"/>
                  </a:lnTo>
                  <a:lnTo>
                    <a:pt x="5104" y="1355"/>
                  </a:lnTo>
                  <a:cubicBezTo>
                    <a:pt x="5293" y="819"/>
                    <a:pt x="5672" y="347"/>
                    <a:pt x="61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2" name="Google Shape;6722;p77"/>
          <p:cNvGrpSpPr/>
          <p:nvPr/>
        </p:nvGrpSpPr>
        <p:grpSpPr>
          <a:xfrm>
            <a:off x="3074368" y="3666169"/>
            <a:ext cx="353645" cy="353615"/>
            <a:chOff x="-31093575" y="3911725"/>
            <a:chExt cx="291450" cy="291425"/>
          </a:xfrm>
        </p:grpSpPr>
        <p:sp>
          <p:nvSpPr>
            <p:cNvPr id="6723" name="Google Shape;6723;p77"/>
            <p:cNvSpPr/>
            <p:nvPr/>
          </p:nvSpPr>
          <p:spPr>
            <a:xfrm>
              <a:off x="-31093575" y="3911725"/>
              <a:ext cx="291450" cy="291425"/>
            </a:xfrm>
            <a:custGeom>
              <a:rect b="b" l="l" r="r" t="t"/>
              <a:pathLst>
                <a:path extrusionOk="0" h="11657" w="11658">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77"/>
            <p:cNvSpPr/>
            <p:nvPr/>
          </p:nvSpPr>
          <p:spPr>
            <a:xfrm>
              <a:off x="-31025825" y="3980250"/>
              <a:ext cx="156750" cy="154250"/>
            </a:xfrm>
            <a:custGeom>
              <a:rect b="b" l="l" r="r" t="t"/>
              <a:pathLst>
                <a:path extrusionOk="0" h="6170" w="627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25" name="Google Shape;6725;p77"/>
          <p:cNvGrpSpPr/>
          <p:nvPr/>
        </p:nvGrpSpPr>
        <p:grpSpPr>
          <a:xfrm>
            <a:off x="2183798" y="4123136"/>
            <a:ext cx="356497" cy="354586"/>
            <a:chOff x="-29946000" y="3183175"/>
            <a:chExt cx="293800" cy="292225"/>
          </a:xfrm>
        </p:grpSpPr>
        <p:sp>
          <p:nvSpPr>
            <p:cNvPr id="6726" name="Google Shape;6726;p77"/>
            <p:cNvSpPr/>
            <p:nvPr/>
          </p:nvSpPr>
          <p:spPr>
            <a:xfrm>
              <a:off x="-29839675" y="3355650"/>
              <a:ext cx="186700" cy="33900"/>
            </a:xfrm>
            <a:custGeom>
              <a:rect b="b" l="l" r="r" t="t"/>
              <a:pathLst>
                <a:path extrusionOk="0" h="1356" w="7468">
                  <a:moveTo>
                    <a:pt x="568" y="1"/>
                  </a:moveTo>
                  <a:cubicBezTo>
                    <a:pt x="568" y="505"/>
                    <a:pt x="379" y="977"/>
                    <a:pt x="1" y="1356"/>
                  </a:cubicBezTo>
                  <a:lnTo>
                    <a:pt x="7467" y="1356"/>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77"/>
            <p:cNvSpPr/>
            <p:nvPr/>
          </p:nvSpPr>
          <p:spPr>
            <a:xfrm>
              <a:off x="-29824700" y="3406850"/>
              <a:ext cx="172500" cy="68550"/>
            </a:xfrm>
            <a:custGeom>
              <a:rect b="b" l="l" r="r" t="t"/>
              <a:pathLst>
                <a:path extrusionOk="0" h="2742" w="690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77"/>
            <p:cNvSpPr/>
            <p:nvPr/>
          </p:nvSpPr>
          <p:spPr>
            <a:xfrm>
              <a:off x="-29756975" y="3183175"/>
              <a:ext cx="69325" cy="68550"/>
            </a:xfrm>
            <a:custGeom>
              <a:rect b="b" l="l" r="r" t="t"/>
              <a:pathLst>
                <a:path extrusionOk="0" h="2742" w="2773">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77"/>
            <p:cNvSpPr/>
            <p:nvPr/>
          </p:nvSpPr>
          <p:spPr>
            <a:xfrm>
              <a:off x="-29790850" y="3269025"/>
              <a:ext cx="137875" cy="68550"/>
            </a:xfrm>
            <a:custGeom>
              <a:rect b="b" l="l" r="r" t="t"/>
              <a:pathLst>
                <a:path extrusionOk="0" h="2742" w="5515">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77"/>
            <p:cNvSpPr/>
            <p:nvPr/>
          </p:nvSpPr>
          <p:spPr>
            <a:xfrm>
              <a:off x="-29911350" y="3321000"/>
              <a:ext cx="69325" cy="68550"/>
            </a:xfrm>
            <a:custGeom>
              <a:rect b="b" l="l" r="r" t="t"/>
              <a:pathLst>
                <a:path extrusionOk="0" h="2742" w="2773">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77"/>
            <p:cNvSpPr/>
            <p:nvPr/>
          </p:nvSpPr>
          <p:spPr>
            <a:xfrm>
              <a:off x="-29946000" y="3406850"/>
              <a:ext cx="137075" cy="67775"/>
            </a:xfrm>
            <a:custGeom>
              <a:rect b="b" l="l" r="r" t="t"/>
              <a:pathLst>
                <a:path extrusionOk="0" h="2711" w="5483">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2" name="Google Shape;6732;p77"/>
          <p:cNvGrpSpPr/>
          <p:nvPr/>
        </p:nvGrpSpPr>
        <p:grpSpPr>
          <a:xfrm>
            <a:off x="2628330" y="1380289"/>
            <a:ext cx="358408" cy="354161"/>
            <a:chOff x="-34408675" y="3202075"/>
            <a:chExt cx="295375" cy="291875"/>
          </a:xfrm>
        </p:grpSpPr>
        <p:sp>
          <p:nvSpPr>
            <p:cNvPr id="6733" name="Google Shape;6733;p77"/>
            <p:cNvSpPr/>
            <p:nvPr/>
          </p:nvSpPr>
          <p:spPr>
            <a:xfrm>
              <a:off x="-34274775" y="3202075"/>
              <a:ext cx="161475" cy="161475"/>
            </a:xfrm>
            <a:custGeom>
              <a:rect b="b" l="l" r="r" t="t"/>
              <a:pathLst>
                <a:path extrusionOk="0" h="6459" w="6459">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77"/>
            <p:cNvSpPr/>
            <p:nvPr/>
          </p:nvSpPr>
          <p:spPr>
            <a:xfrm>
              <a:off x="-34378750" y="3263175"/>
              <a:ext cx="76425" cy="73600"/>
            </a:xfrm>
            <a:custGeom>
              <a:rect b="b" l="l" r="r" t="t"/>
              <a:pathLst>
                <a:path extrusionOk="0" h="2944" w="3057">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77"/>
            <p:cNvSpPr/>
            <p:nvPr/>
          </p:nvSpPr>
          <p:spPr>
            <a:xfrm>
              <a:off x="-34250375" y="3392300"/>
              <a:ext cx="77225" cy="74425"/>
            </a:xfrm>
            <a:custGeom>
              <a:rect b="b" l="l" r="r" t="t"/>
              <a:pathLst>
                <a:path extrusionOk="0" h="2977" w="3089">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77"/>
            <p:cNvSpPr/>
            <p:nvPr/>
          </p:nvSpPr>
          <p:spPr>
            <a:xfrm>
              <a:off x="-34408675" y="3290275"/>
              <a:ext cx="207150" cy="203675"/>
            </a:xfrm>
            <a:custGeom>
              <a:rect b="b" l="l" r="r" t="t"/>
              <a:pathLst>
                <a:path extrusionOk="0" h="8147" w="8286">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37" name="Google Shape;6737;p77"/>
          <p:cNvGrpSpPr/>
          <p:nvPr/>
        </p:nvGrpSpPr>
        <p:grpSpPr>
          <a:xfrm>
            <a:off x="2630241" y="1820283"/>
            <a:ext cx="354586" cy="356254"/>
            <a:chOff x="-34405525" y="3558075"/>
            <a:chExt cx="292225" cy="293600"/>
          </a:xfrm>
        </p:grpSpPr>
        <p:sp>
          <p:nvSpPr>
            <p:cNvPr id="6738" name="Google Shape;6738;p77"/>
            <p:cNvSpPr/>
            <p:nvPr/>
          </p:nvSpPr>
          <p:spPr>
            <a:xfrm>
              <a:off x="-34303150" y="3663825"/>
              <a:ext cx="189850" cy="187850"/>
            </a:xfrm>
            <a:custGeom>
              <a:rect b="b" l="l" r="r" t="t"/>
              <a:pathLst>
                <a:path extrusionOk="0" h="7514" w="7594">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77"/>
            <p:cNvSpPr/>
            <p:nvPr/>
          </p:nvSpPr>
          <p:spPr>
            <a:xfrm>
              <a:off x="-34250375" y="3565950"/>
              <a:ext cx="46500" cy="46500"/>
            </a:xfrm>
            <a:custGeom>
              <a:rect b="b" l="l" r="r" t="t"/>
              <a:pathLst>
                <a:path extrusionOk="0" h="1860" w="1860">
                  <a:moveTo>
                    <a:pt x="1" y="1"/>
                  </a:moveTo>
                  <a:lnTo>
                    <a:pt x="1" y="1859"/>
                  </a:lnTo>
                  <a:lnTo>
                    <a:pt x="1860" y="1859"/>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77"/>
            <p:cNvSpPr/>
            <p:nvPr/>
          </p:nvSpPr>
          <p:spPr>
            <a:xfrm>
              <a:off x="-34405525" y="3558075"/>
              <a:ext cx="206375" cy="276475"/>
            </a:xfrm>
            <a:custGeom>
              <a:rect b="b" l="l" r="r" t="t"/>
              <a:pathLst>
                <a:path extrusionOk="0" h="11059" w="8255">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1" name="Google Shape;6741;p77"/>
          <p:cNvGrpSpPr/>
          <p:nvPr/>
        </p:nvGrpSpPr>
        <p:grpSpPr>
          <a:xfrm>
            <a:off x="2629755" y="2256940"/>
            <a:ext cx="355557" cy="353615"/>
            <a:chOff x="-34406325" y="3919600"/>
            <a:chExt cx="293025" cy="291425"/>
          </a:xfrm>
        </p:grpSpPr>
        <p:sp>
          <p:nvSpPr>
            <p:cNvPr id="6742" name="Google Shape;6742;p77"/>
            <p:cNvSpPr/>
            <p:nvPr/>
          </p:nvSpPr>
          <p:spPr>
            <a:xfrm>
              <a:off x="-34167675" y="3932000"/>
              <a:ext cx="42550" cy="40575"/>
            </a:xfrm>
            <a:custGeom>
              <a:rect b="b" l="l" r="r" t="t"/>
              <a:pathLst>
                <a:path extrusionOk="0" h="1623" w="1702">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77"/>
            <p:cNvSpPr/>
            <p:nvPr/>
          </p:nvSpPr>
          <p:spPr>
            <a:xfrm>
              <a:off x="-34286600" y="3922950"/>
              <a:ext cx="171725" cy="167575"/>
            </a:xfrm>
            <a:custGeom>
              <a:rect b="b" l="l" r="r" t="t"/>
              <a:pathLst>
                <a:path extrusionOk="0" h="6703" w="6869">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77"/>
            <p:cNvSpPr/>
            <p:nvPr/>
          </p:nvSpPr>
          <p:spPr>
            <a:xfrm>
              <a:off x="-34406325" y="4115900"/>
              <a:ext cx="98475" cy="95125"/>
            </a:xfrm>
            <a:custGeom>
              <a:rect b="b" l="l" r="r" t="t"/>
              <a:pathLst>
                <a:path extrusionOk="0" h="3805" w="3939">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77"/>
            <p:cNvSpPr/>
            <p:nvPr/>
          </p:nvSpPr>
          <p:spPr>
            <a:xfrm>
              <a:off x="-34364575" y="3966850"/>
              <a:ext cx="204025" cy="204025"/>
            </a:xfrm>
            <a:custGeom>
              <a:rect b="b" l="l" r="r" t="t"/>
              <a:pathLst>
                <a:path extrusionOk="0" h="8161" w="8161">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77"/>
            <p:cNvSpPr/>
            <p:nvPr/>
          </p:nvSpPr>
          <p:spPr>
            <a:xfrm>
              <a:off x="-34200750" y="3919600"/>
              <a:ext cx="17350" cy="33875"/>
            </a:xfrm>
            <a:custGeom>
              <a:rect b="b" l="l" r="r" t="t"/>
              <a:pathLst>
                <a:path extrusionOk="0" h="1355" w="694">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77"/>
            <p:cNvSpPr/>
            <p:nvPr/>
          </p:nvSpPr>
          <p:spPr>
            <a:xfrm>
              <a:off x="-34147975" y="3989700"/>
              <a:ext cx="34675" cy="17350"/>
            </a:xfrm>
            <a:custGeom>
              <a:rect b="b" l="l" r="r" t="t"/>
              <a:pathLst>
                <a:path extrusionOk="0" h="694" w="1387">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77"/>
            <p:cNvSpPr/>
            <p:nvPr/>
          </p:nvSpPr>
          <p:spPr>
            <a:xfrm>
              <a:off x="-34278725" y="4116500"/>
              <a:ext cx="116600" cy="68600"/>
            </a:xfrm>
            <a:custGeom>
              <a:rect b="b" l="l" r="r" t="t"/>
              <a:pathLst>
                <a:path extrusionOk="0" h="2744" w="4664">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49" name="Google Shape;6749;p77"/>
          <p:cNvGrpSpPr/>
          <p:nvPr/>
        </p:nvGrpSpPr>
        <p:grpSpPr>
          <a:xfrm>
            <a:off x="1293653" y="2736303"/>
            <a:ext cx="353645" cy="342179"/>
            <a:chOff x="-32568800" y="3232000"/>
            <a:chExt cx="291450" cy="282000"/>
          </a:xfrm>
        </p:grpSpPr>
        <p:sp>
          <p:nvSpPr>
            <p:cNvPr id="6750" name="Google Shape;6750;p77"/>
            <p:cNvSpPr/>
            <p:nvPr/>
          </p:nvSpPr>
          <p:spPr>
            <a:xfrm>
              <a:off x="-32545150" y="3232000"/>
              <a:ext cx="244175" cy="246550"/>
            </a:xfrm>
            <a:custGeom>
              <a:rect b="b" l="l" r="r" t="t"/>
              <a:pathLst>
                <a:path extrusionOk="0" h="9862" w="9767">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77"/>
            <p:cNvSpPr/>
            <p:nvPr/>
          </p:nvSpPr>
          <p:spPr>
            <a:xfrm>
              <a:off x="-32568800" y="3392675"/>
              <a:ext cx="291450" cy="121325"/>
            </a:xfrm>
            <a:custGeom>
              <a:rect b="b" l="l" r="r" t="t"/>
              <a:pathLst>
                <a:path extrusionOk="0" h="4853" w="11658">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2" name="Google Shape;6752;p77"/>
          <p:cNvGrpSpPr/>
          <p:nvPr/>
        </p:nvGrpSpPr>
        <p:grpSpPr>
          <a:xfrm>
            <a:off x="1293183" y="3201213"/>
            <a:ext cx="354586" cy="353645"/>
            <a:chOff x="-32569575" y="3586425"/>
            <a:chExt cx="292225" cy="291450"/>
          </a:xfrm>
        </p:grpSpPr>
        <p:sp>
          <p:nvSpPr>
            <p:cNvPr id="6753" name="Google Shape;6753;p77"/>
            <p:cNvSpPr/>
            <p:nvPr/>
          </p:nvSpPr>
          <p:spPr>
            <a:xfrm>
              <a:off x="-32569575" y="3672275"/>
              <a:ext cx="292225" cy="205600"/>
            </a:xfrm>
            <a:custGeom>
              <a:rect b="b" l="l" r="r" t="t"/>
              <a:pathLst>
                <a:path extrusionOk="0" h="8224" w="11689">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77"/>
            <p:cNvSpPr/>
            <p:nvPr/>
          </p:nvSpPr>
          <p:spPr>
            <a:xfrm>
              <a:off x="-32456950" y="3586425"/>
              <a:ext cx="68550" cy="69350"/>
            </a:xfrm>
            <a:custGeom>
              <a:rect b="b" l="l" r="r" t="t"/>
              <a:pathLst>
                <a:path extrusionOk="0" h="2774" w="2742">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5" name="Google Shape;6755;p77"/>
          <p:cNvGrpSpPr/>
          <p:nvPr/>
        </p:nvGrpSpPr>
        <p:grpSpPr>
          <a:xfrm>
            <a:off x="1284098" y="3665805"/>
            <a:ext cx="372756" cy="354343"/>
            <a:chOff x="-32576675" y="3944600"/>
            <a:chExt cx="307200" cy="292025"/>
          </a:xfrm>
        </p:grpSpPr>
        <p:sp>
          <p:nvSpPr>
            <p:cNvPr id="6756" name="Google Shape;6756;p77"/>
            <p:cNvSpPr/>
            <p:nvPr/>
          </p:nvSpPr>
          <p:spPr>
            <a:xfrm>
              <a:off x="-32482950" y="3944600"/>
              <a:ext cx="213475" cy="214650"/>
            </a:xfrm>
            <a:custGeom>
              <a:rect b="b" l="l" r="r" t="t"/>
              <a:pathLst>
                <a:path extrusionOk="0" h="8586" w="8539">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77"/>
            <p:cNvSpPr/>
            <p:nvPr/>
          </p:nvSpPr>
          <p:spPr>
            <a:xfrm>
              <a:off x="-32576675" y="4020200"/>
              <a:ext cx="215850" cy="216425"/>
            </a:xfrm>
            <a:custGeom>
              <a:rect b="b" l="l" r="r" t="t"/>
              <a:pathLst>
                <a:path extrusionOk="0" h="8657" w="8634">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58" name="Google Shape;6758;p77"/>
          <p:cNvGrpSpPr/>
          <p:nvPr/>
        </p:nvGrpSpPr>
        <p:grpSpPr>
          <a:xfrm>
            <a:off x="3529065" y="2730100"/>
            <a:ext cx="354586" cy="354586"/>
            <a:chOff x="-30735200" y="3192625"/>
            <a:chExt cx="292225" cy="292225"/>
          </a:xfrm>
        </p:grpSpPr>
        <p:sp>
          <p:nvSpPr>
            <p:cNvPr id="6759" name="Google Shape;6759;p77"/>
            <p:cNvSpPr/>
            <p:nvPr/>
          </p:nvSpPr>
          <p:spPr>
            <a:xfrm>
              <a:off x="-30665100" y="3192625"/>
              <a:ext cx="175650" cy="223700"/>
            </a:xfrm>
            <a:custGeom>
              <a:rect b="b" l="l" r="r" t="t"/>
              <a:pathLst>
                <a:path extrusionOk="0" h="8948" w="7026">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77"/>
            <p:cNvSpPr/>
            <p:nvPr/>
          </p:nvSpPr>
          <p:spPr>
            <a:xfrm>
              <a:off x="-30615475" y="3278475"/>
              <a:ext cx="52775" cy="52000"/>
            </a:xfrm>
            <a:custGeom>
              <a:rect b="b" l="l" r="r" t="t"/>
              <a:pathLst>
                <a:path extrusionOk="0" h="2080" w="2111">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77"/>
            <p:cNvSpPr/>
            <p:nvPr/>
          </p:nvSpPr>
          <p:spPr>
            <a:xfrm>
              <a:off x="-30528850" y="3296575"/>
              <a:ext cx="85875" cy="25250"/>
            </a:xfrm>
            <a:custGeom>
              <a:rect b="b" l="l" r="r" t="t"/>
              <a:pathLst>
                <a:path extrusionOk="0" h="1010" w="3435">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77"/>
            <p:cNvSpPr/>
            <p:nvPr/>
          </p:nvSpPr>
          <p:spPr>
            <a:xfrm>
              <a:off x="-30546175" y="3338325"/>
              <a:ext cx="85875" cy="26025"/>
            </a:xfrm>
            <a:custGeom>
              <a:rect b="b" l="l" r="r" t="t"/>
              <a:pathLst>
                <a:path extrusionOk="0" h="1041" w="3435">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77"/>
            <p:cNvSpPr/>
            <p:nvPr/>
          </p:nvSpPr>
          <p:spPr>
            <a:xfrm>
              <a:off x="-30546175" y="3381650"/>
              <a:ext cx="67750" cy="26025"/>
            </a:xfrm>
            <a:custGeom>
              <a:rect b="b" l="l" r="r" t="t"/>
              <a:pathLst>
                <a:path extrusionOk="0" h="1041" w="271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77"/>
            <p:cNvSpPr/>
            <p:nvPr/>
          </p:nvSpPr>
          <p:spPr>
            <a:xfrm>
              <a:off x="-30546175" y="3424175"/>
              <a:ext cx="51225" cy="26025"/>
            </a:xfrm>
            <a:custGeom>
              <a:rect b="b" l="l" r="r" t="t"/>
              <a:pathLst>
                <a:path extrusionOk="0" h="1041" w="2049">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77"/>
            <p:cNvSpPr/>
            <p:nvPr/>
          </p:nvSpPr>
          <p:spPr>
            <a:xfrm>
              <a:off x="-30735200" y="3209325"/>
              <a:ext cx="174075" cy="275525"/>
            </a:xfrm>
            <a:custGeom>
              <a:rect b="b" l="l" r="r" t="t"/>
              <a:pathLst>
                <a:path extrusionOk="0" h="11021" w="6963">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6" name="Google Shape;6766;p77"/>
          <p:cNvGrpSpPr/>
          <p:nvPr/>
        </p:nvGrpSpPr>
        <p:grpSpPr>
          <a:xfrm>
            <a:off x="3529065" y="3201532"/>
            <a:ext cx="354586" cy="353008"/>
            <a:chOff x="-30735200" y="3552550"/>
            <a:chExt cx="292225" cy="290925"/>
          </a:xfrm>
        </p:grpSpPr>
        <p:sp>
          <p:nvSpPr>
            <p:cNvPr id="6767" name="Google Shape;6767;p77"/>
            <p:cNvSpPr/>
            <p:nvPr/>
          </p:nvSpPr>
          <p:spPr>
            <a:xfrm>
              <a:off x="-30613900" y="3655750"/>
              <a:ext cx="170925" cy="187725"/>
            </a:xfrm>
            <a:custGeom>
              <a:rect b="b" l="l" r="r" t="t"/>
              <a:pathLst>
                <a:path extrusionOk="0" h="7509" w="6837">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77"/>
            <p:cNvSpPr/>
            <p:nvPr/>
          </p:nvSpPr>
          <p:spPr>
            <a:xfrm>
              <a:off x="-30735200" y="3552550"/>
              <a:ext cx="188275" cy="205075"/>
            </a:xfrm>
            <a:custGeom>
              <a:rect b="b" l="l" r="r" t="t"/>
              <a:pathLst>
                <a:path extrusionOk="0" h="8203" w="7531">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69" name="Google Shape;6769;p77"/>
          <p:cNvGrpSpPr/>
          <p:nvPr/>
        </p:nvGrpSpPr>
        <p:grpSpPr>
          <a:xfrm>
            <a:off x="3529065" y="3666154"/>
            <a:ext cx="354586" cy="353645"/>
            <a:chOff x="-30735200" y="3910925"/>
            <a:chExt cx="292225" cy="291450"/>
          </a:xfrm>
        </p:grpSpPr>
        <p:sp>
          <p:nvSpPr>
            <p:cNvPr id="6770" name="Google Shape;6770;p77"/>
            <p:cNvSpPr/>
            <p:nvPr/>
          </p:nvSpPr>
          <p:spPr>
            <a:xfrm>
              <a:off x="-30683225" y="3962900"/>
              <a:ext cx="188275" cy="186700"/>
            </a:xfrm>
            <a:custGeom>
              <a:rect b="b" l="l" r="r" t="t"/>
              <a:pathLst>
                <a:path extrusionOk="0" h="7468" w="7531">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77"/>
            <p:cNvSpPr/>
            <p:nvPr/>
          </p:nvSpPr>
          <p:spPr>
            <a:xfrm>
              <a:off x="-30735200" y="3910925"/>
              <a:ext cx="292225" cy="291450"/>
            </a:xfrm>
            <a:custGeom>
              <a:rect b="b" l="l" r="r" t="t"/>
              <a:pathLst>
                <a:path extrusionOk="0" h="11658" w="11689">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772" name="Google Shape;6772;p77"/>
          <p:cNvSpPr/>
          <p:nvPr/>
        </p:nvSpPr>
        <p:spPr>
          <a:xfrm>
            <a:off x="2632180" y="4123242"/>
            <a:ext cx="354586" cy="353645"/>
          </a:xfrm>
          <a:custGeom>
            <a:rect b="b" l="l" r="r" t="t"/>
            <a:pathLst>
              <a:path extrusionOk="0" h="11658" w="11689">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773" name="Google Shape;6773;p77"/>
          <p:cNvGrpSpPr/>
          <p:nvPr/>
        </p:nvGrpSpPr>
        <p:grpSpPr>
          <a:xfrm>
            <a:off x="4882910" y="1379021"/>
            <a:ext cx="358971" cy="359224"/>
            <a:chOff x="-57956275" y="3197925"/>
            <a:chExt cx="319000" cy="319225"/>
          </a:xfrm>
        </p:grpSpPr>
        <p:sp>
          <p:nvSpPr>
            <p:cNvPr id="6774" name="Google Shape;6774;p77"/>
            <p:cNvSpPr/>
            <p:nvPr/>
          </p:nvSpPr>
          <p:spPr>
            <a:xfrm>
              <a:off x="-57940525" y="3353300"/>
              <a:ext cx="18150" cy="65400"/>
            </a:xfrm>
            <a:custGeom>
              <a:rect b="b" l="l" r="r" t="t"/>
              <a:pathLst>
                <a:path extrusionOk="0" h="2616" w="726">
                  <a:moveTo>
                    <a:pt x="725" y="0"/>
                  </a:moveTo>
                  <a:cubicBezTo>
                    <a:pt x="316" y="284"/>
                    <a:pt x="1" y="756"/>
                    <a:pt x="1" y="1292"/>
                  </a:cubicBezTo>
                  <a:cubicBezTo>
                    <a:pt x="1" y="1859"/>
                    <a:pt x="316" y="2332"/>
                    <a:pt x="725" y="2615"/>
                  </a:cubicBezTo>
                  <a:lnTo>
                    <a:pt x="725" y="2395"/>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77"/>
            <p:cNvSpPr/>
            <p:nvPr/>
          </p:nvSpPr>
          <p:spPr>
            <a:xfrm>
              <a:off x="-57679825" y="3353300"/>
              <a:ext cx="18925" cy="65400"/>
            </a:xfrm>
            <a:custGeom>
              <a:rect b="b" l="l" r="r" t="t"/>
              <a:pathLst>
                <a:path extrusionOk="0" h="2616" w="757">
                  <a:moveTo>
                    <a:pt x="1" y="0"/>
                  </a:moveTo>
                  <a:lnTo>
                    <a:pt x="1" y="2395"/>
                  </a:lnTo>
                  <a:lnTo>
                    <a:pt x="1" y="2615"/>
                  </a:lnTo>
                  <a:cubicBezTo>
                    <a:pt x="442" y="2332"/>
                    <a:pt x="757" y="1859"/>
                    <a:pt x="757" y="1292"/>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77"/>
            <p:cNvSpPr/>
            <p:nvPr/>
          </p:nvSpPr>
          <p:spPr>
            <a:xfrm>
              <a:off x="-57956275" y="3255625"/>
              <a:ext cx="319000" cy="55175"/>
            </a:xfrm>
            <a:custGeom>
              <a:rect b="b" l="l" r="r" t="t"/>
              <a:pathLst>
                <a:path extrusionOk="0" h="2207" w="1276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77"/>
            <p:cNvSpPr/>
            <p:nvPr/>
          </p:nvSpPr>
          <p:spPr>
            <a:xfrm>
              <a:off x="-57868050" y="3494275"/>
              <a:ext cx="18900" cy="22875"/>
            </a:xfrm>
            <a:custGeom>
              <a:rect b="b" l="l" r="r" t="t"/>
              <a:pathLst>
                <a:path extrusionOk="0" h="915" w="756">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77"/>
            <p:cNvSpPr/>
            <p:nvPr/>
          </p:nvSpPr>
          <p:spPr>
            <a:xfrm>
              <a:off x="-57755425" y="3494275"/>
              <a:ext cx="18125" cy="22875"/>
            </a:xfrm>
            <a:custGeom>
              <a:rect b="b" l="l" r="r" t="t"/>
              <a:pathLst>
                <a:path extrusionOk="0" h="915" w="725">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77"/>
            <p:cNvSpPr/>
            <p:nvPr/>
          </p:nvSpPr>
          <p:spPr>
            <a:xfrm>
              <a:off x="-57903500" y="3329675"/>
              <a:ext cx="204800" cy="187475"/>
            </a:xfrm>
            <a:custGeom>
              <a:rect b="b" l="l" r="r" t="t"/>
              <a:pathLst>
                <a:path extrusionOk="0" h="7499" w="8192">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77"/>
            <p:cNvSpPr/>
            <p:nvPr/>
          </p:nvSpPr>
          <p:spPr>
            <a:xfrm>
              <a:off x="-57860975" y="3197925"/>
              <a:ext cx="119750" cy="37250"/>
            </a:xfrm>
            <a:custGeom>
              <a:rect b="b" l="l" r="r" t="t"/>
              <a:pathLst>
                <a:path extrusionOk="0" h="1490" w="479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1" name="Google Shape;6781;p77"/>
          <p:cNvGrpSpPr/>
          <p:nvPr/>
        </p:nvGrpSpPr>
        <p:grpSpPr>
          <a:xfrm>
            <a:off x="4905064" y="1835446"/>
            <a:ext cx="314662" cy="358971"/>
            <a:chOff x="-57940525" y="3590375"/>
            <a:chExt cx="279625" cy="319000"/>
          </a:xfrm>
        </p:grpSpPr>
        <p:sp>
          <p:nvSpPr>
            <p:cNvPr id="6782" name="Google Shape;6782;p77"/>
            <p:cNvSpPr/>
            <p:nvPr/>
          </p:nvSpPr>
          <p:spPr>
            <a:xfrm>
              <a:off x="-57940525" y="3727425"/>
              <a:ext cx="18150" cy="63800"/>
            </a:xfrm>
            <a:custGeom>
              <a:rect b="b" l="l" r="r" t="t"/>
              <a:pathLst>
                <a:path extrusionOk="0" h="2552" w="726">
                  <a:moveTo>
                    <a:pt x="725" y="0"/>
                  </a:moveTo>
                  <a:cubicBezTo>
                    <a:pt x="253" y="252"/>
                    <a:pt x="1" y="725"/>
                    <a:pt x="1" y="1260"/>
                  </a:cubicBezTo>
                  <a:cubicBezTo>
                    <a:pt x="1" y="1827"/>
                    <a:pt x="316" y="2300"/>
                    <a:pt x="725" y="2552"/>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77"/>
            <p:cNvSpPr/>
            <p:nvPr/>
          </p:nvSpPr>
          <p:spPr>
            <a:xfrm>
              <a:off x="-57904300" y="3686450"/>
              <a:ext cx="205600" cy="111075"/>
            </a:xfrm>
            <a:custGeom>
              <a:rect b="b" l="l" r="r" t="t"/>
              <a:pathLst>
                <a:path extrusionOk="0" h="4443" w="8224">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77"/>
            <p:cNvSpPr/>
            <p:nvPr/>
          </p:nvSpPr>
          <p:spPr>
            <a:xfrm>
              <a:off x="-57903500" y="3590375"/>
              <a:ext cx="205575" cy="117375"/>
            </a:xfrm>
            <a:custGeom>
              <a:rect b="b" l="l" r="r" t="t"/>
              <a:pathLst>
                <a:path extrusionOk="0" h="4695" w="8223">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77"/>
            <p:cNvSpPr/>
            <p:nvPr/>
          </p:nvSpPr>
          <p:spPr>
            <a:xfrm>
              <a:off x="-57903500" y="3798700"/>
              <a:ext cx="204800" cy="110675"/>
            </a:xfrm>
            <a:custGeom>
              <a:rect b="b" l="l" r="r" t="t"/>
              <a:pathLst>
                <a:path extrusionOk="0" h="4427" w="8192">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77"/>
            <p:cNvSpPr/>
            <p:nvPr/>
          </p:nvSpPr>
          <p:spPr>
            <a:xfrm>
              <a:off x="-57679825" y="3726625"/>
              <a:ext cx="18925" cy="63825"/>
            </a:xfrm>
            <a:custGeom>
              <a:rect b="b" l="l" r="r" t="t"/>
              <a:pathLst>
                <a:path extrusionOk="0" h="2553" w="757">
                  <a:moveTo>
                    <a:pt x="1" y="1"/>
                  </a:moveTo>
                  <a:lnTo>
                    <a:pt x="1" y="2552"/>
                  </a:lnTo>
                  <a:cubicBezTo>
                    <a:pt x="442" y="2269"/>
                    <a:pt x="757" y="1796"/>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87" name="Google Shape;6787;p77"/>
          <p:cNvGrpSpPr/>
          <p:nvPr/>
        </p:nvGrpSpPr>
        <p:grpSpPr>
          <a:xfrm>
            <a:off x="4875945" y="2276817"/>
            <a:ext cx="358099" cy="358999"/>
            <a:chOff x="-57959425" y="3982600"/>
            <a:chExt cx="318225" cy="319025"/>
          </a:xfrm>
        </p:grpSpPr>
        <p:sp>
          <p:nvSpPr>
            <p:cNvPr id="6788" name="Google Shape;6788;p77"/>
            <p:cNvSpPr/>
            <p:nvPr/>
          </p:nvSpPr>
          <p:spPr>
            <a:xfrm>
              <a:off x="-57771975" y="4150375"/>
              <a:ext cx="17350" cy="18125"/>
            </a:xfrm>
            <a:custGeom>
              <a:rect b="b" l="l" r="r" t="t"/>
              <a:pathLst>
                <a:path extrusionOk="0" h="725" w="694">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77"/>
            <p:cNvSpPr/>
            <p:nvPr/>
          </p:nvSpPr>
          <p:spPr>
            <a:xfrm>
              <a:off x="-57959425" y="3982600"/>
              <a:ext cx="318225" cy="130775"/>
            </a:xfrm>
            <a:custGeom>
              <a:rect b="b" l="l" r="r" t="t"/>
              <a:pathLst>
                <a:path extrusionOk="0" h="5231" w="12729">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77"/>
            <p:cNvSpPr/>
            <p:nvPr/>
          </p:nvSpPr>
          <p:spPr>
            <a:xfrm>
              <a:off x="-57903500" y="4125950"/>
              <a:ext cx="204800" cy="175675"/>
            </a:xfrm>
            <a:custGeom>
              <a:rect b="b" l="l" r="r" t="t"/>
              <a:pathLst>
                <a:path extrusionOk="0" h="7027" w="8192">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77"/>
            <p:cNvSpPr/>
            <p:nvPr/>
          </p:nvSpPr>
          <p:spPr>
            <a:xfrm>
              <a:off x="-57835775" y="4113350"/>
              <a:ext cx="138650" cy="70125"/>
            </a:xfrm>
            <a:custGeom>
              <a:rect b="b" l="l" r="r" t="t"/>
              <a:pathLst>
                <a:path extrusionOk="0" h="2805" w="5546">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2" name="Google Shape;6792;p77"/>
          <p:cNvGrpSpPr/>
          <p:nvPr/>
        </p:nvGrpSpPr>
        <p:grpSpPr>
          <a:xfrm>
            <a:off x="7076112" y="1380146"/>
            <a:ext cx="357226" cy="357226"/>
            <a:chOff x="-55987225" y="3198925"/>
            <a:chExt cx="317450" cy="317450"/>
          </a:xfrm>
        </p:grpSpPr>
        <p:sp>
          <p:nvSpPr>
            <p:cNvPr id="6793" name="Google Shape;6793;p77"/>
            <p:cNvSpPr/>
            <p:nvPr/>
          </p:nvSpPr>
          <p:spPr>
            <a:xfrm>
              <a:off x="-55987225" y="3261925"/>
              <a:ext cx="173300" cy="198500"/>
            </a:xfrm>
            <a:custGeom>
              <a:rect b="b" l="l" r="r" t="t"/>
              <a:pathLst>
                <a:path extrusionOk="0" h="7940" w="6932">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77"/>
            <p:cNvSpPr/>
            <p:nvPr/>
          </p:nvSpPr>
          <p:spPr>
            <a:xfrm>
              <a:off x="-55837575" y="3198925"/>
              <a:ext cx="167800" cy="298525"/>
            </a:xfrm>
            <a:custGeom>
              <a:rect b="b" l="l" r="r" t="t"/>
              <a:pathLst>
                <a:path extrusionOk="0" h="11941" w="6712">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77"/>
            <p:cNvSpPr/>
            <p:nvPr/>
          </p:nvSpPr>
          <p:spPr>
            <a:xfrm>
              <a:off x="-55931300" y="3435200"/>
              <a:ext cx="194575" cy="81175"/>
            </a:xfrm>
            <a:custGeom>
              <a:rect b="b" l="l" r="r" t="t"/>
              <a:pathLst>
                <a:path extrusionOk="0" h="3247" w="7783">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77"/>
            <p:cNvSpPr/>
            <p:nvPr/>
          </p:nvSpPr>
          <p:spPr>
            <a:xfrm>
              <a:off x="-55927350" y="3202850"/>
              <a:ext cx="70900" cy="71200"/>
            </a:xfrm>
            <a:custGeom>
              <a:rect b="b" l="l" r="r" t="t"/>
              <a:pathLst>
                <a:path extrusionOk="0" h="2848" w="2836">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97" name="Google Shape;6797;p77"/>
          <p:cNvGrpSpPr/>
          <p:nvPr/>
        </p:nvGrpSpPr>
        <p:grpSpPr>
          <a:xfrm>
            <a:off x="7076112" y="1836178"/>
            <a:ext cx="357226" cy="357367"/>
            <a:chOff x="-55987225" y="3591025"/>
            <a:chExt cx="317450" cy="317575"/>
          </a:xfrm>
        </p:grpSpPr>
        <p:sp>
          <p:nvSpPr>
            <p:cNvPr id="6798" name="Google Shape;6798;p77"/>
            <p:cNvSpPr/>
            <p:nvPr/>
          </p:nvSpPr>
          <p:spPr>
            <a:xfrm>
              <a:off x="-55950200" y="3740025"/>
              <a:ext cx="204800" cy="168575"/>
            </a:xfrm>
            <a:custGeom>
              <a:rect b="b" l="l" r="r" t="t"/>
              <a:pathLst>
                <a:path extrusionOk="0" h="6743" w="8192">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77"/>
            <p:cNvSpPr/>
            <p:nvPr/>
          </p:nvSpPr>
          <p:spPr>
            <a:xfrm>
              <a:off x="-55967525" y="3591025"/>
              <a:ext cx="297750" cy="131700"/>
            </a:xfrm>
            <a:custGeom>
              <a:rect b="b" l="l" r="r" t="t"/>
              <a:pathLst>
                <a:path extrusionOk="0" h="5268" w="1191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77"/>
            <p:cNvSpPr/>
            <p:nvPr/>
          </p:nvSpPr>
          <p:spPr>
            <a:xfrm>
              <a:off x="-55875375" y="3703000"/>
              <a:ext cx="55950" cy="17350"/>
            </a:xfrm>
            <a:custGeom>
              <a:rect b="b" l="l" r="r" t="t"/>
              <a:pathLst>
                <a:path extrusionOk="0" h="694" w="2238">
                  <a:moveTo>
                    <a:pt x="347" y="0"/>
                  </a:moveTo>
                  <a:cubicBezTo>
                    <a:pt x="158" y="0"/>
                    <a:pt x="1" y="158"/>
                    <a:pt x="1" y="347"/>
                  </a:cubicBezTo>
                  <a:lnTo>
                    <a:pt x="1" y="694"/>
                  </a:lnTo>
                  <a:lnTo>
                    <a:pt x="2238" y="694"/>
                  </a:lnTo>
                  <a:lnTo>
                    <a:pt x="2238" y="347"/>
                  </a:lnTo>
                  <a:cubicBezTo>
                    <a:pt x="2238" y="158"/>
                    <a:pt x="2080" y="0"/>
                    <a:pt x="18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77"/>
            <p:cNvSpPr/>
            <p:nvPr/>
          </p:nvSpPr>
          <p:spPr>
            <a:xfrm>
              <a:off x="-55987225" y="3746325"/>
              <a:ext cx="18150" cy="63825"/>
            </a:xfrm>
            <a:custGeom>
              <a:rect b="b" l="l" r="r" t="t"/>
              <a:pathLst>
                <a:path extrusionOk="0" h="2553" w="726">
                  <a:moveTo>
                    <a:pt x="726" y="0"/>
                  </a:moveTo>
                  <a:cubicBezTo>
                    <a:pt x="253" y="221"/>
                    <a:pt x="1" y="693"/>
                    <a:pt x="1" y="1260"/>
                  </a:cubicBezTo>
                  <a:cubicBezTo>
                    <a:pt x="1" y="1796"/>
                    <a:pt x="316" y="2269"/>
                    <a:pt x="726" y="2552"/>
                  </a:cubicBezTo>
                  <a:lnTo>
                    <a:pt x="7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77"/>
            <p:cNvSpPr/>
            <p:nvPr/>
          </p:nvSpPr>
          <p:spPr>
            <a:xfrm>
              <a:off x="-55725725"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3" name="Google Shape;6803;p77"/>
          <p:cNvGrpSpPr/>
          <p:nvPr/>
        </p:nvGrpSpPr>
        <p:grpSpPr>
          <a:xfrm>
            <a:off x="7090027" y="2276817"/>
            <a:ext cx="358999" cy="358999"/>
            <a:chOff x="-55988800" y="3982600"/>
            <a:chExt cx="319025" cy="319025"/>
          </a:xfrm>
        </p:grpSpPr>
        <p:sp>
          <p:nvSpPr>
            <p:cNvPr id="6804" name="Google Shape;6804;p77"/>
            <p:cNvSpPr/>
            <p:nvPr/>
          </p:nvSpPr>
          <p:spPr>
            <a:xfrm>
              <a:off x="-55791875" y="3982600"/>
              <a:ext cx="102400" cy="102425"/>
            </a:xfrm>
            <a:custGeom>
              <a:rect b="b" l="l" r="r" t="t"/>
              <a:pathLst>
                <a:path extrusionOk="0" h="4097" w="4096">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77"/>
            <p:cNvSpPr/>
            <p:nvPr/>
          </p:nvSpPr>
          <p:spPr>
            <a:xfrm>
              <a:off x="-55969100" y="3982600"/>
              <a:ext cx="102400" cy="102425"/>
            </a:xfrm>
            <a:custGeom>
              <a:rect b="b" l="l" r="r" t="t"/>
              <a:pathLst>
                <a:path extrusionOk="0" h="4097" w="4096">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77"/>
            <p:cNvSpPr/>
            <p:nvPr/>
          </p:nvSpPr>
          <p:spPr>
            <a:xfrm>
              <a:off x="-55819450" y="4021200"/>
              <a:ext cx="92950" cy="92175"/>
            </a:xfrm>
            <a:custGeom>
              <a:rect b="b" l="l" r="r" t="t"/>
              <a:pathLst>
                <a:path extrusionOk="0" h="3687" w="3718">
                  <a:moveTo>
                    <a:pt x="32" y="0"/>
                  </a:moveTo>
                  <a:lnTo>
                    <a:pt x="32" y="1103"/>
                  </a:lnTo>
                  <a:cubicBezTo>
                    <a:pt x="1" y="2521"/>
                    <a:pt x="1198" y="3686"/>
                    <a:pt x="2615" y="3686"/>
                  </a:cubicBezTo>
                  <a:lnTo>
                    <a:pt x="3718" y="3686"/>
                  </a:lnTo>
                  <a:cubicBezTo>
                    <a:pt x="3529" y="1733"/>
                    <a:pt x="1985" y="158"/>
                    <a:pt x="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77"/>
            <p:cNvSpPr/>
            <p:nvPr/>
          </p:nvSpPr>
          <p:spPr>
            <a:xfrm>
              <a:off x="-55930500" y="4021200"/>
              <a:ext cx="92950" cy="92175"/>
            </a:xfrm>
            <a:custGeom>
              <a:rect b="b" l="l" r="r" t="t"/>
              <a:pathLst>
                <a:path extrusionOk="0" h="3687" w="3718">
                  <a:moveTo>
                    <a:pt x="3718" y="0"/>
                  </a:moveTo>
                  <a:cubicBezTo>
                    <a:pt x="1733" y="158"/>
                    <a:pt x="158" y="1733"/>
                    <a:pt x="0" y="3686"/>
                  </a:cubicBezTo>
                  <a:lnTo>
                    <a:pt x="1103" y="3686"/>
                  </a:lnTo>
                  <a:cubicBezTo>
                    <a:pt x="2552" y="3686"/>
                    <a:pt x="3718" y="2521"/>
                    <a:pt x="3718" y="1103"/>
                  </a:cubicBezTo>
                  <a:lnTo>
                    <a:pt x="37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77"/>
            <p:cNvSpPr/>
            <p:nvPr/>
          </p:nvSpPr>
          <p:spPr>
            <a:xfrm>
              <a:off x="-55988800" y="4086575"/>
              <a:ext cx="319025" cy="215050"/>
            </a:xfrm>
            <a:custGeom>
              <a:rect b="b" l="l" r="r" t="t"/>
              <a:pathLst>
                <a:path extrusionOk="0" h="8602" w="12761">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09" name="Google Shape;6809;p77"/>
          <p:cNvGrpSpPr/>
          <p:nvPr/>
        </p:nvGrpSpPr>
        <p:grpSpPr>
          <a:xfrm>
            <a:off x="5748546" y="2734774"/>
            <a:ext cx="356326" cy="358971"/>
            <a:chOff x="-54026025" y="3192625"/>
            <a:chExt cx="316650" cy="319000"/>
          </a:xfrm>
        </p:grpSpPr>
        <p:sp>
          <p:nvSpPr>
            <p:cNvPr id="6810" name="Google Shape;6810;p77"/>
            <p:cNvSpPr/>
            <p:nvPr/>
          </p:nvSpPr>
          <p:spPr>
            <a:xfrm>
              <a:off x="-54026025" y="3312350"/>
              <a:ext cx="18125" cy="63800"/>
            </a:xfrm>
            <a:custGeom>
              <a:rect b="b" l="l" r="r" t="t"/>
              <a:pathLst>
                <a:path extrusionOk="0" h="2552" w="725">
                  <a:moveTo>
                    <a:pt x="725" y="0"/>
                  </a:moveTo>
                  <a:cubicBezTo>
                    <a:pt x="315" y="189"/>
                    <a:pt x="0" y="693"/>
                    <a:pt x="0" y="1260"/>
                  </a:cubicBezTo>
                  <a:cubicBezTo>
                    <a:pt x="0" y="1796"/>
                    <a:pt x="315" y="2268"/>
                    <a:pt x="725" y="2552"/>
                  </a:cubicBezTo>
                  <a:lnTo>
                    <a:pt x="725" y="158"/>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77"/>
            <p:cNvSpPr/>
            <p:nvPr/>
          </p:nvSpPr>
          <p:spPr>
            <a:xfrm>
              <a:off x="-53890550" y="3192625"/>
              <a:ext cx="125250" cy="56725"/>
            </a:xfrm>
            <a:custGeom>
              <a:rect b="b" l="l" r="r" t="t"/>
              <a:pathLst>
                <a:path extrusionOk="0" h="2269" w="501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77"/>
            <p:cNvSpPr/>
            <p:nvPr/>
          </p:nvSpPr>
          <p:spPr>
            <a:xfrm>
              <a:off x="-53839375" y="3306025"/>
              <a:ext cx="55175" cy="55175"/>
            </a:xfrm>
            <a:custGeom>
              <a:rect b="b" l="l" r="r" t="t"/>
              <a:pathLst>
                <a:path extrusionOk="0" h="2207" w="2207">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77"/>
            <p:cNvSpPr/>
            <p:nvPr/>
          </p:nvSpPr>
          <p:spPr>
            <a:xfrm>
              <a:off x="-53950425" y="3306025"/>
              <a:ext cx="55150" cy="55175"/>
            </a:xfrm>
            <a:custGeom>
              <a:rect b="b" l="l" r="r" t="t"/>
              <a:pathLst>
                <a:path extrusionOk="0" h="2207" w="2206">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77"/>
            <p:cNvSpPr/>
            <p:nvPr/>
          </p:nvSpPr>
          <p:spPr>
            <a:xfrm>
              <a:off x="-53985075" y="3400950"/>
              <a:ext cx="236300" cy="110675"/>
            </a:xfrm>
            <a:custGeom>
              <a:rect b="b" l="l" r="r" t="t"/>
              <a:pathLst>
                <a:path extrusionOk="0" h="4427" w="9452">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77"/>
            <p:cNvSpPr/>
            <p:nvPr/>
          </p:nvSpPr>
          <p:spPr>
            <a:xfrm>
              <a:off x="-53986650" y="3342275"/>
              <a:ext cx="241025" cy="55150"/>
            </a:xfrm>
            <a:custGeom>
              <a:rect b="b" l="l" r="r" t="t"/>
              <a:pathLst>
                <a:path extrusionOk="0" h="2206" w="9641">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77"/>
            <p:cNvSpPr/>
            <p:nvPr/>
          </p:nvSpPr>
          <p:spPr>
            <a:xfrm>
              <a:off x="-53989000" y="3199700"/>
              <a:ext cx="241800" cy="123700"/>
            </a:xfrm>
            <a:custGeom>
              <a:rect b="b" l="l" r="r" t="t"/>
              <a:pathLst>
                <a:path extrusionOk="0" h="4948" w="9672">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77"/>
            <p:cNvSpPr/>
            <p:nvPr/>
          </p:nvSpPr>
          <p:spPr>
            <a:xfrm>
              <a:off x="-53728300" y="3310775"/>
              <a:ext cx="18925" cy="64600"/>
            </a:xfrm>
            <a:custGeom>
              <a:rect b="b" l="l" r="r" t="t"/>
              <a:pathLst>
                <a:path extrusionOk="0" h="2584" w="757">
                  <a:moveTo>
                    <a:pt x="0" y="0"/>
                  </a:moveTo>
                  <a:lnTo>
                    <a:pt x="0" y="158"/>
                  </a:lnTo>
                  <a:lnTo>
                    <a:pt x="0" y="2583"/>
                  </a:lnTo>
                  <a:cubicBezTo>
                    <a:pt x="441" y="2300"/>
                    <a:pt x="756" y="1827"/>
                    <a:pt x="756" y="1260"/>
                  </a:cubicBezTo>
                  <a:cubicBezTo>
                    <a:pt x="756" y="756"/>
                    <a:pt x="473"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18" name="Google Shape;6818;p77"/>
          <p:cNvGrpSpPr/>
          <p:nvPr/>
        </p:nvGrpSpPr>
        <p:grpSpPr>
          <a:xfrm>
            <a:off x="5768492" y="3205748"/>
            <a:ext cx="316434" cy="358099"/>
            <a:chOff x="-54007925" y="3584850"/>
            <a:chExt cx="281200" cy="318225"/>
          </a:xfrm>
        </p:grpSpPr>
        <p:sp>
          <p:nvSpPr>
            <p:cNvPr id="6819" name="Google Shape;6819;p77"/>
            <p:cNvSpPr/>
            <p:nvPr/>
          </p:nvSpPr>
          <p:spPr>
            <a:xfrm>
              <a:off x="-53943325" y="3716375"/>
              <a:ext cx="151250" cy="18950"/>
            </a:xfrm>
            <a:custGeom>
              <a:rect b="b" l="l" r="r" t="t"/>
              <a:pathLst>
                <a:path extrusionOk="0" h="758" w="6050">
                  <a:moveTo>
                    <a:pt x="0" y="1"/>
                  </a:moveTo>
                  <a:cubicBezTo>
                    <a:pt x="441" y="474"/>
                    <a:pt x="1040" y="757"/>
                    <a:pt x="1702" y="757"/>
                  </a:cubicBezTo>
                  <a:lnTo>
                    <a:pt x="4348" y="757"/>
                  </a:lnTo>
                  <a:cubicBezTo>
                    <a:pt x="5041" y="757"/>
                    <a:pt x="5608" y="474"/>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77"/>
            <p:cNvSpPr/>
            <p:nvPr/>
          </p:nvSpPr>
          <p:spPr>
            <a:xfrm>
              <a:off x="-53970100" y="3679375"/>
              <a:ext cx="205575" cy="18125"/>
            </a:xfrm>
            <a:custGeom>
              <a:rect b="b" l="l" r="r" t="t"/>
              <a:pathLst>
                <a:path extrusionOk="0" h="725" w="8223">
                  <a:moveTo>
                    <a:pt x="0" y="0"/>
                  </a:moveTo>
                  <a:lnTo>
                    <a:pt x="0" y="725"/>
                  </a:lnTo>
                  <a:lnTo>
                    <a:pt x="8223" y="725"/>
                  </a:lnTo>
                  <a:lnTo>
                    <a:pt x="82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77"/>
            <p:cNvSpPr/>
            <p:nvPr/>
          </p:nvSpPr>
          <p:spPr>
            <a:xfrm>
              <a:off x="-53970100" y="3715600"/>
              <a:ext cx="204800" cy="187475"/>
            </a:xfrm>
            <a:custGeom>
              <a:rect b="b" l="l" r="r" t="t"/>
              <a:pathLst>
                <a:path extrusionOk="0" h="7499" w="8192">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77"/>
            <p:cNvSpPr/>
            <p:nvPr/>
          </p:nvSpPr>
          <p:spPr>
            <a:xfrm>
              <a:off x="-54007125" y="3584850"/>
              <a:ext cx="278825" cy="74850"/>
            </a:xfrm>
            <a:custGeom>
              <a:rect b="b" l="l" r="r" t="t"/>
              <a:pathLst>
                <a:path extrusionOk="0" h="2994" w="11153">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77"/>
            <p:cNvSpPr/>
            <p:nvPr/>
          </p:nvSpPr>
          <p:spPr>
            <a:xfrm>
              <a:off x="-54007925"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77"/>
            <p:cNvSpPr/>
            <p:nvPr/>
          </p:nvSpPr>
          <p:spPr>
            <a:xfrm>
              <a:off x="-53745625" y="3740025"/>
              <a:ext cx="18900" cy="64600"/>
            </a:xfrm>
            <a:custGeom>
              <a:rect b="b" l="l" r="r" t="t"/>
              <a:pathLst>
                <a:path extrusionOk="0" h="2584" w="756">
                  <a:moveTo>
                    <a:pt x="0" y="0"/>
                  </a:moveTo>
                  <a:lnTo>
                    <a:pt x="0" y="2584"/>
                  </a:lnTo>
                  <a:cubicBezTo>
                    <a:pt x="441" y="2300"/>
                    <a:pt x="756" y="1827"/>
                    <a:pt x="756" y="1260"/>
                  </a:cubicBezTo>
                  <a:cubicBezTo>
                    <a:pt x="693" y="725"/>
                    <a:pt x="441"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25" name="Google Shape;6825;p77"/>
          <p:cNvGrpSpPr/>
          <p:nvPr/>
        </p:nvGrpSpPr>
        <p:grpSpPr>
          <a:xfrm>
            <a:off x="5768492" y="3667633"/>
            <a:ext cx="316434" cy="358914"/>
            <a:chOff x="-54007925" y="3975575"/>
            <a:chExt cx="281200" cy="318950"/>
          </a:xfrm>
        </p:grpSpPr>
        <p:sp>
          <p:nvSpPr>
            <p:cNvPr id="6826" name="Google Shape;6826;p77"/>
            <p:cNvSpPr/>
            <p:nvPr/>
          </p:nvSpPr>
          <p:spPr>
            <a:xfrm>
              <a:off x="-53988225" y="3975575"/>
              <a:ext cx="244175" cy="142825"/>
            </a:xfrm>
            <a:custGeom>
              <a:rect b="b" l="l" r="r" t="t"/>
              <a:pathLst>
                <a:path extrusionOk="0" h="5713" w="9767">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77"/>
            <p:cNvSpPr/>
            <p:nvPr/>
          </p:nvSpPr>
          <p:spPr>
            <a:xfrm>
              <a:off x="-53970100" y="4100750"/>
              <a:ext cx="204800" cy="193775"/>
            </a:xfrm>
            <a:custGeom>
              <a:rect b="b" l="l" r="r" t="t"/>
              <a:pathLst>
                <a:path extrusionOk="0" h="7751" w="8192">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77"/>
            <p:cNvSpPr/>
            <p:nvPr/>
          </p:nvSpPr>
          <p:spPr>
            <a:xfrm>
              <a:off x="-53745625" y="4132250"/>
              <a:ext cx="18900" cy="63825"/>
            </a:xfrm>
            <a:custGeom>
              <a:rect b="b" l="l" r="r" t="t"/>
              <a:pathLst>
                <a:path extrusionOk="0" h="2553" w="756">
                  <a:moveTo>
                    <a:pt x="0" y="1"/>
                  </a:moveTo>
                  <a:lnTo>
                    <a:pt x="0" y="2552"/>
                  </a:lnTo>
                  <a:cubicBezTo>
                    <a:pt x="441" y="2269"/>
                    <a:pt x="756" y="1796"/>
                    <a:pt x="756" y="1261"/>
                  </a:cubicBezTo>
                  <a:cubicBezTo>
                    <a:pt x="693" y="694"/>
                    <a:pt x="441"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77"/>
            <p:cNvSpPr/>
            <p:nvPr/>
          </p:nvSpPr>
          <p:spPr>
            <a:xfrm>
              <a:off x="-54007925"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30" name="Google Shape;6830;p77"/>
          <p:cNvGrpSpPr/>
          <p:nvPr/>
        </p:nvGrpSpPr>
        <p:grpSpPr>
          <a:xfrm>
            <a:off x="8003359" y="2752104"/>
            <a:ext cx="274770" cy="358492"/>
            <a:chOff x="-52005775" y="3208025"/>
            <a:chExt cx="244175" cy="318575"/>
          </a:xfrm>
        </p:grpSpPr>
        <p:sp>
          <p:nvSpPr>
            <p:cNvPr id="6831" name="Google Shape;6831;p77"/>
            <p:cNvSpPr/>
            <p:nvPr/>
          </p:nvSpPr>
          <p:spPr>
            <a:xfrm>
              <a:off x="-51800200" y="3469850"/>
              <a:ext cx="38600" cy="56750"/>
            </a:xfrm>
            <a:custGeom>
              <a:rect b="b" l="l" r="r" t="t"/>
              <a:pathLst>
                <a:path extrusionOk="0" h="2270" w="1544">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77"/>
            <p:cNvSpPr/>
            <p:nvPr/>
          </p:nvSpPr>
          <p:spPr>
            <a:xfrm>
              <a:off x="-52005775" y="3208025"/>
              <a:ext cx="111875" cy="131900"/>
            </a:xfrm>
            <a:custGeom>
              <a:rect b="b" l="l" r="r" t="t"/>
              <a:pathLst>
                <a:path extrusionOk="0" h="5276" w="4475">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77"/>
            <p:cNvSpPr/>
            <p:nvPr/>
          </p:nvSpPr>
          <p:spPr>
            <a:xfrm>
              <a:off x="-51800200" y="3385575"/>
              <a:ext cx="37025" cy="37850"/>
            </a:xfrm>
            <a:custGeom>
              <a:rect b="b" l="l" r="r" t="t"/>
              <a:pathLst>
                <a:path extrusionOk="0" h="1514" w="1481">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77"/>
            <p:cNvSpPr/>
            <p:nvPr/>
          </p:nvSpPr>
          <p:spPr>
            <a:xfrm>
              <a:off x="-51800200" y="3348575"/>
              <a:ext cx="37025" cy="37025"/>
            </a:xfrm>
            <a:custGeom>
              <a:rect b="b" l="l" r="r" t="t"/>
              <a:pathLst>
                <a:path extrusionOk="0" h="1481" w="1481">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77"/>
            <p:cNvSpPr/>
            <p:nvPr/>
          </p:nvSpPr>
          <p:spPr>
            <a:xfrm>
              <a:off x="-51800200" y="3423400"/>
              <a:ext cx="37025" cy="37025"/>
            </a:xfrm>
            <a:custGeom>
              <a:rect b="b" l="l" r="r" t="t"/>
              <a:pathLst>
                <a:path extrusionOk="0" h="1481" w="1481">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77"/>
            <p:cNvSpPr/>
            <p:nvPr/>
          </p:nvSpPr>
          <p:spPr>
            <a:xfrm>
              <a:off x="-51875025" y="3208025"/>
              <a:ext cx="111850" cy="131125"/>
            </a:xfrm>
            <a:custGeom>
              <a:rect b="b" l="l" r="r" t="t"/>
              <a:pathLst>
                <a:path extrusionOk="0" h="5245" w="4474">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77"/>
            <p:cNvSpPr/>
            <p:nvPr/>
          </p:nvSpPr>
          <p:spPr>
            <a:xfrm>
              <a:off x="-52005000" y="3469850"/>
              <a:ext cx="38625" cy="56750"/>
            </a:xfrm>
            <a:custGeom>
              <a:rect b="b" l="l" r="r" t="t"/>
              <a:pathLst>
                <a:path extrusionOk="0" h="2270" w="1545">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77"/>
            <p:cNvSpPr/>
            <p:nvPr/>
          </p:nvSpPr>
          <p:spPr>
            <a:xfrm>
              <a:off x="-52005000" y="3423400"/>
              <a:ext cx="37050" cy="37025"/>
            </a:xfrm>
            <a:custGeom>
              <a:rect b="b" l="l" r="r" t="t"/>
              <a:pathLst>
                <a:path extrusionOk="0" h="1481" w="1482">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77"/>
            <p:cNvSpPr/>
            <p:nvPr/>
          </p:nvSpPr>
          <p:spPr>
            <a:xfrm>
              <a:off x="-52005000" y="3385575"/>
              <a:ext cx="37050" cy="37850"/>
            </a:xfrm>
            <a:custGeom>
              <a:rect b="b" l="l" r="r" t="t"/>
              <a:pathLst>
                <a:path extrusionOk="0" h="1514" w="1482">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77"/>
            <p:cNvSpPr/>
            <p:nvPr/>
          </p:nvSpPr>
          <p:spPr>
            <a:xfrm>
              <a:off x="-51957725" y="3298150"/>
              <a:ext cx="148100" cy="209550"/>
            </a:xfrm>
            <a:custGeom>
              <a:rect b="b" l="l" r="r" t="t"/>
              <a:pathLst>
                <a:path extrusionOk="0" h="8382" w="5924">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77"/>
            <p:cNvSpPr/>
            <p:nvPr/>
          </p:nvSpPr>
          <p:spPr>
            <a:xfrm>
              <a:off x="-52005000" y="3348575"/>
              <a:ext cx="37050" cy="37025"/>
            </a:xfrm>
            <a:custGeom>
              <a:rect b="b" l="l" r="r" t="t"/>
              <a:pathLst>
                <a:path extrusionOk="0" h="1481" w="1482">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2" name="Google Shape;6842;p77"/>
          <p:cNvGrpSpPr/>
          <p:nvPr/>
        </p:nvGrpSpPr>
        <p:grpSpPr>
          <a:xfrm>
            <a:off x="5309825" y="1380146"/>
            <a:ext cx="358099" cy="358099"/>
            <a:chOff x="-57568775" y="3198925"/>
            <a:chExt cx="318225" cy="318225"/>
          </a:xfrm>
        </p:grpSpPr>
        <p:sp>
          <p:nvSpPr>
            <p:cNvPr id="6843" name="Google Shape;6843;p77"/>
            <p:cNvSpPr/>
            <p:nvPr/>
          </p:nvSpPr>
          <p:spPr>
            <a:xfrm>
              <a:off x="-57530950" y="3373775"/>
              <a:ext cx="18125" cy="64600"/>
            </a:xfrm>
            <a:custGeom>
              <a:rect b="b" l="l" r="r" t="t"/>
              <a:pathLst>
                <a:path extrusionOk="0" h="2584" w="725">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77"/>
            <p:cNvSpPr/>
            <p:nvPr/>
          </p:nvSpPr>
          <p:spPr>
            <a:xfrm>
              <a:off x="-57568775" y="3406850"/>
              <a:ext cx="99275" cy="110300"/>
            </a:xfrm>
            <a:custGeom>
              <a:rect b="b" l="l" r="r" t="t"/>
              <a:pathLst>
                <a:path extrusionOk="0" h="4412" w="3971">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77"/>
            <p:cNvSpPr/>
            <p:nvPr/>
          </p:nvSpPr>
          <p:spPr>
            <a:xfrm>
              <a:off x="-57494725" y="3254850"/>
              <a:ext cx="207175" cy="262300"/>
            </a:xfrm>
            <a:custGeom>
              <a:rect b="b" l="l" r="r" t="t"/>
              <a:pathLst>
                <a:path extrusionOk="0" h="10492" w="8287">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77"/>
            <p:cNvSpPr/>
            <p:nvPr/>
          </p:nvSpPr>
          <p:spPr>
            <a:xfrm>
              <a:off x="-57269475" y="3372975"/>
              <a:ext cx="18925" cy="63825"/>
            </a:xfrm>
            <a:custGeom>
              <a:rect b="b" l="l" r="r" t="t"/>
              <a:pathLst>
                <a:path extrusionOk="0" h="2553" w="757">
                  <a:moveTo>
                    <a:pt x="1" y="1"/>
                  </a:moveTo>
                  <a:lnTo>
                    <a:pt x="1" y="2553"/>
                  </a:lnTo>
                  <a:cubicBezTo>
                    <a:pt x="442" y="2301"/>
                    <a:pt x="757" y="1828"/>
                    <a:pt x="757" y="1261"/>
                  </a:cubicBezTo>
                  <a:cubicBezTo>
                    <a:pt x="757" y="757"/>
                    <a:pt x="473"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77"/>
            <p:cNvSpPr/>
            <p:nvPr/>
          </p:nvSpPr>
          <p:spPr>
            <a:xfrm>
              <a:off x="-57436450" y="3198925"/>
              <a:ext cx="185900" cy="154400"/>
            </a:xfrm>
            <a:custGeom>
              <a:rect b="b" l="l" r="r" t="t"/>
              <a:pathLst>
                <a:path extrusionOk="0" h="6176" w="7436">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77"/>
            <p:cNvSpPr/>
            <p:nvPr/>
          </p:nvSpPr>
          <p:spPr>
            <a:xfrm>
              <a:off x="-57532525" y="3215450"/>
              <a:ext cx="77975" cy="148900"/>
            </a:xfrm>
            <a:custGeom>
              <a:rect b="b" l="l" r="r" t="t"/>
              <a:pathLst>
                <a:path extrusionOk="0" h="5956" w="3119">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49" name="Google Shape;6849;p77"/>
          <p:cNvGrpSpPr/>
          <p:nvPr/>
        </p:nvGrpSpPr>
        <p:grpSpPr>
          <a:xfrm>
            <a:off x="5331543" y="1835446"/>
            <a:ext cx="314662" cy="358099"/>
            <a:chOff x="-57549075" y="3590375"/>
            <a:chExt cx="279625" cy="318225"/>
          </a:xfrm>
        </p:grpSpPr>
        <p:sp>
          <p:nvSpPr>
            <p:cNvPr id="6850" name="Google Shape;6850;p77"/>
            <p:cNvSpPr/>
            <p:nvPr/>
          </p:nvSpPr>
          <p:spPr>
            <a:xfrm>
              <a:off x="-57493150" y="3777825"/>
              <a:ext cx="167000" cy="74850"/>
            </a:xfrm>
            <a:custGeom>
              <a:rect b="b" l="l" r="r" t="t"/>
              <a:pathLst>
                <a:path extrusionOk="0" h="2994" w="668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77"/>
            <p:cNvSpPr/>
            <p:nvPr/>
          </p:nvSpPr>
          <p:spPr>
            <a:xfrm>
              <a:off x="-57478975" y="3647075"/>
              <a:ext cx="139425" cy="37050"/>
            </a:xfrm>
            <a:custGeom>
              <a:rect b="b" l="l" r="r" t="t"/>
              <a:pathLst>
                <a:path extrusionOk="0" h="1482" w="5577">
                  <a:moveTo>
                    <a:pt x="2804" y="1"/>
                  </a:moveTo>
                  <a:cubicBezTo>
                    <a:pt x="1639" y="1"/>
                    <a:pt x="599" y="568"/>
                    <a:pt x="1" y="1481"/>
                  </a:cubicBezTo>
                  <a:lnTo>
                    <a:pt x="5577" y="1481"/>
                  </a:lnTo>
                  <a:cubicBezTo>
                    <a:pt x="4947" y="568"/>
                    <a:pt x="3939" y="1"/>
                    <a:pt x="28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77"/>
            <p:cNvSpPr/>
            <p:nvPr/>
          </p:nvSpPr>
          <p:spPr>
            <a:xfrm>
              <a:off x="-57493950" y="3703775"/>
              <a:ext cx="168575" cy="55175"/>
            </a:xfrm>
            <a:custGeom>
              <a:rect b="b" l="l" r="r" t="t"/>
              <a:pathLst>
                <a:path extrusionOk="0" h="2207" w="6743">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77"/>
            <p:cNvSpPr/>
            <p:nvPr/>
          </p:nvSpPr>
          <p:spPr>
            <a:xfrm>
              <a:off x="-57549075" y="3590375"/>
              <a:ext cx="279625" cy="318225"/>
            </a:xfrm>
            <a:custGeom>
              <a:rect b="b" l="l" r="r" t="t"/>
              <a:pathLst>
                <a:path extrusionOk="0" h="12729" w="11185">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4" name="Google Shape;6854;p77"/>
          <p:cNvGrpSpPr/>
          <p:nvPr/>
        </p:nvGrpSpPr>
        <p:grpSpPr>
          <a:xfrm>
            <a:off x="5323740" y="2276817"/>
            <a:ext cx="359871" cy="359871"/>
            <a:chOff x="-57570350" y="3982600"/>
            <a:chExt cx="319800" cy="319800"/>
          </a:xfrm>
        </p:grpSpPr>
        <p:sp>
          <p:nvSpPr>
            <p:cNvPr id="6855" name="Google Shape;6855;p77"/>
            <p:cNvSpPr/>
            <p:nvPr/>
          </p:nvSpPr>
          <p:spPr>
            <a:xfrm>
              <a:off x="-57570350" y="4033000"/>
              <a:ext cx="319800" cy="269400"/>
            </a:xfrm>
            <a:custGeom>
              <a:rect b="b" l="l" r="r" t="t"/>
              <a:pathLst>
                <a:path extrusionOk="0" h="10776" w="12792">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77"/>
            <p:cNvSpPr/>
            <p:nvPr/>
          </p:nvSpPr>
          <p:spPr>
            <a:xfrm>
              <a:off x="-57493150" y="4151150"/>
              <a:ext cx="55150" cy="36250"/>
            </a:xfrm>
            <a:custGeom>
              <a:rect b="b" l="l" r="r" t="t"/>
              <a:pathLst>
                <a:path extrusionOk="0" h="1450" w="2206">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77"/>
            <p:cNvSpPr/>
            <p:nvPr/>
          </p:nvSpPr>
          <p:spPr>
            <a:xfrm>
              <a:off x="-57381300" y="4151150"/>
              <a:ext cx="55925" cy="36250"/>
            </a:xfrm>
            <a:custGeom>
              <a:rect b="b" l="l" r="r" t="t"/>
              <a:pathLst>
                <a:path extrusionOk="0" h="1450" w="2237">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77"/>
            <p:cNvSpPr/>
            <p:nvPr/>
          </p:nvSpPr>
          <p:spPr>
            <a:xfrm>
              <a:off x="-57442750" y="3982600"/>
              <a:ext cx="65400" cy="93750"/>
            </a:xfrm>
            <a:custGeom>
              <a:rect b="b" l="l" r="r" t="t"/>
              <a:pathLst>
                <a:path extrusionOk="0" h="3750" w="2616">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59" name="Google Shape;6859;p77"/>
          <p:cNvGrpSpPr/>
          <p:nvPr/>
        </p:nvGrpSpPr>
        <p:grpSpPr>
          <a:xfrm>
            <a:off x="7538779" y="1379246"/>
            <a:ext cx="314662" cy="358999"/>
            <a:chOff x="-55576850" y="3198125"/>
            <a:chExt cx="279625" cy="319025"/>
          </a:xfrm>
        </p:grpSpPr>
        <p:sp>
          <p:nvSpPr>
            <p:cNvPr id="6860" name="Google Shape;6860;p77"/>
            <p:cNvSpPr/>
            <p:nvPr/>
          </p:nvSpPr>
          <p:spPr>
            <a:xfrm>
              <a:off x="-55576850" y="3335975"/>
              <a:ext cx="18900" cy="63825"/>
            </a:xfrm>
            <a:custGeom>
              <a:rect b="b" l="l" r="r" t="t"/>
              <a:pathLst>
                <a:path extrusionOk="0" h="2553" w="756">
                  <a:moveTo>
                    <a:pt x="756" y="0"/>
                  </a:moveTo>
                  <a:cubicBezTo>
                    <a:pt x="315" y="221"/>
                    <a:pt x="0" y="693"/>
                    <a:pt x="0" y="1260"/>
                  </a:cubicBezTo>
                  <a:cubicBezTo>
                    <a:pt x="0" y="1796"/>
                    <a:pt x="315" y="2269"/>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77"/>
            <p:cNvSpPr/>
            <p:nvPr/>
          </p:nvSpPr>
          <p:spPr>
            <a:xfrm>
              <a:off x="-55539850" y="3198125"/>
              <a:ext cx="206375" cy="99275"/>
            </a:xfrm>
            <a:custGeom>
              <a:rect b="b" l="l" r="r" t="t"/>
              <a:pathLst>
                <a:path extrusionOk="0" h="3971" w="8255">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77"/>
            <p:cNvSpPr/>
            <p:nvPr/>
          </p:nvSpPr>
          <p:spPr>
            <a:xfrm>
              <a:off x="-55539850" y="3275325"/>
              <a:ext cx="204800" cy="241825"/>
            </a:xfrm>
            <a:custGeom>
              <a:rect b="b" l="l" r="r" t="t"/>
              <a:pathLst>
                <a:path extrusionOk="0" h="9673" w="8192">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77"/>
            <p:cNvSpPr/>
            <p:nvPr/>
          </p:nvSpPr>
          <p:spPr>
            <a:xfrm>
              <a:off x="-55316150" y="3335975"/>
              <a:ext cx="18925" cy="63825"/>
            </a:xfrm>
            <a:custGeom>
              <a:rect b="b" l="l" r="r" t="t"/>
              <a:pathLst>
                <a:path extrusionOk="0" h="2553" w="757">
                  <a:moveTo>
                    <a:pt x="0" y="0"/>
                  </a:moveTo>
                  <a:lnTo>
                    <a:pt x="0" y="2552"/>
                  </a:lnTo>
                  <a:cubicBezTo>
                    <a:pt x="441" y="2269"/>
                    <a:pt x="756" y="1796"/>
                    <a:pt x="756" y="1260"/>
                  </a:cubicBezTo>
                  <a:cubicBezTo>
                    <a:pt x="756" y="693"/>
                    <a:pt x="473"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4" name="Google Shape;6864;p77"/>
          <p:cNvGrpSpPr/>
          <p:nvPr/>
        </p:nvGrpSpPr>
        <p:grpSpPr>
          <a:xfrm>
            <a:off x="7516174" y="1835221"/>
            <a:ext cx="359871" cy="358324"/>
            <a:chOff x="-55596550" y="3590175"/>
            <a:chExt cx="319800" cy="318425"/>
          </a:xfrm>
        </p:grpSpPr>
        <p:sp>
          <p:nvSpPr>
            <p:cNvPr id="6865" name="Google Shape;6865;p77"/>
            <p:cNvSpPr/>
            <p:nvPr/>
          </p:nvSpPr>
          <p:spPr>
            <a:xfrm>
              <a:off x="-55596550" y="3590175"/>
              <a:ext cx="319800" cy="112850"/>
            </a:xfrm>
            <a:custGeom>
              <a:rect b="b" l="l" r="r" t="t"/>
              <a:pathLst>
                <a:path extrusionOk="0" h="4514" w="12792">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77"/>
            <p:cNvSpPr/>
            <p:nvPr/>
          </p:nvSpPr>
          <p:spPr>
            <a:xfrm>
              <a:off x="-55539850" y="3721900"/>
              <a:ext cx="204800" cy="186700"/>
            </a:xfrm>
            <a:custGeom>
              <a:rect b="b" l="l" r="r" t="t"/>
              <a:pathLst>
                <a:path extrusionOk="0" h="7468" w="8192">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77"/>
            <p:cNvSpPr/>
            <p:nvPr/>
          </p:nvSpPr>
          <p:spPr>
            <a:xfrm>
              <a:off x="-55316150" y="3726625"/>
              <a:ext cx="18925" cy="63825"/>
            </a:xfrm>
            <a:custGeom>
              <a:rect b="b" l="l" r="r" t="t"/>
              <a:pathLst>
                <a:path extrusionOk="0" h="2553" w="757">
                  <a:moveTo>
                    <a:pt x="0" y="1"/>
                  </a:moveTo>
                  <a:lnTo>
                    <a:pt x="0" y="2552"/>
                  </a:lnTo>
                  <a:cubicBezTo>
                    <a:pt x="441" y="2269"/>
                    <a:pt x="756" y="1796"/>
                    <a:pt x="756" y="1261"/>
                  </a:cubicBezTo>
                  <a:cubicBezTo>
                    <a:pt x="756" y="757"/>
                    <a:pt x="473"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77"/>
            <p:cNvSpPr/>
            <p:nvPr/>
          </p:nvSpPr>
          <p:spPr>
            <a:xfrm>
              <a:off x="-55576850" y="3727425"/>
              <a:ext cx="18900" cy="63800"/>
            </a:xfrm>
            <a:custGeom>
              <a:rect b="b" l="l" r="r" t="t"/>
              <a:pathLst>
                <a:path extrusionOk="0" h="2552"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69" name="Google Shape;6869;p77"/>
          <p:cNvGrpSpPr/>
          <p:nvPr/>
        </p:nvGrpSpPr>
        <p:grpSpPr>
          <a:xfrm>
            <a:off x="7531412" y="2276564"/>
            <a:ext cx="358999" cy="359252"/>
            <a:chOff x="-55595775" y="3982375"/>
            <a:chExt cx="319025" cy="319250"/>
          </a:xfrm>
        </p:grpSpPr>
        <p:sp>
          <p:nvSpPr>
            <p:cNvPr id="6870" name="Google Shape;6870;p77"/>
            <p:cNvSpPr/>
            <p:nvPr/>
          </p:nvSpPr>
          <p:spPr>
            <a:xfrm>
              <a:off x="-55441400" y="3982375"/>
              <a:ext cx="125250" cy="145175"/>
            </a:xfrm>
            <a:custGeom>
              <a:rect b="b" l="l" r="r" t="t"/>
              <a:pathLst>
                <a:path extrusionOk="0" h="5807" w="501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77"/>
            <p:cNvSpPr/>
            <p:nvPr/>
          </p:nvSpPr>
          <p:spPr>
            <a:xfrm>
              <a:off x="-55343725" y="4203125"/>
              <a:ext cx="66975" cy="41000"/>
            </a:xfrm>
            <a:custGeom>
              <a:rect b="b" l="l" r="r" t="t"/>
              <a:pathLst>
                <a:path extrusionOk="0" h="1640" w="2679">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77"/>
            <p:cNvSpPr/>
            <p:nvPr/>
          </p:nvSpPr>
          <p:spPr>
            <a:xfrm>
              <a:off x="-55557950" y="4019625"/>
              <a:ext cx="147300" cy="94525"/>
            </a:xfrm>
            <a:custGeom>
              <a:rect b="b" l="l" r="r" t="t"/>
              <a:pathLst>
                <a:path extrusionOk="0" h="3781" w="5892">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77"/>
            <p:cNvSpPr/>
            <p:nvPr/>
          </p:nvSpPr>
          <p:spPr>
            <a:xfrm>
              <a:off x="-55557950" y="4042450"/>
              <a:ext cx="206375" cy="259175"/>
            </a:xfrm>
            <a:custGeom>
              <a:rect b="b" l="l" r="r" t="t"/>
              <a:pathLst>
                <a:path extrusionOk="0" h="10367" w="8255">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77"/>
            <p:cNvSpPr/>
            <p:nvPr/>
          </p:nvSpPr>
          <p:spPr>
            <a:xfrm>
              <a:off x="-55335050" y="4136200"/>
              <a:ext cx="18900" cy="64600"/>
            </a:xfrm>
            <a:custGeom>
              <a:rect b="b" l="l" r="r" t="t"/>
              <a:pathLst>
                <a:path extrusionOk="0" h="2584" w="756">
                  <a:moveTo>
                    <a:pt x="0" y="0"/>
                  </a:moveTo>
                  <a:lnTo>
                    <a:pt x="0" y="2426"/>
                  </a:lnTo>
                  <a:lnTo>
                    <a:pt x="0" y="2583"/>
                  </a:lnTo>
                  <a:cubicBezTo>
                    <a:pt x="441" y="2331"/>
                    <a:pt x="756" y="1859"/>
                    <a:pt x="756" y="1292"/>
                  </a:cubicBezTo>
                  <a:cubicBezTo>
                    <a:pt x="756" y="756"/>
                    <a:pt x="441"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77"/>
            <p:cNvSpPr/>
            <p:nvPr/>
          </p:nvSpPr>
          <p:spPr>
            <a:xfrm>
              <a:off x="-55595775" y="4136975"/>
              <a:ext cx="18925" cy="65400"/>
            </a:xfrm>
            <a:custGeom>
              <a:rect b="b" l="l" r="r" t="t"/>
              <a:pathLst>
                <a:path extrusionOk="0" h="2616" w="757">
                  <a:moveTo>
                    <a:pt x="757" y="1"/>
                  </a:moveTo>
                  <a:cubicBezTo>
                    <a:pt x="284" y="284"/>
                    <a:pt x="1" y="757"/>
                    <a:pt x="1" y="1292"/>
                  </a:cubicBezTo>
                  <a:cubicBezTo>
                    <a:pt x="1"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76" name="Google Shape;6876;p77"/>
          <p:cNvGrpSpPr/>
          <p:nvPr/>
        </p:nvGrpSpPr>
        <p:grpSpPr>
          <a:xfrm>
            <a:off x="6188595" y="2734774"/>
            <a:ext cx="358999" cy="358099"/>
            <a:chOff x="-53635375" y="3192625"/>
            <a:chExt cx="319025" cy="318225"/>
          </a:xfrm>
        </p:grpSpPr>
        <p:sp>
          <p:nvSpPr>
            <p:cNvPr id="6877" name="Google Shape;6877;p77"/>
            <p:cNvSpPr/>
            <p:nvPr/>
          </p:nvSpPr>
          <p:spPr>
            <a:xfrm>
              <a:off x="-53560550" y="3342275"/>
              <a:ext cx="167000" cy="151250"/>
            </a:xfrm>
            <a:custGeom>
              <a:rect b="b" l="l" r="r" t="t"/>
              <a:pathLst>
                <a:path extrusionOk="0" h="6050" w="668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77"/>
            <p:cNvSpPr/>
            <p:nvPr/>
          </p:nvSpPr>
          <p:spPr>
            <a:xfrm>
              <a:off x="-53559750" y="3305250"/>
              <a:ext cx="168575" cy="18150"/>
            </a:xfrm>
            <a:custGeom>
              <a:rect b="b" l="l" r="r" t="t"/>
              <a:pathLst>
                <a:path extrusionOk="0" h="726" w="6743">
                  <a:moveTo>
                    <a:pt x="0" y="0"/>
                  </a:moveTo>
                  <a:lnTo>
                    <a:pt x="0" y="725"/>
                  </a:lnTo>
                  <a:lnTo>
                    <a:pt x="6742" y="725"/>
                  </a:lnTo>
                  <a:lnTo>
                    <a:pt x="67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77"/>
            <p:cNvSpPr/>
            <p:nvPr/>
          </p:nvSpPr>
          <p:spPr>
            <a:xfrm>
              <a:off x="-53635375" y="3192625"/>
              <a:ext cx="319025" cy="318225"/>
            </a:xfrm>
            <a:custGeom>
              <a:rect b="b" l="l" r="r" t="t"/>
              <a:pathLst>
                <a:path extrusionOk="0" h="12729" w="12761">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0" name="Google Shape;6880;p77"/>
          <p:cNvGrpSpPr/>
          <p:nvPr/>
        </p:nvGrpSpPr>
        <p:grpSpPr>
          <a:xfrm>
            <a:off x="6210763" y="3205748"/>
            <a:ext cx="314662" cy="358999"/>
            <a:chOff x="-53615675" y="3584850"/>
            <a:chExt cx="279625" cy="319025"/>
          </a:xfrm>
        </p:grpSpPr>
        <p:sp>
          <p:nvSpPr>
            <p:cNvPr id="6881" name="Google Shape;6881;p77"/>
            <p:cNvSpPr/>
            <p:nvPr/>
          </p:nvSpPr>
          <p:spPr>
            <a:xfrm>
              <a:off x="-53577075" y="3584850"/>
              <a:ext cx="204800" cy="319025"/>
            </a:xfrm>
            <a:custGeom>
              <a:rect b="b" l="l" r="r" t="t"/>
              <a:pathLst>
                <a:path extrusionOk="0" h="12761" w="8192">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77"/>
            <p:cNvSpPr/>
            <p:nvPr/>
          </p:nvSpPr>
          <p:spPr>
            <a:xfrm>
              <a:off x="-53615675" y="3739225"/>
              <a:ext cx="20500" cy="65400"/>
            </a:xfrm>
            <a:custGeom>
              <a:rect b="b" l="l" r="r" t="t"/>
              <a:pathLst>
                <a:path extrusionOk="0" h="2616" w="82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77"/>
            <p:cNvSpPr/>
            <p:nvPr/>
          </p:nvSpPr>
          <p:spPr>
            <a:xfrm>
              <a:off x="-53356550" y="3738450"/>
              <a:ext cx="20500" cy="64600"/>
            </a:xfrm>
            <a:custGeom>
              <a:rect b="b" l="l" r="r" t="t"/>
              <a:pathLst>
                <a:path extrusionOk="0" h="2584" w="82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84" name="Google Shape;6884;p77"/>
          <p:cNvGrpSpPr/>
          <p:nvPr/>
        </p:nvGrpSpPr>
        <p:grpSpPr>
          <a:xfrm>
            <a:off x="6188609" y="3668674"/>
            <a:ext cx="358971" cy="357874"/>
            <a:chOff x="-53634575" y="3976500"/>
            <a:chExt cx="319000" cy="318025"/>
          </a:xfrm>
        </p:grpSpPr>
        <p:sp>
          <p:nvSpPr>
            <p:cNvPr id="6885" name="Google Shape;6885;p77"/>
            <p:cNvSpPr/>
            <p:nvPr/>
          </p:nvSpPr>
          <p:spPr>
            <a:xfrm>
              <a:off x="-53634575" y="3976500"/>
              <a:ext cx="319000" cy="93550"/>
            </a:xfrm>
            <a:custGeom>
              <a:rect b="b" l="l" r="r" t="t"/>
              <a:pathLst>
                <a:path extrusionOk="0" h="3742" w="1276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77"/>
            <p:cNvSpPr/>
            <p:nvPr/>
          </p:nvSpPr>
          <p:spPr>
            <a:xfrm>
              <a:off x="-53614900" y="4163750"/>
              <a:ext cx="140225" cy="130775"/>
            </a:xfrm>
            <a:custGeom>
              <a:rect b="b" l="l" r="r" t="t"/>
              <a:pathLst>
                <a:path extrusionOk="0" h="5231" w="5609">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77"/>
            <p:cNvSpPr/>
            <p:nvPr/>
          </p:nvSpPr>
          <p:spPr>
            <a:xfrm>
              <a:off x="-53616475" y="4088925"/>
              <a:ext cx="126050" cy="74850"/>
            </a:xfrm>
            <a:custGeom>
              <a:rect b="b" l="l" r="r" t="t"/>
              <a:pathLst>
                <a:path extrusionOk="0" h="2994" w="5042">
                  <a:moveTo>
                    <a:pt x="1" y="1"/>
                  </a:moveTo>
                  <a:lnTo>
                    <a:pt x="1" y="2994"/>
                  </a:lnTo>
                  <a:cubicBezTo>
                    <a:pt x="32" y="2175"/>
                    <a:pt x="694" y="1481"/>
                    <a:pt x="1513" y="1481"/>
                  </a:cubicBezTo>
                  <a:lnTo>
                    <a:pt x="2521" y="1481"/>
                  </a:lnTo>
                  <a:cubicBezTo>
                    <a:pt x="3561" y="1481"/>
                    <a:pt x="4569" y="914"/>
                    <a:pt x="50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77"/>
            <p:cNvSpPr/>
            <p:nvPr/>
          </p:nvSpPr>
          <p:spPr>
            <a:xfrm>
              <a:off x="-53475475" y="4163750"/>
              <a:ext cx="139425" cy="130775"/>
            </a:xfrm>
            <a:custGeom>
              <a:rect b="b" l="l" r="r" t="t"/>
              <a:pathLst>
                <a:path extrusionOk="0" h="5231" w="5577">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77"/>
            <p:cNvSpPr/>
            <p:nvPr/>
          </p:nvSpPr>
          <p:spPr>
            <a:xfrm>
              <a:off x="-53559750" y="4100750"/>
              <a:ext cx="167775" cy="174875"/>
            </a:xfrm>
            <a:custGeom>
              <a:rect b="b" l="l" r="r" t="t"/>
              <a:pathLst>
                <a:path extrusionOk="0" h="6995" w="6711">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77"/>
            <p:cNvSpPr/>
            <p:nvPr/>
          </p:nvSpPr>
          <p:spPr>
            <a:xfrm>
              <a:off x="-53373875" y="4144850"/>
              <a:ext cx="18925" cy="37825"/>
            </a:xfrm>
            <a:custGeom>
              <a:rect b="b" l="l" r="r" t="t"/>
              <a:pathLst>
                <a:path extrusionOk="0" h="1513" w="757">
                  <a:moveTo>
                    <a:pt x="0" y="1"/>
                  </a:moveTo>
                  <a:lnTo>
                    <a:pt x="0" y="1513"/>
                  </a:lnTo>
                  <a:cubicBezTo>
                    <a:pt x="410" y="1513"/>
                    <a:pt x="757" y="1135"/>
                    <a:pt x="757" y="757"/>
                  </a:cubicBezTo>
                  <a:cubicBezTo>
                    <a:pt x="757" y="347"/>
                    <a:pt x="441" y="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77"/>
            <p:cNvSpPr/>
            <p:nvPr/>
          </p:nvSpPr>
          <p:spPr>
            <a:xfrm>
              <a:off x="-53596775" y="4144850"/>
              <a:ext cx="18125" cy="37825"/>
            </a:xfrm>
            <a:custGeom>
              <a:rect b="b" l="l" r="r" t="t"/>
              <a:pathLst>
                <a:path extrusionOk="0" h="1513" w="725">
                  <a:moveTo>
                    <a:pt x="725" y="1"/>
                  </a:moveTo>
                  <a:cubicBezTo>
                    <a:pt x="347" y="1"/>
                    <a:pt x="1" y="347"/>
                    <a:pt x="1" y="757"/>
                  </a:cubicBezTo>
                  <a:cubicBezTo>
                    <a:pt x="1" y="1135"/>
                    <a:pt x="347" y="1513"/>
                    <a:pt x="725" y="151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77"/>
            <p:cNvSpPr/>
            <p:nvPr/>
          </p:nvSpPr>
          <p:spPr>
            <a:xfrm>
              <a:off x="-53461300" y="4088925"/>
              <a:ext cx="125250" cy="74850"/>
            </a:xfrm>
            <a:custGeom>
              <a:rect b="b" l="l" r="r" t="t"/>
              <a:pathLst>
                <a:path extrusionOk="0" h="2994" w="5010">
                  <a:moveTo>
                    <a:pt x="0" y="1"/>
                  </a:moveTo>
                  <a:cubicBezTo>
                    <a:pt x="504" y="914"/>
                    <a:pt x="1450" y="1481"/>
                    <a:pt x="2521" y="1481"/>
                  </a:cubicBezTo>
                  <a:lnTo>
                    <a:pt x="3497" y="1481"/>
                  </a:lnTo>
                  <a:cubicBezTo>
                    <a:pt x="4348" y="1481"/>
                    <a:pt x="5010" y="2175"/>
                    <a:pt x="5010" y="2994"/>
                  </a:cubicBezTo>
                  <a:lnTo>
                    <a:pt x="501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893" name="Google Shape;6893;p77"/>
          <p:cNvGrpSpPr/>
          <p:nvPr/>
        </p:nvGrpSpPr>
        <p:grpSpPr>
          <a:xfrm>
            <a:off x="7983413" y="3211628"/>
            <a:ext cx="314662" cy="358436"/>
            <a:chOff x="-52023900" y="3590075"/>
            <a:chExt cx="279625" cy="318525"/>
          </a:xfrm>
        </p:grpSpPr>
        <p:sp>
          <p:nvSpPr>
            <p:cNvPr id="6894" name="Google Shape;6894;p77"/>
            <p:cNvSpPr/>
            <p:nvPr/>
          </p:nvSpPr>
          <p:spPr>
            <a:xfrm>
              <a:off x="-52005000" y="3611625"/>
              <a:ext cx="92175" cy="92175"/>
            </a:xfrm>
            <a:custGeom>
              <a:rect b="b" l="l" r="r" t="t"/>
              <a:pathLst>
                <a:path extrusionOk="0" h="3687" w="3687">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77"/>
            <p:cNvSpPr/>
            <p:nvPr/>
          </p:nvSpPr>
          <p:spPr>
            <a:xfrm>
              <a:off x="-51894725" y="3614000"/>
              <a:ext cx="121325" cy="106350"/>
            </a:xfrm>
            <a:custGeom>
              <a:rect b="b" l="l" r="r" t="t"/>
              <a:pathLst>
                <a:path extrusionOk="0" h="4254" w="4853">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77"/>
            <p:cNvSpPr/>
            <p:nvPr/>
          </p:nvSpPr>
          <p:spPr>
            <a:xfrm>
              <a:off x="-51838000" y="3590075"/>
              <a:ext cx="76400" cy="74350"/>
            </a:xfrm>
            <a:custGeom>
              <a:rect b="b" l="l" r="r" t="t"/>
              <a:pathLst>
                <a:path extrusionOk="0" h="2974" w="3056">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77"/>
            <p:cNvSpPr/>
            <p:nvPr/>
          </p:nvSpPr>
          <p:spPr>
            <a:xfrm>
              <a:off x="-51988450" y="3666775"/>
              <a:ext cx="204800" cy="241825"/>
            </a:xfrm>
            <a:custGeom>
              <a:rect b="b" l="l" r="r" t="t"/>
              <a:pathLst>
                <a:path extrusionOk="0" h="9673" w="8192">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77"/>
            <p:cNvSpPr/>
            <p:nvPr/>
          </p:nvSpPr>
          <p:spPr>
            <a:xfrm>
              <a:off x="-51893150" y="3797500"/>
              <a:ext cx="18150" cy="17375"/>
            </a:xfrm>
            <a:custGeom>
              <a:rect b="b" l="l" r="r" t="t"/>
              <a:pathLst>
                <a:path extrusionOk="0" h="695" w="726">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77"/>
            <p:cNvSpPr/>
            <p:nvPr/>
          </p:nvSpPr>
          <p:spPr>
            <a:xfrm>
              <a:off x="-51763200" y="3745525"/>
              <a:ext cx="18925" cy="63825"/>
            </a:xfrm>
            <a:custGeom>
              <a:rect b="b" l="l" r="r" t="t"/>
              <a:pathLst>
                <a:path extrusionOk="0" h="2553" w="757">
                  <a:moveTo>
                    <a:pt x="1" y="1"/>
                  </a:moveTo>
                  <a:lnTo>
                    <a:pt x="1" y="2553"/>
                  </a:lnTo>
                  <a:cubicBezTo>
                    <a:pt x="442" y="2269"/>
                    <a:pt x="757" y="1796"/>
                    <a:pt x="757" y="1229"/>
                  </a:cubicBezTo>
                  <a:cubicBezTo>
                    <a:pt x="757" y="725"/>
                    <a:pt x="442"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77"/>
            <p:cNvSpPr/>
            <p:nvPr/>
          </p:nvSpPr>
          <p:spPr>
            <a:xfrm>
              <a:off x="-52023900" y="3746325"/>
              <a:ext cx="18925" cy="63825"/>
            </a:xfrm>
            <a:custGeom>
              <a:rect b="b" l="l" r="r" t="t"/>
              <a:pathLst>
                <a:path extrusionOk="0" h="2553" w="757">
                  <a:moveTo>
                    <a:pt x="757" y="0"/>
                  </a:moveTo>
                  <a:cubicBezTo>
                    <a:pt x="316" y="221"/>
                    <a:pt x="1" y="693"/>
                    <a:pt x="1" y="1260"/>
                  </a:cubicBezTo>
                  <a:cubicBezTo>
                    <a:pt x="1" y="1796"/>
                    <a:pt x="316" y="2269"/>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1" name="Google Shape;6901;p77"/>
          <p:cNvGrpSpPr/>
          <p:nvPr/>
        </p:nvGrpSpPr>
        <p:grpSpPr>
          <a:xfrm>
            <a:off x="5746654" y="1380146"/>
            <a:ext cx="358971" cy="358971"/>
            <a:chOff x="-57173375" y="3198925"/>
            <a:chExt cx="319000" cy="319000"/>
          </a:xfrm>
        </p:grpSpPr>
        <p:sp>
          <p:nvSpPr>
            <p:cNvPr id="6902" name="Google Shape;6902;p77"/>
            <p:cNvSpPr/>
            <p:nvPr/>
          </p:nvSpPr>
          <p:spPr>
            <a:xfrm>
              <a:off x="-57120600" y="3237525"/>
              <a:ext cx="204800" cy="92825"/>
            </a:xfrm>
            <a:custGeom>
              <a:rect b="b" l="l" r="r" t="t"/>
              <a:pathLst>
                <a:path extrusionOk="0" h="3713" w="8192">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77"/>
            <p:cNvSpPr/>
            <p:nvPr/>
          </p:nvSpPr>
          <p:spPr>
            <a:xfrm>
              <a:off x="-57053650" y="3273750"/>
              <a:ext cx="70100" cy="74850"/>
            </a:xfrm>
            <a:custGeom>
              <a:rect b="b" l="l" r="r" t="t"/>
              <a:pathLst>
                <a:path extrusionOk="0" h="2994" w="2804">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77"/>
            <p:cNvSpPr/>
            <p:nvPr/>
          </p:nvSpPr>
          <p:spPr>
            <a:xfrm>
              <a:off x="-57058375" y="3198925"/>
              <a:ext cx="82700" cy="26800"/>
            </a:xfrm>
            <a:custGeom>
              <a:rect b="b" l="l" r="r" t="t"/>
              <a:pathLst>
                <a:path extrusionOk="0" h="1072" w="3308">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77"/>
            <p:cNvSpPr/>
            <p:nvPr/>
          </p:nvSpPr>
          <p:spPr>
            <a:xfrm>
              <a:off x="-57173375" y="3338325"/>
              <a:ext cx="319000" cy="179600"/>
            </a:xfrm>
            <a:custGeom>
              <a:rect b="b" l="l" r="r" t="t"/>
              <a:pathLst>
                <a:path extrusionOk="0" h="7184" w="1276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06" name="Google Shape;6906;p77"/>
          <p:cNvGrpSpPr/>
          <p:nvPr/>
        </p:nvGrpSpPr>
        <p:grpSpPr>
          <a:xfrm>
            <a:off x="5747541" y="1857587"/>
            <a:ext cx="357198" cy="314690"/>
            <a:chOff x="-57176525" y="3610050"/>
            <a:chExt cx="317425" cy="279650"/>
          </a:xfrm>
        </p:grpSpPr>
        <p:sp>
          <p:nvSpPr>
            <p:cNvPr id="6907" name="Google Shape;6907;p77"/>
            <p:cNvSpPr/>
            <p:nvPr/>
          </p:nvSpPr>
          <p:spPr>
            <a:xfrm>
              <a:off x="-57109575" y="3610050"/>
              <a:ext cx="181950" cy="56750"/>
            </a:xfrm>
            <a:custGeom>
              <a:rect b="b" l="l" r="r" t="t"/>
              <a:pathLst>
                <a:path extrusionOk="0" h="2270" w="7278">
                  <a:moveTo>
                    <a:pt x="3655" y="1"/>
                  </a:moveTo>
                  <a:cubicBezTo>
                    <a:pt x="2080" y="1"/>
                    <a:pt x="693" y="914"/>
                    <a:pt x="0" y="2269"/>
                  </a:cubicBezTo>
                  <a:lnTo>
                    <a:pt x="7278" y="2269"/>
                  </a:lnTo>
                  <a:cubicBezTo>
                    <a:pt x="6648" y="914"/>
                    <a:pt x="5262" y="1"/>
                    <a:pt x="36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77"/>
            <p:cNvSpPr/>
            <p:nvPr/>
          </p:nvSpPr>
          <p:spPr>
            <a:xfrm>
              <a:off x="-57120600" y="3684100"/>
              <a:ext cx="88225" cy="36375"/>
            </a:xfrm>
            <a:custGeom>
              <a:rect b="b" l="l" r="r" t="t"/>
              <a:pathLst>
                <a:path extrusionOk="0" h="1455" w="3529">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77"/>
            <p:cNvSpPr/>
            <p:nvPr/>
          </p:nvSpPr>
          <p:spPr>
            <a:xfrm>
              <a:off x="-57176525" y="3747100"/>
              <a:ext cx="28375" cy="67775"/>
            </a:xfrm>
            <a:custGeom>
              <a:rect b="b" l="l" r="r" t="t"/>
              <a:pathLst>
                <a:path extrusionOk="0" h="2711" w="1135">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77"/>
            <p:cNvSpPr/>
            <p:nvPr/>
          </p:nvSpPr>
          <p:spPr>
            <a:xfrm>
              <a:off x="-57139500" y="3743175"/>
              <a:ext cx="37825" cy="89025"/>
            </a:xfrm>
            <a:custGeom>
              <a:rect b="b" l="l" r="r" t="t"/>
              <a:pathLst>
                <a:path extrusionOk="0" h="3561" w="1513">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77"/>
            <p:cNvSpPr/>
            <p:nvPr/>
          </p:nvSpPr>
          <p:spPr>
            <a:xfrm>
              <a:off x="-57104075" y="3684875"/>
              <a:ext cx="244975" cy="204825"/>
            </a:xfrm>
            <a:custGeom>
              <a:rect b="b" l="l" r="r" t="t"/>
              <a:pathLst>
                <a:path extrusionOk="0" h="8193" w="9799">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2" name="Google Shape;6912;p77"/>
          <p:cNvGrpSpPr/>
          <p:nvPr/>
        </p:nvGrpSpPr>
        <p:grpSpPr>
          <a:xfrm>
            <a:off x="7957995" y="1380146"/>
            <a:ext cx="358099" cy="356326"/>
            <a:chOff x="-55202750" y="3198925"/>
            <a:chExt cx="318225" cy="316650"/>
          </a:xfrm>
        </p:grpSpPr>
        <p:sp>
          <p:nvSpPr>
            <p:cNvPr id="6913" name="Google Shape;6913;p77"/>
            <p:cNvSpPr/>
            <p:nvPr/>
          </p:nvSpPr>
          <p:spPr>
            <a:xfrm>
              <a:off x="-55130275" y="3293425"/>
              <a:ext cx="167775" cy="168575"/>
            </a:xfrm>
            <a:custGeom>
              <a:rect b="b" l="l" r="r" t="t"/>
              <a:pathLst>
                <a:path extrusionOk="0" h="6743" w="6711">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77"/>
            <p:cNvSpPr/>
            <p:nvPr/>
          </p:nvSpPr>
          <p:spPr>
            <a:xfrm>
              <a:off x="-55202750" y="3198925"/>
              <a:ext cx="318225" cy="316650"/>
            </a:xfrm>
            <a:custGeom>
              <a:rect b="b" l="l" r="r" t="t"/>
              <a:pathLst>
                <a:path extrusionOk="0" h="12666" w="12729">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15" name="Google Shape;6915;p77"/>
          <p:cNvGrpSpPr/>
          <p:nvPr/>
        </p:nvGrpSpPr>
        <p:grpSpPr>
          <a:xfrm>
            <a:off x="7968629" y="1835446"/>
            <a:ext cx="336830" cy="358099"/>
            <a:chOff x="-55194875" y="3590375"/>
            <a:chExt cx="299325" cy="318225"/>
          </a:xfrm>
        </p:grpSpPr>
        <p:sp>
          <p:nvSpPr>
            <p:cNvPr id="6916" name="Google Shape;6916;p77"/>
            <p:cNvSpPr/>
            <p:nvPr/>
          </p:nvSpPr>
          <p:spPr>
            <a:xfrm>
              <a:off x="-55194875" y="3667550"/>
              <a:ext cx="37050" cy="241050"/>
            </a:xfrm>
            <a:custGeom>
              <a:rect b="b" l="l" r="r" t="t"/>
              <a:pathLst>
                <a:path extrusionOk="0" h="9642" w="1482">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77"/>
            <p:cNvSpPr/>
            <p:nvPr/>
          </p:nvSpPr>
          <p:spPr>
            <a:xfrm>
              <a:off x="-55065700" y="3643925"/>
              <a:ext cx="132350" cy="40200"/>
            </a:xfrm>
            <a:custGeom>
              <a:rect b="b" l="l" r="r" t="t"/>
              <a:pathLst>
                <a:path extrusionOk="0" h="1608" w="5294">
                  <a:moveTo>
                    <a:pt x="5294" y="1"/>
                  </a:moveTo>
                  <a:lnTo>
                    <a:pt x="1" y="1607"/>
                  </a:lnTo>
                  <a:lnTo>
                    <a:pt x="5294" y="1607"/>
                  </a:lnTo>
                  <a:lnTo>
                    <a:pt x="5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77"/>
            <p:cNvSpPr/>
            <p:nvPr/>
          </p:nvSpPr>
          <p:spPr>
            <a:xfrm>
              <a:off x="-55138950" y="3703000"/>
              <a:ext cx="204800" cy="168575"/>
            </a:xfrm>
            <a:custGeom>
              <a:rect b="b" l="l" r="r" t="t"/>
              <a:pathLst>
                <a:path extrusionOk="0" h="6743" w="8192">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77"/>
            <p:cNvSpPr/>
            <p:nvPr/>
          </p:nvSpPr>
          <p:spPr>
            <a:xfrm>
              <a:off x="-55138950" y="3590375"/>
              <a:ext cx="204025" cy="92950"/>
            </a:xfrm>
            <a:custGeom>
              <a:rect b="b" l="l" r="r" t="t"/>
              <a:pathLst>
                <a:path extrusionOk="0" h="3718" w="8161">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77"/>
            <p:cNvSpPr/>
            <p:nvPr/>
          </p:nvSpPr>
          <p:spPr>
            <a:xfrm>
              <a:off x="-54914475" y="3688825"/>
              <a:ext cx="18925" cy="64600"/>
            </a:xfrm>
            <a:custGeom>
              <a:rect b="b" l="l" r="r" t="t"/>
              <a:pathLst>
                <a:path extrusionOk="0" h="2584" w="757">
                  <a:moveTo>
                    <a:pt x="1" y="0"/>
                  </a:moveTo>
                  <a:lnTo>
                    <a:pt x="1" y="2584"/>
                  </a:lnTo>
                  <a:cubicBezTo>
                    <a:pt x="442" y="2300"/>
                    <a:pt x="757" y="1828"/>
                    <a:pt x="757" y="1261"/>
                  </a:cubicBezTo>
                  <a:cubicBezTo>
                    <a:pt x="757" y="756"/>
                    <a:pt x="442" y="284"/>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1" name="Google Shape;6921;p77"/>
          <p:cNvGrpSpPr/>
          <p:nvPr/>
        </p:nvGrpSpPr>
        <p:grpSpPr>
          <a:xfrm>
            <a:off x="7973247" y="2277717"/>
            <a:ext cx="357198" cy="357198"/>
            <a:chOff x="-55203525" y="3983400"/>
            <a:chExt cx="317425" cy="317425"/>
          </a:xfrm>
        </p:grpSpPr>
        <p:sp>
          <p:nvSpPr>
            <p:cNvPr id="6922" name="Google Shape;6922;p77"/>
            <p:cNvSpPr/>
            <p:nvPr/>
          </p:nvSpPr>
          <p:spPr>
            <a:xfrm>
              <a:off x="-55147600" y="4094450"/>
              <a:ext cx="204800" cy="206375"/>
            </a:xfrm>
            <a:custGeom>
              <a:rect b="b" l="l" r="r" t="t"/>
              <a:pathLst>
                <a:path extrusionOk="0" h="8255" w="8192">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77"/>
            <p:cNvSpPr/>
            <p:nvPr/>
          </p:nvSpPr>
          <p:spPr>
            <a:xfrm>
              <a:off x="-55203525" y="4027500"/>
              <a:ext cx="317425" cy="196925"/>
            </a:xfrm>
            <a:custGeom>
              <a:rect b="b" l="l" r="r" t="t"/>
              <a:pathLst>
                <a:path extrusionOk="0" h="7877" w="12697">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77"/>
            <p:cNvSpPr/>
            <p:nvPr/>
          </p:nvSpPr>
          <p:spPr>
            <a:xfrm>
              <a:off x="-55128700" y="3983400"/>
              <a:ext cx="166200" cy="54350"/>
            </a:xfrm>
            <a:custGeom>
              <a:rect b="b" l="l" r="r" t="t"/>
              <a:pathLst>
                <a:path extrusionOk="0" h="2174" w="6648">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25" name="Google Shape;6925;p77"/>
          <p:cNvGrpSpPr/>
          <p:nvPr/>
        </p:nvGrpSpPr>
        <p:grpSpPr>
          <a:xfrm>
            <a:off x="6639727" y="2734774"/>
            <a:ext cx="335930" cy="358971"/>
            <a:chOff x="-53232900" y="3192625"/>
            <a:chExt cx="298525" cy="319000"/>
          </a:xfrm>
        </p:grpSpPr>
        <p:sp>
          <p:nvSpPr>
            <p:cNvPr id="6926" name="Google Shape;6926;p77"/>
            <p:cNvSpPr/>
            <p:nvPr/>
          </p:nvSpPr>
          <p:spPr>
            <a:xfrm>
              <a:off x="-52972975" y="3315500"/>
              <a:ext cx="37825" cy="55925"/>
            </a:xfrm>
            <a:custGeom>
              <a:rect b="b" l="l" r="r" t="t"/>
              <a:pathLst>
                <a:path extrusionOk="0" h="2237" w="1513">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77"/>
            <p:cNvSpPr/>
            <p:nvPr/>
          </p:nvSpPr>
          <p:spPr>
            <a:xfrm>
              <a:off x="-52978500" y="3259575"/>
              <a:ext cx="44125" cy="55950"/>
            </a:xfrm>
            <a:custGeom>
              <a:rect b="b" l="l" r="r" t="t"/>
              <a:pathLst>
                <a:path extrusionOk="0" h="2238" w="1765">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77"/>
            <p:cNvSpPr/>
            <p:nvPr/>
          </p:nvSpPr>
          <p:spPr>
            <a:xfrm>
              <a:off x="-53232900" y="3324950"/>
              <a:ext cx="242625" cy="55925"/>
            </a:xfrm>
            <a:custGeom>
              <a:rect b="b" l="l" r="r" t="t"/>
              <a:pathLst>
                <a:path extrusionOk="0" h="2237" w="9705">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77"/>
            <p:cNvSpPr/>
            <p:nvPr/>
          </p:nvSpPr>
          <p:spPr>
            <a:xfrm>
              <a:off x="-53232100" y="3399775"/>
              <a:ext cx="241825" cy="111850"/>
            </a:xfrm>
            <a:custGeom>
              <a:rect b="b" l="l" r="r" t="t"/>
              <a:pathLst>
                <a:path extrusionOk="0" h="4474" w="9673">
                  <a:moveTo>
                    <a:pt x="0" y="0"/>
                  </a:moveTo>
                  <a:cubicBezTo>
                    <a:pt x="158" y="2457"/>
                    <a:pt x="2269" y="4474"/>
                    <a:pt x="4821" y="4474"/>
                  </a:cubicBezTo>
                  <a:cubicBezTo>
                    <a:pt x="7372" y="4474"/>
                    <a:pt x="9452" y="2457"/>
                    <a:pt x="96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77"/>
            <p:cNvSpPr/>
            <p:nvPr/>
          </p:nvSpPr>
          <p:spPr>
            <a:xfrm>
              <a:off x="-53134450" y="3287125"/>
              <a:ext cx="44125" cy="18925"/>
            </a:xfrm>
            <a:custGeom>
              <a:rect b="b" l="l" r="r" t="t"/>
              <a:pathLst>
                <a:path extrusionOk="0" h="757" w="1765">
                  <a:moveTo>
                    <a:pt x="1" y="1"/>
                  </a:moveTo>
                  <a:lnTo>
                    <a:pt x="410" y="757"/>
                  </a:lnTo>
                  <a:lnTo>
                    <a:pt x="1419" y="757"/>
                  </a:lnTo>
                  <a:lnTo>
                    <a:pt x="17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77"/>
            <p:cNvSpPr/>
            <p:nvPr/>
          </p:nvSpPr>
          <p:spPr>
            <a:xfrm>
              <a:off x="-53232900" y="3287125"/>
              <a:ext cx="86675" cy="18925"/>
            </a:xfrm>
            <a:custGeom>
              <a:rect b="b" l="l" r="r" t="t"/>
              <a:pathLst>
                <a:path extrusionOk="0" h="757" w="3467">
                  <a:moveTo>
                    <a:pt x="127" y="1"/>
                  </a:moveTo>
                  <a:cubicBezTo>
                    <a:pt x="95" y="253"/>
                    <a:pt x="32" y="473"/>
                    <a:pt x="1" y="757"/>
                  </a:cubicBezTo>
                  <a:lnTo>
                    <a:pt x="3466" y="757"/>
                  </a:lnTo>
                  <a:lnTo>
                    <a:pt x="31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77"/>
            <p:cNvSpPr/>
            <p:nvPr/>
          </p:nvSpPr>
          <p:spPr>
            <a:xfrm>
              <a:off x="-53078525" y="3287125"/>
              <a:ext cx="86675" cy="18925"/>
            </a:xfrm>
            <a:custGeom>
              <a:rect b="b" l="l" r="r" t="t"/>
              <a:pathLst>
                <a:path extrusionOk="0" h="757" w="3467">
                  <a:moveTo>
                    <a:pt x="379" y="1"/>
                  </a:moveTo>
                  <a:lnTo>
                    <a:pt x="1" y="757"/>
                  </a:lnTo>
                  <a:lnTo>
                    <a:pt x="3466" y="757"/>
                  </a:lnTo>
                  <a:cubicBezTo>
                    <a:pt x="3466" y="536"/>
                    <a:pt x="3435" y="253"/>
                    <a:pt x="3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77"/>
            <p:cNvSpPr/>
            <p:nvPr/>
          </p:nvSpPr>
          <p:spPr>
            <a:xfrm>
              <a:off x="-53224225" y="3192625"/>
              <a:ext cx="223700" cy="74850"/>
            </a:xfrm>
            <a:custGeom>
              <a:rect b="b" l="l" r="r" t="t"/>
              <a:pathLst>
                <a:path extrusionOk="0" h="2994" w="8948">
                  <a:moveTo>
                    <a:pt x="4506" y="0"/>
                  </a:moveTo>
                  <a:cubicBezTo>
                    <a:pt x="2489" y="0"/>
                    <a:pt x="756" y="1260"/>
                    <a:pt x="0" y="2993"/>
                  </a:cubicBezTo>
                  <a:lnTo>
                    <a:pt x="8948" y="2993"/>
                  </a:lnTo>
                  <a:cubicBezTo>
                    <a:pt x="8255" y="1260"/>
                    <a:pt x="6522" y="0"/>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34" name="Google Shape;6934;p77"/>
          <p:cNvGrpSpPr/>
          <p:nvPr/>
        </p:nvGrpSpPr>
        <p:grpSpPr>
          <a:xfrm>
            <a:off x="6629093" y="3205748"/>
            <a:ext cx="357198" cy="356326"/>
            <a:chOff x="-53242350" y="3584850"/>
            <a:chExt cx="317425" cy="316650"/>
          </a:xfrm>
        </p:grpSpPr>
        <p:sp>
          <p:nvSpPr>
            <p:cNvPr id="6935" name="Google Shape;6935;p77"/>
            <p:cNvSpPr/>
            <p:nvPr/>
          </p:nvSpPr>
          <p:spPr>
            <a:xfrm>
              <a:off x="-53202975" y="3584850"/>
              <a:ext cx="237900" cy="98475"/>
            </a:xfrm>
            <a:custGeom>
              <a:rect b="b" l="l" r="r" t="t"/>
              <a:pathLst>
                <a:path extrusionOk="0" h="3939" w="9516">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77"/>
            <p:cNvSpPr/>
            <p:nvPr/>
          </p:nvSpPr>
          <p:spPr>
            <a:xfrm>
              <a:off x="-53242350" y="3711650"/>
              <a:ext cx="80350" cy="155975"/>
            </a:xfrm>
            <a:custGeom>
              <a:rect b="b" l="l" r="r" t="t"/>
              <a:pathLst>
                <a:path extrusionOk="0" h="6239" w="3214">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77"/>
            <p:cNvSpPr/>
            <p:nvPr/>
          </p:nvSpPr>
          <p:spPr>
            <a:xfrm>
              <a:off x="-53206125" y="3686850"/>
              <a:ext cx="243400" cy="84700"/>
            </a:xfrm>
            <a:custGeom>
              <a:rect b="b" l="l" r="r" t="t"/>
              <a:pathLst>
                <a:path extrusionOk="0" h="3388" w="9736">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77"/>
            <p:cNvSpPr/>
            <p:nvPr/>
          </p:nvSpPr>
          <p:spPr>
            <a:xfrm>
              <a:off x="-53186425" y="3775450"/>
              <a:ext cx="205600" cy="126050"/>
            </a:xfrm>
            <a:custGeom>
              <a:rect b="b" l="l" r="r" t="t"/>
              <a:pathLst>
                <a:path extrusionOk="0" h="5042" w="8224">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77"/>
            <p:cNvSpPr/>
            <p:nvPr/>
          </p:nvSpPr>
          <p:spPr>
            <a:xfrm>
              <a:off x="-52962725" y="3710875"/>
              <a:ext cx="37800" cy="95325"/>
            </a:xfrm>
            <a:custGeom>
              <a:rect b="b" l="l" r="r" t="t"/>
              <a:pathLst>
                <a:path extrusionOk="0" h="3813" w="1512">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0" name="Google Shape;6940;p77"/>
          <p:cNvGrpSpPr/>
          <p:nvPr/>
        </p:nvGrpSpPr>
        <p:grpSpPr>
          <a:xfrm>
            <a:off x="6650362" y="3668449"/>
            <a:ext cx="314662" cy="358999"/>
            <a:chOff x="-53224225" y="3976300"/>
            <a:chExt cx="279625" cy="319025"/>
          </a:xfrm>
        </p:grpSpPr>
        <p:sp>
          <p:nvSpPr>
            <p:cNvPr id="6941" name="Google Shape;6941;p77"/>
            <p:cNvSpPr/>
            <p:nvPr/>
          </p:nvSpPr>
          <p:spPr>
            <a:xfrm>
              <a:off x="-53224225" y="4132250"/>
              <a:ext cx="18925" cy="63825"/>
            </a:xfrm>
            <a:custGeom>
              <a:rect b="b" l="l" r="r" t="t"/>
              <a:pathLst>
                <a:path extrusionOk="0" h="2553" w="757">
                  <a:moveTo>
                    <a:pt x="756" y="1"/>
                  </a:moveTo>
                  <a:cubicBezTo>
                    <a:pt x="315" y="284"/>
                    <a:pt x="0" y="757"/>
                    <a:pt x="0" y="1292"/>
                  </a:cubicBezTo>
                  <a:cubicBezTo>
                    <a:pt x="0" y="1796"/>
                    <a:pt x="315" y="2269"/>
                    <a:pt x="756" y="2552"/>
                  </a:cubicBezTo>
                  <a:lnTo>
                    <a:pt x="756" y="2395"/>
                  </a:lnTo>
                  <a:lnTo>
                    <a:pt x="7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77"/>
            <p:cNvSpPr/>
            <p:nvPr/>
          </p:nvSpPr>
          <p:spPr>
            <a:xfrm>
              <a:off x="-53185625" y="4014900"/>
              <a:ext cx="204800" cy="117375"/>
            </a:xfrm>
            <a:custGeom>
              <a:rect b="b" l="l" r="r" t="t"/>
              <a:pathLst>
                <a:path extrusionOk="0" h="4695" w="8192">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77"/>
            <p:cNvSpPr/>
            <p:nvPr/>
          </p:nvSpPr>
          <p:spPr>
            <a:xfrm>
              <a:off x="-53187200" y="4110200"/>
              <a:ext cx="205575" cy="185125"/>
            </a:xfrm>
            <a:custGeom>
              <a:rect b="b" l="l" r="r" t="t"/>
              <a:pathLst>
                <a:path extrusionOk="0" h="7405" w="8223">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77"/>
            <p:cNvSpPr/>
            <p:nvPr/>
          </p:nvSpPr>
          <p:spPr>
            <a:xfrm>
              <a:off x="-53020225" y="4211800"/>
              <a:ext cx="74825" cy="83525"/>
            </a:xfrm>
            <a:custGeom>
              <a:rect b="b" l="l" r="r" t="t"/>
              <a:pathLst>
                <a:path extrusionOk="0" h="3341" w="2993">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77"/>
            <p:cNvSpPr/>
            <p:nvPr/>
          </p:nvSpPr>
          <p:spPr>
            <a:xfrm>
              <a:off x="-53224225" y="4211025"/>
              <a:ext cx="74850" cy="83500"/>
            </a:xfrm>
            <a:custGeom>
              <a:rect b="b" l="l" r="r" t="t"/>
              <a:pathLst>
                <a:path extrusionOk="0" h="3340" w="2994">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77"/>
            <p:cNvSpPr/>
            <p:nvPr/>
          </p:nvSpPr>
          <p:spPr>
            <a:xfrm>
              <a:off x="-52962725" y="4131475"/>
              <a:ext cx="18125" cy="63800"/>
            </a:xfrm>
            <a:custGeom>
              <a:rect b="b" l="l" r="r" t="t"/>
              <a:pathLst>
                <a:path extrusionOk="0" h="2552" w="725">
                  <a:moveTo>
                    <a:pt x="0" y="0"/>
                  </a:moveTo>
                  <a:lnTo>
                    <a:pt x="0" y="2394"/>
                  </a:lnTo>
                  <a:lnTo>
                    <a:pt x="0" y="2552"/>
                  </a:lnTo>
                  <a:cubicBezTo>
                    <a:pt x="410" y="2300"/>
                    <a:pt x="725" y="1827"/>
                    <a:pt x="725" y="1292"/>
                  </a:cubicBezTo>
                  <a:cubicBezTo>
                    <a:pt x="725" y="725"/>
                    <a:pt x="410"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77"/>
            <p:cNvSpPr/>
            <p:nvPr/>
          </p:nvSpPr>
          <p:spPr>
            <a:xfrm>
              <a:off x="-53125775" y="3976300"/>
              <a:ext cx="82725" cy="26800"/>
            </a:xfrm>
            <a:custGeom>
              <a:rect b="b" l="l" r="r" t="t"/>
              <a:pathLst>
                <a:path extrusionOk="0" h="1072" w="3309">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48" name="Google Shape;6948;p77"/>
          <p:cNvGrpSpPr/>
          <p:nvPr/>
        </p:nvGrpSpPr>
        <p:grpSpPr>
          <a:xfrm>
            <a:off x="7961258" y="3676129"/>
            <a:ext cx="358971" cy="358408"/>
            <a:chOff x="-52043575" y="3983125"/>
            <a:chExt cx="319000" cy="318500"/>
          </a:xfrm>
        </p:grpSpPr>
        <p:sp>
          <p:nvSpPr>
            <p:cNvPr id="6949" name="Google Shape;6949;p77"/>
            <p:cNvSpPr/>
            <p:nvPr/>
          </p:nvSpPr>
          <p:spPr>
            <a:xfrm>
              <a:off x="-52043575" y="3983200"/>
              <a:ext cx="55150" cy="105750"/>
            </a:xfrm>
            <a:custGeom>
              <a:rect b="b" l="l" r="r" t="t"/>
              <a:pathLst>
                <a:path extrusionOk="0" h="4230" w="2206">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77"/>
            <p:cNvSpPr/>
            <p:nvPr/>
          </p:nvSpPr>
          <p:spPr>
            <a:xfrm>
              <a:off x="-51985300" y="3983400"/>
              <a:ext cx="204800" cy="129975"/>
            </a:xfrm>
            <a:custGeom>
              <a:rect b="b" l="l" r="r" t="t"/>
              <a:pathLst>
                <a:path extrusionOk="0" h="5199" w="8192">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77"/>
            <p:cNvSpPr/>
            <p:nvPr/>
          </p:nvSpPr>
          <p:spPr>
            <a:xfrm>
              <a:off x="-51855350" y="3987325"/>
              <a:ext cx="74075" cy="89825"/>
            </a:xfrm>
            <a:custGeom>
              <a:rect b="b" l="l" r="r" t="t"/>
              <a:pathLst>
                <a:path extrusionOk="0" h="3593" w="2963">
                  <a:moveTo>
                    <a:pt x="1" y="1"/>
                  </a:moveTo>
                  <a:lnTo>
                    <a:pt x="1" y="3592"/>
                  </a:lnTo>
                  <a:lnTo>
                    <a:pt x="2962" y="3592"/>
                  </a:lnTo>
                  <a:cubicBezTo>
                    <a:pt x="2836" y="2647"/>
                    <a:pt x="2427" y="1733"/>
                    <a:pt x="1765" y="1009"/>
                  </a:cubicBezTo>
                  <a:cubicBezTo>
                    <a:pt x="1261" y="505"/>
                    <a:pt x="66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77"/>
            <p:cNvSpPr/>
            <p:nvPr/>
          </p:nvSpPr>
          <p:spPr>
            <a:xfrm>
              <a:off x="-51985300" y="3987325"/>
              <a:ext cx="74050" cy="89825"/>
            </a:xfrm>
            <a:custGeom>
              <a:rect b="b" l="l" r="r" t="t"/>
              <a:pathLst>
                <a:path extrusionOk="0" h="3593" w="2962">
                  <a:moveTo>
                    <a:pt x="2962" y="1"/>
                  </a:moveTo>
                  <a:cubicBezTo>
                    <a:pt x="1324" y="473"/>
                    <a:pt x="158" y="1891"/>
                    <a:pt x="1" y="3592"/>
                  </a:cubicBezTo>
                  <a:lnTo>
                    <a:pt x="2962" y="359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77"/>
            <p:cNvSpPr/>
            <p:nvPr/>
          </p:nvSpPr>
          <p:spPr>
            <a:xfrm>
              <a:off x="-51985300" y="4190350"/>
              <a:ext cx="204800" cy="111275"/>
            </a:xfrm>
            <a:custGeom>
              <a:rect b="b" l="l" r="r" t="t"/>
              <a:pathLst>
                <a:path extrusionOk="0" h="4451" w="8192">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77"/>
            <p:cNvSpPr/>
            <p:nvPr/>
          </p:nvSpPr>
          <p:spPr>
            <a:xfrm>
              <a:off x="-51985300" y="4133050"/>
              <a:ext cx="204800" cy="55925"/>
            </a:xfrm>
            <a:custGeom>
              <a:rect b="b" l="l" r="r" t="t"/>
              <a:pathLst>
                <a:path extrusionOk="0" h="2237" w="8192">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77"/>
            <p:cNvSpPr/>
            <p:nvPr/>
          </p:nvSpPr>
          <p:spPr>
            <a:xfrm>
              <a:off x="-51780525" y="3983125"/>
              <a:ext cx="55950" cy="105825"/>
            </a:xfrm>
            <a:custGeom>
              <a:rect b="b" l="l" r="r" t="t"/>
              <a:pathLst>
                <a:path extrusionOk="0" h="4233" w="2238">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77"/>
            <p:cNvSpPr/>
            <p:nvPr/>
          </p:nvSpPr>
          <p:spPr>
            <a:xfrm>
              <a:off x="-52023900" y="4139350"/>
              <a:ext cx="18925" cy="63800"/>
            </a:xfrm>
            <a:custGeom>
              <a:rect b="b" l="l" r="r" t="t"/>
              <a:pathLst>
                <a:path extrusionOk="0" h="2552" w="757">
                  <a:moveTo>
                    <a:pt x="757" y="0"/>
                  </a:moveTo>
                  <a:cubicBezTo>
                    <a:pt x="316" y="221"/>
                    <a:pt x="1" y="693"/>
                    <a:pt x="1" y="1260"/>
                  </a:cubicBezTo>
                  <a:cubicBezTo>
                    <a:pt x="1" y="1796"/>
                    <a:pt x="316" y="2268"/>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77"/>
            <p:cNvSpPr/>
            <p:nvPr/>
          </p:nvSpPr>
          <p:spPr>
            <a:xfrm>
              <a:off x="-51763200" y="4139350"/>
              <a:ext cx="18925" cy="63800"/>
            </a:xfrm>
            <a:custGeom>
              <a:rect b="b" l="l" r="r" t="t"/>
              <a:pathLst>
                <a:path extrusionOk="0" h="2552" w="757">
                  <a:moveTo>
                    <a:pt x="1" y="0"/>
                  </a:moveTo>
                  <a:lnTo>
                    <a:pt x="1" y="2552"/>
                  </a:lnTo>
                  <a:cubicBezTo>
                    <a:pt x="442" y="2268"/>
                    <a:pt x="757" y="1796"/>
                    <a:pt x="757" y="1260"/>
                  </a:cubicBezTo>
                  <a:cubicBezTo>
                    <a:pt x="757" y="693"/>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58" name="Google Shape;6958;p77"/>
          <p:cNvGrpSpPr/>
          <p:nvPr/>
        </p:nvGrpSpPr>
        <p:grpSpPr>
          <a:xfrm>
            <a:off x="6215199" y="1380146"/>
            <a:ext cx="314662" cy="358971"/>
            <a:chOff x="-56766175" y="3198925"/>
            <a:chExt cx="279625" cy="319000"/>
          </a:xfrm>
        </p:grpSpPr>
        <p:sp>
          <p:nvSpPr>
            <p:cNvPr id="6959" name="Google Shape;6959;p77"/>
            <p:cNvSpPr/>
            <p:nvPr/>
          </p:nvSpPr>
          <p:spPr>
            <a:xfrm>
              <a:off x="-56766175" y="3335975"/>
              <a:ext cx="18925" cy="63825"/>
            </a:xfrm>
            <a:custGeom>
              <a:rect b="b" l="l" r="r" t="t"/>
              <a:pathLst>
                <a:path extrusionOk="0" h="2553" w="757">
                  <a:moveTo>
                    <a:pt x="757" y="0"/>
                  </a:moveTo>
                  <a:cubicBezTo>
                    <a:pt x="316" y="221"/>
                    <a:pt x="1" y="693"/>
                    <a:pt x="1" y="1260"/>
                  </a:cubicBezTo>
                  <a:cubicBezTo>
                    <a:pt x="1" y="1796"/>
                    <a:pt x="316" y="2269"/>
                    <a:pt x="757" y="2552"/>
                  </a:cubicBezTo>
                  <a:lnTo>
                    <a:pt x="757" y="158"/>
                  </a:ln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77"/>
            <p:cNvSpPr/>
            <p:nvPr/>
          </p:nvSpPr>
          <p:spPr>
            <a:xfrm>
              <a:off x="-56747275" y="3198925"/>
              <a:ext cx="222925" cy="93750"/>
            </a:xfrm>
            <a:custGeom>
              <a:rect b="b" l="l" r="r" t="t"/>
              <a:pathLst>
                <a:path extrusionOk="0" h="3750" w="8917">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77"/>
            <p:cNvSpPr/>
            <p:nvPr/>
          </p:nvSpPr>
          <p:spPr>
            <a:xfrm>
              <a:off x="-56710250" y="3348575"/>
              <a:ext cx="55150" cy="55150"/>
            </a:xfrm>
            <a:custGeom>
              <a:rect b="b" l="l" r="r" t="t"/>
              <a:pathLst>
                <a:path extrusionOk="0" h="2206" w="2206">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77"/>
            <p:cNvSpPr/>
            <p:nvPr/>
          </p:nvSpPr>
          <p:spPr>
            <a:xfrm>
              <a:off x="-56597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77"/>
            <p:cNvSpPr/>
            <p:nvPr/>
          </p:nvSpPr>
          <p:spPr>
            <a:xfrm>
              <a:off x="-56727575" y="3376925"/>
              <a:ext cx="204800" cy="141000"/>
            </a:xfrm>
            <a:custGeom>
              <a:rect b="b" l="l" r="r" t="t"/>
              <a:pathLst>
                <a:path extrusionOk="0" h="5640" w="8192">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77"/>
            <p:cNvSpPr/>
            <p:nvPr/>
          </p:nvSpPr>
          <p:spPr>
            <a:xfrm>
              <a:off x="-56729150" y="3289500"/>
              <a:ext cx="204000" cy="87450"/>
            </a:xfrm>
            <a:custGeom>
              <a:rect b="b" l="l" r="r" t="t"/>
              <a:pathLst>
                <a:path extrusionOk="0" h="3498" w="816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77"/>
            <p:cNvSpPr/>
            <p:nvPr/>
          </p:nvSpPr>
          <p:spPr>
            <a:xfrm>
              <a:off x="-56505475" y="3335975"/>
              <a:ext cx="18925" cy="63825"/>
            </a:xfrm>
            <a:custGeom>
              <a:rect b="b" l="l" r="r" t="t"/>
              <a:pathLst>
                <a:path extrusionOk="0" h="2553" w="757">
                  <a:moveTo>
                    <a:pt x="1" y="0"/>
                  </a:moveTo>
                  <a:lnTo>
                    <a:pt x="1" y="2552"/>
                  </a:lnTo>
                  <a:cubicBezTo>
                    <a:pt x="442" y="2269"/>
                    <a:pt x="757" y="1796"/>
                    <a:pt x="757" y="1260"/>
                  </a:cubicBezTo>
                  <a:cubicBezTo>
                    <a:pt x="757" y="693"/>
                    <a:pt x="473"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66" name="Google Shape;6966;p77"/>
          <p:cNvGrpSpPr/>
          <p:nvPr/>
        </p:nvGrpSpPr>
        <p:grpSpPr>
          <a:xfrm>
            <a:off x="6214313" y="1835446"/>
            <a:ext cx="316434" cy="358099"/>
            <a:chOff x="-56766175" y="3590375"/>
            <a:chExt cx="281200" cy="318225"/>
          </a:xfrm>
        </p:grpSpPr>
        <p:sp>
          <p:nvSpPr>
            <p:cNvPr id="6967" name="Google Shape;6967;p77"/>
            <p:cNvSpPr/>
            <p:nvPr/>
          </p:nvSpPr>
          <p:spPr>
            <a:xfrm>
              <a:off x="-56766175" y="3632900"/>
              <a:ext cx="281200" cy="275700"/>
            </a:xfrm>
            <a:custGeom>
              <a:rect b="b" l="l" r="r" t="t"/>
              <a:pathLst>
                <a:path extrusionOk="0" h="11028" w="11248">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77"/>
            <p:cNvSpPr/>
            <p:nvPr/>
          </p:nvSpPr>
          <p:spPr>
            <a:xfrm>
              <a:off x="-56709475" y="3722700"/>
              <a:ext cx="167800" cy="153600"/>
            </a:xfrm>
            <a:custGeom>
              <a:rect b="b" l="l" r="r" t="t"/>
              <a:pathLst>
                <a:path extrusionOk="0" h="6144" w="6712">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77"/>
            <p:cNvSpPr/>
            <p:nvPr/>
          </p:nvSpPr>
          <p:spPr>
            <a:xfrm>
              <a:off x="-56654325" y="3833750"/>
              <a:ext cx="55150" cy="55950"/>
            </a:xfrm>
            <a:custGeom>
              <a:rect b="b" l="l" r="r" t="t"/>
              <a:pathLst>
                <a:path extrusionOk="0" h="2238" w="2206">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77"/>
            <p:cNvSpPr/>
            <p:nvPr/>
          </p:nvSpPr>
          <p:spPr>
            <a:xfrm>
              <a:off x="-56710250" y="3590375"/>
              <a:ext cx="167775" cy="74850"/>
            </a:xfrm>
            <a:custGeom>
              <a:rect b="b" l="l" r="r" t="t"/>
              <a:pathLst>
                <a:path extrusionOk="0" h="2994" w="6711">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1" name="Google Shape;6971;p77"/>
          <p:cNvGrpSpPr/>
          <p:nvPr/>
        </p:nvGrpSpPr>
        <p:grpSpPr>
          <a:xfrm>
            <a:off x="6251269" y="2276817"/>
            <a:ext cx="272126" cy="358099"/>
            <a:chOff x="-56747275" y="3982600"/>
            <a:chExt cx="241825" cy="318225"/>
          </a:xfrm>
        </p:grpSpPr>
        <p:sp>
          <p:nvSpPr>
            <p:cNvPr id="6972" name="Google Shape;6972;p77"/>
            <p:cNvSpPr/>
            <p:nvPr/>
          </p:nvSpPr>
          <p:spPr>
            <a:xfrm>
              <a:off x="-56635425" y="4076325"/>
              <a:ext cx="18125" cy="37050"/>
            </a:xfrm>
            <a:custGeom>
              <a:rect b="b" l="l" r="r" t="t"/>
              <a:pathLst>
                <a:path extrusionOk="0" h="1482" w="725">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77"/>
            <p:cNvSpPr/>
            <p:nvPr/>
          </p:nvSpPr>
          <p:spPr>
            <a:xfrm>
              <a:off x="-56618900" y="3991275"/>
              <a:ext cx="113450" cy="136250"/>
            </a:xfrm>
            <a:custGeom>
              <a:rect b="b" l="l" r="r" t="t"/>
              <a:pathLst>
                <a:path extrusionOk="0" h="5450" w="4538">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77"/>
            <p:cNvSpPr/>
            <p:nvPr/>
          </p:nvSpPr>
          <p:spPr>
            <a:xfrm>
              <a:off x="-56601550" y="4094450"/>
              <a:ext cx="31525" cy="19700"/>
            </a:xfrm>
            <a:custGeom>
              <a:rect b="b" l="l" r="r" t="t"/>
              <a:pathLst>
                <a:path extrusionOk="0" h="788" w="1261">
                  <a:moveTo>
                    <a:pt x="158" y="0"/>
                  </a:moveTo>
                  <a:lnTo>
                    <a:pt x="158" y="63"/>
                  </a:lnTo>
                  <a:cubicBezTo>
                    <a:pt x="158" y="315"/>
                    <a:pt x="95" y="567"/>
                    <a:pt x="0" y="788"/>
                  </a:cubicBezTo>
                  <a:lnTo>
                    <a:pt x="1260" y="788"/>
                  </a:lnTo>
                  <a:lnTo>
                    <a:pt x="1260" y="756"/>
                  </a:lnTo>
                  <a:lnTo>
                    <a:pt x="15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77"/>
            <p:cNvSpPr/>
            <p:nvPr/>
          </p:nvSpPr>
          <p:spPr>
            <a:xfrm>
              <a:off x="-56688200" y="4085775"/>
              <a:ext cx="37050" cy="27600"/>
            </a:xfrm>
            <a:custGeom>
              <a:rect b="b" l="l" r="r" t="t"/>
              <a:pathLst>
                <a:path extrusionOk="0" h="1104" w="1482">
                  <a:moveTo>
                    <a:pt x="1355" y="1"/>
                  </a:moveTo>
                  <a:lnTo>
                    <a:pt x="1" y="1103"/>
                  </a:lnTo>
                  <a:lnTo>
                    <a:pt x="1481" y="1103"/>
                  </a:lnTo>
                  <a:cubicBezTo>
                    <a:pt x="1418" y="883"/>
                    <a:pt x="1324" y="631"/>
                    <a:pt x="1324" y="347"/>
                  </a:cubicBezTo>
                  <a:cubicBezTo>
                    <a:pt x="1324" y="253"/>
                    <a:pt x="1324" y="127"/>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77"/>
            <p:cNvSpPr/>
            <p:nvPr/>
          </p:nvSpPr>
          <p:spPr>
            <a:xfrm>
              <a:off x="-56747275" y="3982600"/>
              <a:ext cx="189850" cy="143850"/>
            </a:xfrm>
            <a:custGeom>
              <a:rect b="b" l="l" r="r" t="t"/>
              <a:pathLst>
                <a:path extrusionOk="0" h="5754" w="7594">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77"/>
            <p:cNvSpPr/>
            <p:nvPr/>
          </p:nvSpPr>
          <p:spPr>
            <a:xfrm>
              <a:off x="-56654325" y="4217500"/>
              <a:ext cx="55150" cy="83325"/>
            </a:xfrm>
            <a:custGeom>
              <a:rect b="b" l="l" r="r" t="t"/>
              <a:pathLst>
                <a:path extrusionOk="0" h="3333" w="2206">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77"/>
            <p:cNvSpPr/>
            <p:nvPr/>
          </p:nvSpPr>
          <p:spPr>
            <a:xfrm>
              <a:off x="-56729150" y="4132250"/>
              <a:ext cx="204800" cy="157550"/>
            </a:xfrm>
            <a:custGeom>
              <a:rect b="b" l="l" r="r" t="t"/>
              <a:pathLst>
                <a:path extrusionOk="0" h="6302" w="8192">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79" name="Google Shape;6979;p77"/>
          <p:cNvGrpSpPr/>
          <p:nvPr/>
        </p:nvGrpSpPr>
        <p:grpSpPr>
          <a:xfrm>
            <a:off x="4859020" y="3219055"/>
            <a:ext cx="358999" cy="342991"/>
            <a:chOff x="-54812875" y="3596675"/>
            <a:chExt cx="319025" cy="304800"/>
          </a:xfrm>
        </p:grpSpPr>
        <p:sp>
          <p:nvSpPr>
            <p:cNvPr id="6980" name="Google Shape;6980;p77"/>
            <p:cNvSpPr/>
            <p:nvPr/>
          </p:nvSpPr>
          <p:spPr>
            <a:xfrm>
              <a:off x="-54812875" y="3607700"/>
              <a:ext cx="74850" cy="293775"/>
            </a:xfrm>
            <a:custGeom>
              <a:rect b="b" l="l" r="r" t="t"/>
              <a:pathLst>
                <a:path extrusionOk="0" h="11751" w="2994">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77"/>
            <p:cNvSpPr/>
            <p:nvPr/>
          </p:nvSpPr>
          <p:spPr>
            <a:xfrm>
              <a:off x="-54662425" y="3621875"/>
              <a:ext cx="18125" cy="61450"/>
            </a:xfrm>
            <a:custGeom>
              <a:rect b="b" l="l" r="r" t="t"/>
              <a:pathLst>
                <a:path extrusionOk="0" h="2458" w="725">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77"/>
            <p:cNvSpPr/>
            <p:nvPr/>
          </p:nvSpPr>
          <p:spPr>
            <a:xfrm>
              <a:off x="-54737250" y="3652600"/>
              <a:ext cx="66175" cy="37825"/>
            </a:xfrm>
            <a:custGeom>
              <a:rect b="b" l="l" r="r" t="t"/>
              <a:pathLst>
                <a:path extrusionOk="0" h="1513" w="2647">
                  <a:moveTo>
                    <a:pt x="0" y="0"/>
                  </a:moveTo>
                  <a:lnTo>
                    <a:pt x="599" y="1512"/>
                  </a:lnTo>
                  <a:lnTo>
                    <a:pt x="2647" y="1512"/>
                  </a:lnTo>
                  <a:cubicBezTo>
                    <a:pt x="2458" y="1103"/>
                    <a:pt x="2206" y="599"/>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77"/>
            <p:cNvSpPr/>
            <p:nvPr/>
          </p:nvSpPr>
          <p:spPr>
            <a:xfrm>
              <a:off x="-54568700" y="3608475"/>
              <a:ext cx="74850" cy="293000"/>
            </a:xfrm>
            <a:custGeom>
              <a:rect b="b" l="l" r="r" t="t"/>
              <a:pathLst>
                <a:path extrusionOk="0" h="11720" w="2994">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77"/>
            <p:cNvSpPr/>
            <p:nvPr/>
          </p:nvSpPr>
          <p:spPr>
            <a:xfrm>
              <a:off x="-54636450" y="3652600"/>
              <a:ext cx="66975" cy="37825"/>
            </a:xfrm>
            <a:custGeom>
              <a:rect b="b" l="l" r="r" t="t"/>
              <a:pathLst>
                <a:path extrusionOk="0" h="1513" w="2679">
                  <a:moveTo>
                    <a:pt x="411" y="0"/>
                  </a:moveTo>
                  <a:cubicBezTo>
                    <a:pt x="411" y="599"/>
                    <a:pt x="221" y="1103"/>
                    <a:pt x="1" y="1512"/>
                  </a:cubicBezTo>
                  <a:lnTo>
                    <a:pt x="2080" y="1512"/>
                  </a:lnTo>
                  <a:lnTo>
                    <a:pt x="2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77"/>
            <p:cNvSpPr/>
            <p:nvPr/>
          </p:nvSpPr>
          <p:spPr>
            <a:xfrm>
              <a:off x="-54760100" y="3596675"/>
              <a:ext cx="212675" cy="37025"/>
            </a:xfrm>
            <a:custGeom>
              <a:rect b="b" l="l" r="r" t="t"/>
              <a:pathLst>
                <a:path extrusionOk="0" h="1481" w="8507">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77"/>
            <p:cNvSpPr/>
            <p:nvPr/>
          </p:nvSpPr>
          <p:spPr>
            <a:xfrm>
              <a:off x="-54738050" y="3708500"/>
              <a:ext cx="169375" cy="186700"/>
            </a:xfrm>
            <a:custGeom>
              <a:rect b="b" l="l" r="r" t="t"/>
              <a:pathLst>
                <a:path extrusionOk="0" h="7468" w="6775">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987" name="Google Shape;6987;p77"/>
          <p:cNvSpPr/>
          <p:nvPr/>
        </p:nvSpPr>
        <p:spPr>
          <a:xfrm>
            <a:off x="5033910" y="3593325"/>
            <a:ext cx="8018" cy="900"/>
          </a:xfrm>
          <a:custGeom>
            <a:rect b="b" l="l" r="r" t="t"/>
            <a:pathLst>
              <a:path extrusionOk="0" h="32" w="285">
                <a:moveTo>
                  <a:pt x="1" y="0"/>
                </a:moveTo>
                <a:cubicBezTo>
                  <a:pt x="95" y="32"/>
                  <a:pt x="158" y="32"/>
                  <a:pt x="284" y="32"/>
                </a:cubicBezTo>
                <a:cubicBezTo>
                  <a:pt x="221" y="32"/>
                  <a:pt x="127"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77"/>
          <p:cNvSpPr/>
          <p:nvPr/>
        </p:nvSpPr>
        <p:spPr>
          <a:xfrm>
            <a:off x="5034361" y="3594198"/>
            <a:ext cx="7118" cy="928"/>
          </a:xfrm>
          <a:custGeom>
            <a:rect b="b" l="l" r="r" t="t"/>
            <a:pathLst>
              <a:path extrusionOk="0" h="33" w="253">
                <a:moveTo>
                  <a:pt x="253" y="1"/>
                </a:moveTo>
                <a:lnTo>
                  <a:pt x="253" y="1"/>
                </a:lnTo>
                <a:cubicBezTo>
                  <a:pt x="189" y="1"/>
                  <a:pt x="64" y="1"/>
                  <a:pt x="1" y="32"/>
                </a:cubicBezTo>
                <a:cubicBezTo>
                  <a:pt x="95" y="1"/>
                  <a:pt x="190" y="1"/>
                  <a:pt x="2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989" name="Google Shape;6989;p77"/>
          <p:cNvGrpSpPr/>
          <p:nvPr/>
        </p:nvGrpSpPr>
        <p:grpSpPr>
          <a:xfrm>
            <a:off x="4881188" y="3675538"/>
            <a:ext cx="314662" cy="358099"/>
            <a:chOff x="-54793175" y="3982600"/>
            <a:chExt cx="279625" cy="318225"/>
          </a:xfrm>
        </p:grpSpPr>
        <p:sp>
          <p:nvSpPr>
            <p:cNvPr id="6990" name="Google Shape;6990;p77"/>
            <p:cNvSpPr/>
            <p:nvPr/>
          </p:nvSpPr>
          <p:spPr>
            <a:xfrm>
              <a:off x="-54646675" y="3982600"/>
              <a:ext cx="113425" cy="111075"/>
            </a:xfrm>
            <a:custGeom>
              <a:rect b="b" l="l" r="r" t="t"/>
              <a:pathLst>
                <a:path extrusionOk="0" h="4443" w="4537">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77"/>
            <p:cNvSpPr/>
            <p:nvPr/>
          </p:nvSpPr>
          <p:spPr>
            <a:xfrm>
              <a:off x="-54644325" y="4003075"/>
              <a:ext cx="36250" cy="90600"/>
            </a:xfrm>
            <a:custGeom>
              <a:rect b="b" l="l" r="r" t="t"/>
              <a:pathLst>
                <a:path extrusionOk="0" h="3624" w="1450">
                  <a:moveTo>
                    <a:pt x="1" y="1"/>
                  </a:moveTo>
                  <a:lnTo>
                    <a:pt x="1" y="3624"/>
                  </a:lnTo>
                  <a:lnTo>
                    <a:pt x="1450" y="3624"/>
                  </a:lnTo>
                  <a:cubicBezTo>
                    <a:pt x="1419" y="1765"/>
                    <a:pt x="726" y="37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77"/>
            <p:cNvSpPr/>
            <p:nvPr/>
          </p:nvSpPr>
          <p:spPr>
            <a:xfrm>
              <a:off x="-54773475" y="3983400"/>
              <a:ext cx="113425" cy="111075"/>
            </a:xfrm>
            <a:custGeom>
              <a:rect b="b" l="l" r="r" t="t"/>
              <a:pathLst>
                <a:path extrusionOk="0" h="4443" w="4537">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77"/>
            <p:cNvSpPr/>
            <p:nvPr/>
          </p:nvSpPr>
          <p:spPr>
            <a:xfrm>
              <a:off x="-54699450" y="4003075"/>
              <a:ext cx="36250" cy="90600"/>
            </a:xfrm>
            <a:custGeom>
              <a:rect b="b" l="l" r="r" t="t"/>
              <a:pathLst>
                <a:path extrusionOk="0" h="3624" w="1450">
                  <a:moveTo>
                    <a:pt x="1450" y="1"/>
                  </a:moveTo>
                  <a:cubicBezTo>
                    <a:pt x="725" y="379"/>
                    <a:pt x="64" y="1765"/>
                    <a:pt x="1" y="3624"/>
                  </a:cubicBezTo>
                  <a:lnTo>
                    <a:pt x="1450" y="3624"/>
                  </a:lnTo>
                  <a:lnTo>
                    <a:pt x="14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77"/>
            <p:cNvSpPr/>
            <p:nvPr/>
          </p:nvSpPr>
          <p:spPr>
            <a:xfrm>
              <a:off x="-54756150" y="4112550"/>
              <a:ext cx="204800" cy="188275"/>
            </a:xfrm>
            <a:custGeom>
              <a:rect b="b" l="l" r="r" t="t"/>
              <a:pathLst>
                <a:path extrusionOk="0" h="7531" w="8192">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77"/>
            <p:cNvSpPr/>
            <p:nvPr/>
          </p:nvSpPr>
          <p:spPr>
            <a:xfrm>
              <a:off x="-54532475" y="4136975"/>
              <a:ext cx="18925" cy="63825"/>
            </a:xfrm>
            <a:custGeom>
              <a:rect b="b" l="l" r="r" t="t"/>
              <a:pathLst>
                <a:path extrusionOk="0" h="2553" w="757">
                  <a:moveTo>
                    <a:pt x="1" y="1"/>
                  </a:moveTo>
                  <a:lnTo>
                    <a:pt x="1" y="2552"/>
                  </a:lnTo>
                  <a:cubicBezTo>
                    <a:pt x="442" y="2300"/>
                    <a:pt x="757" y="1828"/>
                    <a:pt x="757" y="1261"/>
                  </a:cubicBezTo>
                  <a:cubicBezTo>
                    <a:pt x="757" y="757"/>
                    <a:pt x="442" y="284"/>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77"/>
            <p:cNvSpPr/>
            <p:nvPr/>
          </p:nvSpPr>
          <p:spPr>
            <a:xfrm>
              <a:off x="-54793175" y="4136975"/>
              <a:ext cx="18925" cy="65400"/>
            </a:xfrm>
            <a:custGeom>
              <a:rect b="b" l="l" r="r" t="t"/>
              <a:pathLst>
                <a:path extrusionOk="0" h="2616" w="757">
                  <a:moveTo>
                    <a:pt x="757" y="1"/>
                  </a:moveTo>
                  <a:cubicBezTo>
                    <a:pt x="316" y="284"/>
                    <a:pt x="0" y="757"/>
                    <a:pt x="0" y="1292"/>
                  </a:cubicBezTo>
                  <a:cubicBezTo>
                    <a:pt x="0" y="1859"/>
                    <a:pt x="316" y="2332"/>
                    <a:pt x="757" y="2615"/>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997" name="Google Shape;6997;p77"/>
          <p:cNvGrpSpPr/>
          <p:nvPr/>
        </p:nvGrpSpPr>
        <p:grpSpPr>
          <a:xfrm>
            <a:off x="7092647" y="2734774"/>
            <a:ext cx="314662" cy="358099"/>
            <a:chOff x="-52832000" y="3192625"/>
            <a:chExt cx="279625" cy="318225"/>
          </a:xfrm>
        </p:grpSpPr>
        <p:sp>
          <p:nvSpPr>
            <p:cNvPr id="6998" name="Google Shape;6998;p77"/>
            <p:cNvSpPr/>
            <p:nvPr/>
          </p:nvSpPr>
          <p:spPr>
            <a:xfrm>
              <a:off x="-52574450" y="3306025"/>
              <a:ext cx="22075" cy="110300"/>
            </a:xfrm>
            <a:custGeom>
              <a:rect b="b" l="l" r="r" t="t"/>
              <a:pathLst>
                <a:path extrusionOk="0" h="4412" w="883">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77"/>
            <p:cNvSpPr/>
            <p:nvPr/>
          </p:nvSpPr>
          <p:spPr>
            <a:xfrm>
              <a:off x="-52826475" y="3192625"/>
              <a:ext cx="267800" cy="100050"/>
            </a:xfrm>
            <a:custGeom>
              <a:rect b="b" l="l" r="r" t="t"/>
              <a:pathLst>
                <a:path extrusionOk="0" h="4002" w="10712">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77"/>
            <p:cNvSpPr/>
            <p:nvPr/>
          </p:nvSpPr>
          <p:spPr>
            <a:xfrm>
              <a:off x="-52794975" y="3361175"/>
              <a:ext cx="204800" cy="149675"/>
            </a:xfrm>
            <a:custGeom>
              <a:rect b="b" l="l" r="r" t="t"/>
              <a:pathLst>
                <a:path extrusionOk="0" h="5987" w="8192">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77"/>
            <p:cNvSpPr/>
            <p:nvPr/>
          </p:nvSpPr>
          <p:spPr>
            <a:xfrm>
              <a:off x="-52791025" y="3231225"/>
              <a:ext cx="137850" cy="74825"/>
            </a:xfrm>
            <a:custGeom>
              <a:rect b="b" l="l" r="r" t="t"/>
              <a:pathLst>
                <a:path extrusionOk="0" h="2993" w="5514">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77"/>
            <p:cNvSpPr/>
            <p:nvPr/>
          </p:nvSpPr>
          <p:spPr>
            <a:xfrm>
              <a:off x="-52683125" y="3361950"/>
              <a:ext cx="74825" cy="37850"/>
            </a:xfrm>
            <a:custGeom>
              <a:rect b="b" l="l" r="r" t="t"/>
              <a:pathLst>
                <a:path extrusionOk="0" h="1514" w="2993">
                  <a:moveTo>
                    <a:pt x="0" y="1"/>
                  </a:moveTo>
                  <a:cubicBezTo>
                    <a:pt x="0" y="851"/>
                    <a:pt x="662" y="1513"/>
                    <a:pt x="1481" y="1513"/>
                  </a:cubicBezTo>
                  <a:cubicBezTo>
                    <a:pt x="2300"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77"/>
            <p:cNvSpPr/>
            <p:nvPr/>
          </p:nvSpPr>
          <p:spPr>
            <a:xfrm>
              <a:off x="-52794975" y="3247750"/>
              <a:ext cx="204800" cy="104000"/>
            </a:xfrm>
            <a:custGeom>
              <a:rect b="b" l="l" r="r" t="t"/>
              <a:pathLst>
                <a:path extrusionOk="0" h="4160" w="8192">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77"/>
            <p:cNvSpPr/>
            <p:nvPr/>
          </p:nvSpPr>
          <p:spPr>
            <a:xfrm>
              <a:off x="-52776850" y="3361950"/>
              <a:ext cx="74825" cy="37850"/>
            </a:xfrm>
            <a:custGeom>
              <a:rect b="b" l="l" r="r" t="t"/>
              <a:pathLst>
                <a:path extrusionOk="0" h="1514" w="2993">
                  <a:moveTo>
                    <a:pt x="0" y="1"/>
                  </a:moveTo>
                  <a:cubicBezTo>
                    <a:pt x="0" y="851"/>
                    <a:pt x="662" y="1513"/>
                    <a:pt x="1481" y="1513"/>
                  </a:cubicBezTo>
                  <a:cubicBezTo>
                    <a:pt x="2332" y="1513"/>
                    <a:pt x="2993" y="820"/>
                    <a:pt x="29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77"/>
            <p:cNvSpPr/>
            <p:nvPr/>
          </p:nvSpPr>
          <p:spPr>
            <a:xfrm>
              <a:off x="-52832000" y="3306025"/>
              <a:ext cx="21300" cy="110300"/>
            </a:xfrm>
            <a:custGeom>
              <a:rect b="b" l="l" r="r" t="t"/>
              <a:pathLst>
                <a:path extrusionOk="0" h="4412" w="852">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06" name="Google Shape;7006;p77"/>
          <p:cNvGrpSpPr/>
          <p:nvPr/>
        </p:nvGrpSpPr>
        <p:grpSpPr>
          <a:xfrm>
            <a:off x="5779179" y="2276142"/>
            <a:ext cx="323524" cy="358774"/>
            <a:chOff x="-57162350" y="3982000"/>
            <a:chExt cx="287500" cy="318825"/>
          </a:xfrm>
        </p:grpSpPr>
        <p:sp>
          <p:nvSpPr>
            <p:cNvPr id="7007" name="Google Shape;7007;p77"/>
            <p:cNvSpPr/>
            <p:nvPr/>
          </p:nvSpPr>
          <p:spPr>
            <a:xfrm>
              <a:off x="-56989850" y="4151150"/>
              <a:ext cx="55150" cy="55150"/>
            </a:xfrm>
            <a:custGeom>
              <a:rect b="b" l="l" r="r" t="t"/>
              <a:pathLst>
                <a:path extrusionOk="0" h="2206" w="2206">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77"/>
            <p:cNvSpPr/>
            <p:nvPr/>
          </p:nvSpPr>
          <p:spPr>
            <a:xfrm>
              <a:off x="-57162350" y="3982000"/>
              <a:ext cx="287500" cy="161300"/>
            </a:xfrm>
            <a:custGeom>
              <a:rect b="b" l="l" r="r" t="t"/>
              <a:pathLst>
                <a:path extrusionOk="0" h="6452" w="1150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77"/>
            <p:cNvSpPr/>
            <p:nvPr/>
          </p:nvSpPr>
          <p:spPr>
            <a:xfrm>
              <a:off x="-57119850" y="4066875"/>
              <a:ext cx="126075" cy="111875"/>
            </a:xfrm>
            <a:custGeom>
              <a:rect b="b" l="l" r="r" t="t"/>
              <a:pathLst>
                <a:path extrusionOk="0" h="4475" w="5043">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77"/>
            <p:cNvSpPr/>
            <p:nvPr/>
          </p:nvSpPr>
          <p:spPr>
            <a:xfrm>
              <a:off x="-57100925" y="4151150"/>
              <a:ext cx="55175" cy="55150"/>
            </a:xfrm>
            <a:custGeom>
              <a:rect b="b" l="l" r="r" t="t"/>
              <a:pathLst>
                <a:path extrusionOk="0" h="2206" w="2207">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77"/>
            <p:cNvSpPr/>
            <p:nvPr/>
          </p:nvSpPr>
          <p:spPr>
            <a:xfrm>
              <a:off x="-57119825" y="4179500"/>
              <a:ext cx="204800" cy="121325"/>
            </a:xfrm>
            <a:custGeom>
              <a:rect b="b" l="l" r="r" t="t"/>
              <a:pathLst>
                <a:path extrusionOk="0" h="4853" w="8192">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77"/>
            <p:cNvSpPr/>
            <p:nvPr/>
          </p:nvSpPr>
          <p:spPr>
            <a:xfrm>
              <a:off x="-57158400" y="4156675"/>
              <a:ext cx="18900" cy="63825"/>
            </a:xfrm>
            <a:custGeom>
              <a:rect b="b" l="l" r="r" t="t"/>
              <a:pathLst>
                <a:path extrusionOk="0" h="2553" w="756">
                  <a:moveTo>
                    <a:pt x="756" y="0"/>
                  </a:moveTo>
                  <a:cubicBezTo>
                    <a:pt x="315" y="252"/>
                    <a:pt x="0" y="725"/>
                    <a:pt x="0" y="1260"/>
                  </a:cubicBezTo>
                  <a:cubicBezTo>
                    <a:pt x="0" y="1827"/>
                    <a:pt x="315" y="2300"/>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77"/>
            <p:cNvSpPr/>
            <p:nvPr/>
          </p:nvSpPr>
          <p:spPr>
            <a:xfrm>
              <a:off x="-56896125" y="4155875"/>
              <a:ext cx="18925" cy="63825"/>
            </a:xfrm>
            <a:custGeom>
              <a:rect b="b" l="l" r="r" t="t"/>
              <a:pathLst>
                <a:path extrusionOk="0" h="2553" w="757">
                  <a:moveTo>
                    <a:pt x="0" y="1"/>
                  </a:moveTo>
                  <a:lnTo>
                    <a:pt x="0" y="2553"/>
                  </a:lnTo>
                  <a:cubicBezTo>
                    <a:pt x="441" y="2269"/>
                    <a:pt x="756" y="1796"/>
                    <a:pt x="756" y="1261"/>
                  </a:cubicBezTo>
                  <a:cubicBezTo>
                    <a:pt x="756" y="757"/>
                    <a:pt x="441" y="284"/>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77"/>
            <p:cNvSpPr/>
            <p:nvPr/>
          </p:nvSpPr>
          <p:spPr>
            <a:xfrm>
              <a:off x="-56924475" y="4149575"/>
              <a:ext cx="9450" cy="29175"/>
            </a:xfrm>
            <a:custGeom>
              <a:rect b="b" l="l" r="r" t="t"/>
              <a:pathLst>
                <a:path extrusionOk="0" h="1167" w="378">
                  <a:moveTo>
                    <a:pt x="0" y="1"/>
                  </a:moveTo>
                  <a:cubicBezTo>
                    <a:pt x="221" y="379"/>
                    <a:pt x="378" y="757"/>
                    <a:pt x="378" y="1166"/>
                  </a:cubicBezTo>
                  <a:lnTo>
                    <a:pt x="378" y="883"/>
                  </a:lnTo>
                  <a:lnTo>
                    <a:pt x="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15" name="Google Shape;7015;p77"/>
          <p:cNvGrpSpPr/>
          <p:nvPr/>
        </p:nvGrpSpPr>
        <p:grpSpPr>
          <a:xfrm>
            <a:off x="7070492" y="3206648"/>
            <a:ext cx="358971" cy="357198"/>
            <a:chOff x="-52851675" y="3585650"/>
            <a:chExt cx="319000" cy="317425"/>
          </a:xfrm>
        </p:grpSpPr>
        <p:sp>
          <p:nvSpPr>
            <p:cNvPr id="7016" name="Google Shape;7016;p77"/>
            <p:cNvSpPr/>
            <p:nvPr/>
          </p:nvSpPr>
          <p:spPr>
            <a:xfrm>
              <a:off x="-52851675" y="3641575"/>
              <a:ext cx="319000" cy="106350"/>
            </a:xfrm>
            <a:custGeom>
              <a:rect b="b" l="l" r="r" t="t"/>
              <a:pathLst>
                <a:path extrusionOk="0" h="4254" w="1276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77"/>
            <p:cNvSpPr/>
            <p:nvPr/>
          </p:nvSpPr>
          <p:spPr>
            <a:xfrm>
              <a:off x="-52787100" y="3585650"/>
              <a:ext cx="189050" cy="52000"/>
            </a:xfrm>
            <a:custGeom>
              <a:rect b="b" l="l" r="r" t="t"/>
              <a:pathLst>
                <a:path extrusionOk="0" h="2080" w="7562">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77"/>
            <p:cNvSpPr/>
            <p:nvPr/>
          </p:nvSpPr>
          <p:spPr>
            <a:xfrm>
              <a:off x="-52794975" y="3696700"/>
              <a:ext cx="127625" cy="74850"/>
            </a:xfrm>
            <a:custGeom>
              <a:rect b="b" l="l" r="r" t="t"/>
              <a:pathLst>
                <a:path extrusionOk="0" h="2994" w="5105">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77"/>
            <p:cNvSpPr/>
            <p:nvPr/>
          </p:nvSpPr>
          <p:spPr>
            <a:xfrm>
              <a:off x="-52795750" y="3700625"/>
              <a:ext cx="204800" cy="202450"/>
            </a:xfrm>
            <a:custGeom>
              <a:rect b="b" l="l" r="r" t="t"/>
              <a:pathLst>
                <a:path extrusionOk="0" h="8098" w="8192">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77"/>
            <p:cNvSpPr/>
            <p:nvPr/>
          </p:nvSpPr>
          <p:spPr>
            <a:xfrm>
              <a:off x="-52832775" y="3740025"/>
              <a:ext cx="18125" cy="64600"/>
            </a:xfrm>
            <a:custGeom>
              <a:rect b="b" l="l" r="r" t="t"/>
              <a:pathLst>
                <a:path extrusionOk="0" h="2584" w="725">
                  <a:moveTo>
                    <a:pt x="725" y="0"/>
                  </a:moveTo>
                  <a:cubicBezTo>
                    <a:pt x="315" y="252"/>
                    <a:pt x="0" y="725"/>
                    <a:pt x="0" y="1260"/>
                  </a:cubicBezTo>
                  <a:cubicBezTo>
                    <a:pt x="0" y="1827"/>
                    <a:pt x="315" y="2300"/>
                    <a:pt x="725" y="2584"/>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77"/>
            <p:cNvSpPr/>
            <p:nvPr/>
          </p:nvSpPr>
          <p:spPr>
            <a:xfrm>
              <a:off x="-52570500" y="3740025"/>
              <a:ext cx="18925" cy="64600"/>
            </a:xfrm>
            <a:custGeom>
              <a:rect b="b" l="l" r="r" t="t"/>
              <a:pathLst>
                <a:path extrusionOk="0" h="2584" w="757">
                  <a:moveTo>
                    <a:pt x="0" y="0"/>
                  </a:moveTo>
                  <a:lnTo>
                    <a:pt x="0" y="2584"/>
                  </a:lnTo>
                  <a:cubicBezTo>
                    <a:pt x="442" y="2300"/>
                    <a:pt x="757" y="1827"/>
                    <a:pt x="757" y="1260"/>
                  </a:cubicBezTo>
                  <a:cubicBezTo>
                    <a:pt x="757" y="725"/>
                    <a:pt x="442" y="25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2" name="Google Shape;7022;p77"/>
          <p:cNvGrpSpPr/>
          <p:nvPr/>
        </p:nvGrpSpPr>
        <p:grpSpPr>
          <a:xfrm>
            <a:off x="7092647" y="3668449"/>
            <a:ext cx="314662" cy="358999"/>
            <a:chOff x="-52832000" y="3976300"/>
            <a:chExt cx="279625" cy="319025"/>
          </a:xfrm>
        </p:grpSpPr>
        <p:sp>
          <p:nvSpPr>
            <p:cNvPr id="7023" name="Google Shape;7023;p77"/>
            <p:cNvSpPr/>
            <p:nvPr/>
          </p:nvSpPr>
          <p:spPr>
            <a:xfrm>
              <a:off x="-52794975" y="3976300"/>
              <a:ext cx="204800" cy="112650"/>
            </a:xfrm>
            <a:custGeom>
              <a:rect b="b" l="l" r="r" t="t"/>
              <a:pathLst>
                <a:path extrusionOk="0" h="4506" w="8192">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77"/>
            <p:cNvSpPr/>
            <p:nvPr/>
          </p:nvSpPr>
          <p:spPr>
            <a:xfrm>
              <a:off x="-52757175" y="4051125"/>
              <a:ext cx="167000" cy="94550"/>
            </a:xfrm>
            <a:custGeom>
              <a:rect b="b" l="l" r="r" t="t"/>
              <a:pathLst>
                <a:path extrusionOk="0" h="3782" w="668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77"/>
            <p:cNvSpPr/>
            <p:nvPr/>
          </p:nvSpPr>
          <p:spPr>
            <a:xfrm>
              <a:off x="-52794975" y="4088925"/>
              <a:ext cx="204025" cy="206400"/>
            </a:xfrm>
            <a:custGeom>
              <a:rect b="b" l="l" r="r" t="t"/>
              <a:pathLst>
                <a:path extrusionOk="0" h="8256" w="8161">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77"/>
            <p:cNvSpPr/>
            <p:nvPr/>
          </p:nvSpPr>
          <p:spPr>
            <a:xfrm>
              <a:off x="-52832000" y="4132250"/>
              <a:ext cx="18925" cy="63825"/>
            </a:xfrm>
            <a:custGeom>
              <a:rect b="b" l="l" r="r" t="t"/>
              <a:pathLst>
                <a:path extrusionOk="0" h="2553" w="757">
                  <a:moveTo>
                    <a:pt x="757" y="1"/>
                  </a:moveTo>
                  <a:cubicBezTo>
                    <a:pt x="316"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77"/>
            <p:cNvSpPr/>
            <p:nvPr/>
          </p:nvSpPr>
          <p:spPr>
            <a:xfrm>
              <a:off x="-52571300" y="4132250"/>
              <a:ext cx="18925" cy="63825"/>
            </a:xfrm>
            <a:custGeom>
              <a:rect b="b" l="l" r="r" t="t"/>
              <a:pathLst>
                <a:path extrusionOk="0" h="2553" w="757">
                  <a:moveTo>
                    <a:pt x="1" y="1"/>
                  </a:moveTo>
                  <a:lnTo>
                    <a:pt x="1" y="2552"/>
                  </a:lnTo>
                  <a:cubicBezTo>
                    <a:pt x="442" y="2269"/>
                    <a:pt x="757" y="1796"/>
                    <a:pt x="757" y="1261"/>
                  </a:cubicBezTo>
                  <a:cubicBezTo>
                    <a:pt x="757" y="694"/>
                    <a:pt x="442" y="221"/>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28" name="Google Shape;7028;p77"/>
          <p:cNvGrpSpPr/>
          <p:nvPr/>
        </p:nvGrpSpPr>
        <p:grpSpPr>
          <a:xfrm>
            <a:off x="6209853" y="4123097"/>
            <a:ext cx="316434" cy="358099"/>
            <a:chOff x="-51633225" y="3198925"/>
            <a:chExt cx="281200" cy="318225"/>
          </a:xfrm>
        </p:grpSpPr>
        <p:sp>
          <p:nvSpPr>
            <p:cNvPr id="7029" name="Google Shape;7029;p77"/>
            <p:cNvSpPr/>
            <p:nvPr/>
          </p:nvSpPr>
          <p:spPr>
            <a:xfrm>
              <a:off x="-51633225" y="3353300"/>
              <a:ext cx="18925" cy="63825"/>
            </a:xfrm>
            <a:custGeom>
              <a:rect b="b" l="l" r="r" t="t"/>
              <a:pathLst>
                <a:path extrusionOk="0" h="2553" w="757">
                  <a:moveTo>
                    <a:pt x="756" y="0"/>
                  </a:moveTo>
                  <a:cubicBezTo>
                    <a:pt x="315" y="284"/>
                    <a:pt x="0" y="756"/>
                    <a:pt x="0" y="1292"/>
                  </a:cubicBezTo>
                  <a:cubicBezTo>
                    <a:pt x="0" y="1859"/>
                    <a:pt x="315" y="2332"/>
                    <a:pt x="756" y="2552"/>
                  </a:cubicBezTo>
                  <a:lnTo>
                    <a:pt x="75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77"/>
            <p:cNvSpPr/>
            <p:nvPr/>
          </p:nvSpPr>
          <p:spPr>
            <a:xfrm>
              <a:off x="-51595425" y="3348575"/>
              <a:ext cx="204800" cy="168575"/>
            </a:xfrm>
            <a:custGeom>
              <a:rect b="b" l="l" r="r" t="t"/>
              <a:pathLst>
                <a:path extrusionOk="0" h="6743" w="8192">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77"/>
            <p:cNvSpPr/>
            <p:nvPr/>
          </p:nvSpPr>
          <p:spPr>
            <a:xfrm>
              <a:off x="-51633225" y="3292650"/>
              <a:ext cx="279625" cy="37050"/>
            </a:xfrm>
            <a:custGeom>
              <a:rect b="b" l="l" r="r" t="t"/>
              <a:pathLst>
                <a:path extrusionOk="0" h="1482" w="11185">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77"/>
            <p:cNvSpPr/>
            <p:nvPr/>
          </p:nvSpPr>
          <p:spPr>
            <a:xfrm>
              <a:off x="-51492250" y="3198925"/>
              <a:ext cx="98475" cy="74850"/>
            </a:xfrm>
            <a:custGeom>
              <a:rect b="b" l="l" r="r" t="t"/>
              <a:pathLst>
                <a:path extrusionOk="0" h="2994" w="3939">
                  <a:moveTo>
                    <a:pt x="1" y="0"/>
                  </a:moveTo>
                  <a:lnTo>
                    <a:pt x="1" y="0"/>
                  </a:lnTo>
                  <a:cubicBezTo>
                    <a:pt x="946" y="0"/>
                    <a:pt x="1576" y="1418"/>
                    <a:pt x="1765" y="2993"/>
                  </a:cubicBezTo>
                  <a:lnTo>
                    <a:pt x="3939" y="2993"/>
                  </a:lnTo>
                  <a:cubicBezTo>
                    <a:pt x="3466" y="1261"/>
                    <a:pt x="1859" y="0"/>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77"/>
            <p:cNvSpPr/>
            <p:nvPr/>
          </p:nvSpPr>
          <p:spPr>
            <a:xfrm>
              <a:off x="-51590700" y="3198925"/>
              <a:ext cx="98475" cy="74850"/>
            </a:xfrm>
            <a:custGeom>
              <a:rect b="b" l="l" r="r" t="t"/>
              <a:pathLst>
                <a:path extrusionOk="0" h="2994" w="3939">
                  <a:moveTo>
                    <a:pt x="3939" y="0"/>
                  </a:moveTo>
                  <a:lnTo>
                    <a:pt x="3939" y="0"/>
                  </a:lnTo>
                  <a:cubicBezTo>
                    <a:pt x="2048" y="0"/>
                    <a:pt x="473" y="1292"/>
                    <a:pt x="1" y="2993"/>
                  </a:cubicBezTo>
                  <a:lnTo>
                    <a:pt x="2174" y="2993"/>
                  </a:lnTo>
                  <a:cubicBezTo>
                    <a:pt x="2332" y="1418"/>
                    <a:pt x="2962" y="0"/>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77"/>
            <p:cNvSpPr/>
            <p:nvPr/>
          </p:nvSpPr>
          <p:spPr>
            <a:xfrm>
              <a:off x="-51517450" y="3218600"/>
              <a:ext cx="52000" cy="55950"/>
            </a:xfrm>
            <a:custGeom>
              <a:rect b="b" l="l" r="r" t="t"/>
              <a:pathLst>
                <a:path extrusionOk="0" h="2238" w="2080">
                  <a:moveTo>
                    <a:pt x="1009" y="1"/>
                  </a:moveTo>
                  <a:cubicBezTo>
                    <a:pt x="662" y="1"/>
                    <a:pt x="158" y="852"/>
                    <a:pt x="1" y="2238"/>
                  </a:cubicBezTo>
                  <a:lnTo>
                    <a:pt x="2080" y="2238"/>
                  </a:lnTo>
                  <a:cubicBezTo>
                    <a:pt x="1828" y="820"/>
                    <a:pt x="1355"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77"/>
            <p:cNvSpPr/>
            <p:nvPr/>
          </p:nvSpPr>
          <p:spPr>
            <a:xfrm>
              <a:off x="-51370950" y="3354075"/>
              <a:ext cx="18925" cy="64625"/>
            </a:xfrm>
            <a:custGeom>
              <a:rect b="b" l="l" r="r" t="t"/>
              <a:pathLst>
                <a:path extrusionOk="0" h="2585" w="757">
                  <a:moveTo>
                    <a:pt x="0" y="1"/>
                  </a:moveTo>
                  <a:lnTo>
                    <a:pt x="0" y="2584"/>
                  </a:lnTo>
                  <a:cubicBezTo>
                    <a:pt x="442" y="2301"/>
                    <a:pt x="757" y="1828"/>
                    <a:pt x="757" y="1324"/>
                  </a:cubicBezTo>
                  <a:cubicBezTo>
                    <a:pt x="757" y="725"/>
                    <a:pt x="442"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36" name="Google Shape;7036;p77"/>
          <p:cNvGrpSpPr/>
          <p:nvPr/>
        </p:nvGrpSpPr>
        <p:grpSpPr>
          <a:xfrm>
            <a:off x="6628676" y="1381018"/>
            <a:ext cx="365188" cy="357226"/>
            <a:chOff x="-56396775" y="3199700"/>
            <a:chExt cx="324525" cy="317450"/>
          </a:xfrm>
        </p:grpSpPr>
        <p:sp>
          <p:nvSpPr>
            <p:cNvPr id="7037" name="Google Shape;7037;p77"/>
            <p:cNvSpPr/>
            <p:nvPr/>
          </p:nvSpPr>
          <p:spPr>
            <a:xfrm>
              <a:off x="-56374725" y="3353300"/>
              <a:ext cx="18925" cy="63825"/>
            </a:xfrm>
            <a:custGeom>
              <a:rect b="b" l="l" r="r" t="t"/>
              <a:pathLst>
                <a:path extrusionOk="0" h="2553" w="757">
                  <a:moveTo>
                    <a:pt x="757" y="0"/>
                  </a:moveTo>
                  <a:cubicBezTo>
                    <a:pt x="316" y="284"/>
                    <a:pt x="1" y="756"/>
                    <a:pt x="1" y="1292"/>
                  </a:cubicBezTo>
                  <a:cubicBezTo>
                    <a:pt x="1" y="1859"/>
                    <a:pt x="316" y="2332"/>
                    <a:pt x="757" y="2552"/>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77"/>
            <p:cNvSpPr/>
            <p:nvPr/>
          </p:nvSpPr>
          <p:spPr>
            <a:xfrm>
              <a:off x="-56333775" y="3199700"/>
              <a:ext cx="198500" cy="73275"/>
            </a:xfrm>
            <a:custGeom>
              <a:rect b="b" l="l" r="r" t="t"/>
              <a:pathLst>
                <a:path extrusionOk="0" h="2931" w="794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77"/>
            <p:cNvSpPr/>
            <p:nvPr/>
          </p:nvSpPr>
          <p:spPr>
            <a:xfrm>
              <a:off x="-56396775" y="3273325"/>
              <a:ext cx="324525" cy="58725"/>
            </a:xfrm>
            <a:custGeom>
              <a:rect b="b" l="l" r="r" t="t"/>
              <a:pathLst>
                <a:path extrusionOk="0" h="2349" w="12981">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77"/>
            <p:cNvSpPr/>
            <p:nvPr/>
          </p:nvSpPr>
          <p:spPr>
            <a:xfrm>
              <a:off x="-56336925" y="3346200"/>
              <a:ext cx="204800" cy="78800"/>
            </a:xfrm>
            <a:custGeom>
              <a:rect b="b" l="l" r="r" t="t"/>
              <a:pathLst>
                <a:path extrusionOk="0" h="3152" w="8192">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77"/>
            <p:cNvSpPr/>
            <p:nvPr/>
          </p:nvSpPr>
          <p:spPr>
            <a:xfrm>
              <a:off x="-56332200" y="3406850"/>
              <a:ext cx="193775" cy="110300"/>
            </a:xfrm>
            <a:custGeom>
              <a:rect b="b" l="l" r="r" t="t"/>
              <a:pathLst>
                <a:path extrusionOk="0" h="4412" w="7751">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77"/>
            <p:cNvSpPr/>
            <p:nvPr/>
          </p:nvSpPr>
          <p:spPr>
            <a:xfrm>
              <a:off x="-56113225" y="3354075"/>
              <a:ext cx="18125" cy="64625"/>
            </a:xfrm>
            <a:custGeom>
              <a:rect b="b" l="l" r="r" t="t"/>
              <a:pathLst>
                <a:path extrusionOk="0" h="2585" w="725">
                  <a:moveTo>
                    <a:pt x="0" y="1"/>
                  </a:moveTo>
                  <a:lnTo>
                    <a:pt x="0" y="2584"/>
                  </a:lnTo>
                  <a:cubicBezTo>
                    <a:pt x="410" y="2332"/>
                    <a:pt x="725" y="1828"/>
                    <a:pt x="725" y="1261"/>
                  </a:cubicBezTo>
                  <a:cubicBezTo>
                    <a:pt x="725" y="725"/>
                    <a:pt x="473" y="253"/>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3" name="Google Shape;7043;p77"/>
          <p:cNvGrpSpPr/>
          <p:nvPr/>
        </p:nvGrpSpPr>
        <p:grpSpPr>
          <a:xfrm>
            <a:off x="6631771" y="1846953"/>
            <a:ext cx="358999" cy="335958"/>
            <a:chOff x="-56394425" y="3600600"/>
            <a:chExt cx="319025" cy="298550"/>
          </a:xfrm>
        </p:grpSpPr>
        <p:sp>
          <p:nvSpPr>
            <p:cNvPr id="7044" name="Google Shape;7044;p77"/>
            <p:cNvSpPr/>
            <p:nvPr/>
          </p:nvSpPr>
          <p:spPr>
            <a:xfrm>
              <a:off x="-56272325" y="3861300"/>
              <a:ext cx="74825" cy="37850"/>
            </a:xfrm>
            <a:custGeom>
              <a:rect b="b" l="l" r="r" t="t"/>
              <a:pathLst>
                <a:path extrusionOk="0" h="1514" w="2993">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77"/>
            <p:cNvSpPr/>
            <p:nvPr/>
          </p:nvSpPr>
          <p:spPr>
            <a:xfrm>
              <a:off x="-56297550" y="3600600"/>
              <a:ext cx="126050" cy="71700"/>
            </a:xfrm>
            <a:custGeom>
              <a:rect b="b" l="l" r="r" t="t"/>
              <a:pathLst>
                <a:path extrusionOk="0" h="2868" w="5042">
                  <a:moveTo>
                    <a:pt x="2521" y="1"/>
                  </a:moveTo>
                  <a:cubicBezTo>
                    <a:pt x="1576" y="1"/>
                    <a:pt x="694" y="316"/>
                    <a:pt x="1" y="851"/>
                  </a:cubicBezTo>
                  <a:lnTo>
                    <a:pt x="2521" y="2868"/>
                  </a:lnTo>
                  <a:lnTo>
                    <a:pt x="5042" y="851"/>
                  </a:lnTo>
                  <a:cubicBezTo>
                    <a:pt x="4317" y="316"/>
                    <a:pt x="3467"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77"/>
            <p:cNvSpPr/>
            <p:nvPr/>
          </p:nvSpPr>
          <p:spPr>
            <a:xfrm>
              <a:off x="-56394425" y="3635275"/>
              <a:ext cx="319025" cy="233925"/>
            </a:xfrm>
            <a:custGeom>
              <a:rect b="b" l="l" r="r" t="t"/>
              <a:pathLst>
                <a:path extrusionOk="0" h="9357" w="12761">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47" name="Google Shape;7047;p77"/>
          <p:cNvGrpSpPr/>
          <p:nvPr/>
        </p:nvGrpSpPr>
        <p:grpSpPr>
          <a:xfrm>
            <a:off x="6662538" y="2277717"/>
            <a:ext cx="327068" cy="357198"/>
            <a:chOff x="-56379450" y="3983400"/>
            <a:chExt cx="290650" cy="317425"/>
          </a:xfrm>
        </p:grpSpPr>
        <p:sp>
          <p:nvSpPr>
            <p:cNvPr id="7048" name="Google Shape;7048;p77"/>
            <p:cNvSpPr/>
            <p:nvPr/>
          </p:nvSpPr>
          <p:spPr>
            <a:xfrm>
              <a:off x="-56330625" y="3983400"/>
              <a:ext cx="241825" cy="111075"/>
            </a:xfrm>
            <a:custGeom>
              <a:rect b="b" l="l" r="r" t="t"/>
              <a:pathLst>
                <a:path extrusionOk="0" h="4443" w="9673">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77"/>
            <p:cNvSpPr/>
            <p:nvPr/>
          </p:nvSpPr>
          <p:spPr>
            <a:xfrm>
              <a:off x="-56350300" y="4058225"/>
              <a:ext cx="186675" cy="55150"/>
            </a:xfrm>
            <a:custGeom>
              <a:rect b="b" l="l" r="r" t="t"/>
              <a:pathLst>
                <a:path extrusionOk="0" h="2206" w="7467">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77"/>
            <p:cNvSpPr/>
            <p:nvPr/>
          </p:nvSpPr>
          <p:spPr>
            <a:xfrm>
              <a:off x="-56245550" y="4168275"/>
              <a:ext cx="78000" cy="26600"/>
            </a:xfrm>
            <a:custGeom>
              <a:rect b="b" l="l" r="r" t="t"/>
              <a:pathLst>
                <a:path extrusionOk="0" h="1064" w="312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77"/>
            <p:cNvSpPr/>
            <p:nvPr/>
          </p:nvSpPr>
          <p:spPr>
            <a:xfrm>
              <a:off x="-56359750" y="4112550"/>
              <a:ext cx="204800" cy="53100"/>
            </a:xfrm>
            <a:custGeom>
              <a:rect b="b" l="l" r="r" t="t"/>
              <a:pathLst>
                <a:path extrusionOk="0" h="2124" w="8192">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77"/>
            <p:cNvSpPr/>
            <p:nvPr/>
          </p:nvSpPr>
          <p:spPr>
            <a:xfrm>
              <a:off x="-56345575" y="4169000"/>
              <a:ext cx="77200" cy="26325"/>
            </a:xfrm>
            <a:custGeom>
              <a:rect b="b" l="l" r="r" t="t"/>
              <a:pathLst>
                <a:path extrusionOk="0" h="1053" w="3088">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77"/>
            <p:cNvSpPr/>
            <p:nvPr/>
          </p:nvSpPr>
          <p:spPr>
            <a:xfrm>
              <a:off x="-56379450" y="4180300"/>
              <a:ext cx="242600" cy="120525"/>
            </a:xfrm>
            <a:custGeom>
              <a:rect b="b" l="l" r="r" t="t"/>
              <a:pathLst>
                <a:path extrusionOk="0" h="4821" w="9704">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77"/>
            <p:cNvSpPr/>
            <p:nvPr/>
          </p:nvSpPr>
          <p:spPr>
            <a:xfrm>
              <a:off x="-56181750" y="4039300"/>
              <a:ext cx="0" cy="25"/>
            </a:xfrm>
            <a:custGeom>
              <a:rect b="b" l="l" r="r" t="t"/>
              <a:pathLst>
                <a:path extrusionOk="0" h="1" w="0">
                  <a:moveTo>
                    <a:pt x="0"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77"/>
            <p:cNvSpPr/>
            <p:nvPr/>
          </p:nvSpPr>
          <p:spPr>
            <a:xfrm>
              <a:off x="-56332200" y="4039300"/>
              <a:ext cx="25" cy="25"/>
            </a:xfrm>
            <a:custGeom>
              <a:rect b="b" l="l" r="r" t="t"/>
              <a:pathLst>
                <a:path extrusionOk="0" h="1" w="1">
                  <a:moveTo>
                    <a:pt x="1" y="1"/>
                  </a:move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6" name="Google Shape;7056;p77"/>
          <p:cNvGrpSpPr/>
          <p:nvPr/>
        </p:nvGrpSpPr>
        <p:grpSpPr>
          <a:xfrm>
            <a:off x="5326242" y="2741864"/>
            <a:ext cx="316434" cy="358971"/>
            <a:chOff x="-54401725" y="3198925"/>
            <a:chExt cx="281200" cy="319000"/>
          </a:xfrm>
        </p:grpSpPr>
        <p:sp>
          <p:nvSpPr>
            <p:cNvPr id="7057" name="Google Shape;7057;p77"/>
            <p:cNvSpPr/>
            <p:nvPr/>
          </p:nvSpPr>
          <p:spPr>
            <a:xfrm>
              <a:off x="-54159150" y="3465925"/>
              <a:ext cx="38625" cy="52000"/>
            </a:xfrm>
            <a:custGeom>
              <a:rect b="b" l="l" r="r" t="t"/>
              <a:pathLst>
                <a:path extrusionOk="0" h="2080" w="1545">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77"/>
            <p:cNvSpPr/>
            <p:nvPr/>
          </p:nvSpPr>
          <p:spPr>
            <a:xfrm>
              <a:off x="-54401725" y="3465925"/>
              <a:ext cx="38600" cy="52000"/>
            </a:xfrm>
            <a:custGeom>
              <a:rect b="b" l="l" r="r" t="t"/>
              <a:pathLst>
                <a:path extrusionOk="0" h="2080" w="1544">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77"/>
            <p:cNvSpPr/>
            <p:nvPr/>
          </p:nvSpPr>
          <p:spPr>
            <a:xfrm>
              <a:off x="-54176475" y="3224125"/>
              <a:ext cx="17350" cy="61450"/>
            </a:xfrm>
            <a:custGeom>
              <a:rect b="b" l="l" r="r" t="t"/>
              <a:pathLst>
                <a:path extrusionOk="0" h="2458" w="694">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77"/>
            <p:cNvSpPr/>
            <p:nvPr/>
          </p:nvSpPr>
          <p:spPr>
            <a:xfrm>
              <a:off x="-54385975" y="3198925"/>
              <a:ext cx="198500" cy="74850"/>
            </a:xfrm>
            <a:custGeom>
              <a:rect b="b" l="l" r="r" t="t"/>
              <a:pathLst>
                <a:path extrusionOk="0" h="2994" w="794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77"/>
            <p:cNvSpPr/>
            <p:nvPr/>
          </p:nvSpPr>
          <p:spPr>
            <a:xfrm>
              <a:off x="-544009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77"/>
            <p:cNvSpPr/>
            <p:nvPr/>
          </p:nvSpPr>
          <p:spPr>
            <a:xfrm>
              <a:off x="-54401725" y="3292650"/>
              <a:ext cx="128400" cy="74850"/>
            </a:xfrm>
            <a:custGeom>
              <a:rect b="b" l="l" r="r" t="t"/>
              <a:pathLst>
                <a:path extrusionOk="0" h="2994" w="5136">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77"/>
            <p:cNvSpPr/>
            <p:nvPr/>
          </p:nvSpPr>
          <p:spPr>
            <a:xfrm>
              <a:off x="-54250500" y="3266650"/>
              <a:ext cx="128400" cy="99275"/>
            </a:xfrm>
            <a:custGeom>
              <a:rect b="b" l="l" r="r" t="t"/>
              <a:pathLst>
                <a:path extrusionOk="0" h="3971" w="5136">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77"/>
            <p:cNvSpPr/>
            <p:nvPr/>
          </p:nvSpPr>
          <p:spPr>
            <a:xfrm>
              <a:off x="-54159150" y="3385575"/>
              <a:ext cx="37050" cy="19725"/>
            </a:xfrm>
            <a:custGeom>
              <a:rect b="b" l="l" r="r" t="t"/>
              <a:pathLst>
                <a:path extrusionOk="0" h="789" w="1482">
                  <a:moveTo>
                    <a:pt x="1" y="1"/>
                  </a:moveTo>
                  <a:lnTo>
                    <a:pt x="1" y="789"/>
                  </a:lnTo>
                  <a:lnTo>
                    <a:pt x="1482" y="78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77"/>
            <p:cNvSpPr/>
            <p:nvPr/>
          </p:nvSpPr>
          <p:spPr>
            <a:xfrm>
              <a:off x="-54345025" y="3309975"/>
              <a:ext cx="167000" cy="207175"/>
            </a:xfrm>
            <a:custGeom>
              <a:rect b="b" l="l" r="r" t="t"/>
              <a:pathLst>
                <a:path extrusionOk="0" h="8287" w="668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77"/>
            <p:cNvSpPr/>
            <p:nvPr/>
          </p:nvSpPr>
          <p:spPr>
            <a:xfrm>
              <a:off x="-54401725" y="3424175"/>
              <a:ext cx="37825" cy="40975"/>
            </a:xfrm>
            <a:custGeom>
              <a:rect b="b" l="l" r="r" t="t"/>
              <a:pathLst>
                <a:path extrusionOk="0" h="1639" w="1513">
                  <a:moveTo>
                    <a:pt x="0" y="1"/>
                  </a:moveTo>
                  <a:lnTo>
                    <a:pt x="0" y="914"/>
                  </a:lnTo>
                  <a:cubicBezTo>
                    <a:pt x="0" y="1292"/>
                    <a:pt x="315" y="1639"/>
                    <a:pt x="757" y="1639"/>
                  </a:cubicBezTo>
                  <a:cubicBezTo>
                    <a:pt x="1198" y="1639"/>
                    <a:pt x="1513" y="1324"/>
                    <a:pt x="1513" y="914"/>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77"/>
            <p:cNvSpPr/>
            <p:nvPr/>
          </p:nvSpPr>
          <p:spPr>
            <a:xfrm>
              <a:off x="-54159150" y="3424175"/>
              <a:ext cx="37050" cy="40975"/>
            </a:xfrm>
            <a:custGeom>
              <a:rect b="b" l="l" r="r" t="t"/>
              <a:pathLst>
                <a:path extrusionOk="0" h="1639" w="1482">
                  <a:moveTo>
                    <a:pt x="1" y="1"/>
                  </a:moveTo>
                  <a:lnTo>
                    <a:pt x="1" y="914"/>
                  </a:lnTo>
                  <a:cubicBezTo>
                    <a:pt x="1" y="1292"/>
                    <a:pt x="316" y="1639"/>
                    <a:pt x="757" y="1639"/>
                  </a:cubicBezTo>
                  <a:cubicBezTo>
                    <a:pt x="1167" y="1639"/>
                    <a:pt x="1482" y="1324"/>
                    <a:pt x="1482" y="914"/>
                  </a:cubicBez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8" name="Google Shape;7068;p77"/>
          <p:cNvGrpSpPr/>
          <p:nvPr/>
        </p:nvGrpSpPr>
        <p:grpSpPr>
          <a:xfrm>
            <a:off x="5327128" y="3211965"/>
            <a:ext cx="314662" cy="358099"/>
            <a:chOff x="-54401725" y="3590375"/>
            <a:chExt cx="279625" cy="318225"/>
          </a:xfrm>
        </p:grpSpPr>
        <p:sp>
          <p:nvSpPr>
            <p:cNvPr id="7069" name="Google Shape;7069;p77"/>
            <p:cNvSpPr/>
            <p:nvPr/>
          </p:nvSpPr>
          <p:spPr>
            <a:xfrm>
              <a:off x="-54194575" y="3721900"/>
              <a:ext cx="35450" cy="19725"/>
            </a:xfrm>
            <a:custGeom>
              <a:rect b="b" l="l" r="r" t="t"/>
              <a:pathLst>
                <a:path extrusionOk="0" h="789" w="1418">
                  <a:moveTo>
                    <a:pt x="0" y="1"/>
                  </a:moveTo>
                  <a:cubicBezTo>
                    <a:pt x="158" y="410"/>
                    <a:pt x="536" y="788"/>
                    <a:pt x="1071" y="788"/>
                  </a:cubicBezTo>
                  <a:lnTo>
                    <a:pt x="1418" y="788"/>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77"/>
            <p:cNvSpPr/>
            <p:nvPr/>
          </p:nvSpPr>
          <p:spPr>
            <a:xfrm>
              <a:off x="-54380450" y="3590375"/>
              <a:ext cx="237075" cy="112650"/>
            </a:xfrm>
            <a:custGeom>
              <a:rect b="b" l="l" r="r" t="t"/>
              <a:pathLst>
                <a:path extrusionOk="0" h="4506" w="9483">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77"/>
            <p:cNvSpPr/>
            <p:nvPr/>
          </p:nvSpPr>
          <p:spPr>
            <a:xfrm>
              <a:off x="-54363925" y="3721900"/>
              <a:ext cx="35475" cy="19725"/>
            </a:xfrm>
            <a:custGeom>
              <a:rect b="b" l="l" r="r" t="t"/>
              <a:pathLst>
                <a:path extrusionOk="0" h="789" w="1419">
                  <a:moveTo>
                    <a:pt x="1" y="1"/>
                  </a:moveTo>
                  <a:lnTo>
                    <a:pt x="1" y="788"/>
                  </a:lnTo>
                  <a:lnTo>
                    <a:pt x="347" y="788"/>
                  </a:lnTo>
                  <a:cubicBezTo>
                    <a:pt x="820" y="788"/>
                    <a:pt x="1261" y="410"/>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77"/>
            <p:cNvSpPr/>
            <p:nvPr/>
          </p:nvSpPr>
          <p:spPr>
            <a:xfrm>
              <a:off x="-54363925" y="3721900"/>
              <a:ext cx="204800" cy="186700"/>
            </a:xfrm>
            <a:custGeom>
              <a:rect b="b" l="l" r="r" t="t"/>
              <a:pathLst>
                <a:path extrusionOk="0" h="7468" w="8192">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77"/>
            <p:cNvSpPr/>
            <p:nvPr/>
          </p:nvSpPr>
          <p:spPr>
            <a:xfrm>
              <a:off x="-54401725" y="3747100"/>
              <a:ext cx="18925" cy="63825"/>
            </a:xfrm>
            <a:custGeom>
              <a:rect b="b" l="l" r="r" t="t"/>
              <a:pathLst>
                <a:path extrusionOk="0" h="2553" w="757">
                  <a:moveTo>
                    <a:pt x="757" y="1"/>
                  </a:moveTo>
                  <a:cubicBezTo>
                    <a:pt x="284" y="253"/>
                    <a:pt x="0" y="725"/>
                    <a:pt x="0" y="1261"/>
                  </a:cubicBezTo>
                  <a:cubicBezTo>
                    <a:pt x="0" y="1828"/>
                    <a:pt x="315"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77"/>
            <p:cNvSpPr/>
            <p:nvPr/>
          </p:nvSpPr>
          <p:spPr>
            <a:xfrm>
              <a:off x="-54140225" y="3746325"/>
              <a:ext cx="18125" cy="63825"/>
            </a:xfrm>
            <a:custGeom>
              <a:rect b="b" l="l" r="r" t="t"/>
              <a:pathLst>
                <a:path extrusionOk="0" h="2553" w="725">
                  <a:moveTo>
                    <a:pt x="0" y="0"/>
                  </a:moveTo>
                  <a:lnTo>
                    <a:pt x="0" y="2552"/>
                  </a:lnTo>
                  <a:cubicBezTo>
                    <a:pt x="410" y="2269"/>
                    <a:pt x="725" y="1796"/>
                    <a:pt x="725" y="1260"/>
                  </a:cubicBezTo>
                  <a:cubicBezTo>
                    <a:pt x="725" y="756"/>
                    <a:pt x="410" y="28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75" name="Google Shape;7075;p77"/>
          <p:cNvGrpSpPr/>
          <p:nvPr/>
        </p:nvGrpSpPr>
        <p:grpSpPr>
          <a:xfrm>
            <a:off x="5324920" y="3675538"/>
            <a:ext cx="319079" cy="358099"/>
            <a:chOff x="-54403300" y="3982600"/>
            <a:chExt cx="283550" cy="318225"/>
          </a:xfrm>
        </p:grpSpPr>
        <p:sp>
          <p:nvSpPr>
            <p:cNvPr id="7076" name="Google Shape;7076;p77"/>
            <p:cNvSpPr/>
            <p:nvPr/>
          </p:nvSpPr>
          <p:spPr>
            <a:xfrm>
              <a:off x="-54273350" y="4036950"/>
              <a:ext cx="27600" cy="27600"/>
            </a:xfrm>
            <a:custGeom>
              <a:rect b="b" l="l" r="r" t="t"/>
              <a:pathLst>
                <a:path extrusionOk="0" h="1104" w="1104">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77"/>
            <p:cNvSpPr/>
            <p:nvPr/>
          </p:nvSpPr>
          <p:spPr>
            <a:xfrm>
              <a:off x="-54383600" y="3982600"/>
              <a:ext cx="241800" cy="130775"/>
            </a:xfrm>
            <a:custGeom>
              <a:rect b="b" l="l" r="r" t="t"/>
              <a:pathLst>
                <a:path extrusionOk="0" h="5231" w="9672">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77"/>
            <p:cNvSpPr/>
            <p:nvPr/>
          </p:nvSpPr>
          <p:spPr>
            <a:xfrm>
              <a:off x="-54403300" y="4122000"/>
              <a:ext cx="58300" cy="140225"/>
            </a:xfrm>
            <a:custGeom>
              <a:rect b="b" l="l" r="r" t="t"/>
              <a:pathLst>
                <a:path extrusionOk="0" h="5609" w="2332">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77"/>
            <p:cNvSpPr/>
            <p:nvPr/>
          </p:nvSpPr>
          <p:spPr>
            <a:xfrm>
              <a:off x="-54346600" y="4132250"/>
              <a:ext cx="167800" cy="168575"/>
            </a:xfrm>
            <a:custGeom>
              <a:rect b="b" l="l" r="r" t="t"/>
              <a:pathLst>
                <a:path extrusionOk="0" h="6743" w="6712">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77"/>
            <p:cNvSpPr/>
            <p:nvPr/>
          </p:nvSpPr>
          <p:spPr>
            <a:xfrm>
              <a:off x="-54177250" y="4122000"/>
              <a:ext cx="57500" cy="141025"/>
            </a:xfrm>
            <a:custGeom>
              <a:rect b="b" l="l" r="r" t="t"/>
              <a:pathLst>
                <a:path extrusionOk="0" h="5641" w="230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81" name="Google Shape;7081;p77"/>
          <p:cNvGrpSpPr/>
          <p:nvPr/>
        </p:nvGrpSpPr>
        <p:grpSpPr>
          <a:xfrm>
            <a:off x="7512313" y="2736772"/>
            <a:ext cx="356298" cy="356973"/>
            <a:chOff x="-52458650" y="3194400"/>
            <a:chExt cx="316625" cy="317225"/>
          </a:xfrm>
        </p:grpSpPr>
        <p:sp>
          <p:nvSpPr>
            <p:cNvPr id="7082" name="Google Shape;7082;p77"/>
            <p:cNvSpPr/>
            <p:nvPr/>
          </p:nvSpPr>
          <p:spPr>
            <a:xfrm>
              <a:off x="-52458650" y="3194400"/>
              <a:ext cx="316625" cy="166000"/>
            </a:xfrm>
            <a:custGeom>
              <a:rect b="b" l="l" r="r" t="t"/>
              <a:pathLst>
                <a:path extrusionOk="0" h="6640" w="12665">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77"/>
            <p:cNvSpPr/>
            <p:nvPr/>
          </p:nvSpPr>
          <p:spPr>
            <a:xfrm>
              <a:off x="-52379100" y="3287125"/>
              <a:ext cx="156750" cy="18925"/>
            </a:xfrm>
            <a:custGeom>
              <a:rect b="b" l="l" r="r" t="t"/>
              <a:pathLst>
                <a:path extrusionOk="0" h="757" w="6270">
                  <a:moveTo>
                    <a:pt x="378" y="1"/>
                  </a:moveTo>
                  <a:lnTo>
                    <a:pt x="0" y="757"/>
                  </a:lnTo>
                  <a:lnTo>
                    <a:pt x="6270" y="757"/>
                  </a:lnTo>
                  <a:lnTo>
                    <a:pt x="58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77"/>
            <p:cNvSpPr/>
            <p:nvPr/>
          </p:nvSpPr>
          <p:spPr>
            <a:xfrm>
              <a:off x="-52383825" y="3361950"/>
              <a:ext cx="55150" cy="37050"/>
            </a:xfrm>
            <a:custGeom>
              <a:rect b="b" l="l" r="r" t="t"/>
              <a:pathLst>
                <a:path extrusionOk="0" h="1482" w="2206">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77"/>
            <p:cNvSpPr/>
            <p:nvPr/>
          </p:nvSpPr>
          <p:spPr>
            <a:xfrm>
              <a:off x="-52401950" y="3380075"/>
              <a:ext cx="204800" cy="131550"/>
            </a:xfrm>
            <a:custGeom>
              <a:rect b="b" l="l" r="r" t="t"/>
              <a:pathLst>
                <a:path extrusionOk="0" h="5262" w="8192">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77"/>
            <p:cNvSpPr/>
            <p:nvPr/>
          </p:nvSpPr>
          <p:spPr>
            <a:xfrm>
              <a:off x="-52272000" y="3361950"/>
              <a:ext cx="55175" cy="37050"/>
            </a:xfrm>
            <a:custGeom>
              <a:rect b="b" l="l" r="r" t="t"/>
              <a:pathLst>
                <a:path extrusionOk="0" h="1482" w="2207">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77"/>
            <p:cNvSpPr/>
            <p:nvPr/>
          </p:nvSpPr>
          <p:spPr>
            <a:xfrm>
              <a:off x="-52402750" y="3324950"/>
              <a:ext cx="204825" cy="46475"/>
            </a:xfrm>
            <a:custGeom>
              <a:rect b="b" l="l" r="r" t="t"/>
              <a:pathLst>
                <a:path extrusionOk="0" h="1859" w="8193">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77"/>
            <p:cNvSpPr/>
            <p:nvPr/>
          </p:nvSpPr>
          <p:spPr>
            <a:xfrm>
              <a:off x="-52440550" y="3349350"/>
              <a:ext cx="18925" cy="63825"/>
            </a:xfrm>
            <a:custGeom>
              <a:rect b="b" l="l" r="r" t="t"/>
              <a:pathLst>
                <a:path extrusionOk="0" h="2553" w="757">
                  <a:moveTo>
                    <a:pt x="757" y="1"/>
                  </a:moveTo>
                  <a:cubicBezTo>
                    <a:pt x="284" y="190"/>
                    <a:pt x="1" y="725"/>
                    <a:pt x="1" y="1261"/>
                  </a:cubicBezTo>
                  <a:cubicBezTo>
                    <a:pt x="1" y="1797"/>
                    <a:pt x="316" y="2301"/>
                    <a:pt x="757" y="2553"/>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77"/>
            <p:cNvSpPr/>
            <p:nvPr/>
          </p:nvSpPr>
          <p:spPr>
            <a:xfrm>
              <a:off x="-52179050" y="3348575"/>
              <a:ext cx="18125" cy="63825"/>
            </a:xfrm>
            <a:custGeom>
              <a:rect b="b" l="l" r="r" t="t"/>
              <a:pathLst>
                <a:path extrusionOk="0" h="2553" w="725">
                  <a:moveTo>
                    <a:pt x="0" y="0"/>
                  </a:moveTo>
                  <a:lnTo>
                    <a:pt x="0" y="2552"/>
                  </a:lnTo>
                  <a:cubicBezTo>
                    <a:pt x="410" y="2269"/>
                    <a:pt x="725" y="1796"/>
                    <a:pt x="725" y="1260"/>
                  </a:cubicBezTo>
                  <a:cubicBezTo>
                    <a:pt x="725" y="756"/>
                    <a:pt x="410" y="221"/>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0" name="Google Shape;7090;p77"/>
          <p:cNvGrpSpPr/>
          <p:nvPr/>
        </p:nvGrpSpPr>
        <p:grpSpPr>
          <a:xfrm>
            <a:off x="4881188" y="2741864"/>
            <a:ext cx="314662" cy="358971"/>
            <a:chOff x="-54793175" y="3198925"/>
            <a:chExt cx="279625" cy="319000"/>
          </a:xfrm>
        </p:grpSpPr>
        <p:sp>
          <p:nvSpPr>
            <p:cNvPr id="7091" name="Google Shape;7091;p77"/>
            <p:cNvSpPr/>
            <p:nvPr/>
          </p:nvSpPr>
          <p:spPr>
            <a:xfrm>
              <a:off x="-54532475" y="3354075"/>
              <a:ext cx="18925" cy="60675"/>
            </a:xfrm>
            <a:custGeom>
              <a:rect b="b" l="l" r="r" t="t"/>
              <a:pathLst>
                <a:path extrusionOk="0" h="2427" w="757">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77"/>
            <p:cNvSpPr/>
            <p:nvPr/>
          </p:nvSpPr>
          <p:spPr>
            <a:xfrm>
              <a:off x="-54793175" y="3198925"/>
              <a:ext cx="97675" cy="126050"/>
            </a:xfrm>
            <a:custGeom>
              <a:rect b="b" l="l" r="r" t="t"/>
              <a:pathLst>
                <a:path extrusionOk="0" h="5042" w="3907">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77"/>
            <p:cNvSpPr/>
            <p:nvPr/>
          </p:nvSpPr>
          <p:spPr>
            <a:xfrm>
              <a:off x="-54624625" y="3349350"/>
              <a:ext cx="55150" cy="55175"/>
            </a:xfrm>
            <a:custGeom>
              <a:rect b="b" l="l" r="r" t="t"/>
              <a:pathLst>
                <a:path extrusionOk="0" h="2207" w="2206">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77"/>
            <p:cNvSpPr/>
            <p:nvPr/>
          </p:nvSpPr>
          <p:spPr>
            <a:xfrm>
              <a:off x="-54737250" y="3349350"/>
              <a:ext cx="55150" cy="55175"/>
            </a:xfrm>
            <a:custGeom>
              <a:rect b="b" l="l" r="r" t="t"/>
              <a:pathLst>
                <a:path extrusionOk="0" h="2207" w="2206">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77"/>
            <p:cNvSpPr/>
            <p:nvPr/>
          </p:nvSpPr>
          <p:spPr>
            <a:xfrm>
              <a:off x="-54770325" y="3218600"/>
              <a:ext cx="233925" cy="299325"/>
            </a:xfrm>
            <a:custGeom>
              <a:rect b="b" l="l" r="r" t="t"/>
              <a:pathLst>
                <a:path extrusionOk="0" h="11973" w="9357">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77"/>
            <p:cNvSpPr/>
            <p:nvPr/>
          </p:nvSpPr>
          <p:spPr>
            <a:xfrm>
              <a:off x="-54612025" y="3198925"/>
              <a:ext cx="96100" cy="123675"/>
            </a:xfrm>
            <a:custGeom>
              <a:rect b="b" l="l" r="r" t="t"/>
              <a:pathLst>
                <a:path extrusionOk="0" h="4947" w="3844">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77"/>
            <p:cNvSpPr/>
            <p:nvPr/>
          </p:nvSpPr>
          <p:spPr>
            <a:xfrm>
              <a:off x="-54793175" y="3353300"/>
              <a:ext cx="18925" cy="60675"/>
            </a:xfrm>
            <a:custGeom>
              <a:rect b="b" l="l" r="r" t="t"/>
              <a:pathLst>
                <a:path extrusionOk="0" h="2427" w="757">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8" name="Google Shape;7098;p77"/>
          <p:cNvGrpSpPr/>
          <p:nvPr/>
        </p:nvGrpSpPr>
        <p:grpSpPr>
          <a:xfrm>
            <a:off x="7521611" y="3205748"/>
            <a:ext cx="337703" cy="357845"/>
            <a:chOff x="-52450000" y="3584850"/>
            <a:chExt cx="300100" cy="318000"/>
          </a:xfrm>
        </p:grpSpPr>
        <p:sp>
          <p:nvSpPr>
            <p:cNvPr id="7099" name="Google Shape;7099;p77"/>
            <p:cNvSpPr/>
            <p:nvPr/>
          </p:nvSpPr>
          <p:spPr>
            <a:xfrm>
              <a:off x="-52206625" y="3601400"/>
              <a:ext cx="55150" cy="55950"/>
            </a:xfrm>
            <a:custGeom>
              <a:rect b="b" l="l" r="r" t="t"/>
              <a:pathLst>
                <a:path extrusionOk="0" h="2238" w="2206">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77"/>
            <p:cNvSpPr/>
            <p:nvPr/>
          </p:nvSpPr>
          <p:spPr>
            <a:xfrm>
              <a:off x="-52271200" y="3601700"/>
              <a:ext cx="29950" cy="11525"/>
            </a:xfrm>
            <a:custGeom>
              <a:rect b="b" l="l" r="r" t="t"/>
              <a:pathLst>
                <a:path extrusionOk="0" h="461" w="1198">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77"/>
            <p:cNvSpPr/>
            <p:nvPr/>
          </p:nvSpPr>
          <p:spPr>
            <a:xfrm>
              <a:off x="-52225525" y="3584850"/>
              <a:ext cx="30750" cy="44925"/>
            </a:xfrm>
            <a:custGeom>
              <a:rect b="b" l="l" r="r" t="t"/>
              <a:pathLst>
                <a:path extrusionOk="0" h="1797" w="123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77"/>
            <p:cNvSpPr/>
            <p:nvPr/>
          </p:nvSpPr>
          <p:spPr>
            <a:xfrm>
              <a:off x="-52412200" y="3694325"/>
              <a:ext cx="205600" cy="208525"/>
            </a:xfrm>
            <a:custGeom>
              <a:rect b="b" l="l" r="r" t="t"/>
              <a:pathLst>
                <a:path extrusionOk="0" h="8341" w="8224">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77"/>
            <p:cNvSpPr/>
            <p:nvPr/>
          </p:nvSpPr>
          <p:spPr>
            <a:xfrm>
              <a:off x="-52430300" y="3619500"/>
              <a:ext cx="219775" cy="92975"/>
            </a:xfrm>
            <a:custGeom>
              <a:rect b="b" l="l" r="r" t="t"/>
              <a:pathLst>
                <a:path extrusionOk="0" h="3719" w="8791">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77"/>
            <p:cNvSpPr/>
            <p:nvPr/>
          </p:nvSpPr>
          <p:spPr>
            <a:xfrm>
              <a:off x="-52192450" y="3666775"/>
              <a:ext cx="42550" cy="120525"/>
            </a:xfrm>
            <a:custGeom>
              <a:rect b="b" l="l" r="r" t="t"/>
              <a:pathLst>
                <a:path extrusionOk="0" h="4821" w="1702">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77"/>
            <p:cNvSpPr/>
            <p:nvPr/>
          </p:nvSpPr>
          <p:spPr>
            <a:xfrm>
              <a:off x="-52450000" y="3740025"/>
              <a:ext cx="18925" cy="64600"/>
            </a:xfrm>
            <a:custGeom>
              <a:rect b="b" l="l" r="r" t="t"/>
              <a:pathLst>
                <a:path extrusionOk="0" h="2584" w="757">
                  <a:moveTo>
                    <a:pt x="757" y="0"/>
                  </a:moveTo>
                  <a:cubicBezTo>
                    <a:pt x="316" y="252"/>
                    <a:pt x="1" y="725"/>
                    <a:pt x="1" y="1260"/>
                  </a:cubicBezTo>
                  <a:cubicBezTo>
                    <a:pt x="1" y="1827"/>
                    <a:pt x="316" y="2300"/>
                    <a:pt x="757" y="2584"/>
                  </a:cubicBezTo>
                  <a:lnTo>
                    <a:pt x="7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06" name="Google Shape;7106;p77"/>
          <p:cNvGrpSpPr/>
          <p:nvPr/>
        </p:nvGrpSpPr>
        <p:grpSpPr>
          <a:xfrm>
            <a:off x="7533131" y="3670221"/>
            <a:ext cx="314662" cy="357226"/>
            <a:chOff x="-52440550" y="3977875"/>
            <a:chExt cx="279625" cy="317450"/>
          </a:xfrm>
        </p:grpSpPr>
        <p:sp>
          <p:nvSpPr>
            <p:cNvPr id="7107" name="Google Shape;7107;p77"/>
            <p:cNvSpPr/>
            <p:nvPr/>
          </p:nvSpPr>
          <p:spPr>
            <a:xfrm>
              <a:off x="-52403525" y="4052700"/>
              <a:ext cx="76425" cy="18150"/>
            </a:xfrm>
            <a:custGeom>
              <a:rect b="b" l="l" r="r" t="t"/>
              <a:pathLst>
                <a:path extrusionOk="0" h="726" w="3057">
                  <a:moveTo>
                    <a:pt x="0" y="1"/>
                  </a:moveTo>
                  <a:lnTo>
                    <a:pt x="0" y="725"/>
                  </a:lnTo>
                  <a:lnTo>
                    <a:pt x="3056" y="725"/>
                  </a:lnTo>
                  <a:cubicBezTo>
                    <a:pt x="3025" y="631"/>
                    <a:pt x="2993" y="473"/>
                    <a:pt x="2993" y="347"/>
                  </a:cubicBezTo>
                  <a:cubicBezTo>
                    <a:pt x="2993" y="221"/>
                    <a:pt x="3025" y="95"/>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77"/>
            <p:cNvSpPr/>
            <p:nvPr/>
          </p:nvSpPr>
          <p:spPr>
            <a:xfrm>
              <a:off x="-52357850" y="4088925"/>
              <a:ext cx="168575" cy="33075"/>
            </a:xfrm>
            <a:custGeom>
              <a:rect b="b" l="l" r="r" t="t"/>
              <a:pathLst>
                <a:path extrusionOk="0" h="1323" w="6743">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77"/>
            <p:cNvSpPr/>
            <p:nvPr/>
          </p:nvSpPr>
          <p:spPr>
            <a:xfrm>
              <a:off x="-52309000" y="4051925"/>
              <a:ext cx="17350" cy="18125"/>
            </a:xfrm>
            <a:custGeom>
              <a:rect b="b" l="l" r="r" t="t"/>
              <a:pathLst>
                <a:path extrusionOk="0" h="725" w="694">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77"/>
            <p:cNvSpPr/>
            <p:nvPr/>
          </p:nvSpPr>
          <p:spPr>
            <a:xfrm>
              <a:off x="-52402750" y="3977875"/>
              <a:ext cx="204825" cy="55950"/>
            </a:xfrm>
            <a:custGeom>
              <a:rect b="b" l="l" r="r" t="t"/>
              <a:pathLst>
                <a:path extrusionOk="0" h="2238" w="8193">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77"/>
            <p:cNvSpPr/>
            <p:nvPr/>
          </p:nvSpPr>
          <p:spPr>
            <a:xfrm>
              <a:off x="-52275150" y="4052700"/>
              <a:ext cx="77225" cy="17350"/>
            </a:xfrm>
            <a:custGeom>
              <a:rect b="b" l="l" r="r" t="t"/>
              <a:pathLst>
                <a:path extrusionOk="0" h="694" w="3089">
                  <a:moveTo>
                    <a:pt x="1" y="1"/>
                  </a:moveTo>
                  <a:cubicBezTo>
                    <a:pt x="64" y="95"/>
                    <a:pt x="95" y="221"/>
                    <a:pt x="95" y="347"/>
                  </a:cubicBezTo>
                  <a:cubicBezTo>
                    <a:pt x="95" y="442"/>
                    <a:pt x="64" y="568"/>
                    <a:pt x="1" y="694"/>
                  </a:cubicBezTo>
                  <a:lnTo>
                    <a:pt x="3088" y="694"/>
                  </a:lnTo>
                  <a:lnTo>
                    <a:pt x="30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77"/>
            <p:cNvSpPr/>
            <p:nvPr/>
          </p:nvSpPr>
          <p:spPr>
            <a:xfrm>
              <a:off x="-52403525" y="4089725"/>
              <a:ext cx="204800" cy="205600"/>
            </a:xfrm>
            <a:custGeom>
              <a:rect b="b" l="l" r="r" t="t"/>
              <a:pathLst>
                <a:path extrusionOk="0" h="8224" w="8192">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77"/>
            <p:cNvSpPr/>
            <p:nvPr/>
          </p:nvSpPr>
          <p:spPr>
            <a:xfrm>
              <a:off x="-52179050" y="4132250"/>
              <a:ext cx="18125" cy="63825"/>
            </a:xfrm>
            <a:custGeom>
              <a:rect b="b" l="l" r="r" t="t"/>
              <a:pathLst>
                <a:path extrusionOk="0" h="2553" w="725">
                  <a:moveTo>
                    <a:pt x="0" y="1"/>
                  </a:moveTo>
                  <a:lnTo>
                    <a:pt x="0" y="2552"/>
                  </a:lnTo>
                  <a:cubicBezTo>
                    <a:pt x="410" y="2269"/>
                    <a:pt x="725" y="1796"/>
                    <a:pt x="725" y="1261"/>
                  </a:cubicBezTo>
                  <a:cubicBezTo>
                    <a:pt x="725" y="694"/>
                    <a:pt x="410" y="221"/>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77"/>
            <p:cNvSpPr/>
            <p:nvPr/>
          </p:nvSpPr>
          <p:spPr>
            <a:xfrm>
              <a:off x="-52440550" y="4132250"/>
              <a:ext cx="18925" cy="63825"/>
            </a:xfrm>
            <a:custGeom>
              <a:rect b="b" l="l" r="r" t="t"/>
              <a:pathLst>
                <a:path extrusionOk="0" h="2553" w="757">
                  <a:moveTo>
                    <a:pt x="757" y="1"/>
                  </a:moveTo>
                  <a:cubicBezTo>
                    <a:pt x="284" y="221"/>
                    <a:pt x="1" y="694"/>
                    <a:pt x="1" y="1261"/>
                  </a:cubicBezTo>
                  <a:cubicBezTo>
                    <a:pt x="1" y="1796"/>
                    <a:pt x="316" y="2269"/>
                    <a:pt x="757" y="2552"/>
                  </a:cubicBezTo>
                  <a:lnTo>
                    <a:pt x="7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15" name="Google Shape;7115;p77"/>
          <p:cNvGrpSpPr/>
          <p:nvPr/>
        </p:nvGrpSpPr>
        <p:grpSpPr>
          <a:xfrm>
            <a:off x="6645066" y="4126427"/>
            <a:ext cx="314662" cy="358999"/>
            <a:chOff x="-51623775" y="3584850"/>
            <a:chExt cx="279625" cy="319025"/>
          </a:xfrm>
        </p:grpSpPr>
        <p:sp>
          <p:nvSpPr>
            <p:cNvPr id="7116" name="Google Shape;7116;p77"/>
            <p:cNvSpPr/>
            <p:nvPr/>
          </p:nvSpPr>
          <p:spPr>
            <a:xfrm>
              <a:off x="-51497750" y="3832175"/>
              <a:ext cx="26000" cy="13200"/>
            </a:xfrm>
            <a:custGeom>
              <a:rect b="b" l="l" r="r" t="t"/>
              <a:pathLst>
                <a:path extrusionOk="0" h="528" w="104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77"/>
            <p:cNvSpPr/>
            <p:nvPr/>
          </p:nvSpPr>
          <p:spPr>
            <a:xfrm>
              <a:off x="-51574150" y="3809300"/>
              <a:ext cx="78000" cy="26550"/>
            </a:xfrm>
            <a:custGeom>
              <a:rect b="b" l="l" r="r" t="t"/>
              <a:pathLst>
                <a:path extrusionOk="0" h="1062" w="312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77"/>
            <p:cNvSpPr/>
            <p:nvPr/>
          </p:nvSpPr>
          <p:spPr>
            <a:xfrm>
              <a:off x="-51579675" y="3837675"/>
              <a:ext cx="190625" cy="66200"/>
            </a:xfrm>
            <a:custGeom>
              <a:rect b="b" l="l" r="r" t="t"/>
              <a:pathLst>
                <a:path extrusionOk="0" h="2648" w="7625">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77"/>
            <p:cNvSpPr/>
            <p:nvPr/>
          </p:nvSpPr>
          <p:spPr>
            <a:xfrm>
              <a:off x="-51473350" y="3809250"/>
              <a:ext cx="78000" cy="26500"/>
            </a:xfrm>
            <a:custGeom>
              <a:rect b="b" l="l" r="r" t="t"/>
              <a:pathLst>
                <a:path extrusionOk="0" h="1060" w="312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77"/>
            <p:cNvSpPr/>
            <p:nvPr/>
          </p:nvSpPr>
          <p:spPr>
            <a:xfrm>
              <a:off x="-51598575" y="3584850"/>
              <a:ext cx="226850" cy="111875"/>
            </a:xfrm>
            <a:custGeom>
              <a:rect b="b" l="l" r="r" t="t"/>
              <a:pathLst>
                <a:path extrusionOk="0" h="4475" w="9074">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77"/>
            <p:cNvSpPr/>
            <p:nvPr/>
          </p:nvSpPr>
          <p:spPr>
            <a:xfrm>
              <a:off x="-51623775" y="3703775"/>
              <a:ext cx="18125" cy="63825"/>
            </a:xfrm>
            <a:custGeom>
              <a:rect b="b" l="l" r="r" t="t"/>
              <a:pathLst>
                <a:path extrusionOk="0" h="2553" w="725">
                  <a:moveTo>
                    <a:pt x="725" y="1"/>
                  </a:moveTo>
                  <a:cubicBezTo>
                    <a:pt x="252" y="190"/>
                    <a:pt x="0" y="726"/>
                    <a:pt x="0" y="1261"/>
                  </a:cubicBezTo>
                  <a:cubicBezTo>
                    <a:pt x="0" y="1797"/>
                    <a:pt x="315" y="2301"/>
                    <a:pt x="725" y="2553"/>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77"/>
            <p:cNvSpPr/>
            <p:nvPr/>
          </p:nvSpPr>
          <p:spPr>
            <a:xfrm>
              <a:off x="-51363075" y="3703000"/>
              <a:ext cx="18925" cy="63825"/>
            </a:xfrm>
            <a:custGeom>
              <a:rect b="b" l="l" r="r" t="t"/>
              <a:pathLst>
                <a:path extrusionOk="0" h="2553" w="757">
                  <a:moveTo>
                    <a:pt x="1" y="0"/>
                  </a:moveTo>
                  <a:lnTo>
                    <a:pt x="1" y="2552"/>
                  </a:lnTo>
                  <a:cubicBezTo>
                    <a:pt x="442" y="2269"/>
                    <a:pt x="757" y="1796"/>
                    <a:pt x="757" y="1261"/>
                  </a:cubicBezTo>
                  <a:cubicBezTo>
                    <a:pt x="757" y="757"/>
                    <a:pt x="442" y="22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77"/>
            <p:cNvSpPr/>
            <p:nvPr/>
          </p:nvSpPr>
          <p:spPr>
            <a:xfrm>
              <a:off x="-51586750" y="3716375"/>
              <a:ext cx="207150" cy="89775"/>
            </a:xfrm>
            <a:custGeom>
              <a:rect b="b" l="l" r="r" t="t"/>
              <a:pathLst>
                <a:path extrusionOk="0" h="3591" w="8286">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77"/>
            <p:cNvSpPr/>
            <p:nvPr/>
          </p:nvSpPr>
          <p:spPr>
            <a:xfrm>
              <a:off x="-51497750" y="3666775"/>
              <a:ext cx="26000" cy="26800"/>
            </a:xfrm>
            <a:custGeom>
              <a:rect b="b" l="l" r="r" t="t"/>
              <a:pathLst>
                <a:path extrusionOk="0" h="1072" w="1040">
                  <a:moveTo>
                    <a:pt x="536" y="0"/>
                  </a:moveTo>
                  <a:lnTo>
                    <a:pt x="0" y="536"/>
                  </a:lnTo>
                  <a:lnTo>
                    <a:pt x="536" y="1071"/>
                  </a:lnTo>
                  <a:lnTo>
                    <a:pt x="1040" y="536"/>
                  </a:lnTo>
                  <a:lnTo>
                    <a:pt x="5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125" name="Google Shape;7125;p77"/>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7126" name="Google Shape;7126;p77"/>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130" name="Shape 7130"/>
        <p:cNvGrpSpPr/>
        <p:nvPr/>
      </p:nvGrpSpPr>
      <p:grpSpPr>
        <a:xfrm>
          <a:off x="0" y="0"/>
          <a:ext cx="0" cy="0"/>
          <a:chOff x="0" y="0"/>
          <a:chExt cx="0" cy="0"/>
        </a:xfrm>
      </p:grpSpPr>
      <p:grpSp>
        <p:nvGrpSpPr>
          <p:cNvPr id="7131" name="Google Shape;7131;p78"/>
          <p:cNvGrpSpPr/>
          <p:nvPr/>
        </p:nvGrpSpPr>
        <p:grpSpPr>
          <a:xfrm>
            <a:off x="885675" y="1386849"/>
            <a:ext cx="276003" cy="357300"/>
            <a:chOff x="-50469125" y="3183175"/>
            <a:chExt cx="233150" cy="301825"/>
          </a:xfrm>
        </p:grpSpPr>
        <p:sp>
          <p:nvSpPr>
            <p:cNvPr id="7132" name="Google Shape;7132;p78"/>
            <p:cNvSpPr/>
            <p:nvPr/>
          </p:nvSpPr>
          <p:spPr>
            <a:xfrm>
              <a:off x="-50388775" y="3227275"/>
              <a:ext cx="70900" cy="70900"/>
            </a:xfrm>
            <a:custGeom>
              <a:rect b="b" l="l" r="r" t="t"/>
              <a:pathLst>
                <a:path extrusionOk="0" h="2836" w="2836">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78"/>
            <p:cNvSpPr/>
            <p:nvPr/>
          </p:nvSpPr>
          <p:spPr>
            <a:xfrm>
              <a:off x="-50469125" y="3290275"/>
              <a:ext cx="233150" cy="194725"/>
            </a:xfrm>
            <a:custGeom>
              <a:rect b="b" l="l" r="r" t="t"/>
              <a:pathLst>
                <a:path extrusionOk="0" h="7789" w="9326">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78"/>
            <p:cNvSpPr/>
            <p:nvPr/>
          </p:nvSpPr>
          <p:spPr>
            <a:xfrm>
              <a:off x="-50379325" y="3183175"/>
              <a:ext cx="52775" cy="34675"/>
            </a:xfrm>
            <a:custGeom>
              <a:rect b="b" l="l" r="r" t="t"/>
              <a:pathLst>
                <a:path extrusionOk="0" h="1387" w="2111">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35" name="Google Shape;7135;p78"/>
          <p:cNvGrpSpPr/>
          <p:nvPr/>
        </p:nvGrpSpPr>
        <p:grpSpPr>
          <a:xfrm>
            <a:off x="845574" y="1822251"/>
            <a:ext cx="356205" cy="355288"/>
            <a:chOff x="-50504575" y="3550975"/>
            <a:chExt cx="300900" cy="300125"/>
          </a:xfrm>
        </p:grpSpPr>
        <p:sp>
          <p:nvSpPr>
            <p:cNvPr id="7136" name="Google Shape;7136;p78"/>
            <p:cNvSpPr/>
            <p:nvPr/>
          </p:nvSpPr>
          <p:spPr>
            <a:xfrm>
              <a:off x="-50504575" y="3550975"/>
              <a:ext cx="300900" cy="176475"/>
            </a:xfrm>
            <a:custGeom>
              <a:rect b="b" l="l" r="r" t="t"/>
              <a:pathLst>
                <a:path extrusionOk="0" h="7059" w="12036">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78"/>
            <p:cNvSpPr/>
            <p:nvPr/>
          </p:nvSpPr>
          <p:spPr>
            <a:xfrm>
              <a:off x="-50432100" y="3622650"/>
              <a:ext cx="157550" cy="175675"/>
            </a:xfrm>
            <a:custGeom>
              <a:rect b="b" l="l" r="r" t="t"/>
              <a:pathLst>
                <a:path extrusionOk="0" h="7027" w="6302">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78"/>
            <p:cNvSpPr/>
            <p:nvPr/>
          </p:nvSpPr>
          <p:spPr>
            <a:xfrm>
              <a:off x="-50414775" y="3815625"/>
              <a:ext cx="122900" cy="35475"/>
            </a:xfrm>
            <a:custGeom>
              <a:rect b="b" l="l" r="r" t="t"/>
              <a:pathLst>
                <a:path extrusionOk="0" h="1419" w="4916">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78"/>
            <p:cNvSpPr/>
            <p:nvPr/>
          </p:nvSpPr>
          <p:spPr>
            <a:xfrm>
              <a:off x="-50362000" y="3727425"/>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0" name="Google Shape;7140;p78"/>
          <p:cNvGrpSpPr/>
          <p:nvPr/>
        </p:nvGrpSpPr>
        <p:grpSpPr>
          <a:xfrm>
            <a:off x="845574" y="2260493"/>
            <a:ext cx="356205" cy="354341"/>
            <a:chOff x="-50503000" y="3921175"/>
            <a:chExt cx="300900" cy="299325"/>
          </a:xfrm>
        </p:grpSpPr>
        <p:sp>
          <p:nvSpPr>
            <p:cNvPr id="7141" name="Google Shape;7141;p78"/>
            <p:cNvSpPr/>
            <p:nvPr/>
          </p:nvSpPr>
          <p:spPr>
            <a:xfrm>
              <a:off x="-50432900" y="3921175"/>
              <a:ext cx="177250" cy="53575"/>
            </a:xfrm>
            <a:custGeom>
              <a:rect b="b" l="l" r="r" t="t"/>
              <a:pathLst>
                <a:path extrusionOk="0" h="2143" w="7090">
                  <a:moveTo>
                    <a:pt x="1" y="0"/>
                  </a:moveTo>
                  <a:lnTo>
                    <a:pt x="1" y="2143"/>
                  </a:lnTo>
                  <a:lnTo>
                    <a:pt x="7089" y="2143"/>
                  </a:lnTo>
                  <a:lnTo>
                    <a:pt x="7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78"/>
            <p:cNvSpPr/>
            <p:nvPr/>
          </p:nvSpPr>
          <p:spPr>
            <a:xfrm>
              <a:off x="-50503000" y="3921175"/>
              <a:ext cx="52800" cy="53575"/>
            </a:xfrm>
            <a:custGeom>
              <a:rect b="b" l="l" r="r" t="t"/>
              <a:pathLst>
                <a:path extrusionOk="0" h="2143" w="2112">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78"/>
            <p:cNvSpPr/>
            <p:nvPr/>
          </p:nvSpPr>
          <p:spPr>
            <a:xfrm>
              <a:off x="-50237550" y="3921175"/>
              <a:ext cx="35450" cy="53575"/>
            </a:xfrm>
            <a:custGeom>
              <a:rect b="b" l="l" r="r" t="t"/>
              <a:pathLst>
                <a:path extrusionOk="0" h="2143" w="1418">
                  <a:moveTo>
                    <a:pt x="0" y="0"/>
                  </a:moveTo>
                  <a:lnTo>
                    <a:pt x="0" y="2143"/>
                  </a:lnTo>
                  <a:lnTo>
                    <a:pt x="347" y="2143"/>
                  </a:lnTo>
                  <a:cubicBezTo>
                    <a:pt x="945" y="2143"/>
                    <a:pt x="1418" y="1670"/>
                    <a:pt x="1418" y="1071"/>
                  </a:cubicBezTo>
                  <a:cubicBezTo>
                    <a:pt x="1418" y="473"/>
                    <a:pt x="945"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78"/>
            <p:cNvSpPr/>
            <p:nvPr/>
          </p:nvSpPr>
          <p:spPr>
            <a:xfrm>
              <a:off x="-50414775" y="4045625"/>
              <a:ext cx="159125" cy="122875"/>
            </a:xfrm>
            <a:custGeom>
              <a:rect b="b" l="l" r="r" t="t"/>
              <a:pathLst>
                <a:path extrusionOk="0" h="4915" w="6365">
                  <a:moveTo>
                    <a:pt x="0" y="0"/>
                  </a:moveTo>
                  <a:lnTo>
                    <a:pt x="0" y="4915"/>
                  </a:lnTo>
                  <a:lnTo>
                    <a:pt x="6364" y="4915"/>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78"/>
            <p:cNvSpPr/>
            <p:nvPr/>
          </p:nvSpPr>
          <p:spPr>
            <a:xfrm>
              <a:off x="-50503000" y="3992050"/>
              <a:ext cx="300900" cy="228450"/>
            </a:xfrm>
            <a:custGeom>
              <a:rect b="b" l="l" r="r" t="t"/>
              <a:pathLst>
                <a:path extrusionOk="0" h="9138" w="12036">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46" name="Google Shape;7146;p78"/>
          <p:cNvGrpSpPr/>
          <p:nvPr/>
        </p:nvGrpSpPr>
        <p:grpSpPr>
          <a:xfrm>
            <a:off x="3049627" y="1406411"/>
            <a:ext cx="355258" cy="356205"/>
            <a:chOff x="-48630025" y="3199700"/>
            <a:chExt cx="300100" cy="300900"/>
          </a:xfrm>
        </p:grpSpPr>
        <p:sp>
          <p:nvSpPr>
            <p:cNvPr id="7147" name="Google Shape;7147;p78"/>
            <p:cNvSpPr/>
            <p:nvPr/>
          </p:nvSpPr>
          <p:spPr>
            <a:xfrm>
              <a:off x="-48630025" y="3199700"/>
              <a:ext cx="300100" cy="300900"/>
            </a:xfrm>
            <a:custGeom>
              <a:rect b="b" l="l" r="r" t="t"/>
              <a:pathLst>
                <a:path extrusionOk="0" h="12036" w="12004">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78"/>
            <p:cNvSpPr/>
            <p:nvPr/>
          </p:nvSpPr>
          <p:spPr>
            <a:xfrm>
              <a:off x="-48524475" y="3306025"/>
              <a:ext cx="88225" cy="89050"/>
            </a:xfrm>
            <a:custGeom>
              <a:rect b="b" l="l" r="r" t="t"/>
              <a:pathLst>
                <a:path extrusionOk="0" h="3562" w="3529">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78"/>
            <p:cNvSpPr/>
            <p:nvPr/>
          </p:nvSpPr>
          <p:spPr>
            <a:xfrm>
              <a:off x="-48489025" y="3341475"/>
              <a:ext cx="17350" cy="18150"/>
            </a:xfrm>
            <a:custGeom>
              <a:rect b="b" l="l" r="r" t="t"/>
              <a:pathLst>
                <a:path extrusionOk="0" h="726" w="694">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50" name="Google Shape;7150;p78"/>
          <p:cNvGrpSpPr/>
          <p:nvPr/>
        </p:nvGrpSpPr>
        <p:grpSpPr>
          <a:xfrm>
            <a:off x="3049627" y="1843707"/>
            <a:ext cx="355258" cy="355258"/>
            <a:chOff x="-48630025" y="3569100"/>
            <a:chExt cx="300100" cy="300100"/>
          </a:xfrm>
        </p:grpSpPr>
        <p:sp>
          <p:nvSpPr>
            <p:cNvPr id="7151" name="Google Shape;7151;p78"/>
            <p:cNvSpPr/>
            <p:nvPr/>
          </p:nvSpPr>
          <p:spPr>
            <a:xfrm>
              <a:off x="-48400825" y="3710875"/>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78"/>
            <p:cNvSpPr/>
            <p:nvPr/>
          </p:nvSpPr>
          <p:spPr>
            <a:xfrm>
              <a:off x="-48400825" y="3781750"/>
              <a:ext cx="18150" cy="17350"/>
            </a:xfrm>
            <a:custGeom>
              <a:rect b="b" l="l" r="r" t="t"/>
              <a:pathLst>
                <a:path extrusionOk="0" h="694" w="726">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78"/>
            <p:cNvSpPr/>
            <p:nvPr/>
          </p:nvSpPr>
          <p:spPr>
            <a:xfrm>
              <a:off x="-48488250" y="3710875"/>
              <a:ext cx="18150" cy="17350"/>
            </a:xfrm>
            <a:custGeom>
              <a:rect b="b" l="l" r="r" t="t"/>
              <a:pathLst>
                <a:path extrusionOk="0" h="694" w="726">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78"/>
            <p:cNvSpPr/>
            <p:nvPr/>
          </p:nvSpPr>
          <p:spPr>
            <a:xfrm>
              <a:off x="-48488250" y="3640000"/>
              <a:ext cx="18150" cy="17350"/>
            </a:xfrm>
            <a:custGeom>
              <a:rect b="b" l="l" r="r" t="t"/>
              <a:pathLst>
                <a:path extrusionOk="0" h="694" w="726">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78"/>
            <p:cNvSpPr/>
            <p:nvPr/>
          </p:nvSpPr>
          <p:spPr>
            <a:xfrm>
              <a:off x="-48400825" y="3640000"/>
              <a:ext cx="18150" cy="17350"/>
            </a:xfrm>
            <a:custGeom>
              <a:rect b="b" l="l" r="r" t="t"/>
              <a:pathLst>
                <a:path extrusionOk="0" h="694" w="726">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78"/>
            <p:cNvSpPr/>
            <p:nvPr/>
          </p:nvSpPr>
          <p:spPr>
            <a:xfrm>
              <a:off x="-48541800" y="3569100"/>
              <a:ext cx="211875" cy="300100"/>
            </a:xfrm>
            <a:custGeom>
              <a:rect b="b" l="l" r="r" t="t"/>
              <a:pathLst>
                <a:path extrusionOk="0" h="12004" w="8475">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78"/>
            <p:cNvSpPr/>
            <p:nvPr/>
          </p:nvSpPr>
          <p:spPr>
            <a:xfrm>
              <a:off x="-48488250" y="3781750"/>
              <a:ext cx="18150" cy="17350"/>
            </a:xfrm>
            <a:custGeom>
              <a:rect b="b" l="l" r="r" t="t"/>
              <a:pathLst>
                <a:path extrusionOk="0" h="694" w="726">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78"/>
            <p:cNvSpPr/>
            <p:nvPr/>
          </p:nvSpPr>
          <p:spPr>
            <a:xfrm>
              <a:off x="-48630025" y="3569900"/>
              <a:ext cx="71700" cy="87450"/>
            </a:xfrm>
            <a:custGeom>
              <a:rect b="b" l="l" r="r" t="t"/>
              <a:pathLst>
                <a:path extrusionOk="0" h="3498" w="2868">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78"/>
            <p:cNvSpPr/>
            <p:nvPr/>
          </p:nvSpPr>
          <p:spPr>
            <a:xfrm>
              <a:off x="-48626875" y="3668350"/>
              <a:ext cx="64625" cy="42550"/>
            </a:xfrm>
            <a:custGeom>
              <a:rect b="b" l="l" r="r" t="t"/>
              <a:pathLst>
                <a:path extrusionOk="0" h="1702" w="2585">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78"/>
            <p:cNvSpPr/>
            <p:nvPr/>
          </p:nvSpPr>
          <p:spPr>
            <a:xfrm>
              <a:off x="-48630025" y="3727425"/>
              <a:ext cx="70925" cy="141775"/>
            </a:xfrm>
            <a:custGeom>
              <a:rect b="b" l="l" r="r" t="t"/>
              <a:pathLst>
                <a:path extrusionOk="0" h="5671" w="2837">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1" name="Google Shape;7161;p78"/>
          <p:cNvGrpSpPr/>
          <p:nvPr/>
        </p:nvGrpSpPr>
        <p:grpSpPr>
          <a:xfrm>
            <a:off x="3050101" y="2281003"/>
            <a:ext cx="354311" cy="353394"/>
            <a:chOff x="-48629225" y="3938500"/>
            <a:chExt cx="299300" cy="298525"/>
          </a:xfrm>
        </p:grpSpPr>
        <p:sp>
          <p:nvSpPr>
            <p:cNvPr id="7162" name="Google Shape;7162;p78"/>
            <p:cNvSpPr/>
            <p:nvPr/>
          </p:nvSpPr>
          <p:spPr>
            <a:xfrm>
              <a:off x="-48629225" y="3938500"/>
              <a:ext cx="299300" cy="298525"/>
            </a:xfrm>
            <a:custGeom>
              <a:rect b="b" l="l" r="r" t="t"/>
              <a:pathLst>
                <a:path extrusionOk="0" h="11941" w="11972">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78"/>
            <p:cNvSpPr/>
            <p:nvPr/>
          </p:nvSpPr>
          <p:spPr>
            <a:xfrm>
              <a:off x="-48496900" y="4119650"/>
              <a:ext cx="35450" cy="47275"/>
            </a:xfrm>
            <a:custGeom>
              <a:rect b="b" l="l" r="r" t="t"/>
              <a:pathLst>
                <a:path extrusionOk="0" h="1891" w="1418">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78"/>
            <p:cNvSpPr/>
            <p:nvPr/>
          </p:nvSpPr>
          <p:spPr>
            <a:xfrm>
              <a:off x="-48495325" y="4073175"/>
              <a:ext cx="29950" cy="31325"/>
            </a:xfrm>
            <a:custGeom>
              <a:rect b="b" l="l" r="r" t="t"/>
              <a:pathLst>
                <a:path extrusionOk="0" h="1253" w="1198">
                  <a:moveTo>
                    <a:pt x="599" y="1"/>
                  </a:moveTo>
                  <a:lnTo>
                    <a:pt x="0" y="1135"/>
                  </a:lnTo>
                  <a:cubicBezTo>
                    <a:pt x="205" y="1214"/>
                    <a:pt x="410" y="1253"/>
                    <a:pt x="610" y="1253"/>
                  </a:cubicBezTo>
                  <a:cubicBezTo>
                    <a:pt x="811" y="1253"/>
                    <a:pt x="1008" y="1214"/>
                    <a:pt x="1197"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78"/>
            <p:cNvSpPr/>
            <p:nvPr/>
          </p:nvSpPr>
          <p:spPr>
            <a:xfrm>
              <a:off x="-48559125" y="4009375"/>
              <a:ext cx="159900" cy="149675"/>
            </a:xfrm>
            <a:custGeom>
              <a:rect b="b" l="l" r="r" t="t"/>
              <a:pathLst>
                <a:path extrusionOk="0" h="5987" w="6396">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66" name="Google Shape;7166;p78"/>
          <p:cNvGrpSpPr/>
          <p:nvPr/>
        </p:nvGrpSpPr>
        <p:grpSpPr>
          <a:xfrm>
            <a:off x="1785504" y="2752344"/>
            <a:ext cx="311458" cy="354341"/>
            <a:chOff x="-46762575" y="3200500"/>
            <a:chExt cx="263100" cy="299325"/>
          </a:xfrm>
        </p:grpSpPr>
        <p:sp>
          <p:nvSpPr>
            <p:cNvPr id="7167" name="Google Shape;7167;p78"/>
            <p:cNvSpPr/>
            <p:nvPr/>
          </p:nvSpPr>
          <p:spPr>
            <a:xfrm>
              <a:off x="-46762575" y="3393475"/>
              <a:ext cx="263100" cy="106350"/>
            </a:xfrm>
            <a:custGeom>
              <a:rect b="b" l="l" r="r" t="t"/>
              <a:pathLst>
                <a:path extrusionOk="0" h="4254" w="10524">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78"/>
            <p:cNvSpPr/>
            <p:nvPr/>
          </p:nvSpPr>
          <p:spPr>
            <a:xfrm>
              <a:off x="-46743650" y="3200500"/>
              <a:ext cx="228425" cy="176450"/>
            </a:xfrm>
            <a:custGeom>
              <a:rect b="b" l="l" r="r" t="t"/>
              <a:pathLst>
                <a:path extrusionOk="0" h="7058" w="9137">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78"/>
            <p:cNvSpPr/>
            <p:nvPr/>
          </p:nvSpPr>
          <p:spPr>
            <a:xfrm>
              <a:off x="-46638125" y="3289500"/>
              <a:ext cx="17350" cy="17350"/>
            </a:xfrm>
            <a:custGeom>
              <a:rect b="b" l="l" r="r" t="t"/>
              <a:pathLst>
                <a:path extrusionOk="0" h="694" w="694">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78"/>
            <p:cNvSpPr/>
            <p:nvPr/>
          </p:nvSpPr>
          <p:spPr>
            <a:xfrm>
              <a:off x="-46696400" y="3345425"/>
              <a:ext cx="63025" cy="31525"/>
            </a:xfrm>
            <a:custGeom>
              <a:rect b="b" l="l" r="r" t="t"/>
              <a:pathLst>
                <a:path extrusionOk="0" h="1261" w="2521">
                  <a:moveTo>
                    <a:pt x="1261" y="0"/>
                  </a:moveTo>
                  <a:lnTo>
                    <a:pt x="0" y="1260"/>
                  </a:lnTo>
                  <a:lnTo>
                    <a:pt x="2521" y="1260"/>
                  </a:lnTo>
                  <a:lnTo>
                    <a:pt x="1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78"/>
            <p:cNvSpPr/>
            <p:nvPr/>
          </p:nvSpPr>
          <p:spPr>
            <a:xfrm>
              <a:off x="-46616850" y="3345425"/>
              <a:ext cx="53575" cy="31525"/>
            </a:xfrm>
            <a:custGeom>
              <a:rect b="b" l="l" r="r" t="t"/>
              <a:pathLst>
                <a:path extrusionOk="0" h="1261" w="2143">
                  <a:moveTo>
                    <a:pt x="883" y="0"/>
                  </a:moveTo>
                  <a:lnTo>
                    <a:pt x="0" y="945"/>
                  </a:lnTo>
                  <a:lnTo>
                    <a:pt x="315" y="1260"/>
                  </a:lnTo>
                  <a:lnTo>
                    <a:pt x="2143" y="1260"/>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2" name="Google Shape;7172;p78"/>
          <p:cNvGrpSpPr/>
          <p:nvPr/>
        </p:nvGrpSpPr>
        <p:grpSpPr>
          <a:xfrm>
            <a:off x="1763589" y="3211066"/>
            <a:ext cx="355288" cy="312375"/>
            <a:chOff x="-46779900" y="3588000"/>
            <a:chExt cx="300125" cy="263875"/>
          </a:xfrm>
        </p:grpSpPr>
        <p:sp>
          <p:nvSpPr>
            <p:cNvPr id="7173" name="Google Shape;7173;p78"/>
            <p:cNvSpPr/>
            <p:nvPr/>
          </p:nvSpPr>
          <p:spPr>
            <a:xfrm>
              <a:off x="-46746025" y="3588000"/>
              <a:ext cx="230800" cy="263875"/>
            </a:xfrm>
            <a:custGeom>
              <a:rect b="b" l="l" r="r" t="t"/>
              <a:pathLst>
                <a:path extrusionOk="0" h="10555" w="9232">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78"/>
            <p:cNvSpPr/>
            <p:nvPr/>
          </p:nvSpPr>
          <p:spPr>
            <a:xfrm>
              <a:off x="-46674350" y="3710075"/>
              <a:ext cx="91400" cy="122900"/>
            </a:xfrm>
            <a:custGeom>
              <a:rect b="b" l="l" r="r" t="t"/>
              <a:pathLst>
                <a:path extrusionOk="0" h="4916" w="3656">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78"/>
            <p:cNvSpPr/>
            <p:nvPr/>
          </p:nvSpPr>
          <p:spPr>
            <a:xfrm>
              <a:off x="-46779900" y="3754200"/>
              <a:ext cx="17350" cy="70125"/>
            </a:xfrm>
            <a:custGeom>
              <a:rect b="b" l="l" r="r" t="t"/>
              <a:pathLst>
                <a:path extrusionOk="0" h="2805" w="694">
                  <a:moveTo>
                    <a:pt x="694" y="0"/>
                  </a:moveTo>
                  <a:cubicBezTo>
                    <a:pt x="253" y="347"/>
                    <a:pt x="1" y="819"/>
                    <a:pt x="1" y="1418"/>
                  </a:cubicBezTo>
                  <a:cubicBezTo>
                    <a:pt x="1" y="2017"/>
                    <a:pt x="253" y="2458"/>
                    <a:pt x="694" y="2804"/>
                  </a:cubicBez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78"/>
            <p:cNvSpPr/>
            <p:nvPr/>
          </p:nvSpPr>
          <p:spPr>
            <a:xfrm>
              <a:off x="-46497925" y="3754200"/>
              <a:ext cx="18150" cy="70125"/>
            </a:xfrm>
            <a:custGeom>
              <a:rect b="b" l="l" r="r" t="t"/>
              <a:pathLst>
                <a:path extrusionOk="0" h="2805" w="726">
                  <a:moveTo>
                    <a:pt x="1" y="0"/>
                  </a:moveTo>
                  <a:lnTo>
                    <a:pt x="1" y="2804"/>
                  </a:lnTo>
                  <a:cubicBezTo>
                    <a:pt x="442" y="2489"/>
                    <a:pt x="725" y="1954"/>
                    <a:pt x="725" y="1418"/>
                  </a:cubicBezTo>
                  <a:cubicBezTo>
                    <a:pt x="725" y="851"/>
                    <a:pt x="442"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77" name="Google Shape;7177;p78"/>
          <p:cNvGrpSpPr/>
          <p:nvPr/>
        </p:nvGrpSpPr>
        <p:grpSpPr>
          <a:xfrm>
            <a:off x="1764062" y="3625988"/>
            <a:ext cx="354341" cy="353394"/>
            <a:chOff x="-46779100" y="3938500"/>
            <a:chExt cx="299325" cy="298525"/>
          </a:xfrm>
        </p:grpSpPr>
        <p:sp>
          <p:nvSpPr>
            <p:cNvPr id="7178" name="Google Shape;7178;p78"/>
            <p:cNvSpPr/>
            <p:nvPr/>
          </p:nvSpPr>
          <p:spPr>
            <a:xfrm>
              <a:off x="-46656225" y="4061375"/>
              <a:ext cx="53575" cy="52775"/>
            </a:xfrm>
            <a:custGeom>
              <a:rect b="b" l="l" r="r" t="t"/>
              <a:pathLst>
                <a:path extrusionOk="0" h="2111" w="2143">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78"/>
            <p:cNvSpPr/>
            <p:nvPr/>
          </p:nvSpPr>
          <p:spPr>
            <a:xfrm>
              <a:off x="-46779100" y="3938500"/>
              <a:ext cx="299325" cy="298525"/>
            </a:xfrm>
            <a:custGeom>
              <a:rect b="b" l="l" r="r" t="t"/>
              <a:pathLst>
                <a:path extrusionOk="0" h="11941" w="11973">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0" name="Google Shape;7180;p78"/>
          <p:cNvGrpSpPr/>
          <p:nvPr/>
        </p:nvGrpSpPr>
        <p:grpSpPr>
          <a:xfrm>
            <a:off x="3971800" y="2758855"/>
            <a:ext cx="355258" cy="355288"/>
            <a:chOff x="-44924250" y="3206000"/>
            <a:chExt cx="300100" cy="300125"/>
          </a:xfrm>
        </p:grpSpPr>
        <p:sp>
          <p:nvSpPr>
            <p:cNvPr id="7181" name="Google Shape;7181;p78"/>
            <p:cNvSpPr/>
            <p:nvPr/>
          </p:nvSpPr>
          <p:spPr>
            <a:xfrm>
              <a:off x="-44747025" y="3365100"/>
              <a:ext cx="122875" cy="87450"/>
            </a:xfrm>
            <a:custGeom>
              <a:rect b="b" l="l" r="r" t="t"/>
              <a:pathLst>
                <a:path extrusionOk="0" h="3498" w="4915">
                  <a:moveTo>
                    <a:pt x="0" y="1"/>
                  </a:moveTo>
                  <a:lnTo>
                    <a:pt x="0" y="3498"/>
                  </a:lnTo>
                  <a:lnTo>
                    <a:pt x="4915" y="3498"/>
                  </a:lnTo>
                  <a:lnTo>
                    <a:pt x="49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78"/>
            <p:cNvSpPr/>
            <p:nvPr/>
          </p:nvSpPr>
          <p:spPr>
            <a:xfrm>
              <a:off x="-44747025" y="3470650"/>
              <a:ext cx="122875" cy="35475"/>
            </a:xfrm>
            <a:custGeom>
              <a:rect b="b" l="l" r="r" t="t"/>
              <a:pathLst>
                <a:path extrusionOk="0" h="1419" w="4915">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78"/>
            <p:cNvSpPr/>
            <p:nvPr/>
          </p:nvSpPr>
          <p:spPr>
            <a:xfrm>
              <a:off x="-44747025" y="3313125"/>
              <a:ext cx="122875" cy="35475"/>
            </a:xfrm>
            <a:custGeom>
              <a:rect b="b" l="l" r="r" t="t"/>
              <a:pathLst>
                <a:path extrusionOk="0" h="1419" w="4915">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78"/>
            <p:cNvSpPr/>
            <p:nvPr/>
          </p:nvSpPr>
          <p:spPr>
            <a:xfrm>
              <a:off x="-44924250" y="3384000"/>
              <a:ext cx="159125" cy="69350"/>
            </a:xfrm>
            <a:custGeom>
              <a:rect b="b" l="l" r="r" t="t"/>
              <a:pathLst>
                <a:path extrusionOk="0" h="2774" w="6365">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78"/>
            <p:cNvSpPr/>
            <p:nvPr/>
          </p:nvSpPr>
          <p:spPr>
            <a:xfrm>
              <a:off x="-44924250" y="3206000"/>
              <a:ext cx="264675" cy="159125"/>
            </a:xfrm>
            <a:custGeom>
              <a:rect b="b" l="l" r="r" t="t"/>
              <a:pathLst>
                <a:path extrusionOk="0" h="6365" w="10587">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86" name="Google Shape;7186;p78"/>
          <p:cNvGrpSpPr/>
          <p:nvPr/>
        </p:nvGrpSpPr>
        <p:grpSpPr>
          <a:xfrm>
            <a:off x="1286286" y="1386849"/>
            <a:ext cx="355258" cy="355258"/>
            <a:chOff x="-50134375" y="3183175"/>
            <a:chExt cx="300100" cy="300100"/>
          </a:xfrm>
        </p:grpSpPr>
        <p:sp>
          <p:nvSpPr>
            <p:cNvPr id="7187" name="Google Shape;7187;p78"/>
            <p:cNvSpPr/>
            <p:nvPr/>
          </p:nvSpPr>
          <p:spPr>
            <a:xfrm>
              <a:off x="-50134375" y="3270600"/>
              <a:ext cx="87450" cy="53575"/>
            </a:xfrm>
            <a:custGeom>
              <a:rect b="b" l="l" r="r" t="t"/>
              <a:pathLst>
                <a:path extrusionOk="0" h="2143" w="3498">
                  <a:moveTo>
                    <a:pt x="0" y="0"/>
                  </a:moveTo>
                  <a:lnTo>
                    <a:pt x="0" y="2143"/>
                  </a:lnTo>
                  <a:lnTo>
                    <a:pt x="3497" y="2143"/>
                  </a:ln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78"/>
            <p:cNvSpPr/>
            <p:nvPr/>
          </p:nvSpPr>
          <p:spPr>
            <a:xfrm>
              <a:off x="-50134375" y="3340700"/>
              <a:ext cx="87450" cy="54375"/>
            </a:xfrm>
            <a:custGeom>
              <a:rect b="b" l="l" r="r" t="t"/>
              <a:pathLst>
                <a:path extrusionOk="0" h="2175" w="3498">
                  <a:moveTo>
                    <a:pt x="0" y="0"/>
                  </a:moveTo>
                  <a:lnTo>
                    <a:pt x="0" y="2174"/>
                  </a:lnTo>
                  <a:cubicBezTo>
                    <a:pt x="441" y="1701"/>
                    <a:pt x="1071" y="1418"/>
                    <a:pt x="1765" y="1418"/>
                  </a:cubicBezTo>
                  <a:cubicBezTo>
                    <a:pt x="2426" y="1418"/>
                    <a:pt x="3056" y="1670"/>
                    <a:pt x="3497" y="2174"/>
                  </a:cubicBezTo>
                  <a:lnTo>
                    <a:pt x="34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78"/>
            <p:cNvSpPr/>
            <p:nvPr/>
          </p:nvSpPr>
          <p:spPr>
            <a:xfrm>
              <a:off x="-50134375" y="3183175"/>
              <a:ext cx="87450" cy="70125"/>
            </a:xfrm>
            <a:custGeom>
              <a:rect b="b" l="l" r="r" t="t"/>
              <a:pathLst>
                <a:path extrusionOk="0" h="2805" w="3498">
                  <a:moveTo>
                    <a:pt x="347" y="0"/>
                  </a:moveTo>
                  <a:cubicBezTo>
                    <a:pt x="158" y="0"/>
                    <a:pt x="0" y="158"/>
                    <a:pt x="0" y="347"/>
                  </a:cubicBezTo>
                  <a:lnTo>
                    <a:pt x="0" y="2804"/>
                  </a:lnTo>
                  <a:lnTo>
                    <a:pt x="3497" y="2804"/>
                  </a:lnTo>
                  <a:lnTo>
                    <a:pt x="3497" y="347"/>
                  </a:lnTo>
                  <a:cubicBezTo>
                    <a:pt x="3497" y="158"/>
                    <a:pt x="3340"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78"/>
            <p:cNvSpPr/>
            <p:nvPr/>
          </p:nvSpPr>
          <p:spPr>
            <a:xfrm>
              <a:off x="-50028050" y="3363525"/>
              <a:ext cx="37050" cy="75650"/>
            </a:xfrm>
            <a:custGeom>
              <a:rect b="b" l="l" r="r" t="t"/>
              <a:pathLst>
                <a:path extrusionOk="0" h="3026" w="1482">
                  <a:moveTo>
                    <a:pt x="0" y="1"/>
                  </a:moveTo>
                  <a:lnTo>
                    <a:pt x="0" y="3025"/>
                  </a:lnTo>
                  <a:lnTo>
                    <a:pt x="1481" y="1482"/>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78"/>
            <p:cNvSpPr/>
            <p:nvPr/>
          </p:nvSpPr>
          <p:spPr>
            <a:xfrm>
              <a:off x="-50028050" y="3287125"/>
              <a:ext cx="88225" cy="101625"/>
            </a:xfrm>
            <a:custGeom>
              <a:rect b="b" l="l" r="r" t="t"/>
              <a:pathLst>
                <a:path extrusionOk="0" h="4065" w="3529">
                  <a:moveTo>
                    <a:pt x="1072" y="1"/>
                  </a:moveTo>
                  <a:lnTo>
                    <a:pt x="0" y="1104"/>
                  </a:lnTo>
                  <a:lnTo>
                    <a:pt x="0" y="2049"/>
                  </a:lnTo>
                  <a:lnTo>
                    <a:pt x="2017" y="4065"/>
                  </a:lnTo>
                  <a:lnTo>
                    <a:pt x="3529" y="2490"/>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78"/>
            <p:cNvSpPr/>
            <p:nvPr/>
          </p:nvSpPr>
          <p:spPr>
            <a:xfrm>
              <a:off x="-49988675" y="3225700"/>
              <a:ext cx="111875" cy="111875"/>
            </a:xfrm>
            <a:custGeom>
              <a:rect b="b" l="l" r="r" t="t"/>
              <a:pathLst>
                <a:path extrusionOk="0" h="4475" w="4475">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78"/>
            <p:cNvSpPr/>
            <p:nvPr/>
          </p:nvSpPr>
          <p:spPr>
            <a:xfrm>
              <a:off x="-50134375" y="3395050"/>
              <a:ext cx="89025" cy="88225"/>
            </a:xfrm>
            <a:custGeom>
              <a:rect b="b" l="l" r="r" t="t"/>
              <a:pathLst>
                <a:path extrusionOk="0" h="3529" w="3561">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78"/>
            <p:cNvSpPr/>
            <p:nvPr/>
          </p:nvSpPr>
          <p:spPr>
            <a:xfrm>
              <a:off x="-50045375" y="3428900"/>
              <a:ext cx="52800" cy="53600"/>
            </a:xfrm>
            <a:custGeom>
              <a:rect b="b" l="l" r="r" t="t"/>
              <a:pathLst>
                <a:path extrusionOk="0" h="2144" w="2112">
                  <a:moveTo>
                    <a:pt x="2111" y="1"/>
                  </a:move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78"/>
            <p:cNvSpPr/>
            <p:nvPr/>
          </p:nvSpPr>
          <p:spPr>
            <a:xfrm>
              <a:off x="-49975275" y="3395050"/>
              <a:ext cx="52775" cy="87450"/>
            </a:xfrm>
            <a:custGeom>
              <a:rect b="b" l="l" r="r" t="t"/>
              <a:pathLst>
                <a:path extrusionOk="0" h="3498" w="2111">
                  <a:moveTo>
                    <a:pt x="693" y="0"/>
                  </a:moveTo>
                  <a:lnTo>
                    <a:pt x="0" y="662"/>
                  </a:lnTo>
                  <a:lnTo>
                    <a:pt x="0" y="3497"/>
                  </a:lnTo>
                  <a:lnTo>
                    <a:pt x="2111" y="3497"/>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78"/>
            <p:cNvSpPr/>
            <p:nvPr/>
          </p:nvSpPr>
          <p:spPr>
            <a:xfrm>
              <a:off x="-49905175" y="3395050"/>
              <a:ext cx="70900" cy="87450"/>
            </a:xfrm>
            <a:custGeom>
              <a:rect b="b" l="l" r="r" t="t"/>
              <a:pathLst>
                <a:path extrusionOk="0" h="3498" w="2836">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97" name="Google Shape;7197;p78"/>
          <p:cNvGrpSpPr/>
          <p:nvPr/>
        </p:nvGrpSpPr>
        <p:grpSpPr>
          <a:xfrm>
            <a:off x="1286286" y="1822251"/>
            <a:ext cx="355258" cy="355288"/>
            <a:chOff x="-50134375" y="3550975"/>
            <a:chExt cx="300100" cy="300125"/>
          </a:xfrm>
        </p:grpSpPr>
        <p:sp>
          <p:nvSpPr>
            <p:cNvPr id="7198" name="Google Shape;7198;p78"/>
            <p:cNvSpPr/>
            <p:nvPr/>
          </p:nvSpPr>
          <p:spPr>
            <a:xfrm>
              <a:off x="-50134375" y="3550975"/>
              <a:ext cx="300100" cy="300125"/>
            </a:xfrm>
            <a:custGeom>
              <a:rect b="b" l="l" r="r" t="t"/>
              <a:pathLst>
                <a:path extrusionOk="0" h="12005" w="12004">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78"/>
            <p:cNvSpPr/>
            <p:nvPr/>
          </p:nvSpPr>
          <p:spPr>
            <a:xfrm>
              <a:off x="-50054825" y="3603750"/>
              <a:ext cx="141800" cy="194575"/>
            </a:xfrm>
            <a:custGeom>
              <a:rect b="b" l="l" r="r" t="t"/>
              <a:pathLst>
                <a:path extrusionOk="0" h="7783" w="5672">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0" name="Google Shape;7200;p78"/>
          <p:cNvGrpSpPr/>
          <p:nvPr/>
        </p:nvGrpSpPr>
        <p:grpSpPr>
          <a:xfrm>
            <a:off x="1286286" y="2259783"/>
            <a:ext cx="355258" cy="355051"/>
            <a:chOff x="-50134375" y="3920575"/>
            <a:chExt cx="300100" cy="299925"/>
          </a:xfrm>
        </p:grpSpPr>
        <p:sp>
          <p:nvSpPr>
            <p:cNvPr id="7201" name="Google Shape;7201;p78"/>
            <p:cNvSpPr/>
            <p:nvPr/>
          </p:nvSpPr>
          <p:spPr>
            <a:xfrm>
              <a:off x="-49985525" y="3920575"/>
              <a:ext cx="151250" cy="151850"/>
            </a:xfrm>
            <a:custGeom>
              <a:rect b="b" l="l" r="r" t="t"/>
              <a:pathLst>
                <a:path extrusionOk="0" h="6074" w="605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78"/>
            <p:cNvSpPr/>
            <p:nvPr/>
          </p:nvSpPr>
          <p:spPr>
            <a:xfrm>
              <a:off x="-50134375" y="4069250"/>
              <a:ext cx="151250" cy="151250"/>
            </a:xfrm>
            <a:custGeom>
              <a:rect b="b" l="l" r="r" t="t"/>
              <a:pathLst>
                <a:path extrusionOk="0" h="6050" w="605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78"/>
            <p:cNvSpPr/>
            <p:nvPr/>
          </p:nvSpPr>
          <p:spPr>
            <a:xfrm>
              <a:off x="-50090275" y="3964500"/>
              <a:ext cx="211100" cy="211100"/>
            </a:xfrm>
            <a:custGeom>
              <a:rect b="b" l="l" r="r" t="t"/>
              <a:pathLst>
                <a:path extrusionOk="0" h="8444" w="8444">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04" name="Google Shape;7204;p78"/>
          <p:cNvGrpSpPr/>
          <p:nvPr/>
        </p:nvGrpSpPr>
        <p:grpSpPr>
          <a:xfrm>
            <a:off x="3497010" y="1407358"/>
            <a:ext cx="357123" cy="355258"/>
            <a:chOff x="-48262200" y="3200500"/>
            <a:chExt cx="301675" cy="300100"/>
          </a:xfrm>
        </p:grpSpPr>
        <p:sp>
          <p:nvSpPr>
            <p:cNvPr id="7205" name="Google Shape;7205;p78"/>
            <p:cNvSpPr/>
            <p:nvPr/>
          </p:nvSpPr>
          <p:spPr>
            <a:xfrm>
              <a:off x="-48191325" y="3288700"/>
              <a:ext cx="51225" cy="51225"/>
            </a:xfrm>
            <a:custGeom>
              <a:rect b="b" l="l" r="r" t="t"/>
              <a:pathLst>
                <a:path extrusionOk="0" h="2049" w="2049">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78"/>
            <p:cNvSpPr/>
            <p:nvPr/>
          </p:nvSpPr>
          <p:spPr>
            <a:xfrm>
              <a:off x="-48155875" y="3324150"/>
              <a:ext cx="15775" cy="15775"/>
            </a:xfrm>
            <a:custGeom>
              <a:rect b="b" l="l" r="r" t="t"/>
              <a:pathLst>
                <a:path extrusionOk="0" h="631" w="631">
                  <a:moveTo>
                    <a:pt x="1" y="1"/>
                  </a:moveTo>
                  <a:lnTo>
                    <a:pt x="1" y="631"/>
                  </a:lnTo>
                  <a:cubicBezTo>
                    <a:pt x="284" y="505"/>
                    <a:pt x="536" y="253"/>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78"/>
            <p:cNvSpPr/>
            <p:nvPr/>
          </p:nvSpPr>
          <p:spPr>
            <a:xfrm>
              <a:off x="-48085775" y="3206000"/>
              <a:ext cx="47275" cy="47300"/>
            </a:xfrm>
            <a:custGeom>
              <a:rect b="b" l="l" r="r" t="t"/>
              <a:pathLst>
                <a:path extrusionOk="0" h="1892" w="1891">
                  <a:moveTo>
                    <a:pt x="1" y="1"/>
                  </a:moveTo>
                  <a:lnTo>
                    <a:pt x="1" y="1891"/>
                  </a:lnTo>
                  <a:lnTo>
                    <a:pt x="1891" y="189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78"/>
            <p:cNvSpPr/>
            <p:nvPr/>
          </p:nvSpPr>
          <p:spPr>
            <a:xfrm>
              <a:off x="-48262200" y="3200500"/>
              <a:ext cx="228425" cy="300100"/>
            </a:xfrm>
            <a:custGeom>
              <a:rect b="b" l="l" r="r" t="t"/>
              <a:pathLst>
                <a:path extrusionOk="0" h="12004" w="9137">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78"/>
            <p:cNvSpPr/>
            <p:nvPr/>
          </p:nvSpPr>
          <p:spPr>
            <a:xfrm>
              <a:off x="-48155075" y="3322575"/>
              <a:ext cx="52775" cy="53575"/>
            </a:xfrm>
            <a:custGeom>
              <a:rect b="b" l="l" r="r" t="t"/>
              <a:pathLst>
                <a:path extrusionOk="0" h="2143" w="2111">
                  <a:moveTo>
                    <a:pt x="1355" y="1"/>
                  </a:moveTo>
                  <a:cubicBezTo>
                    <a:pt x="1197" y="725"/>
                    <a:pt x="662" y="1261"/>
                    <a:pt x="0" y="1387"/>
                  </a:cubicBezTo>
                  <a:lnTo>
                    <a:pt x="0"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78"/>
            <p:cNvSpPr/>
            <p:nvPr/>
          </p:nvSpPr>
          <p:spPr>
            <a:xfrm>
              <a:off x="-48014100" y="3417100"/>
              <a:ext cx="53575" cy="18125"/>
            </a:xfrm>
            <a:custGeom>
              <a:rect b="b" l="l" r="r" t="t"/>
              <a:pathLst>
                <a:path extrusionOk="0" h="725" w="2143">
                  <a:moveTo>
                    <a:pt x="1" y="0"/>
                  </a:moveTo>
                  <a:lnTo>
                    <a:pt x="1" y="725"/>
                  </a:lnTo>
                  <a:lnTo>
                    <a:pt x="2143" y="725"/>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78"/>
            <p:cNvSpPr/>
            <p:nvPr/>
          </p:nvSpPr>
          <p:spPr>
            <a:xfrm>
              <a:off x="-48014100" y="3289500"/>
              <a:ext cx="53575" cy="110300"/>
            </a:xfrm>
            <a:custGeom>
              <a:rect b="b" l="l" r="r" t="t"/>
              <a:pathLst>
                <a:path extrusionOk="0" h="4412" w="2143">
                  <a:moveTo>
                    <a:pt x="1" y="0"/>
                  </a:moveTo>
                  <a:lnTo>
                    <a:pt x="1" y="4411"/>
                  </a:lnTo>
                  <a:lnTo>
                    <a:pt x="2143" y="4411"/>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78"/>
            <p:cNvSpPr/>
            <p:nvPr/>
          </p:nvSpPr>
          <p:spPr>
            <a:xfrm>
              <a:off x="-48014100" y="3451750"/>
              <a:ext cx="53575" cy="48075"/>
            </a:xfrm>
            <a:custGeom>
              <a:rect b="b" l="l" r="r" t="t"/>
              <a:pathLst>
                <a:path extrusionOk="0" h="1923" w="2143">
                  <a:moveTo>
                    <a:pt x="1" y="0"/>
                  </a:moveTo>
                  <a:lnTo>
                    <a:pt x="1" y="883"/>
                  </a:lnTo>
                  <a:cubicBezTo>
                    <a:pt x="1" y="1450"/>
                    <a:pt x="473" y="1922"/>
                    <a:pt x="1072" y="1922"/>
                  </a:cubicBezTo>
                  <a:cubicBezTo>
                    <a:pt x="1670" y="1922"/>
                    <a:pt x="2143" y="1450"/>
                    <a:pt x="2143" y="883"/>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78"/>
            <p:cNvSpPr/>
            <p:nvPr/>
          </p:nvSpPr>
          <p:spPr>
            <a:xfrm>
              <a:off x="-48011725" y="3220375"/>
              <a:ext cx="48050" cy="51025"/>
            </a:xfrm>
            <a:custGeom>
              <a:rect b="b" l="l" r="r" t="t"/>
              <a:pathLst>
                <a:path extrusionOk="0" h="2041" w="1922">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4" name="Google Shape;7214;p78"/>
          <p:cNvGrpSpPr/>
          <p:nvPr/>
        </p:nvGrpSpPr>
        <p:grpSpPr>
          <a:xfrm>
            <a:off x="3526383" y="1844447"/>
            <a:ext cx="298377" cy="354519"/>
            <a:chOff x="-48233050" y="3569725"/>
            <a:chExt cx="252050" cy="299475"/>
          </a:xfrm>
        </p:grpSpPr>
        <p:sp>
          <p:nvSpPr>
            <p:cNvPr id="7215" name="Google Shape;7215;p78"/>
            <p:cNvSpPr/>
            <p:nvPr/>
          </p:nvSpPr>
          <p:spPr>
            <a:xfrm>
              <a:off x="-48233050" y="3569725"/>
              <a:ext cx="252050" cy="299475"/>
            </a:xfrm>
            <a:custGeom>
              <a:rect b="b" l="l" r="r" t="t"/>
              <a:pathLst>
                <a:path extrusionOk="0" h="11979" w="10082">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78"/>
            <p:cNvSpPr/>
            <p:nvPr/>
          </p:nvSpPr>
          <p:spPr>
            <a:xfrm>
              <a:off x="-48170050" y="3622650"/>
              <a:ext cx="100050" cy="103225"/>
            </a:xfrm>
            <a:custGeom>
              <a:rect b="b" l="l" r="r" t="t"/>
              <a:pathLst>
                <a:path extrusionOk="0" h="4129" w="4002">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78"/>
            <p:cNvSpPr/>
            <p:nvPr/>
          </p:nvSpPr>
          <p:spPr>
            <a:xfrm>
              <a:off x="-48129100" y="3665200"/>
              <a:ext cx="18150" cy="18125"/>
            </a:xfrm>
            <a:custGeom>
              <a:rect b="b" l="l" r="r" t="t"/>
              <a:pathLst>
                <a:path extrusionOk="0" h="725" w="726">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18" name="Google Shape;7218;p78"/>
          <p:cNvGrpSpPr/>
          <p:nvPr/>
        </p:nvGrpSpPr>
        <p:grpSpPr>
          <a:xfrm>
            <a:off x="3550148" y="2278191"/>
            <a:ext cx="250847" cy="358070"/>
            <a:chOff x="-48216525" y="3936125"/>
            <a:chExt cx="211900" cy="302475"/>
          </a:xfrm>
        </p:grpSpPr>
        <p:sp>
          <p:nvSpPr>
            <p:cNvPr id="7219" name="Google Shape;7219;p78"/>
            <p:cNvSpPr/>
            <p:nvPr/>
          </p:nvSpPr>
          <p:spPr>
            <a:xfrm>
              <a:off x="-48207850" y="3955825"/>
              <a:ext cx="105550" cy="158325"/>
            </a:xfrm>
            <a:custGeom>
              <a:rect b="b" l="l" r="r" t="t"/>
              <a:pathLst>
                <a:path extrusionOk="0" h="6333" w="4222">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78"/>
            <p:cNvSpPr/>
            <p:nvPr/>
          </p:nvSpPr>
          <p:spPr>
            <a:xfrm>
              <a:off x="-48192100" y="4184225"/>
              <a:ext cx="163850" cy="54375"/>
            </a:xfrm>
            <a:custGeom>
              <a:rect b="b" l="l" r="r" t="t"/>
              <a:pathLst>
                <a:path extrusionOk="0" h="2175" w="6554">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78"/>
            <p:cNvSpPr/>
            <p:nvPr/>
          </p:nvSpPr>
          <p:spPr>
            <a:xfrm>
              <a:off x="-48216525" y="4131475"/>
              <a:ext cx="211900" cy="34675"/>
            </a:xfrm>
            <a:custGeom>
              <a:rect b="b" l="l" r="r" t="t"/>
              <a:pathLst>
                <a:path extrusionOk="0" h="1387" w="8476">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78"/>
            <p:cNvSpPr/>
            <p:nvPr/>
          </p:nvSpPr>
          <p:spPr>
            <a:xfrm>
              <a:off x="-48113350" y="3936125"/>
              <a:ext cx="98475" cy="178025"/>
            </a:xfrm>
            <a:custGeom>
              <a:rect b="b" l="l" r="r" t="t"/>
              <a:pathLst>
                <a:path extrusionOk="0" h="7121" w="3939">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3" name="Google Shape;7223;p78"/>
          <p:cNvGrpSpPr/>
          <p:nvPr/>
        </p:nvGrpSpPr>
        <p:grpSpPr>
          <a:xfrm>
            <a:off x="2205866" y="2753261"/>
            <a:ext cx="355258" cy="355288"/>
            <a:chOff x="-46410500" y="3201275"/>
            <a:chExt cx="300100" cy="300125"/>
          </a:xfrm>
        </p:grpSpPr>
        <p:sp>
          <p:nvSpPr>
            <p:cNvPr id="7224" name="Google Shape;7224;p78"/>
            <p:cNvSpPr/>
            <p:nvPr/>
          </p:nvSpPr>
          <p:spPr>
            <a:xfrm>
              <a:off x="-46358500" y="3201275"/>
              <a:ext cx="37825" cy="87450"/>
            </a:xfrm>
            <a:custGeom>
              <a:rect b="b" l="l" r="r" t="t"/>
              <a:pathLst>
                <a:path extrusionOk="0" h="3498" w="1513">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78"/>
            <p:cNvSpPr/>
            <p:nvPr/>
          </p:nvSpPr>
          <p:spPr>
            <a:xfrm>
              <a:off x="-46307325" y="3201275"/>
              <a:ext cx="38625" cy="88250"/>
            </a:xfrm>
            <a:custGeom>
              <a:rect b="b" l="l" r="r" t="t"/>
              <a:pathLst>
                <a:path extrusionOk="0" h="3530" w="1545">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78"/>
            <p:cNvSpPr/>
            <p:nvPr/>
          </p:nvSpPr>
          <p:spPr>
            <a:xfrm>
              <a:off x="-46253750" y="3201275"/>
              <a:ext cx="38600" cy="87450"/>
            </a:xfrm>
            <a:custGeom>
              <a:rect b="b" l="l" r="r" t="t"/>
              <a:pathLst>
                <a:path extrusionOk="0" h="3498" w="1544">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78"/>
            <p:cNvSpPr/>
            <p:nvPr/>
          </p:nvSpPr>
          <p:spPr>
            <a:xfrm>
              <a:off x="-46410500" y="3306025"/>
              <a:ext cx="300100" cy="141025"/>
            </a:xfrm>
            <a:custGeom>
              <a:rect b="b" l="l" r="r" t="t"/>
              <a:pathLst>
                <a:path extrusionOk="0" h="5641" w="12004">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78"/>
            <p:cNvSpPr/>
            <p:nvPr/>
          </p:nvSpPr>
          <p:spPr>
            <a:xfrm>
              <a:off x="-46401050" y="3465925"/>
              <a:ext cx="226075" cy="35475"/>
            </a:xfrm>
            <a:custGeom>
              <a:rect b="b" l="l" r="r" t="t"/>
              <a:pathLst>
                <a:path extrusionOk="0" h="1419" w="9043">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29" name="Google Shape;7229;p78"/>
          <p:cNvGrpSpPr/>
          <p:nvPr/>
        </p:nvGrpSpPr>
        <p:grpSpPr>
          <a:xfrm>
            <a:off x="2205866" y="3188692"/>
            <a:ext cx="355258" cy="356205"/>
            <a:chOff x="-46409700" y="3569100"/>
            <a:chExt cx="300100" cy="300900"/>
          </a:xfrm>
        </p:grpSpPr>
        <p:sp>
          <p:nvSpPr>
            <p:cNvPr id="7230" name="Google Shape;7230;p78"/>
            <p:cNvSpPr/>
            <p:nvPr/>
          </p:nvSpPr>
          <p:spPr>
            <a:xfrm>
              <a:off x="-46234850" y="3569100"/>
              <a:ext cx="18125" cy="52800"/>
            </a:xfrm>
            <a:custGeom>
              <a:rect b="b" l="l" r="r" t="t"/>
              <a:pathLst>
                <a:path extrusionOk="0" h="2112" w="725">
                  <a:moveTo>
                    <a:pt x="0" y="1"/>
                  </a:moveTo>
                  <a:lnTo>
                    <a:pt x="0" y="2111"/>
                  </a:lnTo>
                  <a:lnTo>
                    <a:pt x="725" y="2111"/>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78"/>
            <p:cNvSpPr/>
            <p:nvPr/>
          </p:nvSpPr>
          <p:spPr>
            <a:xfrm>
              <a:off x="-46270300" y="3745525"/>
              <a:ext cx="18150" cy="17350"/>
            </a:xfrm>
            <a:custGeom>
              <a:rect b="b" l="l" r="r" t="t"/>
              <a:pathLst>
                <a:path extrusionOk="0" h="694" w="726">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78"/>
            <p:cNvSpPr/>
            <p:nvPr/>
          </p:nvSpPr>
          <p:spPr>
            <a:xfrm>
              <a:off x="-46305750" y="3710875"/>
              <a:ext cx="89025" cy="88225"/>
            </a:xfrm>
            <a:custGeom>
              <a:rect b="b" l="l" r="r" t="t"/>
              <a:pathLst>
                <a:path extrusionOk="0" h="3529" w="3561">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78"/>
            <p:cNvSpPr/>
            <p:nvPr/>
          </p:nvSpPr>
          <p:spPr>
            <a:xfrm>
              <a:off x="-46409700" y="3569900"/>
              <a:ext cx="300100" cy="300100"/>
            </a:xfrm>
            <a:custGeom>
              <a:rect b="b" l="l" r="r" t="t"/>
              <a:pathLst>
                <a:path extrusionOk="0" h="12004" w="12004">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78"/>
            <p:cNvSpPr/>
            <p:nvPr/>
          </p:nvSpPr>
          <p:spPr>
            <a:xfrm>
              <a:off x="-46341175" y="3569100"/>
              <a:ext cx="159125" cy="87450"/>
            </a:xfrm>
            <a:custGeom>
              <a:rect b="b" l="l" r="r" t="t"/>
              <a:pathLst>
                <a:path extrusionOk="0" h="3498" w="6365">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5" name="Google Shape;7235;p78"/>
          <p:cNvGrpSpPr/>
          <p:nvPr/>
        </p:nvGrpSpPr>
        <p:grpSpPr>
          <a:xfrm>
            <a:off x="2193747" y="3624124"/>
            <a:ext cx="379497" cy="358070"/>
            <a:chOff x="-46422300" y="3936925"/>
            <a:chExt cx="320575" cy="302475"/>
          </a:xfrm>
        </p:grpSpPr>
        <p:sp>
          <p:nvSpPr>
            <p:cNvPr id="7236" name="Google Shape;7236;p78"/>
            <p:cNvSpPr/>
            <p:nvPr/>
          </p:nvSpPr>
          <p:spPr>
            <a:xfrm>
              <a:off x="-46254550" y="3936925"/>
              <a:ext cx="152825" cy="300900"/>
            </a:xfrm>
            <a:custGeom>
              <a:rect b="b" l="l" r="r" t="t"/>
              <a:pathLst>
                <a:path extrusionOk="0" h="12036" w="6113">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78"/>
            <p:cNvSpPr/>
            <p:nvPr/>
          </p:nvSpPr>
          <p:spPr>
            <a:xfrm>
              <a:off x="-46422300" y="3938500"/>
              <a:ext cx="152025" cy="300900"/>
            </a:xfrm>
            <a:custGeom>
              <a:rect b="b" l="l" r="r" t="t"/>
              <a:pathLst>
                <a:path extrusionOk="0" h="12036" w="6081">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38" name="Google Shape;7238;p78"/>
          <p:cNvGrpSpPr/>
          <p:nvPr/>
        </p:nvGrpSpPr>
        <p:grpSpPr>
          <a:xfrm>
            <a:off x="3971326" y="3178452"/>
            <a:ext cx="356205" cy="355258"/>
            <a:chOff x="-44914800" y="3560450"/>
            <a:chExt cx="300900" cy="300100"/>
          </a:xfrm>
        </p:grpSpPr>
        <p:sp>
          <p:nvSpPr>
            <p:cNvPr id="7239" name="Google Shape;7239;p78"/>
            <p:cNvSpPr/>
            <p:nvPr/>
          </p:nvSpPr>
          <p:spPr>
            <a:xfrm>
              <a:off x="-44914800" y="3560450"/>
              <a:ext cx="300900" cy="300100"/>
            </a:xfrm>
            <a:custGeom>
              <a:rect b="b" l="l" r="r" t="t"/>
              <a:pathLst>
                <a:path extrusionOk="0" h="12004" w="12036">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78"/>
            <p:cNvSpPr/>
            <p:nvPr/>
          </p:nvSpPr>
          <p:spPr>
            <a:xfrm>
              <a:off x="-44861250" y="3632100"/>
              <a:ext cx="193800" cy="146525"/>
            </a:xfrm>
            <a:custGeom>
              <a:rect b="b" l="l" r="r" t="t"/>
              <a:pathLst>
                <a:path extrusionOk="0" h="5861" w="7752">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78"/>
            <p:cNvSpPr/>
            <p:nvPr/>
          </p:nvSpPr>
          <p:spPr>
            <a:xfrm>
              <a:off x="-44773800" y="3675425"/>
              <a:ext cx="18125" cy="17350"/>
            </a:xfrm>
            <a:custGeom>
              <a:rect b="b" l="l" r="r" t="t"/>
              <a:pathLst>
                <a:path extrusionOk="0" h="694" w="725">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78"/>
            <p:cNvSpPr/>
            <p:nvPr/>
          </p:nvSpPr>
          <p:spPr>
            <a:xfrm>
              <a:off x="-44750975" y="3741600"/>
              <a:ext cx="70900" cy="48050"/>
            </a:xfrm>
            <a:custGeom>
              <a:rect b="b" l="l" r="r" t="t"/>
              <a:pathLst>
                <a:path extrusionOk="0" h="1922" w="2836">
                  <a:moveTo>
                    <a:pt x="883" y="0"/>
                  </a:moveTo>
                  <a:lnTo>
                    <a:pt x="1" y="945"/>
                  </a:lnTo>
                  <a:lnTo>
                    <a:pt x="1009" y="1922"/>
                  </a:lnTo>
                  <a:lnTo>
                    <a:pt x="2836" y="1922"/>
                  </a:lnTo>
                  <a:lnTo>
                    <a:pt x="8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78"/>
            <p:cNvSpPr/>
            <p:nvPr/>
          </p:nvSpPr>
          <p:spPr>
            <a:xfrm>
              <a:off x="-44848625" y="3740025"/>
              <a:ext cx="97675" cy="49625"/>
            </a:xfrm>
            <a:custGeom>
              <a:rect b="b" l="l" r="r" t="t"/>
              <a:pathLst>
                <a:path extrusionOk="0" h="1985" w="3907">
                  <a:moveTo>
                    <a:pt x="1985" y="0"/>
                  </a:moveTo>
                  <a:lnTo>
                    <a:pt x="0" y="1985"/>
                  </a:lnTo>
                  <a:lnTo>
                    <a:pt x="3907" y="1985"/>
                  </a:ln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44" name="Google Shape;7244;p78"/>
          <p:cNvGrpSpPr/>
          <p:nvPr/>
        </p:nvGrpSpPr>
        <p:grpSpPr>
          <a:xfrm>
            <a:off x="1726378" y="1387086"/>
            <a:ext cx="354311" cy="354104"/>
            <a:chOff x="-49764975" y="3183375"/>
            <a:chExt cx="299300" cy="299125"/>
          </a:xfrm>
        </p:grpSpPr>
        <p:sp>
          <p:nvSpPr>
            <p:cNvPr id="7245" name="Google Shape;7245;p78"/>
            <p:cNvSpPr/>
            <p:nvPr/>
          </p:nvSpPr>
          <p:spPr>
            <a:xfrm>
              <a:off x="-49606675" y="3233575"/>
              <a:ext cx="70125" cy="103200"/>
            </a:xfrm>
            <a:custGeom>
              <a:rect b="b" l="l" r="r" t="t"/>
              <a:pathLst>
                <a:path extrusionOk="0" h="4128" w="2805">
                  <a:moveTo>
                    <a:pt x="2805" y="1"/>
                  </a:moveTo>
                  <a:lnTo>
                    <a:pt x="1" y="1355"/>
                  </a:lnTo>
                  <a:lnTo>
                    <a:pt x="1" y="4128"/>
                  </a:lnTo>
                  <a:lnTo>
                    <a:pt x="2805" y="2710"/>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78"/>
            <p:cNvSpPr/>
            <p:nvPr/>
          </p:nvSpPr>
          <p:spPr>
            <a:xfrm>
              <a:off x="-49676775" y="3364325"/>
              <a:ext cx="52000" cy="118175"/>
            </a:xfrm>
            <a:custGeom>
              <a:rect b="b" l="l" r="r" t="t"/>
              <a:pathLst>
                <a:path extrusionOk="0" h="4727" w="2080">
                  <a:moveTo>
                    <a:pt x="2080" y="0"/>
                  </a:moveTo>
                  <a:lnTo>
                    <a:pt x="1" y="1072"/>
                  </a:lnTo>
                  <a:lnTo>
                    <a:pt x="1" y="4726"/>
                  </a:lnTo>
                  <a:lnTo>
                    <a:pt x="2080" y="3529"/>
                  </a:lnTo>
                  <a:lnTo>
                    <a:pt x="20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78"/>
            <p:cNvSpPr/>
            <p:nvPr/>
          </p:nvSpPr>
          <p:spPr>
            <a:xfrm>
              <a:off x="-49694100" y="3233575"/>
              <a:ext cx="69325" cy="103200"/>
            </a:xfrm>
            <a:custGeom>
              <a:rect b="b" l="l" r="r" t="t"/>
              <a:pathLst>
                <a:path extrusionOk="0" h="4128" w="2773">
                  <a:moveTo>
                    <a:pt x="1" y="1"/>
                  </a:moveTo>
                  <a:lnTo>
                    <a:pt x="1" y="2710"/>
                  </a:lnTo>
                  <a:lnTo>
                    <a:pt x="2773" y="4128"/>
                  </a:lnTo>
                  <a:lnTo>
                    <a:pt x="2773" y="1355"/>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78"/>
            <p:cNvSpPr/>
            <p:nvPr/>
          </p:nvSpPr>
          <p:spPr>
            <a:xfrm>
              <a:off x="-49756325" y="3314700"/>
              <a:ext cx="121325" cy="61450"/>
            </a:xfrm>
            <a:custGeom>
              <a:rect b="b" l="l" r="r" t="t"/>
              <a:pathLst>
                <a:path extrusionOk="0" h="2458" w="4853">
                  <a:moveTo>
                    <a:pt x="2048" y="1"/>
                  </a:moveTo>
                  <a:lnTo>
                    <a:pt x="1" y="1040"/>
                  </a:lnTo>
                  <a:lnTo>
                    <a:pt x="2836" y="2458"/>
                  </a:lnTo>
                  <a:lnTo>
                    <a:pt x="4852" y="1418"/>
                  </a:lnTo>
                  <a:lnTo>
                    <a:pt x="204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78"/>
            <p:cNvSpPr/>
            <p:nvPr/>
          </p:nvSpPr>
          <p:spPr>
            <a:xfrm>
              <a:off x="-49606675" y="3364325"/>
              <a:ext cx="52000" cy="118175"/>
            </a:xfrm>
            <a:custGeom>
              <a:rect b="b" l="l" r="r" t="t"/>
              <a:pathLst>
                <a:path extrusionOk="0" h="4727" w="2080">
                  <a:moveTo>
                    <a:pt x="1" y="0"/>
                  </a:moveTo>
                  <a:lnTo>
                    <a:pt x="1" y="3529"/>
                  </a:lnTo>
                  <a:lnTo>
                    <a:pt x="2080" y="4726"/>
                  </a:lnTo>
                  <a:lnTo>
                    <a:pt x="2080" y="1072"/>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78"/>
            <p:cNvSpPr/>
            <p:nvPr/>
          </p:nvSpPr>
          <p:spPr>
            <a:xfrm>
              <a:off x="-49595650" y="3314700"/>
              <a:ext cx="121325" cy="61450"/>
            </a:xfrm>
            <a:custGeom>
              <a:rect b="b" l="l" r="r" t="t"/>
              <a:pathLst>
                <a:path extrusionOk="0" h="2458" w="4853">
                  <a:moveTo>
                    <a:pt x="2773" y="1"/>
                  </a:moveTo>
                  <a:lnTo>
                    <a:pt x="1" y="1418"/>
                  </a:lnTo>
                  <a:lnTo>
                    <a:pt x="1985" y="2458"/>
                  </a:lnTo>
                  <a:lnTo>
                    <a:pt x="4852" y="1040"/>
                  </a:lnTo>
                  <a:lnTo>
                    <a:pt x="27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78"/>
            <p:cNvSpPr/>
            <p:nvPr/>
          </p:nvSpPr>
          <p:spPr>
            <a:xfrm>
              <a:off x="-49764975" y="3355650"/>
              <a:ext cx="70100" cy="126850"/>
            </a:xfrm>
            <a:custGeom>
              <a:rect b="b" l="l" r="r" t="t"/>
              <a:pathLst>
                <a:path extrusionOk="0" h="5074" w="2804">
                  <a:moveTo>
                    <a:pt x="0" y="1"/>
                  </a:moveTo>
                  <a:lnTo>
                    <a:pt x="0" y="3309"/>
                  </a:lnTo>
                  <a:cubicBezTo>
                    <a:pt x="0" y="3403"/>
                    <a:pt x="63" y="3529"/>
                    <a:pt x="189" y="3624"/>
                  </a:cubicBezTo>
                  <a:lnTo>
                    <a:pt x="2804" y="5073"/>
                  </a:lnTo>
                  <a:lnTo>
                    <a:pt x="2804" y="141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78"/>
            <p:cNvSpPr/>
            <p:nvPr/>
          </p:nvSpPr>
          <p:spPr>
            <a:xfrm>
              <a:off x="-49535775" y="3355650"/>
              <a:ext cx="70100" cy="126850"/>
            </a:xfrm>
            <a:custGeom>
              <a:rect b="b" l="l" r="r" t="t"/>
              <a:pathLst>
                <a:path extrusionOk="0" h="5074" w="2804">
                  <a:moveTo>
                    <a:pt x="2804" y="1"/>
                  </a:moveTo>
                  <a:lnTo>
                    <a:pt x="0" y="1419"/>
                  </a:lnTo>
                  <a:lnTo>
                    <a:pt x="0" y="5073"/>
                  </a:lnTo>
                  <a:lnTo>
                    <a:pt x="2583" y="3624"/>
                  </a:lnTo>
                  <a:cubicBezTo>
                    <a:pt x="2709" y="3529"/>
                    <a:pt x="2804" y="3403"/>
                    <a:pt x="2804" y="3309"/>
                  </a:cubicBez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78"/>
            <p:cNvSpPr/>
            <p:nvPr/>
          </p:nvSpPr>
          <p:spPr>
            <a:xfrm>
              <a:off x="-49685425" y="3183375"/>
              <a:ext cx="140200" cy="69925"/>
            </a:xfrm>
            <a:custGeom>
              <a:rect b="b" l="l" r="r" t="t"/>
              <a:pathLst>
                <a:path extrusionOk="0" h="2797" w="5608">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54" name="Google Shape;7254;p78"/>
          <p:cNvGrpSpPr/>
          <p:nvPr/>
        </p:nvGrpSpPr>
        <p:grpSpPr>
          <a:xfrm>
            <a:off x="1726378" y="1822547"/>
            <a:ext cx="354311" cy="355909"/>
            <a:chOff x="-49764975" y="3551225"/>
            <a:chExt cx="299300" cy="300650"/>
          </a:xfrm>
        </p:grpSpPr>
        <p:sp>
          <p:nvSpPr>
            <p:cNvPr id="7255" name="Google Shape;7255;p78"/>
            <p:cNvSpPr/>
            <p:nvPr/>
          </p:nvSpPr>
          <p:spPr>
            <a:xfrm>
              <a:off x="-49764975" y="3657325"/>
              <a:ext cx="35450" cy="18125"/>
            </a:xfrm>
            <a:custGeom>
              <a:rect b="b" l="l" r="r" t="t"/>
              <a:pathLst>
                <a:path extrusionOk="0" h="725" w="1418">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78"/>
            <p:cNvSpPr/>
            <p:nvPr/>
          </p:nvSpPr>
          <p:spPr>
            <a:xfrm>
              <a:off x="-49763400" y="3598250"/>
              <a:ext cx="31525" cy="29950"/>
            </a:xfrm>
            <a:custGeom>
              <a:rect b="b" l="l" r="r" t="t"/>
              <a:pathLst>
                <a:path extrusionOk="0" h="1198" w="1261">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78"/>
            <p:cNvSpPr/>
            <p:nvPr/>
          </p:nvSpPr>
          <p:spPr>
            <a:xfrm>
              <a:off x="-49763400" y="3703975"/>
              <a:ext cx="31525" cy="30550"/>
            </a:xfrm>
            <a:custGeom>
              <a:rect b="b" l="l" r="r" t="t"/>
              <a:pathLst>
                <a:path extrusionOk="0" h="1222" w="1261">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78"/>
            <p:cNvSpPr/>
            <p:nvPr/>
          </p:nvSpPr>
          <p:spPr>
            <a:xfrm>
              <a:off x="-49501125" y="3657325"/>
              <a:ext cx="35450" cy="18125"/>
            </a:xfrm>
            <a:custGeom>
              <a:rect b="b" l="l" r="r" t="t"/>
              <a:pathLst>
                <a:path extrusionOk="0" h="725" w="1418">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78"/>
            <p:cNvSpPr/>
            <p:nvPr/>
          </p:nvSpPr>
          <p:spPr>
            <a:xfrm>
              <a:off x="-49499550" y="3598250"/>
              <a:ext cx="31525" cy="30550"/>
            </a:xfrm>
            <a:custGeom>
              <a:rect b="b" l="l" r="r" t="t"/>
              <a:pathLst>
                <a:path extrusionOk="0" h="1222" w="1261">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78"/>
            <p:cNvSpPr/>
            <p:nvPr/>
          </p:nvSpPr>
          <p:spPr>
            <a:xfrm>
              <a:off x="-49499550" y="3704575"/>
              <a:ext cx="31525" cy="29950"/>
            </a:xfrm>
            <a:custGeom>
              <a:rect b="b" l="l" r="r" t="t"/>
              <a:pathLst>
                <a:path extrusionOk="0" h="1198" w="1261">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78"/>
            <p:cNvSpPr/>
            <p:nvPr/>
          </p:nvSpPr>
          <p:spPr>
            <a:xfrm>
              <a:off x="-49725600" y="3551225"/>
              <a:ext cx="215050" cy="210875"/>
            </a:xfrm>
            <a:custGeom>
              <a:rect b="b" l="l" r="r" t="t"/>
              <a:pathLst>
                <a:path extrusionOk="0" h="8435" w="8602">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78"/>
            <p:cNvSpPr/>
            <p:nvPr/>
          </p:nvSpPr>
          <p:spPr>
            <a:xfrm>
              <a:off x="-49633450" y="3697475"/>
              <a:ext cx="35475" cy="65400"/>
            </a:xfrm>
            <a:custGeom>
              <a:rect b="b" l="l" r="r" t="t"/>
              <a:pathLst>
                <a:path extrusionOk="0" h="2616" w="1419">
                  <a:moveTo>
                    <a:pt x="0" y="1"/>
                  </a:moveTo>
                  <a:lnTo>
                    <a:pt x="0" y="2616"/>
                  </a:lnTo>
                  <a:lnTo>
                    <a:pt x="1418" y="2616"/>
                  </a:lnTo>
                  <a:lnTo>
                    <a:pt x="1418" y="1"/>
                  </a:lnTo>
                  <a:cubicBezTo>
                    <a:pt x="1198" y="95"/>
                    <a:pt x="946" y="127"/>
                    <a:pt x="725" y="127"/>
                  </a:cubicBezTo>
                  <a:cubicBezTo>
                    <a:pt x="473" y="127"/>
                    <a:pt x="252" y="95"/>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78"/>
            <p:cNvSpPr/>
            <p:nvPr/>
          </p:nvSpPr>
          <p:spPr>
            <a:xfrm>
              <a:off x="-49676775" y="3780975"/>
              <a:ext cx="123675" cy="34675"/>
            </a:xfrm>
            <a:custGeom>
              <a:rect b="b" l="l" r="r" t="t"/>
              <a:pathLst>
                <a:path extrusionOk="0" h="1387" w="4947">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78"/>
            <p:cNvSpPr/>
            <p:nvPr/>
          </p:nvSpPr>
          <p:spPr>
            <a:xfrm>
              <a:off x="-49630300" y="3651800"/>
              <a:ext cx="29150" cy="31325"/>
            </a:xfrm>
            <a:custGeom>
              <a:rect b="b" l="l" r="r" t="t"/>
              <a:pathLst>
                <a:path extrusionOk="0" h="1253" w="1166">
                  <a:moveTo>
                    <a:pt x="599" y="1"/>
                  </a:moveTo>
                  <a:lnTo>
                    <a:pt x="0" y="1135"/>
                  </a:lnTo>
                  <a:cubicBezTo>
                    <a:pt x="189" y="1214"/>
                    <a:pt x="386" y="1253"/>
                    <a:pt x="583" y="1253"/>
                  </a:cubicBezTo>
                  <a:cubicBezTo>
                    <a:pt x="780" y="1253"/>
                    <a:pt x="977" y="1214"/>
                    <a:pt x="1166" y="1135"/>
                  </a:cubicBezTo>
                  <a:lnTo>
                    <a:pt x="5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78"/>
            <p:cNvSpPr/>
            <p:nvPr/>
          </p:nvSpPr>
          <p:spPr>
            <a:xfrm>
              <a:off x="-49657875" y="3833750"/>
              <a:ext cx="85100" cy="18125"/>
            </a:xfrm>
            <a:custGeom>
              <a:rect b="b" l="l" r="r" t="t"/>
              <a:pathLst>
                <a:path extrusionOk="0" h="725" w="3404">
                  <a:moveTo>
                    <a:pt x="1" y="0"/>
                  </a:moveTo>
                  <a:cubicBezTo>
                    <a:pt x="158" y="410"/>
                    <a:pt x="536" y="725"/>
                    <a:pt x="977" y="725"/>
                  </a:cubicBezTo>
                  <a:lnTo>
                    <a:pt x="2395" y="725"/>
                  </a:lnTo>
                  <a:cubicBezTo>
                    <a:pt x="2868" y="725"/>
                    <a:pt x="3246" y="410"/>
                    <a:pt x="34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66" name="Google Shape;7266;p78"/>
          <p:cNvGrpSpPr/>
          <p:nvPr/>
        </p:nvGrpSpPr>
        <p:grpSpPr>
          <a:xfrm>
            <a:off x="1724040" y="2259310"/>
            <a:ext cx="358987" cy="355525"/>
            <a:chOff x="-49766550" y="3920175"/>
            <a:chExt cx="303250" cy="300325"/>
          </a:xfrm>
        </p:grpSpPr>
        <p:sp>
          <p:nvSpPr>
            <p:cNvPr id="7267" name="Google Shape;7267;p78"/>
            <p:cNvSpPr/>
            <p:nvPr/>
          </p:nvSpPr>
          <p:spPr>
            <a:xfrm>
              <a:off x="-49764975" y="3920175"/>
              <a:ext cx="228425" cy="89225"/>
            </a:xfrm>
            <a:custGeom>
              <a:rect b="b" l="l" r="r" t="t"/>
              <a:pathLst>
                <a:path extrusionOk="0" h="3569" w="9137">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78"/>
            <p:cNvSpPr/>
            <p:nvPr/>
          </p:nvSpPr>
          <p:spPr>
            <a:xfrm>
              <a:off x="-49764975" y="3998350"/>
              <a:ext cx="141775" cy="115800"/>
            </a:xfrm>
            <a:custGeom>
              <a:rect b="b" l="l" r="r" t="t"/>
              <a:pathLst>
                <a:path extrusionOk="0" h="4632" w="5671">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78"/>
            <p:cNvSpPr/>
            <p:nvPr/>
          </p:nvSpPr>
          <p:spPr>
            <a:xfrm>
              <a:off x="-49627150" y="3996000"/>
              <a:ext cx="163850" cy="148100"/>
            </a:xfrm>
            <a:custGeom>
              <a:rect b="b" l="l" r="r" t="t"/>
              <a:pathLst>
                <a:path extrusionOk="0" h="5924" w="6554">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78"/>
            <p:cNvSpPr/>
            <p:nvPr/>
          </p:nvSpPr>
          <p:spPr>
            <a:xfrm>
              <a:off x="-49766550" y="4061375"/>
              <a:ext cx="230000" cy="159125"/>
            </a:xfrm>
            <a:custGeom>
              <a:rect b="b" l="l" r="r" t="t"/>
              <a:pathLst>
                <a:path extrusionOk="0" h="6365" w="920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1" name="Google Shape;7271;p78"/>
          <p:cNvGrpSpPr/>
          <p:nvPr/>
        </p:nvGrpSpPr>
        <p:grpSpPr>
          <a:xfrm>
            <a:off x="3939571" y="1407358"/>
            <a:ext cx="357123" cy="354341"/>
            <a:chOff x="-47892800" y="3200500"/>
            <a:chExt cx="301675" cy="299325"/>
          </a:xfrm>
        </p:grpSpPr>
        <p:sp>
          <p:nvSpPr>
            <p:cNvPr id="7272" name="Google Shape;7272;p78"/>
            <p:cNvSpPr/>
            <p:nvPr/>
          </p:nvSpPr>
          <p:spPr>
            <a:xfrm>
              <a:off x="-47892800" y="3200500"/>
              <a:ext cx="301675" cy="177225"/>
            </a:xfrm>
            <a:custGeom>
              <a:rect b="b" l="l" r="r" t="t"/>
              <a:pathLst>
                <a:path extrusionOk="0" h="7089" w="12067">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78"/>
            <p:cNvSpPr/>
            <p:nvPr/>
          </p:nvSpPr>
          <p:spPr>
            <a:xfrm>
              <a:off x="-47751825" y="3306025"/>
              <a:ext cx="17350" cy="18150"/>
            </a:xfrm>
            <a:custGeom>
              <a:rect b="b" l="l" r="r" t="t"/>
              <a:pathLst>
                <a:path extrusionOk="0" h="726" w="694">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78"/>
            <p:cNvSpPr/>
            <p:nvPr/>
          </p:nvSpPr>
          <p:spPr>
            <a:xfrm>
              <a:off x="-47786475" y="3395050"/>
              <a:ext cx="87450" cy="17350"/>
            </a:xfrm>
            <a:custGeom>
              <a:rect b="b" l="l" r="r" t="t"/>
              <a:pathLst>
                <a:path extrusionOk="0" h="694" w="3498">
                  <a:moveTo>
                    <a:pt x="347" y="0"/>
                  </a:moveTo>
                  <a:cubicBezTo>
                    <a:pt x="158" y="0"/>
                    <a:pt x="1" y="158"/>
                    <a:pt x="1" y="347"/>
                  </a:cubicBezTo>
                  <a:lnTo>
                    <a:pt x="1" y="693"/>
                  </a:lnTo>
                  <a:lnTo>
                    <a:pt x="3498" y="693"/>
                  </a:lnTo>
                  <a:lnTo>
                    <a:pt x="3498" y="347"/>
                  </a:lnTo>
                  <a:cubicBezTo>
                    <a:pt x="3498" y="158"/>
                    <a:pt x="3372"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78"/>
            <p:cNvSpPr/>
            <p:nvPr/>
          </p:nvSpPr>
          <p:spPr>
            <a:xfrm>
              <a:off x="-47692750" y="3271375"/>
              <a:ext cx="101625" cy="140225"/>
            </a:xfrm>
            <a:custGeom>
              <a:rect b="b" l="l" r="r" t="t"/>
              <a:pathLst>
                <a:path extrusionOk="0" h="5609" w="4065">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78"/>
            <p:cNvSpPr/>
            <p:nvPr/>
          </p:nvSpPr>
          <p:spPr>
            <a:xfrm>
              <a:off x="-47891225" y="3272950"/>
              <a:ext cx="100050" cy="140225"/>
            </a:xfrm>
            <a:custGeom>
              <a:rect b="b" l="l" r="r" t="t"/>
              <a:pathLst>
                <a:path extrusionOk="0" h="5609" w="4002">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78"/>
            <p:cNvSpPr/>
            <p:nvPr/>
          </p:nvSpPr>
          <p:spPr>
            <a:xfrm>
              <a:off x="-47892800" y="3428900"/>
              <a:ext cx="300100" cy="70925"/>
            </a:xfrm>
            <a:custGeom>
              <a:rect b="b" l="l" r="r" t="t"/>
              <a:pathLst>
                <a:path extrusionOk="0" h="2837" w="12004">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78" name="Google Shape;7278;p78"/>
          <p:cNvGrpSpPr/>
          <p:nvPr/>
        </p:nvGrpSpPr>
        <p:grpSpPr>
          <a:xfrm>
            <a:off x="4003437" y="1843707"/>
            <a:ext cx="229391" cy="355258"/>
            <a:chOff x="-47839250" y="3569100"/>
            <a:chExt cx="193775" cy="300100"/>
          </a:xfrm>
        </p:grpSpPr>
        <p:sp>
          <p:nvSpPr>
            <p:cNvPr id="7279" name="Google Shape;7279;p78"/>
            <p:cNvSpPr/>
            <p:nvPr/>
          </p:nvSpPr>
          <p:spPr>
            <a:xfrm>
              <a:off x="-47786475" y="3657325"/>
              <a:ext cx="51225" cy="51200"/>
            </a:xfrm>
            <a:custGeom>
              <a:rect b="b" l="l" r="r" t="t"/>
              <a:pathLst>
                <a:path extrusionOk="0" h="2048" w="2049">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78"/>
            <p:cNvSpPr/>
            <p:nvPr/>
          </p:nvSpPr>
          <p:spPr>
            <a:xfrm>
              <a:off x="-47751025" y="3692750"/>
              <a:ext cx="15775" cy="15775"/>
            </a:xfrm>
            <a:custGeom>
              <a:rect b="b" l="l" r="r" t="t"/>
              <a:pathLst>
                <a:path extrusionOk="0" h="631" w="631">
                  <a:moveTo>
                    <a:pt x="0" y="1"/>
                  </a:moveTo>
                  <a:lnTo>
                    <a:pt x="0" y="631"/>
                  </a:lnTo>
                  <a:cubicBezTo>
                    <a:pt x="315" y="536"/>
                    <a:pt x="504" y="284"/>
                    <a:pt x="63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78"/>
            <p:cNvSpPr/>
            <p:nvPr/>
          </p:nvSpPr>
          <p:spPr>
            <a:xfrm>
              <a:off x="-47838450" y="3569100"/>
              <a:ext cx="192975" cy="35475"/>
            </a:xfrm>
            <a:custGeom>
              <a:rect b="b" l="l" r="r" t="t"/>
              <a:pathLst>
                <a:path extrusionOk="0" h="1419" w="7719">
                  <a:moveTo>
                    <a:pt x="347" y="1"/>
                  </a:moveTo>
                  <a:cubicBezTo>
                    <a:pt x="158" y="1"/>
                    <a:pt x="0" y="158"/>
                    <a:pt x="0" y="347"/>
                  </a:cubicBezTo>
                  <a:lnTo>
                    <a:pt x="0" y="1418"/>
                  </a:lnTo>
                  <a:lnTo>
                    <a:pt x="7719" y="1418"/>
                  </a:lnTo>
                  <a:lnTo>
                    <a:pt x="7719" y="347"/>
                  </a:lnTo>
                  <a:cubicBezTo>
                    <a:pt x="7719" y="158"/>
                    <a:pt x="7561" y="1"/>
                    <a:pt x="73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78"/>
            <p:cNvSpPr/>
            <p:nvPr/>
          </p:nvSpPr>
          <p:spPr>
            <a:xfrm>
              <a:off x="-47751025" y="3691975"/>
              <a:ext cx="53575" cy="53575"/>
            </a:xfrm>
            <a:custGeom>
              <a:rect b="b" l="l" r="r" t="t"/>
              <a:pathLst>
                <a:path extrusionOk="0" h="2143" w="2143">
                  <a:moveTo>
                    <a:pt x="1386" y="0"/>
                  </a:moveTo>
                  <a:cubicBezTo>
                    <a:pt x="1229" y="662"/>
                    <a:pt x="725" y="1229"/>
                    <a:pt x="0" y="1387"/>
                  </a:cubicBezTo>
                  <a:lnTo>
                    <a:pt x="0" y="2143"/>
                  </a:lnTo>
                  <a:lnTo>
                    <a:pt x="2143" y="2143"/>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78"/>
            <p:cNvSpPr/>
            <p:nvPr/>
          </p:nvSpPr>
          <p:spPr>
            <a:xfrm>
              <a:off x="-47839250" y="3621875"/>
              <a:ext cx="193000" cy="159125"/>
            </a:xfrm>
            <a:custGeom>
              <a:rect b="b" l="l" r="r" t="t"/>
              <a:pathLst>
                <a:path extrusionOk="0" h="6365" w="772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78"/>
            <p:cNvSpPr/>
            <p:nvPr/>
          </p:nvSpPr>
          <p:spPr>
            <a:xfrm>
              <a:off x="-47839250" y="3799075"/>
              <a:ext cx="193000" cy="70125"/>
            </a:xfrm>
            <a:custGeom>
              <a:rect b="b" l="l" r="r" t="t"/>
              <a:pathLst>
                <a:path extrusionOk="0" h="2805" w="772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85" name="Google Shape;7285;p78"/>
          <p:cNvGrpSpPr/>
          <p:nvPr/>
        </p:nvGrpSpPr>
        <p:grpSpPr>
          <a:xfrm>
            <a:off x="3940503" y="2280056"/>
            <a:ext cx="355258" cy="356205"/>
            <a:chOff x="-47892800" y="3937700"/>
            <a:chExt cx="300100" cy="300900"/>
          </a:xfrm>
        </p:grpSpPr>
        <p:sp>
          <p:nvSpPr>
            <p:cNvPr id="7286" name="Google Shape;7286;p78"/>
            <p:cNvSpPr/>
            <p:nvPr/>
          </p:nvSpPr>
          <p:spPr>
            <a:xfrm>
              <a:off x="-47858150" y="3937700"/>
              <a:ext cx="70900" cy="44150"/>
            </a:xfrm>
            <a:custGeom>
              <a:rect b="b" l="l" r="r" t="t"/>
              <a:pathLst>
                <a:path extrusionOk="0" h="1766" w="2836">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78"/>
            <p:cNvSpPr/>
            <p:nvPr/>
          </p:nvSpPr>
          <p:spPr>
            <a:xfrm>
              <a:off x="-47892800" y="3991275"/>
              <a:ext cx="141000" cy="105550"/>
            </a:xfrm>
            <a:custGeom>
              <a:rect b="b" l="l" r="r" t="t"/>
              <a:pathLst>
                <a:path extrusionOk="0" h="4222" w="564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78"/>
            <p:cNvSpPr/>
            <p:nvPr/>
          </p:nvSpPr>
          <p:spPr>
            <a:xfrm>
              <a:off x="-47773875" y="3956600"/>
              <a:ext cx="119750" cy="89025"/>
            </a:xfrm>
            <a:custGeom>
              <a:rect b="b" l="l" r="r" t="t"/>
              <a:pathLst>
                <a:path extrusionOk="0" h="3561" w="479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78"/>
            <p:cNvSpPr/>
            <p:nvPr/>
          </p:nvSpPr>
          <p:spPr>
            <a:xfrm>
              <a:off x="-47699050" y="4043250"/>
              <a:ext cx="71700" cy="70900"/>
            </a:xfrm>
            <a:custGeom>
              <a:rect b="b" l="l" r="r" t="t"/>
              <a:pathLst>
                <a:path extrusionOk="0" h="2836" w="2868">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78"/>
            <p:cNvSpPr/>
            <p:nvPr/>
          </p:nvSpPr>
          <p:spPr>
            <a:xfrm>
              <a:off x="-47770725" y="4124375"/>
              <a:ext cx="178025" cy="114225"/>
            </a:xfrm>
            <a:custGeom>
              <a:rect b="b" l="l" r="r" t="t"/>
              <a:pathLst>
                <a:path extrusionOk="0" h="4569" w="7121">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78"/>
            <p:cNvSpPr/>
            <p:nvPr/>
          </p:nvSpPr>
          <p:spPr>
            <a:xfrm>
              <a:off x="-47830575" y="4132250"/>
              <a:ext cx="17350" cy="44125"/>
            </a:xfrm>
            <a:custGeom>
              <a:rect b="b" l="l" r="r" t="t"/>
              <a:pathLst>
                <a:path extrusionOk="0" h="1765" w="694">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78"/>
            <p:cNvSpPr/>
            <p:nvPr/>
          </p:nvSpPr>
          <p:spPr>
            <a:xfrm>
              <a:off x="-47785675" y="4112375"/>
              <a:ext cx="37825" cy="36250"/>
            </a:xfrm>
            <a:custGeom>
              <a:rect b="b" l="l" r="r" t="t"/>
              <a:pathLst>
                <a:path extrusionOk="0" h="1450" w="1513">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78"/>
            <p:cNvSpPr/>
            <p:nvPr/>
          </p:nvSpPr>
          <p:spPr>
            <a:xfrm>
              <a:off x="-47892800" y="4112750"/>
              <a:ext cx="37825" cy="36250"/>
            </a:xfrm>
            <a:custGeom>
              <a:rect b="b" l="l" r="r" t="t"/>
              <a:pathLst>
                <a:path extrusionOk="0" h="1450" w="1513">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294" name="Google Shape;7294;p78"/>
          <p:cNvGrpSpPr/>
          <p:nvPr/>
        </p:nvGrpSpPr>
        <p:grpSpPr>
          <a:xfrm>
            <a:off x="2645798" y="2773770"/>
            <a:ext cx="355258" cy="311458"/>
            <a:chOff x="-46042675" y="3218600"/>
            <a:chExt cx="300100" cy="263100"/>
          </a:xfrm>
        </p:grpSpPr>
        <p:sp>
          <p:nvSpPr>
            <p:cNvPr id="7295" name="Google Shape;7295;p78"/>
            <p:cNvSpPr/>
            <p:nvPr/>
          </p:nvSpPr>
          <p:spPr>
            <a:xfrm>
              <a:off x="-46042675" y="3302875"/>
              <a:ext cx="35475" cy="130000"/>
            </a:xfrm>
            <a:custGeom>
              <a:rect b="b" l="l" r="r" t="t"/>
              <a:pathLst>
                <a:path extrusionOk="0" h="5200" w="1419">
                  <a:moveTo>
                    <a:pt x="1" y="1"/>
                  </a:moveTo>
                  <a:lnTo>
                    <a:pt x="1" y="5199"/>
                  </a:lnTo>
                  <a:lnTo>
                    <a:pt x="1418" y="4506"/>
                  </a:lnTo>
                  <a:lnTo>
                    <a:pt x="1418" y="72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78"/>
            <p:cNvSpPr/>
            <p:nvPr/>
          </p:nvSpPr>
          <p:spPr>
            <a:xfrm>
              <a:off x="-45919025" y="3341475"/>
              <a:ext cx="53600" cy="52800"/>
            </a:xfrm>
            <a:custGeom>
              <a:rect b="b" l="l" r="r" t="t"/>
              <a:pathLst>
                <a:path extrusionOk="0" h="2112" w="2144">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78"/>
            <p:cNvSpPr/>
            <p:nvPr/>
          </p:nvSpPr>
          <p:spPr>
            <a:xfrm>
              <a:off x="-45778025" y="3302875"/>
              <a:ext cx="35450" cy="130000"/>
            </a:xfrm>
            <a:custGeom>
              <a:rect b="b" l="l" r="r" t="t"/>
              <a:pathLst>
                <a:path extrusionOk="0" h="5200" w="1418">
                  <a:moveTo>
                    <a:pt x="1418" y="1"/>
                  </a:moveTo>
                  <a:lnTo>
                    <a:pt x="0" y="726"/>
                  </a:lnTo>
                  <a:lnTo>
                    <a:pt x="0" y="4506"/>
                  </a:lnTo>
                  <a:lnTo>
                    <a:pt x="1418" y="5199"/>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78"/>
            <p:cNvSpPr/>
            <p:nvPr/>
          </p:nvSpPr>
          <p:spPr>
            <a:xfrm>
              <a:off x="-46042675" y="3235950"/>
              <a:ext cx="300100" cy="245750"/>
            </a:xfrm>
            <a:custGeom>
              <a:rect b="b" l="l" r="r" t="t"/>
              <a:pathLst>
                <a:path extrusionOk="0" h="9830" w="12004">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78"/>
            <p:cNvSpPr/>
            <p:nvPr/>
          </p:nvSpPr>
          <p:spPr>
            <a:xfrm>
              <a:off x="-45952875" y="3306025"/>
              <a:ext cx="122100" cy="122125"/>
            </a:xfrm>
            <a:custGeom>
              <a:rect b="b" l="l" r="r" t="t"/>
              <a:pathLst>
                <a:path extrusionOk="0" h="4885" w="4884">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78"/>
            <p:cNvSpPr/>
            <p:nvPr/>
          </p:nvSpPr>
          <p:spPr>
            <a:xfrm>
              <a:off x="-45941075" y="3218600"/>
              <a:ext cx="98475" cy="17375"/>
            </a:xfrm>
            <a:custGeom>
              <a:rect b="b" l="l" r="r" t="t"/>
              <a:pathLst>
                <a:path extrusionOk="0" h="695" w="3939">
                  <a:moveTo>
                    <a:pt x="536" y="1"/>
                  </a:moveTo>
                  <a:cubicBezTo>
                    <a:pt x="410" y="1"/>
                    <a:pt x="316" y="64"/>
                    <a:pt x="221" y="190"/>
                  </a:cubicBezTo>
                  <a:lnTo>
                    <a:pt x="1" y="694"/>
                  </a:lnTo>
                  <a:lnTo>
                    <a:pt x="3939" y="694"/>
                  </a:lnTo>
                  <a:lnTo>
                    <a:pt x="3655" y="190"/>
                  </a:lnTo>
                  <a:cubicBezTo>
                    <a:pt x="3592" y="64"/>
                    <a:pt x="3466" y="1"/>
                    <a:pt x="3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1" name="Google Shape;7301;p78"/>
          <p:cNvGrpSpPr/>
          <p:nvPr/>
        </p:nvGrpSpPr>
        <p:grpSpPr>
          <a:xfrm>
            <a:off x="2645798" y="3188219"/>
            <a:ext cx="355258" cy="323118"/>
            <a:chOff x="-46042675" y="3568700"/>
            <a:chExt cx="300100" cy="272950"/>
          </a:xfrm>
        </p:grpSpPr>
        <p:sp>
          <p:nvSpPr>
            <p:cNvPr id="7302" name="Google Shape;7302;p78"/>
            <p:cNvSpPr/>
            <p:nvPr/>
          </p:nvSpPr>
          <p:spPr>
            <a:xfrm>
              <a:off x="-46042675" y="3758125"/>
              <a:ext cx="115025" cy="83525"/>
            </a:xfrm>
            <a:custGeom>
              <a:rect b="b" l="l" r="r" t="t"/>
              <a:pathLst>
                <a:path extrusionOk="0" h="3341" w="4601">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78"/>
            <p:cNvSpPr/>
            <p:nvPr/>
          </p:nvSpPr>
          <p:spPr>
            <a:xfrm>
              <a:off x="-45866250" y="3654175"/>
              <a:ext cx="37825" cy="37825"/>
            </a:xfrm>
            <a:custGeom>
              <a:rect b="b" l="l" r="r" t="t"/>
              <a:pathLst>
                <a:path extrusionOk="0" h="1513" w="1513">
                  <a:moveTo>
                    <a:pt x="1009" y="0"/>
                  </a:moveTo>
                  <a:lnTo>
                    <a:pt x="1" y="1008"/>
                  </a:lnTo>
                  <a:lnTo>
                    <a:pt x="505" y="1512"/>
                  </a:lnTo>
                  <a:lnTo>
                    <a:pt x="1513" y="504"/>
                  </a:ln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78"/>
            <p:cNvSpPr/>
            <p:nvPr/>
          </p:nvSpPr>
          <p:spPr>
            <a:xfrm>
              <a:off x="-45828450" y="3629750"/>
              <a:ext cx="25225" cy="25225"/>
            </a:xfrm>
            <a:custGeom>
              <a:rect b="b" l="l" r="r" t="t"/>
              <a:pathLst>
                <a:path extrusionOk="0" h="1009" w="1009">
                  <a:moveTo>
                    <a:pt x="505" y="0"/>
                  </a:moveTo>
                  <a:lnTo>
                    <a:pt x="1" y="505"/>
                  </a:lnTo>
                  <a:lnTo>
                    <a:pt x="505" y="1009"/>
                  </a:lnTo>
                  <a:lnTo>
                    <a:pt x="1009" y="505"/>
                  </a:lnTo>
                  <a:lnTo>
                    <a:pt x="5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78"/>
            <p:cNvSpPr/>
            <p:nvPr/>
          </p:nvSpPr>
          <p:spPr>
            <a:xfrm>
              <a:off x="-45979675" y="3568700"/>
              <a:ext cx="237100" cy="237800"/>
            </a:xfrm>
            <a:custGeom>
              <a:rect b="b" l="l" r="r" t="t"/>
              <a:pathLst>
                <a:path extrusionOk="0" h="9512" w="9484">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06" name="Google Shape;7306;p78"/>
          <p:cNvGrpSpPr/>
          <p:nvPr/>
        </p:nvGrpSpPr>
        <p:grpSpPr>
          <a:xfrm>
            <a:off x="2687749" y="3625189"/>
            <a:ext cx="271357" cy="356057"/>
            <a:chOff x="-46007225" y="3937825"/>
            <a:chExt cx="229225" cy="300775"/>
          </a:xfrm>
        </p:grpSpPr>
        <p:sp>
          <p:nvSpPr>
            <p:cNvPr id="7307" name="Google Shape;7307;p78"/>
            <p:cNvSpPr/>
            <p:nvPr/>
          </p:nvSpPr>
          <p:spPr>
            <a:xfrm>
              <a:off x="-45813475" y="3990475"/>
              <a:ext cx="35475" cy="17350"/>
            </a:xfrm>
            <a:custGeom>
              <a:rect b="b" l="l" r="r" t="t"/>
              <a:pathLst>
                <a:path extrusionOk="0" h="694" w="1419">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78"/>
            <p:cNvSpPr/>
            <p:nvPr/>
          </p:nvSpPr>
          <p:spPr>
            <a:xfrm>
              <a:off x="-46007225" y="3990475"/>
              <a:ext cx="35450" cy="17350"/>
            </a:xfrm>
            <a:custGeom>
              <a:rect b="b" l="l" r="r" t="t"/>
              <a:pathLst>
                <a:path extrusionOk="0" h="694" w="1418">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78"/>
            <p:cNvSpPr/>
            <p:nvPr/>
          </p:nvSpPr>
          <p:spPr>
            <a:xfrm>
              <a:off x="-45826875" y="3937825"/>
              <a:ext cx="35475" cy="26750"/>
            </a:xfrm>
            <a:custGeom>
              <a:rect b="b" l="l" r="r" t="t"/>
              <a:pathLst>
                <a:path extrusionOk="0" h="1070" w="1419">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78"/>
            <p:cNvSpPr/>
            <p:nvPr/>
          </p:nvSpPr>
          <p:spPr>
            <a:xfrm>
              <a:off x="-45993850" y="4034625"/>
              <a:ext cx="35475" cy="25850"/>
            </a:xfrm>
            <a:custGeom>
              <a:rect b="b" l="l" r="r" t="t"/>
              <a:pathLst>
                <a:path extrusionOk="0" h="1034" w="1419">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78"/>
            <p:cNvSpPr/>
            <p:nvPr/>
          </p:nvSpPr>
          <p:spPr>
            <a:xfrm>
              <a:off x="-45825300" y="4034625"/>
              <a:ext cx="34675" cy="25725"/>
            </a:xfrm>
            <a:custGeom>
              <a:rect b="b" l="l" r="r" t="t"/>
              <a:pathLst>
                <a:path extrusionOk="0" h="1029" w="1387">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78"/>
            <p:cNvSpPr/>
            <p:nvPr/>
          </p:nvSpPr>
          <p:spPr>
            <a:xfrm>
              <a:off x="-45992275" y="3938175"/>
              <a:ext cx="33900" cy="25525"/>
            </a:xfrm>
            <a:custGeom>
              <a:rect b="b" l="l" r="r" t="t"/>
              <a:pathLst>
                <a:path extrusionOk="0" h="1021" w="1356">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78"/>
            <p:cNvSpPr/>
            <p:nvPr/>
          </p:nvSpPr>
          <p:spPr>
            <a:xfrm>
              <a:off x="-45953675" y="4078700"/>
              <a:ext cx="122900" cy="35450"/>
            </a:xfrm>
            <a:custGeom>
              <a:rect b="b" l="l" r="r" t="t"/>
              <a:pathLst>
                <a:path extrusionOk="0" h="1418" w="4916">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78"/>
            <p:cNvSpPr/>
            <p:nvPr/>
          </p:nvSpPr>
          <p:spPr>
            <a:xfrm>
              <a:off x="-45956025" y="3938325"/>
              <a:ext cx="126025" cy="123075"/>
            </a:xfrm>
            <a:custGeom>
              <a:rect b="b" l="l" r="r" t="t"/>
              <a:pathLst>
                <a:path extrusionOk="0" h="4923" w="5041">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78"/>
            <p:cNvSpPr/>
            <p:nvPr/>
          </p:nvSpPr>
          <p:spPr>
            <a:xfrm>
              <a:off x="-45927675" y="4132250"/>
              <a:ext cx="70125" cy="39400"/>
            </a:xfrm>
            <a:custGeom>
              <a:rect b="b" l="l" r="r" t="t"/>
              <a:pathLst>
                <a:path extrusionOk="0" h="1576" w="2805">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78"/>
            <p:cNvSpPr/>
            <p:nvPr/>
          </p:nvSpPr>
          <p:spPr>
            <a:xfrm>
              <a:off x="-45921375" y="4176950"/>
              <a:ext cx="59100" cy="61650"/>
            </a:xfrm>
            <a:custGeom>
              <a:rect b="b" l="l" r="r" t="t"/>
              <a:pathLst>
                <a:path extrusionOk="0" h="2466" w="2364">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17" name="Google Shape;7317;p78"/>
          <p:cNvGrpSpPr/>
          <p:nvPr/>
        </p:nvGrpSpPr>
        <p:grpSpPr>
          <a:xfrm>
            <a:off x="3993241" y="3615275"/>
            <a:ext cx="312375" cy="357596"/>
            <a:chOff x="-44895900" y="3929450"/>
            <a:chExt cx="263875" cy="302075"/>
          </a:xfrm>
        </p:grpSpPr>
        <p:sp>
          <p:nvSpPr>
            <p:cNvPr id="7318" name="Google Shape;7318;p78"/>
            <p:cNvSpPr/>
            <p:nvPr/>
          </p:nvSpPr>
          <p:spPr>
            <a:xfrm>
              <a:off x="-44813975" y="4100750"/>
              <a:ext cx="101625" cy="50425"/>
            </a:xfrm>
            <a:custGeom>
              <a:rect b="b" l="l" r="r" t="t"/>
              <a:pathLst>
                <a:path extrusionOk="0" h="2017" w="4065">
                  <a:moveTo>
                    <a:pt x="2017" y="0"/>
                  </a:moveTo>
                  <a:lnTo>
                    <a:pt x="0" y="977"/>
                  </a:lnTo>
                  <a:lnTo>
                    <a:pt x="2017" y="2017"/>
                  </a:lnTo>
                  <a:lnTo>
                    <a:pt x="4064" y="977"/>
                  </a:ln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78"/>
            <p:cNvSpPr/>
            <p:nvPr/>
          </p:nvSpPr>
          <p:spPr>
            <a:xfrm>
              <a:off x="-44885650" y="3929450"/>
              <a:ext cx="244175" cy="87825"/>
            </a:xfrm>
            <a:custGeom>
              <a:rect b="b" l="l" r="r" t="t"/>
              <a:pathLst>
                <a:path extrusionOk="0" h="3513" w="9767">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78"/>
            <p:cNvSpPr/>
            <p:nvPr/>
          </p:nvSpPr>
          <p:spPr>
            <a:xfrm>
              <a:off x="-44825000" y="4006225"/>
              <a:ext cx="52000" cy="105575"/>
            </a:xfrm>
            <a:custGeom>
              <a:rect b="b" l="l" r="r" t="t"/>
              <a:pathLst>
                <a:path extrusionOk="0" h="4223" w="2080">
                  <a:moveTo>
                    <a:pt x="2080" y="1"/>
                  </a:moveTo>
                  <a:lnTo>
                    <a:pt x="0" y="1009"/>
                  </a:lnTo>
                  <a:lnTo>
                    <a:pt x="0" y="4222"/>
                  </a:lnTo>
                  <a:lnTo>
                    <a:pt x="2080" y="3151"/>
                  </a:lnTo>
                  <a:lnTo>
                    <a:pt x="20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78"/>
            <p:cNvSpPr/>
            <p:nvPr/>
          </p:nvSpPr>
          <p:spPr>
            <a:xfrm>
              <a:off x="-44754900" y="4005450"/>
              <a:ext cx="122875" cy="222925"/>
            </a:xfrm>
            <a:custGeom>
              <a:rect b="b" l="l" r="r" t="t"/>
              <a:pathLst>
                <a:path extrusionOk="0" h="8917" w="4915">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78"/>
            <p:cNvSpPr/>
            <p:nvPr/>
          </p:nvSpPr>
          <p:spPr>
            <a:xfrm>
              <a:off x="-44754900" y="4006225"/>
              <a:ext cx="52775" cy="105575"/>
            </a:xfrm>
            <a:custGeom>
              <a:rect b="b" l="l" r="r" t="t"/>
              <a:pathLst>
                <a:path extrusionOk="0" h="4223" w="2111">
                  <a:moveTo>
                    <a:pt x="0" y="1"/>
                  </a:moveTo>
                  <a:lnTo>
                    <a:pt x="0" y="3151"/>
                  </a:lnTo>
                  <a:lnTo>
                    <a:pt x="2111" y="4222"/>
                  </a:lnTo>
                  <a:lnTo>
                    <a:pt x="2111" y="1009"/>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78"/>
            <p:cNvSpPr/>
            <p:nvPr/>
          </p:nvSpPr>
          <p:spPr>
            <a:xfrm>
              <a:off x="-44895900" y="4006225"/>
              <a:ext cx="122900" cy="225300"/>
            </a:xfrm>
            <a:custGeom>
              <a:rect b="b" l="l" r="r" t="t"/>
              <a:pathLst>
                <a:path extrusionOk="0" h="9012" w="4916">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24" name="Google Shape;7324;p78"/>
          <p:cNvGrpSpPr/>
          <p:nvPr/>
        </p:nvGrpSpPr>
        <p:grpSpPr>
          <a:xfrm>
            <a:off x="2167060" y="1398036"/>
            <a:ext cx="356205" cy="332885"/>
            <a:chOff x="-49397175" y="3192625"/>
            <a:chExt cx="300900" cy="281200"/>
          </a:xfrm>
        </p:grpSpPr>
        <p:sp>
          <p:nvSpPr>
            <p:cNvPr id="7325" name="Google Shape;7325;p78"/>
            <p:cNvSpPr/>
            <p:nvPr/>
          </p:nvSpPr>
          <p:spPr>
            <a:xfrm>
              <a:off x="-49325500" y="3297975"/>
              <a:ext cx="64625" cy="58500"/>
            </a:xfrm>
            <a:custGeom>
              <a:rect b="b" l="l" r="r" t="t"/>
              <a:pathLst>
                <a:path extrusionOk="0" h="2340" w="2585">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78"/>
            <p:cNvSpPr/>
            <p:nvPr/>
          </p:nvSpPr>
          <p:spPr>
            <a:xfrm>
              <a:off x="-49345975" y="3192625"/>
              <a:ext cx="199300" cy="103975"/>
            </a:xfrm>
            <a:custGeom>
              <a:rect b="b" l="l" r="r" t="t"/>
              <a:pathLst>
                <a:path extrusionOk="0" h="4159" w="7972">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78"/>
            <p:cNvSpPr/>
            <p:nvPr/>
          </p:nvSpPr>
          <p:spPr>
            <a:xfrm>
              <a:off x="-49272725" y="3381650"/>
              <a:ext cx="52800" cy="53575"/>
            </a:xfrm>
            <a:custGeom>
              <a:rect b="b" l="l" r="r" t="t"/>
              <a:pathLst>
                <a:path extrusionOk="0" h="2143" w="2112">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78"/>
            <p:cNvSpPr/>
            <p:nvPr/>
          </p:nvSpPr>
          <p:spPr>
            <a:xfrm>
              <a:off x="-49231775" y="3298075"/>
              <a:ext cx="63050" cy="58400"/>
            </a:xfrm>
            <a:custGeom>
              <a:rect b="b" l="l" r="r" t="t"/>
              <a:pathLst>
                <a:path extrusionOk="0" h="2336" w="2522">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78"/>
            <p:cNvSpPr/>
            <p:nvPr/>
          </p:nvSpPr>
          <p:spPr>
            <a:xfrm>
              <a:off x="-49271925" y="3317850"/>
              <a:ext cx="48850" cy="49850"/>
            </a:xfrm>
            <a:custGeom>
              <a:rect b="b" l="l" r="r" t="t"/>
              <a:pathLst>
                <a:path extrusionOk="0" h="1994" w="1954">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78"/>
            <p:cNvSpPr/>
            <p:nvPr/>
          </p:nvSpPr>
          <p:spPr>
            <a:xfrm>
              <a:off x="-49245950" y="3291075"/>
              <a:ext cx="149675" cy="182750"/>
            </a:xfrm>
            <a:custGeom>
              <a:rect b="b" l="l" r="r" t="t"/>
              <a:pathLst>
                <a:path extrusionOk="0" h="7310" w="5987">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78"/>
            <p:cNvSpPr/>
            <p:nvPr/>
          </p:nvSpPr>
          <p:spPr>
            <a:xfrm>
              <a:off x="-49397175" y="3291075"/>
              <a:ext cx="149675" cy="182750"/>
            </a:xfrm>
            <a:custGeom>
              <a:rect b="b" l="l" r="r" t="t"/>
              <a:pathLst>
                <a:path extrusionOk="0" h="7310" w="5987">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32" name="Google Shape;7332;p78"/>
          <p:cNvGrpSpPr/>
          <p:nvPr/>
        </p:nvGrpSpPr>
        <p:grpSpPr>
          <a:xfrm>
            <a:off x="2193163" y="1822251"/>
            <a:ext cx="304000" cy="356205"/>
            <a:chOff x="-49375900" y="3550975"/>
            <a:chExt cx="256800" cy="300900"/>
          </a:xfrm>
        </p:grpSpPr>
        <p:sp>
          <p:nvSpPr>
            <p:cNvPr id="7333" name="Google Shape;7333;p78"/>
            <p:cNvSpPr/>
            <p:nvPr/>
          </p:nvSpPr>
          <p:spPr>
            <a:xfrm>
              <a:off x="-49231775" y="3638425"/>
              <a:ext cx="59100" cy="59075"/>
            </a:xfrm>
            <a:custGeom>
              <a:rect b="b" l="l" r="r" t="t"/>
              <a:pathLst>
                <a:path extrusionOk="0" h="2363" w="2364">
                  <a:moveTo>
                    <a:pt x="1" y="0"/>
                  </a:moveTo>
                  <a:lnTo>
                    <a:pt x="1513" y="2363"/>
                  </a:lnTo>
                  <a:lnTo>
                    <a:pt x="2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78"/>
            <p:cNvSpPr/>
            <p:nvPr/>
          </p:nvSpPr>
          <p:spPr>
            <a:xfrm>
              <a:off x="-49291625" y="3726625"/>
              <a:ext cx="87450" cy="123675"/>
            </a:xfrm>
            <a:custGeom>
              <a:rect b="b" l="l" r="r" t="t"/>
              <a:pathLst>
                <a:path extrusionOk="0" h="4947" w="3498">
                  <a:moveTo>
                    <a:pt x="1" y="1"/>
                  </a:moveTo>
                  <a:lnTo>
                    <a:pt x="1733" y="4947"/>
                  </a:ln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78"/>
            <p:cNvSpPr/>
            <p:nvPr/>
          </p:nvSpPr>
          <p:spPr>
            <a:xfrm>
              <a:off x="-49288475" y="3647075"/>
              <a:ext cx="81150" cy="61450"/>
            </a:xfrm>
            <a:custGeom>
              <a:rect b="b" l="l" r="r" t="t"/>
              <a:pathLst>
                <a:path extrusionOk="0" h="2458" w="3246">
                  <a:moveTo>
                    <a:pt x="1607" y="1"/>
                  </a:moveTo>
                  <a:lnTo>
                    <a:pt x="1" y="2458"/>
                  </a:lnTo>
                  <a:lnTo>
                    <a:pt x="3246" y="2458"/>
                  </a:lnTo>
                  <a:lnTo>
                    <a:pt x="16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78"/>
            <p:cNvSpPr/>
            <p:nvPr/>
          </p:nvSpPr>
          <p:spPr>
            <a:xfrm>
              <a:off x="-49375900" y="3648650"/>
              <a:ext cx="59100" cy="59875"/>
            </a:xfrm>
            <a:custGeom>
              <a:rect b="b" l="l" r="r" t="t"/>
              <a:pathLst>
                <a:path extrusionOk="0" h="2395" w="2364">
                  <a:moveTo>
                    <a:pt x="1513" y="1"/>
                  </a:moveTo>
                  <a:lnTo>
                    <a:pt x="1" y="2395"/>
                  </a:lnTo>
                  <a:lnTo>
                    <a:pt x="2363" y="2395"/>
                  </a:ln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78"/>
            <p:cNvSpPr/>
            <p:nvPr/>
          </p:nvSpPr>
          <p:spPr>
            <a:xfrm>
              <a:off x="-49229400" y="3726625"/>
              <a:ext cx="109500" cy="125250"/>
            </a:xfrm>
            <a:custGeom>
              <a:rect b="b" l="l" r="r" t="t"/>
              <a:pathLst>
                <a:path extrusionOk="0" h="5010" w="4380">
                  <a:moveTo>
                    <a:pt x="1765" y="1"/>
                  </a:moveTo>
                  <a:lnTo>
                    <a:pt x="0" y="5010"/>
                  </a:lnTo>
                  <a:lnTo>
                    <a:pt x="438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78"/>
            <p:cNvSpPr/>
            <p:nvPr/>
          </p:nvSpPr>
          <p:spPr>
            <a:xfrm>
              <a:off x="-49179000" y="3648650"/>
              <a:ext cx="59900" cy="59875"/>
            </a:xfrm>
            <a:custGeom>
              <a:rect b="b" l="l" r="r" t="t"/>
              <a:pathLst>
                <a:path extrusionOk="0" h="2395" w="2396">
                  <a:moveTo>
                    <a:pt x="851" y="1"/>
                  </a:moveTo>
                  <a:lnTo>
                    <a:pt x="1" y="2395"/>
                  </a:lnTo>
                  <a:lnTo>
                    <a:pt x="2395" y="2395"/>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78"/>
            <p:cNvSpPr/>
            <p:nvPr/>
          </p:nvSpPr>
          <p:spPr>
            <a:xfrm>
              <a:off x="-49323125" y="3638425"/>
              <a:ext cx="59100" cy="59075"/>
            </a:xfrm>
            <a:custGeom>
              <a:rect b="b" l="l" r="r" t="t"/>
              <a:pathLst>
                <a:path extrusionOk="0" h="2363" w="2364">
                  <a:moveTo>
                    <a:pt x="0" y="0"/>
                  </a:moveTo>
                  <a:lnTo>
                    <a:pt x="819" y="2363"/>
                  </a:ln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78"/>
            <p:cNvSpPr/>
            <p:nvPr/>
          </p:nvSpPr>
          <p:spPr>
            <a:xfrm>
              <a:off x="-49375100" y="3726625"/>
              <a:ext cx="108700" cy="125250"/>
            </a:xfrm>
            <a:custGeom>
              <a:rect b="b" l="l" r="r" t="t"/>
              <a:pathLst>
                <a:path extrusionOk="0" h="5010" w="4348">
                  <a:moveTo>
                    <a:pt x="0" y="1"/>
                  </a:moveTo>
                  <a:lnTo>
                    <a:pt x="4348" y="5010"/>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78"/>
            <p:cNvSpPr/>
            <p:nvPr/>
          </p:nvSpPr>
          <p:spPr>
            <a:xfrm>
              <a:off x="-49256975" y="3550975"/>
              <a:ext cx="17350" cy="53600"/>
            </a:xfrm>
            <a:custGeom>
              <a:rect b="b" l="l" r="r" t="t"/>
              <a:pathLst>
                <a:path extrusionOk="0" h="2144" w="694">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78"/>
            <p:cNvSpPr/>
            <p:nvPr/>
          </p:nvSpPr>
          <p:spPr>
            <a:xfrm>
              <a:off x="-49323125" y="3575850"/>
              <a:ext cx="43350" cy="32650"/>
            </a:xfrm>
            <a:custGeom>
              <a:rect b="b" l="l" r="r" t="t"/>
              <a:pathLst>
                <a:path extrusionOk="0" h="1306" w="1734">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78"/>
            <p:cNvSpPr/>
            <p:nvPr/>
          </p:nvSpPr>
          <p:spPr>
            <a:xfrm>
              <a:off x="-49217575" y="3575525"/>
              <a:ext cx="44900" cy="32975"/>
            </a:xfrm>
            <a:custGeom>
              <a:rect b="b" l="l" r="r" t="t"/>
              <a:pathLst>
                <a:path extrusionOk="0" h="1319" w="1796">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44" name="Google Shape;7344;p78"/>
          <p:cNvGrpSpPr/>
          <p:nvPr/>
        </p:nvGrpSpPr>
        <p:grpSpPr>
          <a:xfrm>
            <a:off x="2188516" y="2259546"/>
            <a:ext cx="313293" cy="356205"/>
            <a:chOff x="-49378250" y="3920375"/>
            <a:chExt cx="264650" cy="300900"/>
          </a:xfrm>
        </p:grpSpPr>
        <p:sp>
          <p:nvSpPr>
            <p:cNvPr id="7345" name="Google Shape;7345;p78"/>
            <p:cNvSpPr/>
            <p:nvPr/>
          </p:nvSpPr>
          <p:spPr>
            <a:xfrm>
              <a:off x="-49272725" y="4185025"/>
              <a:ext cx="70925" cy="35475"/>
            </a:xfrm>
            <a:custGeom>
              <a:rect b="b" l="l" r="r" t="t"/>
              <a:pathLst>
                <a:path extrusionOk="0" h="1419" w="2837">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78"/>
            <p:cNvSpPr/>
            <p:nvPr/>
          </p:nvSpPr>
          <p:spPr>
            <a:xfrm>
              <a:off x="-49378250" y="3920375"/>
              <a:ext cx="87425" cy="300900"/>
            </a:xfrm>
            <a:custGeom>
              <a:rect b="b" l="l" r="r" t="t"/>
              <a:pathLst>
                <a:path extrusionOk="0" h="12036" w="3497">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78"/>
            <p:cNvSpPr/>
            <p:nvPr/>
          </p:nvSpPr>
          <p:spPr>
            <a:xfrm>
              <a:off x="-49185300" y="3920375"/>
              <a:ext cx="71700" cy="87450"/>
            </a:xfrm>
            <a:custGeom>
              <a:rect b="b" l="l" r="r" t="t"/>
              <a:pathLst>
                <a:path extrusionOk="0" h="3498" w="2868">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78"/>
            <p:cNvSpPr/>
            <p:nvPr/>
          </p:nvSpPr>
          <p:spPr>
            <a:xfrm>
              <a:off x="-49182150" y="4019625"/>
              <a:ext cx="64625" cy="42550"/>
            </a:xfrm>
            <a:custGeom>
              <a:rect b="b" l="l" r="r" t="t"/>
              <a:pathLst>
                <a:path extrusionOk="0" h="1702" w="2585">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78"/>
            <p:cNvSpPr/>
            <p:nvPr/>
          </p:nvSpPr>
          <p:spPr>
            <a:xfrm>
              <a:off x="-49185300" y="4078700"/>
              <a:ext cx="70925" cy="141800"/>
            </a:xfrm>
            <a:custGeom>
              <a:rect b="b" l="l" r="r" t="t"/>
              <a:pathLst>
                <a:path extrusionOk="0" h="5672" w="2837">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78"/>
            <p:cNvSpPr/>
            <p:nvPr/>
          </p:nvSpPr>
          <p:spPr>
            <a:xfrm>
              <a:off x="-49271150" y="3920375"/>
              <a:ext cx="65400" cy="70125"/>
            </a:xfrm>
            <a:custGeom>
              <a:rect b="b" l="l" r="r" t="t"/>
              <a:pathLst>
                <a:path extrusionOk="0" h="2805" w="2616">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78"/>
            <p:cNvSpPr/>
            <p:nvPr/>
          </p:nvSpPr>
          <p:spPr>
            <a:xfrm>
              <a:off x="-49272725" y="4007800"/>
              <a:ext cx="70125" cy="159925"/>
            </a:xfrm>
            <a:custGeom>
              <a:rect b="b" l="l" r="r" t="t"/>
              <a:pathLst>
                <a:path extrusionOk="0" h="6397" w="2805">
                  <a:moveTo>
                    <a:pt x="1" y="1"/>
                  </a:moveTo>
                  <a:lnTo>
                    <a:pt x="1" y="6396"/>
                  </a:lnTo>
                  <a:lnTo>
                    <a:pt x="2805" y="6396"/>
                  </a:lnTo>
                  <a:lnTo>
                    <a:pt x="28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52" name="Google Shape;7352;p78"/>
          <p:cNvGrpSpPr/>
          <p:nvPr/>
        </p:nvGrpSpPr>
        <p:grpSpPr>
          <a:xfrm>
            <a:off x="907504" y="2752344"/>
            <a:ext cx="312375" cy="357123"/>
            <a:chOff x="-47505300" y="3200500"/>
            <a:chExt cx="263875" cy="301675"/>
          </a:xfrm>
        </p:grpSpPr>
        <p:sp>
          <p:nvSpPr>
            <p:cNvPr id="7353" name="Google Shape;7353;p78"/>
            <p:cNvSpPr/>
            <p:nvPr/>
          </p:nvSpPr>
          <p:spPr>
            <a:xfrm>
              <a:off x="-47382425" y="3306025"/>
              <a:ext cx="52800" cy="53600"/>
            </a:xfrm>
            <a:custGeom>
              <a:rect b="b" l="l" r="r" t="t"/>
              <a:pathLst>
                <a:path extrusionOk="0" h="2144" w="2112">
                  <a:moveTo>
                    <a:pt x="1387" y="1"/>
                  </a:moveTo>
                  <a:cubicBezTo>
                    <a:pt x="1198" y="726"/>
                    <a:pt x="694" y="1261"/>
                    <a:pt x="1" y="1387"/>
                  </a:cubicBezTo>
                  <a:lnTo>
                    <a:pt x="1" y="2143"/>
                  </a:lnTo>
                  <a:lnTo>
                    <a:pt x="2111" y="2143"/>
                  </a:ln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78"/>
            <p:cNvSpPr/>
            <p:nvPr/>
          </p:nvSpPr>
          <p:spPr>
            <a:xfrm>
              <a:off x="-47382425" y="3306025"/>
              <a:ext cx="15775" cy="15800"/>
            </a:xfrm>
            <a:custGeom>
              <a:rect b="b" l="l" r="r" t="t"/>
              <a:pathLst>
                <a:path extrusionOk="0" h="632" w="631">
                  <a:moveTo>
                    <a:pt x="1" y="1"/>
                  </a:moveTo>
                  <a:lnTo>
                    <a:pt x="1" y="631"/>
                  </a:lnTo>
                  <a:cubicBezTo>
                    <a:pt x="316" y="568"/>
                    <a:pt x="536" y="316"/>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78"/>
            <p:cNvSpPr/>
            <p:nvPr/>
          </p:nvSpPr>
          <p:spPr>
            <a:xfrm>
              <a:off x="-47487975" y="3200500"/>
              <a:ext cx="210325" cy="301675"/>
            </a:xfrm>
            <a:custGeom>
              <a:rect b="b" l="l" r="r" t="t"/>
              <a:pathLst>
                <a:path extrusionOk="0" h="12067" w="8413">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78"/>
            <p:cNvSpPr/>
            <p:nvPr/>
          </p:nvSpPr>
          <p:spPr>
            <a:xfrm>
              <a:off x="-47417875" y="3271375"/>
              <a:ext cx="51225" cy="51225"/>
            </a:xfrm>
            <a:custGeom>
              <a:rect b="b" l="l" r="r" t="t"/>
              <a:pathLst>
                <a:path extrusionOk="0" h="2049" w="2049">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78"/>
            <p:cNvSpPr/>
            <p:nvPr/>
          </p:nvSpPr>
          <p:spPr>
            <a:xfrm>
              <a:off x="-47505300" y="3235950"/>
              <a:ext cx="17350" cy="18125"/>
            </a:xfrm>
            <a:custGeom>
              <a:rect b="b" l="l" r="r" t="t"/>
              <a:pathLst>
                <a:path extrusionOk="0" h="725" w="694">
                  <a:moveTo>
                    <a:pt x="347" y="0"/>
                  </a:moveTo>
                  <a:cubicBezTo>
                    <a:pt x="127" y="0"/>
                    <a:pt x="1" y="158"/>
                    <a:pt x="1" y="378"/>
                  </a:cubicBezTo>
                  <a:cubicBezTo>
                    <a:pt x="1" y="567"/>
                    <a:pt x="127" y="725"/>
                    <a:pt x="347" y="725"/>
                  </a:cubicBezTo>
                  <a:lnTo>
                    <a:pt x="694" y="725"/>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78"/>
            <p:cNvSpPr/>
            <p:nvPr/>
          </p:nvSpPr>
          <p:spPr>
            <a:xfrm>
              <a:off x="-47505300" y="3447025"/>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78"/>
            <p:cNvSpPr/>
            <p:nvPr/>
          </p:nvSpPr>
          <p:spPr>
            <a:xfrm>
              <a:off x="-47505300" y="3394250"/>
              <a:ext cx="17350" cy="18150"/>
            </a:xfrm>
            <a:custGeom>
              <a:rect b="b" l="l" r="r" t="t"/>
              <a:pathLst>
                <a:path extrusionOk="0" h="726" w="694">
                  <a:moveTo>
                    <a:pt x="347" y="1"/>
                  </a:moveTo>
                  <a:lnTo>
                    <a:pt x="347" y="32"/>
                  </a:lnTo>
                  <a:cubicBezTo>
                    <a:pt x="127" y="32"/>
                    <a:pt x="1" y="190"/>
                    <a:pt x="1" y="379"/>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78"/>
            <p:cNvSpPr/>
            <p:nvPr/>
          </p:nvSpPr>
          <p:spPr>
            <a:xfrm>
              <a:off x="-47505300" y="3341475"/>
              <a:ext cx="17350" cy="18150"/>
            </a:xfrm>
            <a:custGeom>
              <a:rect b="b" l="l" r="r" t="t"/>
              <a:pathLst>
                <a:path extrusionOk="0" h="726" w="694">
                  <a:moveTo>
                    <a:pt x="347" y="1"/>
                  </a:moveTo>
                  <a:cubicBezTo>
                    <a:pt x="127" y="1"/>
                    <a:pt x="1" y="158"/>
                    <a:pt x="1" y="347"/>
                  </a:cubicBezTo>
                  <a:cubicBezTo>
                    <a:pt x="1" y="568"/>
                    <a:pt x="127" y="725"/>
                    <a:pt x="347" y="725"/>
                  </a:cubicBezTo>
                  <a:lnTo>
                    <a:pt x="694" y="725"/>
                  </a:ln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78"/>
            <p:cNvSpPr/>
            <p:nvPr/>
          </p:nvSpPr>
          <p:spPr>
            <a:xfrm>
              <a:off x="-47505300" y="3289500"/>
              <a:ext cx="17350" cy="17350"/>
            </a:xfrm>
            <a:custGeom>
              <a:rect b="b" l="l" r="r" t="t"/>
              <a:pathLst>
                <a:path extrusionOk="0" h="694" w="694">
                  <a:moveTo>
                    <a:pt x="347" y="0"/>
                  </a:moveTo>
                  <a:cubicBezTo>
                    <a:pt x="127" y="0"/>
                    <a:pt x="1" y="158"/>
                    <a:pt x="1" y="347"/>
                  </a:cubicBezTo>
                  <a:cubicBezTo>
                    <a:pt x="1" y="536"/>
                    <a:pt x="127" y="693"/>
                    <a:pt x="347" y="693"/>
                  </a:cubicBezTo>
                  <a:lnTo>
                    <a:pt x="694" y="693"/>
                  </a:lnTo>
                  <a:lnTo>
                    <a:pt x="69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78"/>
            <p:cNvSpPr/>
            <p:nvPr/>
          </p:nvSpPr>
          <p:spPr>
            <a:xfrm>
              <a:off x="-47259550" y="3411575"/>
              <a:ext cx="18125" cy="51225"/>
            </a:xfrm>
            <a:custGeom>
              <a:rect b="b" l="l" r="r" t="t"/>
              <a:pathLst>
                <a:path extrusionOk="0" h="2049" w="725">
                  <a:moveTo>
                    <a:pt x="0" y="1"/>
                  </a:moveTo>
                  <a:lnTo>
                    <a:pt x="0" y="2048"/>
                  </a:lnTo>
                  <a:cubicBezTo>
                    <a:pt x="410" y="1891"/>
                    <a:pt x="725" y="1481"/>
                    <a:pt x="725" y="1072"/>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78"/>
            <p:cNvSpPr/>
            <p:nvPr/>
          </p:nvSpPr>
          <p:spPr>
            <a:xfrm>
              <a:off x="-47259550" y="3306025"/>
              <a:ext cx="18125" cy="35475"/>
            </a:xfrm>
            <a:custGeom>
              <a:rect b="b" l="l" r="r" t="t"/>
              <a:pathLst>
                <a:path extrusionOk="0" h="1419" w="725">
                  <a:moveTo>
                    <a:pt x="0" y="1"/>
                  </a:moveTo>
                  <a:lnTo>
                    <a:pt x="0" y="1419"/>
                  </a:lnTo>
                  <a:lnTo>
                    <a:pt x="725" y="1419"/>
                  </a:ln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78"/>
            <p:cNvSpPr/>
            <p:nvPr/>
          </p:nvSpPr>
          <p:spPr>
            <a:xfrm>
              <a:off x="-47259550" y="3359600"/>
              <a:ext cx="18125" cy="34675"/>
            </a:xfrm>
            <a:custGeom>
              <a:rect b="b" l="l" r="r" t="t"/>
              <a:pathLst>
                <a:path extrusionOk="0" h="1387" w="725">
                  <a:moveTo>
                    <a:pt x="0" y="0"/>
                  </a:moveTo>
                  <a:lnTo>
                    <a:pt x="0" y="1387"/>
                  </a:lnTo>
                  <a:lnTo>
                    <a:pt x="725" y="138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78"/>
            <p:cNvSpPr/>
            <p:nvPr/>
          </p:nvSpPr>
          <p:spPr>
            <a:xfrm>
              <a:off x="-47259550" y="3238300"/>
              <a:ext cx="18125" cy="51225"/>
            </a:xfrm>
            <a:custGeom>
              <a:rect b="b" l="l" r="r" t="t"/>
              <a:pathLst>
                <a:path extrusionOk="0" h="2049" w="725">
                  <a:moveTo>
                    <a:pt x="0" y="1"/>
                  </a:moveTo>
                  <a:lnTo>
                    <a:pt x="0" y="2048"/>
                  </a:lnTo>
                  <a:lnTo>
                    <a:pt x="725" y="2048"/>
                  </a:lnTo>
                  <a:lnTo>
                    <a:pt x="725" y="977"/>
                  </a:lnTo>
                  <a:cubicBezTo>
                    <a:pt x="693" y="505"/>
                    <a:pt x="410"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66" name="Google Shape;7366;p78"/>
          <p:cNvGrpSpPr/>
          <p:nvPr/>
        </p:nvGrpSpPr>
        <p:grpSpPr>
          <a:xfrm>
            <a:off x="885604" y="3188692"/>
            <a:ext cx="356176" cy="355051"/>
            <a:chOff x="-47524975" y="3569100"/>
            <a:chExt cx="300875" cy="299925"/>
          </a:xfrm>
        </p:grpSpPr>
        <p:sp>
          <p:nvSpPr>
            <p:cNvPr id="7367" name="Google Shape;7367;p78"/>
            <p:cNvSpPr/>
            <p:nvPr/>
          </p:nvSpPr>
          <p:spPr>
            <a:xfrm>
              <a:off x="-47524975" y="3755775"/>
              <a:ext cx="115000" cy="113250"/>
            </a:xfrm>
            <a:custGeom>
              <a:rect b="b" l="l" r="r" t="t"/>
              <a:pathLst>
                <a:path extrusionOk="0" h="4530" w="460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78"/>
            <p:cNvSpPr/>
            <p:nvPr/>
          </p:nvSpPr>
          <p:spPr>
            <a:xfrm>
              <a:off x="-47346200" y="3674650"/>
              <a:ext cx="15775" cy="15775"/>
            </a:xfrm>
            <a:custGeom>
              <a:rect b="b" l="l" r="r" t="t"/>
              <a:pathLst>
                <a:path extrusionOk="0" h="631" w="631">
                  <a:moveTo>
                    <a:pt x="1" y="0"/>
                  </a:moveTo>
                  <a:lnTo>
                    <a:pt x="1" y="630"/>
                  </a:lnTo>
                  <a:cubicBezTo>
                    <a:pt x="284" y="536"/>
                    <a:pt x="505" y="315"/>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78"/>
            <p:cNvSpPr/>
            <p:nvPr/>
          </p:nvSpPr>
          <p:spPr>
            <a:xfrm>
              <a:off x="-47382425" y="3640000"/>
              <a:ext cx="51225" cy="51200"/>
            </a:xfrm>
            <a:custGeom>
              <a:rect b="b" l="l" r="r" t="t"/>
              <a:pathLst>
                <a:path extrusionOk="0" h="2048" w="2049">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78"/>
            <p:cNvSpPr/>
            <p:nvPr/>
          </p:nvSpPr>
          <p:spPr>
            <a:xfrm>
              <a:off x="-47346975" y="3674650"/>
              <a:ext cx="52800" cy="52800"/>
            </a:xfrm>
            <a:custGeom>
              <a:rect b="b" l="l" r="r" t="t"/>
              <a:pathLst>
                <a:path extrusionOk="0" h="2112" w="2112">
                  <a:moveTo>
                    <a:pt x="1355" y="0"/>
                  </a:moveTo>
                  <a:cubicBezTo>
                    <a:pt x="1261" y="693"/>
                    <a:pt x="693" y="1260"/>
                    <a:pt x="0" y="1355"/>
                  </a:cubicBezTo>
                  <a:lnTo>
                    <a:pt x="0" y="2111"/>
                  </a:lnTo>
                  <a:lnTo>
                    <a:pt x="2111" y="2111"/>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78"/>
            <p:cNvSpPr/>
            <p:nvPr/>
          </p:nvSpPr>
          <p:spPr>
            <a:xfrm>
              <a:off x="-47452525" y="3569100"/>
              <a:ext cx="228425" cy="228425"/>
            </a:xfrm>
            <a:custGeom>
              <a:rect b="b" l="l" r="r" t="t"/>
              <a:pathLst>
                <a:path extrusionOk="0" h="9137" w="9137">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2" name="Google Shape;7372;p78"/>
          <p:cNvGrpSpPr/>
          <p:nvPr/>
        </p:nvGrpSpPr>
        <p:grpSpPr>
          <a:xfrm>
            <a:off x="886062" y="3667954"/>
            <a:ext cx="355258" cy="270410"/>
            <a:chOff x="-47523400" y="3973950"/>
            <a:chExt cx="300100" cy="228425"/>
          </a:xfrm>
        </p:grpSpPr>
        <p:sp>
          <p:nvSpPr>
            <p:cNvPr id="7373" name="Google Shape;7373;p78"/>
            <p:cNvSpPr/>
            <p:nvPr/>
          </p:nvSpPr>
          <p:spPr>
            <a:xfrm>
              <a:off x="-47417075" y="4061375"/>
              <a:ext cx="15775" cy="15775"/>
            </a:xfrm>
            <a:custGeom>
              <a:rect b="b" l="l" r="r" t="t"/>
              <a:pathLst>
                <a:path extrusionOk="0" h="631" w="631">
                  <a:moveTo>
                    <a:pt x="0" y="0"/>
                  </a:moveTo>
                  <a:lnTo>
                    <a:pt x="0" y="630"/>
                  </a:lnTo>
                  <a:cubicBezTo>
                    <a:pt x="284" y="536"/>
                    <a:pt x="504" y="315"/>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78"/>
            <p:cNvSpPr/>
            <p:nvPr/>
          </p:nvSpPr>
          <p:spPr>
            <a:xfrm>
              <a:off x="-47417875" y="4061375"/>
              <a:ext cx="52800" cy="52775"/>
            </a:xfrm>
            <a:custGeom>
              <a:rect b="b" l="l" r="r" t="t"/>
              <a:pathLst>
                <a:path extrusionOk="0" h="2111" w="2112">
                  <a:moveTo>
                    <a:pt x="1356" y="0"/>
                  </a:moveTo>
                  <a:cubicBezTo>
                    <a:pt x="1261" y="693"/>
                    <a:pt x="694" y="1260"/>
                    <a:pt x="1" y="1386"/>
                  </a:cubicBezTo>
                  <a:lnTo>
                    <a:pt x="1" y="2111"/>
                  </a:lnTo>
                  <a:lnTo>
                    <a:pt x="2112" y="2111"/>
                  </a:lnTo>
                  <a:lnTo>
                    <a:pt x="21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78"/>
            <p:cNvSpPr/>
            <p:nvPr/>
          </p:nvSpPr>
          <p:spPr>
            <a:xfrm>
              <a:off x="-47453300" y="4026700"/>
              <a:ext cx="51200" cy="51225"/>
            </a:xfrm>
            <a:custGeom>
              <a:rect b="b" l="l" r="r" t="t"/>
              <a:pathLst>
                <a:path extrusionOk="0" h="2049" w="2048">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78"/>
            <p:cNvSpPr/>
            <p:nvPr/>
          </p:nvSpPr>
          <p:spPr>
            <a:xfrm>
              <a:off x="-47506875" y="3973950"/>
              <a:ext cx="264675" cy="174875"/>
            </a:xfrm>
            <a:custGeom>
              <a:rect b="b" l="l" r="r" t="t"/>
              <a:pathLst>
                <a:path extrusionOk="0" h="6995" w="10587">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78"/>
            <p:cNvSpPr/>
            <p:nvPr/>
          </p:nvSpPr>
          <p:spPr>
            <a:xfrm>
              <a:off x="-47523400" y="4166900"/>
              <a:ext cx="300100" cy="35475"/>
            </a:xfrm>
            <a:custGeom>
              <a:rect b="b" l="l" r="r" t="t"/>
              <a:pathLst>
                <a:path extrusionOk="0" h="1419" w="12004">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78" name="Google Shape;7378;p78"/>
          <p:cNvGrpSpPr/>
          <p:nvPr/>
        </p:nvGrpSpPr>
        <p:grpSpPr>
          <a:xfrm>
            <a:off x="3091183" y="2750953"/>
            <a:ext cx="354341" cy="357596"/>
            <a:chOff x="-45673275" y="3199325"/>
            <a:chExt cx="299325" cy="302075"/>
          </a:xfrm>
        </p:grpSpPr>
        <p:sp>
          <p:nvSpPr>
            <p:cNvPr id="7379" name="Google Shape;7379;p78"/>
            <p:cNvSpPr/>
            <p:nvPr/>
          </p:nvSpPr>
          <p:spPr>
            <a:xfrm>
              <a:off x="-45672500" y="3199325"/>
              <a:ext cx="298550" cy="194175"/>
            </a:xfrm>
            <a:custGeom>
              <a:rect b="b" l="l" r="r" t="t"/>
              <a:pathLst>
                <a:path extrusionOk="0" h="7767" w="11942">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78"/>
            <p:cNvSpPr/>
            <p:nvPr/>
          </p:nvSpPr>
          <p:spPr>
            <a:xfrm>
              <a:off x="-45673275" y="3387150"/>
              <a:ext cx="299325" cy="114250"/>
            </a:xfrm>
            <a:custGeom>
              <a:rect b="b" l="l" r="r" t="t"/>
              <a:pathLst>
                <a:path extrusionOk="0" h="4570" w="11973">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78"/>
            <p:cNvSpPr/>
            <p:nvPr/>
          </p:nvSpPr>
          <p:spPr>
            <a:xfrm>
              <a:off x="-45673275" y="3334400"/>
              <a:ext cx="299325" cy="113425"/>
            </a:xfrm>
            <a:custGeom>
              <a:rect b="b" l="l" r="r" t="t"/>
              <a:pathLst>
                <a:path extrusionOk="0" h="4537" w="11973">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2" name="Google Shape;7382;p78"/>
          <p:cNvGrpSpPr/>
          <p:nvPr/>
        </p:nvGrpSpPr>
        <p:grpSpPr>
          <a:xfrm>
            <a:off x="3090251" y="3209202"/>
            <a:ext cx="356205" cy="314240"/>
            <a:chOff x="-45674075" y="3586425"/>
            <a:chExt cx="300900" cy="265450"/>
          </a:xfrm>
        </p:grpSpPr>
        <p:sp>
          <p:nvSpPr>
            <p:cNvPr id="7383" name="Google Shape;7383;p78"/>
            <p:cNvSpPr/>
            <p:nvPr/>
          </p:nvSpPr>
          <p:spPr>
            <a:xfrm>
              <a:off x="-45674075" y="3586425"/>
              <a:ext cx="300125" cy="70925"/>
            </a:xfrm>
            <a:custGeom>
              <a:rect b="b" l="l" r="r" t="t"/>
              <a:pathLst>
                <a:path extrusionOk="0" h="2837" w="12005">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78"/>
            <p:cNvSpPr/>
            <p:nvPr/>
          </p:nvSpPr>
          <p:spPr>
            <a:xfrm>
              <a:off x="-45673275" y="3675425"/>
              <a:ext cx="300100" cy="176450"/>
            </a:xfrm>
            <a:custGeom>
              <a:rect b="b" l="l" r="r" t="t"/>
              <a:pathLst>
                <a:path extrusionOk="0" h="7058" w="12004">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85" name="Google Shape;7385;p78"/>
          <p:cNvGrpSpPr/>
          <p:nvPr/>
        </p:nvGrpSpPr>
        <p:grpSpPr>
          <a:xfrm>
            <a:off x="3091183" y="3625041"/>
            <a:ext cx="354341" cy="356205"/>
            <a:chOff x="-45673275" y="3937700"/>
            <a:chExt cx="299325" cy="300900"/>
          </a:xfrm>
        </p:grpSpPr>
        <p:sp>
          <p:nvSpPr>
            <p:cNvPr id="7386" name="Google Shape;7386;p78"/>
            <p:cNvSpPr/>
            <p:nvPr/>
          </p:nvSpPr>
          <p:spPr>
            <a:xfrm>
              <a:off x="-45673275" y="3937700"/>
              <a:ext cx="285925" cy="135500"/>
            </a:xfrm>
            <a:custGeom>
              <a:rect b="b" l="l" r="r" t="t"/>
              <a:pathLst>
                <a:path extrusionOk="0" h="5420" w="11437">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78"/>
            <p:cNvSpPr/>
            <p:nvPr/>
          </p:nvSpPr>
          <p:spPr>
            <a:xfrm>
              <a:off x="-45577975" y="3990475"/>
              <a:ext cx="151250" cy="150925"/>
            </a:xfrm>
            <a:custGeom>
              <a:rect b="b" l="l" r="r" t="t"/>
              <a:pathLst>
                <a:path extrusionOk="0" h="6037" w="605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78"/>
            <p:cNvSpPr/>
            <p:nvPr/>
          </p:nvSpPr>
          <p:spPr>
            <a:xfrm>
              <a:off x="-45509450" y="3951100"/>
              <a:ext cx="135500" cy="286725"/>
            </a:xfrm>
            <a:custGeom>
              <a:rect b="b" l="l" r="r" t="t"/>
              <a:pathLst>
                <a:path extrusionOk="0" h="11469" w="542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78"/>
            <p:cNvSpPr/>
            <p:nvPr/>
          </p:nvSpPr>
          <p:spPr>
            <a:xfrm>
              <a:off x="-45670925" y="4114125"/>
              <a:ext cx="72500" cy="70325"/>
            </a:xfrm>
            <a:custGeom>
              <a:rect b="b" l="l" r="r" t="t"/>
              <a:pathLst>
                <a:path extrusionOk="0" h="2813" w="290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78"/>
            <p:cNvSpPr/>
            <p:nvPr/>
          </p:nvSpPr>
          <p:spPr>
            <a:xfrm>
              <a:off x="-45620500" y="4163550"/>
              <a:ext cx="70900" cy="71125"/>
            </a:xfrm>
            <a:custGeom>
              <a:rect b="b" l="l" r="r" t="t"/>
              <a:pathLst>
                <a:path extrusionOk="0" h="2845" w="2836">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78"/>
            <p:cNvSpPr/>
            <p:nvPr/>
          </p:nvSpPr>
          <p:spPr>
            <a:xfrm>
              <a:off x="-45673275" y="4159625"/>
              <a:ext cx="79575" cy="78975"/>
            </a:xfrm>
            <a:custGeom>
              <a:rect b="b" l="l" r="r" t="t"/>
              <a:pathLst>
                <a:path extrusionOk="0" h="3159" w="3183">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2" name="Google Shape;7392;p78"/>
          <p:cNvGrpSpPr/>
          <p:nvPr/>
        </p:nvGrpSpPr>
        <p:grpSpPr>
          <a:xfrm>
            <a:off x="2205349" y="4117825"/>
            <a:ext cx="356205" cy="356205"/>
            <a:chOff x="-44512325" y="3176075"/>
            <a:chExt cx="300900" cy="300900"/>
          </a:xfrm>
        </p:grpSpPr>
        <p:sp>
          <p:nvSpPr>
            <p:cNvPr id="7393" name="Google Shape;7393;p78"/>
            <p:cNvSpPr/>
            <p:nvPr/>
          </p:nvSpPr>
          <p:spPr>
            <a:xfrm>
              <a:off x="-44512325" y="3176075"/>
              <a:ext cx="300900" cy="300900"/>
            </a:xfrm>
            <a:custGeom>
              <a:rect b="b" l="l" r="r" t="t"/>
              <a:pathLst>
                <a:path extrusionOk="0" h="12036" w="12036">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78"/>
            <p:cNvSpPr/>
            <p:nvPr/>
          </p:nvSpPr>
          <p:spPr>
            <a:xfrm>
              <a:off x="-44369750" y="3317850"/>
              <a:ext cx="17350" cy="18150"/>
            </a:xfrm>
            <a:custGeom>
              <a:rect b="b" l="l" r="r" t="t"/>
              <a:pathLst>
                <a:path extrusionOk="0" h="726" w="694">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78"/>
            <p:cNvSpPr/>
            <p:nvPr/>
          </p:nvSpPr>
          <p:spPr>
            <a:xfrm>
              <a:off x="-44411500" y="3275325"/>
              <a:ext cx="100825" cy="102400"/>
            </a:xfrm>
            <a:custGeom>
              <a:rect b="b" l="l" r="r" t="t"/>
              <a:pathLst>
                <a:path extrusionOk="0" h="4096" w="4033">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396" name="Google Shape;7396;p78"/>
          <p:cNvGrpSpPr/>
          <p:nvPr/>
        </p:nvGrpSpPr>
        <p:grpSpPr>
          <a:xfrm>
            <a:off x="2608689" y="1386849"/>
            <a:ext cx="354341" cy="354341"/>
            <a:chOff x="-49027775" y="3183175"/>
            <a:chExt cx="299325" cy="299325"/>
          </a:xfrm>
        </p:grpSpPr>
        <p:sp>
          <p:nvSpPr>
            <p:cNvPr id="7397" name="Google Shape;7397;p78"/>
            <p:cNvSpPr/>
            <p:nvPr/>
          </p:nvSpPr>
          <p:spPr>
            <a:xfrm>
              <a:off x="-48870250" y="3183175"/>
              <a:ext cx="141800" cy="185900"/>
            </a:xfrm>
            <a:custGeom>
              <a:rect b="b" l="l" r="r" t="t"/>
              <a:pathLst>
                <a:path extrusionOk="0" h="7436" w="5672">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78"/>
            <p:cNvSpPr/>
            <p:nvPr/>
          </p:nvSpPr>
          <p:spPr>
            <a:xfrm>
              <a:off x="-49027775" y="3183175"/>
              <a:ext cx="185900" cy="141800"/>
            </a:xfrm>
            <a:custGeom>
              <a:rect b="b" l="l" r="r" t="t"/>
              <a:pathLst>
                <a:path extrusionOk="0" h="5672" w="7436">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78"/>
            <p:cNvSpPr/>
            <p:nvPr/>
          </p:nvSpPr>
          <p:spPr>
            <a:xfrm>
              <a:off x="-49027775" y="3295800"/>
              <a:ext cx="141800" cy="186700"/>
            </a:xfrm>
            <a:custGeom>
              <a:rect b="b" l="l" r="r" t="t"/>
              <a:pathLst>
                <a:path extrusionOk="0" h="7468" w="5672">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78"/>
            <p:cNvSpPr/>
            <p:nvPr/>
          </p:nvSpPr>
          <p:spPr>
            <a:xfrm>
              <a:off x="-48914350" y="3340700"/>
              <a:ext cx="185900" cy="141800"/>
            </a:xfrm>
            <a:custGeom>
              <a:rect b="b" l="l" r="r" t="t"/>
              <a:pathLst>
                <a:path extrusionOk="0" h="5672" w="7436">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01" name="Google Shape;7401;p78"/>
          <p:cNvGrpSpPr/>
          <p:nvPr/>
        </p:nvGrpSpPr>
        <p:grpSpPr>
          <a:xfrm>
            <a:off x="2608230" y="1822251"/>
            <a:ext cx="355258" cy="357152"/>
            <a:chOff x="-49027775" y="3550975"/>
            <a:chExt cx="300100" cy="301700"/>
          </a:xfrm>
        </p:grpSpPr>
        <p:sp>
          <p:nvSpPr>
            <p:cNvPr id="7402" name="Google Shape;7402;p78"/>
            <p:cNvSpPr/>
            <p:nvPr/>
          </p:nvSpPr>
          <p:spPr>
            <a:xfrm>
              <a:off x="-48941125" y="3613200"/>
              <a:ext cx="74050" cy="26825"/>
            </a:xfrm>
            <a:custGeom>
              <a:rect b="b" l="l" r="r" t="t"/>
              <a:pathLst>
                <a:path extrusionOk="0" h="1073" w="2962">
                  <a:moveTo>
                    <a:pt x="1260" y="1"/>
                  </a:moveTo>
                  <a:lnTo>
                    <a:pt x="0" y="1072"/>
                  </a:lnTo>
                  <a:lnTo>
                    <a:pt x="1702" y="1072"/>
                  </a:lnTo>
                  <a:lnTo>
                    <a:pt x="29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78"/>
            <p:cNvSpPr/>
            <p:nvPr/>
          </p:nvSpPr>
          <p:spPr>
            <a:xfrm>
              <a:off x="-48871025" y="3613200"/>
              <a:ext cx="73275" cy="26825"/>
            </a:xfrm>
            <a:custGeom>
              <a:rect b="b" l="l" r="r" t="t"/>
              <a:pathLst>
                <a:path extrusionOk="0" h="1073" w="2931">
                  <a:moveTo>
                    <a:pt x="1260" y="1"/>
                  </a:moveTo>
                  <a:lnTo>
                    <a:pt x="0" y="1072"/>
                  </a:lnTo>
                  <a:lnTo>
                    <a:pt x="1670" y="1072"/>
                  </a:lnTo>
                  <a:lnTo>
                    <a:pt x="29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78"/>
            <p:cNvSpPr/>
            <p:nvPr/>
          </p:nvSpPr>
          <p:spPr>
            <a:xfrm>
              <a:off x="-48893075" y="3552550"/>
              <a:ext cx="95325" cy="43350"/>
            </a:xfrm>
            <a:custGeom>
              <a:rect b="b" l="l" r="r" t="t"/>
              <a:pathLst>
                <a:path extrusionOk="0" h="1734" w="3813">
                  <a:moveTo>
                    <a:pt x="0" y="1"/>
                  </a:moveTo>
                  <a:lnTo>
                    <a:pt x="2142" y="1734"/>
                  </a:lnTo>
                  <a:lnTo>
                    <a:pt x="3812" y="1734"/>
                  </a:lnTo>
                  <a:lnTo>
                    <a:pt x="1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78"/>
            <p:cNvSpPr/>
            <p:nvPr/>
          </p:nvSpPr>
          <p:spPr>
            <a:xfrm>
              <a:off x="-49027775" y="3550975"/>
              <a:ext cx="100050" cy="87475"/>
            </a:xfrm>
            <a:custGeom>
              <a:rect b="b" l="l" r="r" t="t"/>
              <a:pathLst>
                <a:path extrusionOk="0" h="3499" w="4002">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78"/>
            <p:cNvSpPr/>
            <p:nvPr/>
          </p:nvSpPr>
          <p:spPr>
            <a:xfrm>
              <a:off x="-48962400" y="3552550"/>
              <a:ext cx="95325" cy="43350"/>
            </a:xfrm>
            <a:custGeom>
              <a:rect b="b" l="l" r="r" t="t"/>
              <a:pathLst>
                <a:path extrusionOk="0" h="1734" w="3813">
                  <a:moveTo>
                    <a:pt x="1" y="1"/>
                  </a:moveTo>
                  <a:lnTo>
                    <a:pt x="2111" y="1734"/>
                  </a:lnTo>
                  <a:lnTo>
                    <a:pt x="3813" y="1734"/>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78"/>
            <p:cNvSpPr/>
            <p:nvPr/>
          </p:nvSpPr>
          <p:spPr>
            <a:xfrm>
              <a:off x="-49027775" y="3657325"/>
              <a:ext cx="300100" cy="195350"/>
            </a:xfrm>
            <a:custGeom>
              <a:rect b="b" l="l" r="r" t="t"/>
              <a:pathLst>
                <a:path extrusionOk="0" h="7814" w="12004">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78"/>
            <p:cNvSpPr/>
            <p:nvPr/>
          </p:nvSpPr>
          <p:spPr>
            <a:xfrm>
              <a:off x="-48886775" y="3726625"/>
              <a:ext cx="28375" cy="37050"/>
            </a:xfrm>
            <a:custGeom>
              <a:rect b="b" l="l" r="r" t="t"/>
              <a:pathLst>
                <a:path extrusionOk="0" h="1482" w="1135">
                  <a:moveTo>
                    <a:pt x="0" y="1"/>
                  </a:moveTo>
                  <a:lnTo>
                    <a:pt x="0" y="1481"/>
                  </a:lnTo>
                  <a:lnTo>
                    <a:pt x="1134" y="757"/>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78"/>
            <p:cNvSpPr/>
            <p:nvPr/>
          </p:nvSpPr>
          <p:spPr>
            <a:xfrm>
              <a:off x="-48822975" y="3550975"/>
              <a:ext cx="94525" cy="44925"/>
            </a:xfrm>
            <a:custGeom>
              <a:rect b="b" l="l" r="r" t="t"/>
              <a:pathLst>
                <a:path extrusionOk="0" h="1797" w="3781">
                  <a:moveTo>
                    <a:pt x="0" y="1"/>
                  </a:moveTo>
                  <a:lnTo>
                    <a:pt x="2111" y="1797"/>
                  </a:lnTo>
                  <a:lnTo>
                    <a:pt x="3781" y="1797"/>
                  </a:lnTo>
                  <a:lnTo>
                    <a:pt x="3781" y="1072"/>
                  </a:lnTo>
                  <a:cubicBezTo>
                    <a:pt x="3781" y="474"/>
                    <a:pt x="3308" y="1"/>
                    <a:pt x="27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78"/>
            <p:cNvSpPr/>
            <p:nvPr/>
          </p:nvSpPr>
          <p:spPr>
            <a:xfrm>
              <a:off x="-48939550" y="3684100"/>
              <a:ext cx="122100" cy="122100"/>
            </a:xfrm>
            <a:custGeom>
              <a:rect b="b" l="l" r="r" t="t"/>
              <a:pathLst>
                <a:path extrusionOk="0" h="4884" w="4884">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78"/>
            <p:cNvSpPr/>
            <p:nvPr/>
          </p:nvSpPr>
          <p:spPr>
            <a:xfrm>
              <a:off x="-48801725" y="3613200"/>
              <a:ext cx="73275" cy="26825"/>
            </a:xfrm>
            <a:custGeom>
              <a:rect b="b" l="l" r="r" t="t"/>
              <a:pathLst>
                <a:path extrusionOk="0" h="1073" w="2931">
                  <a:moveTo>
                    <a:pt x="1261" y="1"/>
                  </a:moveTo>
                  <a:lnTo>
                    <a:pt x="1" y="1072"/>
                  </a:lnTo>
                  <a:lnTo>
                    <a:pt x="2931" y="1072"/>
                  </a:lnTo>
                  <a:lnTo>
                    <a:pt x="293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2" name="Google Shape;7412;p78"/>
          <p:cNvGrpSpPr/>
          <p:nvPr/>
        </p:nvGrpSpPr>
        <p:grpSpPr>
          <a:xfrm>
            <a:off x="2606306" y="2259310"/>
            <a:ext cx="359106" cy="355525"/>
            <a:chOff x="-49031025" y="3920175"/>
            <a:chExt cx="303350" cy="300325"/>
          </a:xfrm>
        </p:grpSpPr>
        <p:sp>
          <p:nvSpPr>
            <p:cNvPr id="7413" name="Google Shape;7413;p78"/>
            <p:cNvSpPr/>
            <p:nvPr/>
          </p:nvSpPr>
          <p:spPr>
            <a:xfrm>
              <a:off x="-49031025" y="4131875"/>
              <a:ext cx="109600" cy="88625"/>
            </a:xfrm>
            <a:custGeom>
              <a:rect b="b" l="l" r="r" t="t"/>
              <a:pathLst>
                <a:path extrusionOk="0" h="3545" w="4384">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78"/>
            <p:cNvSpPr/>
            <p:nvPr/>
          </p:nvSpPr>
          <p:spPr>
            <a:xfrm>
              <a:off x="-48921450" y="3920175"/>
              <a:ext cx="79575" cy="130975"/>
            </a:xfrm>
            <a:custGeom>
              <a:rect b="b" l="l" r="r" t="t"/>
              <a:pathLst>
                <a:path extrusionOk="0" h="5239" w="3183">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78"/>
            <p:cNvSpPr/>
            <p:nvPr/>
          </p:nvSpPr>
          <p:spPr>
            <a:xfrm>
              <a:off x="-48842675" y="4008100"/>
              <a:ext cx="115000" cy="53300"/>
            </a:xfrm>
            <a:custGeom>
              <a:rect b="b" l="l" r="r" t="t"/>
              <a:pathLst>
                <a:path extrusionOk="0" h="2132" w="460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78"/>
            <p:cNvSpPr/>
            <p:nvPr/>
          </p:nvSpPr>
          <p:spPr>
            <a:xfrm>
              <a:off x="-48838750" y="4078700"/>
              <a:ext cx="51225" cy="66975"/>
            </a:xfrm>
            <a:custGeom>
              <a:rect b="b" l="l" r="r" t="t"/>
              <a:pathLst>
                <a:path extrusionOk="0" h="2679" w="2049">
                  <a:moveTo>
                    <a:pt x="1" y="0"/>
                  </a:moveTo>
                  <a:lnTo>
                    <a:pt x="1734" y="2678"/>
                  </a:lnTo>
                  <a:lnTo>
                    <a:pt x="20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78"/>
            <p:cNvSpPr/>
            <p:nvPr/>
          </p:nvSpPr>
          <p:spPr>
            <a:xfrm>
              <a:off x="-48975000" y="3920575"/>
              <a:ext cx="173300" cy="248725"/>
            </a:xfrm>
            <a:custGeom>
              <a:rect b="b" l="l" r="r" t="t"/>
              <a:pathLst>
                <a:path extrusionOk="0" h="9949" w="6932">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78"/>
            <p:cNvSpPr/>
            <p:nvPr/>
          </p:nvSpPr>
          <p:spPr>
            <a:xfrm>
              <a:off x="-48955300" y="4129900"/>
              <a:ext cx="151250" cy="89800"/>
            </a:xfrm>
            <a:custGeom>
              <a:rect b="b" l="l" r="r" t="t"/>
              <a:pathLst>
                <a:path extrusionOk="0" h="3592" w="6050">
                  <a:moveTo>
                    <a:pt x="0" y="0"/>
                  </a:moveTo>
                  <a:lnTo>
                    <a:pt x="2174" y="3592"/>
                  </a:lnTo>
                  <a:lnTo>
                    <a:pt x="5167" y="3592"/>
                  </a:lnTo>
                  <a:cubicBezTo>
                    <a:pt x="5293" y="3592"/>
                    <a:pt x="5419" y="3529"/>
                    <a:pt x="5482" y="3403"/>
                  </a:cubicBezTo>
                  <a:lnTo>
                    <a:pt x="6049" y="2268"/>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19" name="Google Shape;7419;p78"/>
          <p:cNvGrpSpPr/>
          <p:nvPr/>
        </p:nvGrpSpPr>
        <p:grpSpPr>
          <a:xfrm>
            <a:off x="1322411" y="2752344"/>
            <a:ext cx="356176" cy="354341"/>
            <a:chOff x="-47155575" y="3200500"/>
            <a:chExt cx="300875" cy="299325"/>
          </a:xfrm>
        </p:grpSpPr>
        <p:sp>
          <p:nvSpPr>
            <p:cNvPr id="7420" name="Google Shape;7420;p78"/>
            <p:cNvSpPr/>
            <p:nvPr/>
          </p:nvSpPr>
          <p:spPr>
            <a:xfrm>
              <a:off x="-46943725" y="3206000"/>
              <a:ext cx="47300" cy="48075"/>
            </a:xfrm>
            <a:custGeom>
              <a:rect b="b" l="l" r="r" t="t"/>
              <a:pathLst>
                <a:path extrusionOk="0" h="1923" w="1892">
                  <a:moveTo>
                    <a:pt x="1" y="1"/>
                  </a:moveTo>
                  <a:lnTo>
                    <a:pt x="1" y="1923"/>
                  </a:lnTo>
                  <a:lnTo>
                    <a:pt x="1891" y="192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78"/>
            <p:cNvSpPr/>
            <p:nvPr/>
          </p:nvSpPr>
          <p:spPr>
            <a:xfrm>
              <a:off x="-47118575" y="3200500"/>
              <a:ext cx="228450" cy="89025"/>
            </a:xfrm>
            <a:custGeom>
              <a:rect b="b" l="l" r="r" t="t"/>
              <a:pathLst>
                <a:path extrusionOk="0" h="3561" w="9138">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78"/>
            <p:cNvSpPr/>
            <p:nvPr/>
          </p:nvSpPr>
          <p:spPr>
            <a:xfrm>
              <a:off x="-47013825" y="3395050"/>
              <a:ext cx="15775" cy="15775"/>
            </a:xfrm>
            <a:custGeom>
              <a:rect b="b" l="l" r="r" t="t"/>
              <a:pathLst>
                <a:path extrusionOk="0" h="631" w="631">
                  <a:moveTo>
                    <a:pt x="1" y="0"/>
                  </a:moveTo>
                  <a:lnTo>
                    <a:pt x="1" y="630"/>
                  </a:lnTo>
                  <a:cubicBezTo>
                    <a:pt x="284" y="504"/>
                    <a:pt x="536" y="252"/>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78"/>
            <p:cNvSpPr/>
            <p:nvPr/>
          </p:nvSpPr>
          <p:spPr>
            <a:xfrm>
              <a:off x="-47049250" y="3359600"/>
              <a:ext cx="51200" cy="51225"/>
            </a:xfrm>
            <a:custGeom>
              <a:rect b="b" l="l" r="r" t="t"/>
              <a:pathLst>
                <a:path extrusionOk="0" h="2049" w="2048">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78"/>
            <p:cNvSpPr/>
            <p:nvPr/>
          </p:nvSpPr>
          <p:spPr>
            <a:xfrm>
              <a:off x="-47013025" y="3393475"/>
              <a:ext cx="52800" cy="53575"/>
            </a:xfrm>
            <a:custGeom>
              <a:rect b="b" l="l" r="r" t="t"/>
              <a:pathLst>
                <a:path extrusionOk="0" h="2143" w="2112">
                  <a:moveTo>
                    <a:pt x="1355" y="0"/>
                  </a:moveTo>
                  <a:cubicBezTo>
                    <a:pt x="1198" y="725"/>
                    <a:pt x="662" y="1260"/>
                    <a:pt x="0" y="1386"/>
                  </a:cubicBezTo>
                  <a:lnTo>
                    <a:pt x="0" y="2142"/>
                  </a:lnTo>
                  <a:lnTo>
                    <a:pt x="2111" y="2142"/>
                  </a:lnTo>
                  <a:lnTo>
                    <a:pt x="21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78"/>
            <p:cNvSpPr/>
            <p:nvPr/>
          </p:nvSpPr>
          <p:spPr>
            <a:xfrm>
              <a:off x="-47155575" y="3270600"/>
              <a:ext cx="300875" cy="229225"/>
            </a:xfrm>
            <a:custGeom>
              <a:rect b="b" l="l" r="r" t="t"/>
              <a:pathLst>
                <a:path extrusionOk="0" h="9169" w="12035">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26" name="Google Shape;7426;p78"/>
          <p:cNvGrpSpPr/>
          <p:nvPr/>
        </p:nvGrpSpPr>
        <p:grpSpPr>
          <a:xfrm>
            <a:off x="1322870" y="3188692"/>
            <a:ext cx="355258" cy="355258"/>
            <a:chOff x="-47154800" y="3569100"/>
            <a:chExt cx="300100" cy="300100"/>
          </a:xfrm>
        </p:grpSpPr>
        <p:sp>
          <p:nvSpPr>
            <p:cNvPr id="7427" name="Google Shape;7427;p78"/>
            <p:cNvSpPr/>
            <p:nvPr/>
          </p:nvSpPr>
          <p:spPr>
            <a:xfrm>
              <a:off x="-46994900" y="3728200"/>
              <a:ext cx="140200" cy="141000"/>
            </a:xfrm>
            <a:custGeom>
              <a:rect b="b" l="l" r="r" t="t"/>
              <a:pathLst>
                <a:path extrusionOk="0" h="5640" w="5608">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78"/>
            <p:cNvSpPr/>
            <p:nvPr/>
          </p:nvSpPr>
          <p:spPr>
            <a:xfrm>
              <a:off x="-46978375" y="3574625"/>
              <a:ext cx="47275" cy="47275"/>
            </a:xfrm>
            <a:custGeom>
              <a:rect b="b" l="l" r="r" t="t"/>
              <a:pathLst>
                <a:path extrusionOk="0" h="1891" w="1891">
                  <a:moveTo>
                    <a:pt x="1" y="0"/>
                  </a:moveTo>
                  <a:lnTo>
                    <a:pt x="1" y="1890"/>
                  </a:lnTo>
                  <a:lnTo>
                    <a:pt x="1891" y="1890"/>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78"/>
            <p:cNvSpPr/>
            <p:nvPr/>
          </p:nvSpPr>
          <p:spPr>
            <a:xfrm>
              <a:off x="-47075250" y="3665200"/>
              <a:ext cx="15775" cy="15775"/>
            </a:xfrm>
            <a:custGeom>
              <a:rect b="b" l="l" r="r" t="t"/>
              <a:pathLst>
                <a:path extrusionOk="0" h="631" w="631">
                  <a:moveTo>
                    <a:pt x="1" y="0"/>
                  </a:moveTo>
                  <a:lnTo>
                    <a:pt x="1" y="630"/>
                  </a:lnTo>
                  <a:cubicBezTo>
                    <a:pt x="316" y="536"/>
                    <a:pt x="505" y="284"/>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78"/>
            <p:cNvSpPr/>
            <p:nvPr/>
          </p:nvSpPr>
          <p:spPr>
            <a:xfrm>
              <a:off x="-47110700" y="3631325"/>
              <a:ext cx="51225" cy="51225"/>
            </a:xfrm>
            <a:custGeom>
              <a:rect b="b" l="l" r="r" t="t"/>
              <a:pathLst>
                <a:path extrusionOk="0" h="2049" w="2049">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78"/>
            <p:cNvSpPr/>
            <p:nvPr/>
          </p:nvSpPr>
          <p:spPr>
            <a:xfrm>
              <a:off x="-47075250" y="3665200"/>
              <a:ext cx="53575" cy="54350"/>
            </a:xfrm>
            <a:custGeom>
              <a:rect b="b" l="l" r="r" t="t"/>
              <a:pathLst>
                <a:path extrusionOk="0" h="2174" w="2143">
                  <a:moveTo>
                    <a:pt x="1355" y="0"/>
                  </a:moveTo>
                  <a:cubicBezTo>
                    <a:pt x="1229" y="693"/>
                    <a:pt x="694" y="1229"/>
                    <a:pt x="1" y="1386"/>
                  </a:cubicBezTo>
                  <a:lnTo>
                    <a:pt x="1" y="2174"/>
                  </a:lnTo>
                  <a:lnTo>
                    <a:pt x="2143" y="2174"/>
                  </a:ln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78"/>
            <p:cNvSpPr/>
            <p:nvPr/>
          </p:nvSpPr>
          <p:spPr>
            <a:xfrm>
              <a:off x="-47154800" y="3569100"/>
              <a:ext cx="229225" cy="300100"/>
            </a:xfrm>
            <a:custGeom>
              <a:rect b="b" l="l" r="r" t="t"/>
              <a:pathLst>
                <a:path extrusionOk="0" h="12004" w="9169">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3" name="Google Shape;7433;p78"/>
          <p:cNvGrpSpPr/>
          <p:nvPr/>
        </p:nvGrpSpPr>
        <p:grpSpPr>
          <a:xfrm>
            <a:off x="1323343" y="3626905"/>
            <a:ext cx="354311" cy="353423"/>
            <a:chOff x="-47154000" y="3939275"/>
            <a:chExt cx="299300" cy="298550"/>
          </a:xfrm>
        </p:grpSpPr>
        <p:sp>
          <p:nvSpPr>
            <p:cNvPr id="7434" name="Google Shape;7434;p78"/>
            <p:cNvSpPr/>
            <p:nvPr/>
          </p:nvSpPr>
          <p:spPr>
            <a:xfrm>
              <a:off x="-47084700" y="4131475"/>
              <a:ext cx="159125" cy="106350"/>
            </a:xfrm>
            <a:custGeom>
              <a:rect b="b" l="l" r="r" t="t"/>
              <a:pathLst>
                <a:path extrusionOk="0" h="4254" w="6365">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78"/>
            <p:cNvSpPr/>
            <p:nvPr/>
          </p:nvSpPr>
          <p:spPr>
            <a:xfrm>
              <a:off x="-46979150" y="3943225"/>
              <a:ext cx="48050" cy="47275"/>
            </a:xfrm>
            <a:custGeom>
              <a:rect b="b" l="l" r="r" t="t"/>
              <a:pathLst>
                <a:path extrusionOk="0" h="1891" w="1922">
                  <a:moveTo>
                    <a:pt x="0" y="0"/>
                  </a:moveTo>
                  <a:lnTo>
                    <a:pt x="0" y="1891"/>
                  </a:lnTo>
                  <a:lnTo>
                    <a:pt x="1922" y="1891"/>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78"/>
            <p:cNvSpPr/>
            <p:nvPr/>
          </p:nvSpPr>
          <p:spPr>
            <a:xfrm>
              <a:off x="-47154000" y="4026700"/>
              <a:ext cx="299300" cy="141025"/>
            </a:xfrm>
            <a:custGeom>
              <a:rect b="b" l="l" r="r" t="t"/>
              <a:pathLst>
                <a:path extrusionOk="0" h="5641" w="11972">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78"/>
            <p:cNvSpPr/>
            <p:nvPr/>
          </p:nvSpPr>
          <p:spPr>
            <a:xfrm>
              <a:off x="-47083125" y="3939275"/>
              <a:ext cx="158325" cy="106350"/>
            </a:xfrm>
            <a:custGeom>
              <a:rect b="b" l="l" r="r" t="t"/>
              <a:pathLst>
                <a:path extrusionOk="0" h="4254" w="6333">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38" name="Google Shape;7438;p78"/>
          <p:cNvGrpSpPr/>
          <p:nvPr/>
        </p:nvGrpSpPr>
        <p:grpSpPr>
          <a:xfrm>
            <a:off x="3548633" y="2752344"/>
            <a:ext cx="312375" cy="354341"/>
            <a:chOff x="-45286550" y="3200500"/>
            <a:chExt cx="263875" cy="299325"/>
          </a:xfrm>
        </p:grpSpPr>
        <p:sp>
          <p:nvSpPr>
            <p:cNvPr id="7439" name="Google Shape;7439;p78"/>
            <p:cNvSpPr/>
            <p:nvPr/>
          </p:nvSpPr>
          <p:spPr>
            <a:xfrm>
              <a:off x="-45233000" y="3200500"/>
              <a:ext cx="210325" cy="247325"/>
            </a:xfrm>
            <a:custGeom>
              <a:rect b="b" l="l" r="r" t="t"/>
              <a:pathLst>
                <a:path extrusionOk="0" h="9893" w="8413">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78"/>
            <p:cNvSpPr/>
            <p:nvPr/>
          </p:nvSpPr>
          <p:spPr>
            <a:xfrm>
              <a:off x="-45216450" y="3340700"/>
              <a:ext cx="17350" cy="17350"/>
            </a:xfrm>
            <a:custGeom>
              <a:rect b="b" l="l" r="r" t="t"/>
              <a:pathLst>
                <a:path extrusionOk="0" h="694" w="694">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78"/>
            <p:cNvSpPr/>
            <p:nvPr/>
          </p:nvSpPr>
          <p:spPr>
            <a:xfrm>
              <a:off x="-45286550" y="3289500"/>
              <a:ext cx="158325" cy="210325"/>
            </a:xfrm>
            <a:custGeom>
              <a:rect b="b" l="l" r="r" t="t"/>
              <a:pathLst>
                <a:path extrusionOk="0" h="8413" w="6333">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2" name="Google Shape;7442;p78"/>
          <p:cNvGrpSpPr/>
          <p:nvPr/>
        </p:nvGrpSpPr>
        <p:grpSpPr>
          <a:xfrm>
            <a:off x="3548633" y="3189639"/>
            <a:ext cx="312375" cy="354311"/>
            <a:chOff x="-45286550" y="3569900"/>
            <a:chExt cx="263875" cy="299300"/>
          </a:xfrm>
        </p:grpSpPr>
        <p:sp>
          <p:nvSpPr>
            <p:cNvPr id="7443" name="Google Shape;7443;p78"/>
            <p:cNvSpPr/>
            <p:nvPr/>
          </p:nvSpPr>
          <p:spPr>
            <a:xfrm>
              <a:off x="-45234575" y="3728200"/>
              <a:ext cx="18150" cy="18150"/>
            </a:xfrm>
            <a:custGeom>
              <a:rect b="b" l="l" r="r" t="t"/>
              <a:pathLst>
                <a:path extrusionOk="0" h="726" w="726">
                  <a:moveTo>
                    <a:pt x="1" y="1"/>
                  </a:moveTo>
                  <a:lnTo>
                    <a:pt x="1" y="725"/>
                  </a:lnTo>
                  <a:lnTo>
                    <a:pt x="347" y="725"/>
                  </a:lnTo>
                  <a:cubicBezTo>
                    <a:pt x="568" y="725"/>
                    <a:pt x="725" y="568"/>
                    <a:pt x="725" y="379"/>
                  </a:cubicBezTo>
                  <a:cubicBezTo>
                    <a:pt x="725" y="127"/>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78"/>
            <p:cNvSpPr/>
            <p:nvPr/>
          </p:nvSpPr>
          <p:spPr>
            <a:xfrm>
              <a:off x="-45286550" y="3692750"/>
              <a:ext cx="263875" cy="122900"/>
            </a:xfrm>
            <a:custGeom>
              <a:rect b="b" l="l" r="r" t="t"/>
              <a:pathLst>
                <a:path extrusionOk="0" h="4916" w="10555">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78"/>
            <p:cNvSpPr/>
            <p:nvPr/>
          </p:nvSpPr>
          <p:spPr>
            <a:xfrm>
              <a:off x="-45093575" y="3728200"/>
              <a:ext cx="17325" cy="53575"/>
            </a:xfrm>
            <a:custGeom>
              <a:rect b="b" l="l" r="r" t="t"/>
              <a:pathLst>
                <a:path extrusionOk="0" h="2143" w="693">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78"/>
            <p:cNvSpPr/>
            <p:nvPr/>
          </p:nvSpPr>
          <p:spPr>
            <a:xfrm>
              <a:off x="-45268450" y="3569900"/>
              <a:ext cx="228450" cy="106350"/>
            </a:xfrm>
            <a:custGeom>
              <a:rect b="b" l="l" r="r" t="t"/>
              <a:pathLst>
                <a:path extrusionOk="0" h="4254" w="9138">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78"/>
            <p:cNvSpPr/>
            <p:nvPr/>
          </p:nvSpPr>
          <p:spPr>
            <a:xfrm>
              <a:off x="-45093575" y="3574625"/>
              <a:ext cx="47275" cy="47275"/>
            </a:xfrm>
            <a:custGeom>
              <a:rect b="b" l="l" r="r" t="t"/>
              <a:pathLst>
                <a:path extrusionOk="0" h="1891" w="1891">
                  <a:moveTo>
                    <a:pt x="0" y="0"/>
                  </a:moveTo>
                  <a:lnTo>
                    <a:pt x="0" y="1890"/>
                  </a:lnTo>
                  <a:lnTo>
                    <a:pt x="1890" y="1890"/>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78"/>
            <p:cNvSpPr/>
            <p:nvPr/>
          </p:nvSpPr>
          <p:spPr>
            <a:xfrm>
              <a:off x="-45269225" y="3833750"/>
              <a:ext cx="228425" cy="35450"/>
            </a:xfrm>
            <a:custGeom>
              <a:rect b="b" l="l" r="r" t="t"/>
              <a:pathLst>
                <a:path extrusionOk="0" h="1418" w="9137">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49" name="Google Shape;7449;p78"/>
          <p:cNvGrpSpPr/>
          <p:nvPr/>
        </p:nvGrpSpPr>
        <p:grpSpPr>
          <a:xfrm>
            <a:off x="3559820" y="3625988"/>
            <a:ext cx="290001" cy="355258"/>
            <a:chOff x="-45277900" y="3938500"/>
            <a:chExt cx="244975" cy="300100"/>
          </a:xfrm>
        </p:grpSpPr>
        <p:sp>
          <p:nvSpPr>
            <p:cNvPr id="7450" name="Google Shape;7450;p78"/>
            <p:cNvSpPr/>
            <p:nvPr/>
          </p:nvSpPr>
          <p:spPr>
            <a:xfrm>
              <a:off x="-45210950" y="4107825"/>
              <a:ext cx="23650" cy="24450"/>
            </a:xfrm>
            <a:custGeom>
              <a:rect b="b" l="l" r="r" t="t"/>
              <a:pathLst>
                <a:path extrusionOk="0" h="978" w="946">
                  <a:moveTo>
                    <a:pt x="473" y="1"/>
                  </a:moveTo>
                  <a:lnTo>
                    <a:pt x="1" y="978"/>
                  </a:lnTo>
                  <a:lnTo>
                    <a:pt x="946" y="978"/>
                  </a:ln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78"/>
            <p:cNvSpPr/>
            <p:nvPr/>
          </p:nvSpPr>
          <p:spPr>
            <a:xfrm>
              <a:off x="-45084925" y="3943225"/>
              <a:ext cx="47275" cy="47275"/>
            </a:xfrm>
            <a:custGeom>
              <a:rect b="b" l="l" r="r" t="t"/>
              <a:pathLst>
                <a:path extrusionOk="0" h="1891" w="1891">
                  <a:moveTo>
                    <a:pt x="1" y="0"/>
                  </a:moveTo>
                  <a:lnTo>
                    <a:pt x="1" y="1891"/>
                  </a:lnTo>
                  <a:lnTo>
                    <a:pt x="1891" y="1891"/>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78"/>
            <p:cNvSpPr/>
            <p:nvPr/>
          </p:nvSpPr>
          <p:spPr>
            <a:xfrm>
              <a:off x="-45260575" y="3938500"/>
              <a:ext cx="227650" cy="300100"/>
            </a:xfrm>
            <a:custGeom>
              <a:rect b="b" l="l" r="r" t="t"/>
              <a:pathLst>
                <a:path extrusionOk="0" h="12004" w="9106">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78"/>
            <p:cNvSpPr/>
            <p:nvPr/>
          </p:nvSpPr>
          <p:spPr>
            <a:xfrm>
              <a:off x="-45277900" y="4061375"/>
              <a:ext cx="193000" cy="122875"/>
            </a:xfrm>
            <a:custGeom>
              <a:rect b="b" l="l" r="r" t="t"/>
              <a:pathLst>
                <a:path extrusionOk="0" h="4915" w="772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4" name="Google Shape;7454;p78"/>
          <p:cNvGrpSpPr/>
          <p:nvPr/>
        </p:nvGrpSpPr>
        <p:grpSpPr>
          <a:xfrm>
            <a:off x="2645769" y="4095090"/>
            <a:ext cx="355258" cy="355258"/>
            <a:chOff x="-44502875" y="3576975"/>
            <a:chExt cx="300100" cy="300100"/>
          </a:xfrm>
        </p:grpSpPr>
        <p:sp>
          <p:nvSpPr>
            <p:cNvPr id="7455" name="Google Shape;7455;p78"/>
            <p:cNvSpPr/>
            <p:nvPr/>
          </p:nvSpPr>
          <p:spPr>
            <a:xfrm>
              <a:off x="-44466650" y="3576975"/>
              <a:ext cx="53600" cy="18925"/>
            </a:xfrm>
            <a:custGeom>
              <a:rect b="b" l="l" r="r" t="t"/>
              <a:pathLst>
                <a:path extrusionOk="0" h="757" w="2144">
                  <a:moveTo>
                    <a:pt x="348" y="1"/>
                  </a:moveTo>
                  <a:cubicBezTo>
                    <a:pt x="158" y="1"/>
                    <a:pt x="1" y="158"/>
                    <a:pt x="1" y="347"/>
                  </a:cubicBezTo>
                  <a:lnTo>
                    <a:pt x="1" y="757"/>
                  </a:lnTo>
                  <a:lnTo>
                    <a:pt x="2143" y="757"/>
                  </a:lnTo>
                  <a:lnTo>
                    <a:pt x="2143" y="347"/>
                  </a:lnTo>
                  <a:cubicBezTo>
                    <a:pt x="2143" y="158"/>
                    <a:pt x="1986"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78"/>
            <p:cNvSpPr/>
            <p:nvPr/>
          </p:nvSpPr>
          <p:spPr>
            <a:xfrm>
              <a:off x="-44502875" y="3595100"/>
              <a:ext cx="283575" cy="281975"/>
            </a:xfrm>
            <a:custGeom>
              <a:rect b="b" l="l" r="r" t="t"/>
              <a:pathLst>
                <a:path extrusionOk="0" h="11279" w="11343">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78"/>
            <p:cNvSpPr/>
            <p:nvPr/>
          </p:nvSpPr>
          <p:spPr>
            <a:xfrm>
              <a:off x="-44221675" y="3788850"/>
              <a:ext cx="18900" cy="52800"/>
            </a:xfrm>
            <a:custGeom>
              <a:rect b="b" l="l" r="r" t="t"/>
              <a:pathLst>
                <a:path extrusionOk="0" h="2112" w="756">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58" name="Google Shape;7458;p78"/>
          <p:cNvGrpSpPr/>
          <p:nvPr/>
        </p:nvGrpSpPr>
        <p:grpSpPr>
          <a:xfrm>
            <a:off x="4858981" y="1820745"/>
            <a:ext cx="356196" cy="354670"/>
            <a:chOff x="-13946200" y="3647075"/>
            <a:chExt cx="353650" cy="352100"/>
          </a:xfrm>
        </p:grpSpPr>
        <p:sp>
          <p:nvSpPr>
            <p:cNvPr id="7459" name="Google Shape;7459;p78"/>
            <p:cNvSpPr/>
            <p:nvPr/>
          </p:nvSpPr>
          <p:spPr>
            <a:xfrm>
              <a:off x="-13717000" y="3647075"/>
              <a:ext cx="124450" cy="144150"/>
            </a:xfrm>
            <a:custGeom>
              <a:rect b="b" l="l" r="r" t="t"/>
              <a:pathLst>
                <a:path extrusionOk="0" h="5766" w="4978">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78"/>
            <p:cNvSpPr/>
            <p:nvPr/>
          </p:nvSpPr>
          <p:spPr>
            <a:xfrm>
              <a:off x="-13801275" y="3647075"/>
              <a:ext cx="63025" cy="61075"/>
            </a:xfrm>
            <a:custGeom>
              <a:rect b="b" l="l" r="r" t="t"/>
              <a:pathLst>
                <a:path extrusionOk="0" h="2443" w="2521">
                  <a:moveTo>
                    <a:pt x="0" y="1"/>
                  </a:moveTo>
                  <a:lnTo>
                    <a:pt x="0" y="2017"/>
                  </a:lnTo>
                  <a:cubicBezTo>
                    <a:pt x="347" y="2300"/>
                    <a:pt x="796" y="2442"/>
                    <a:pt x="1248" y="2442"/>
                  </a:cubicBezTo>
                  <a:cubicBezTo>
                    <a:pt x="1701" y="2442"/>
                    <a:pt x="2158" y="2300"/>
                    <a:pt x="2520" y="2017"/>
                  </a:cubicBezTo>
                  <a:lnTo>
                    <a:pt x="25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78"/>
            <p:cNvSpPr/>
            <p:nvPr/>
          </p:nvSpPr>
          <p:spPr>
            <a:xfrm>
              <a:off x="-13946200" y="3647075"/>
              <a:ext cx="124450" cy="143400"/>
            </a:xfrm>
            <a:custGeom>
              <a:rect b="b" l="l" r="r" t="t"/>
              <a:pathLst>
                <a:path extrusionOk="0" h="5736" w="4978">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78"/>
            <p:cNvSpPr/>
            <p:nvPr/>
          </p:nvSpPr>
          <p:spPr>
            <a:xfrm>
              <a:off x="-13946200" y="3873900"/>
              <a:ext cx="352875" cy="125275"/>
            </a:xfrm>
            <a:custGeom>
              <a:rect b="b" l="l" r="r" t="t"/>
              <a:pathLst>
                <a:path extrusionOk="0" h="5011" w="14115">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78"/>
            <p:cNvSpPr/>
            <p:nvPr/>
          </p:nvSpPr>
          <p:spPr>
            <a:xfrm>
              <a:off x="-13713850" y="3810125"/>
              <a:ext cx="120525" cy="105075"/>
            </a:xfrm>
            <a:custGeom>
              <a:rect b="b" l="l" r="r" t="t"/>
              <a:pathLst>
                <a:path extrusionOk="0" h="4203" w="4821">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78"/>
            <p:cNvSpPr/>
            <p:nvPr/>
          </p:nvSpPr>
          <p:spPr>
            <a:xfrm>
              <a:off x="-13946200" y="3810125"/>
              <a:ext cx="121300" cy="105175"/>
            </a:xfrm>
            <a:custGeom>
              <a:rect b="b" l="l" r="r" t="t"/>
              <a:pathLst>
                <a:path extrusionOk="0" h="4207" w="4852">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5" name="Google Shape;7465;p78"/>
          <p:cNvGrpSpPr/>
          <p:nvPr/>
        </p:nvGrpSpPr>
        <p:grpSpPr>
          <a:xfrm>
            <a:off x="6642374" y="1380228"/>
            <a:ext cx="357002" cy="354267"/>
            <a:chOff x="-12163025" y="3214275"/>
            <a:chExt cx="354450" cy="351700"/>
          </a:xfrm>
        </p:grpSpPr>
        <p:sp>
          <p:nvSpPr>
            <p:cNvPr id="7466" name="Google Shape;7466;p78"/>
            <p:cNvSpPr/>
            <p:nvPr/>
          </p:nvSpPr>
          <p:spPr>
            <a:xfrm>
              <a:off x="-12163025" y="3214275"/>
              <a:ext cx="354450" cy="165025"/>
            </a:xfrm>
            <a:custGeom>
              <a:rect b="b" l="l" r="r" t="t"/>
              <a:pathLst>
                <a:path extrusionOk="0" h="6601" w="14178">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78"/>
            <p:cNvSpPr/>
            <p:nvPr/>
          </p:nvSpPr>
          <p:spPr>
            <a:xfrm>
              <a:off x="-12161450" y="3503725"/>
              <a:ext cx="41775" cy="62250"/>
            </a:xfrm>
            <a:custGeom>
              <a:rect b="b" l="l" r="r" t="t"/>
              <a:pathLst>
                <a:path extrusionOk="0" h="2490" w="1671">
                  <a:moveTo>
                    <a:pt x="0" y="1"/>
                  </a:moveTo>
                  <a:lnTo>
                    <a:pt x="0" y="1670"/>
                  </a:lnTo>
                  <a:cubicBezTo>
                    <a:pt x="0" y="2143"/>
                    <a:pt x="378" y="2490"/>
                    <a:pt x="851" y="2490"/>
                  </a:cubicBezTo>
                  <a:cubicBezTo>
                    <a:pt x="1324" y="2490"/>
                    <a:pt x="1670" y="2143"/>
                    <a:pt x="1670" y="1670"/>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78"/>
            <p:cNvSpPr/>
            <p:nvPr/>
          </p:nvSpPr>
          <p:spPr>
            <a:xfrm>
              <a:off x="-12161450" y="3350150"/>
              <a:ext cx="41775" cy="133125"/>
            </a:xfrm>
            <a:custGeom>
              <a:rect b="b" l="l" r="r" t="t"/>
              <a:pathLst>
                <a:path extrusionOk="0" h="5325" w="1671">
                  <a:moveTo>
                    <a:pt x="0" y="0"/>
                  </a:moveTo>
                  <a:lnTo>
                    <a:pt x="0" y="5325"/>
                  </a:lnTo>
                  <a:lnTo>
                    <a:pt x="1670" y="5325"/>
                  </a:lnTo>
                  <a:lnTo>
                    <a:pt x="1670" y="1481"/>
                  </a:lnTo>
                  <a:cubicBezTo>
                    <a:pt x="1009" y="1103"/>
                    <a:pt x="441" y="630"/>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69" name="Google Shape;7469;p78"/>
          <p:cNvGrpSpPr/>
          <p:nvPr/>
        </p:nvGrpSpPr>
        <p:grpSpPr>
          <a:xfrm>
            <a:off x="6643154" y="1819965"/>
            <a:ext cx="355441" cy="356232"/>
            <a:chOff x="-12160675" y="3647875"/>
            <a:chExt cx="352900" cy="353650"/>
          </a:xfrm>
        </p:grpSpPr>
        <p:sp>
          <p:nvSpPr>
            <p:cNvPr id="7470" name="Google Shape;7470;p78"/>
            <p:cNvSpPr/>
            <p:nvPr/>
          </p:nvSpPr>
          <p:spPr>
            <a:xfrm>
              <a:off x="-12059850" y="3958975"/>
              <a:ext cx="149675" cy="42550"/>
            </a:xfrm>
            <a:custGeom>
              <a:rect b="b" l="l" r="r" t="t"/>
              <a:pathLst>
                <a:path extrusionOk="0" h="1702" w="5987">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78"/>
            <p:cNvSpPr/>
            <p:nvPr/>
          </p:nvSpPr>
          <p:spPr>
            <a:xfrm>
              <a:off x="-11850350" y="3749475"/>
              <a:ext cx="42575" cy="149675"/>
            </a:xfrm>
            <a:custGeom>
              <a:rect b="b" l="l" r="r" t="t"/>
              <a:pathLst>
                <a:path extrusionOk="0" h="5987" w="1703">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78"/>
            <p:cNvSpPr/>
            <p:nvPr/>
          </p:nvSpPr>
          <p:spPr>
            <a:xfrm>
              <a:off x="-12059850" y="3647875"/>
              <a:ext cx="148875" cy="42550"/>
            </a:xfrm>
            <a:custGeom>
              <a:rect b="b" l="l" r="r" t="t"/>
              <a:pathLst>
                <a:path extrusionOk="0" h="1702" w="5955">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78"/>
            <p:cNvSpPr/>
            <p:nvPr/>
          </p:nvSpPr>
          <p:spPr>
            <a:xfrm>
              <a:off x="-12160675" y="3750250"/>
              <a:ext cx="41775" cy="148900"/>
            </a:xfrm>
            <a:custGeom>
              <a:rect b="b" l="l" r="r" t="t"/>
              <a:pathLst>
                <a:path extrusionOk="0" h="5956" w="1671">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78"/>
            <p:cNvSpPr/>
            <p:nvPr/>
          </p:nvSpPr>
          <p:spPr>
            <a:xfrm>
              <a:off x="-12099225" y="3710875"/>
              <a:ext cx="228425" cy="226200"/>
            </a:xfrm>
            <a:custGeom>
              <a:rect b="b" l="l" r="r" t="t"/>
              <a:pathLst>
                <a:path extrusionOk="0" h="9048" w="9137">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78"/>
            <p:cNvSpPr/>
            <p:nvPr/>
          </p:nvSpPr>
          <p:spPr>
            <a:xfrm>
              <a:off x="-12056700" y="3751825"/>
              <a:ext cx="144950" cy="144950"/>
            </a:xfrm>
            <a:custGeom>
              <a:rect b="b" l="l" r="r" t="t"/>
              <a:pathLst>
                <a:path extrusionOk="0" h="5798" w="5798">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78"/>
            <p:cNvSpPr/>
            <p:nvPr/>
          </p:nvSpPr>
          <p:spPr>
            <a:xfrm>
              <a:off x="-12016525" y="3792775"/>
              <a:ext cx="63025" cy="63050"/>
            </a:xfrm>
            <a:custGeom>
              <a:rect b="b" l="l" r="r" t="t"/>
              <a:pathLst>
                <a:path extrusionOk="0" h="2522" w="2521">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77" name="Google Shape;7477;p78"/>
          <p:cNvGrpSpPr/>
          <p:nvPr/>
        </p:nvGrpSpPr>
        <p:grpSpPr>
          <a:xfrm>
            <a:off x="6653870" y="2264421"/>
            <a:ext cx="354635" cy="356232"/>
            <a:chOff x="-12160675" y="4081850"/>
            <a:chExt cx="352100" cy="353650"/>
          </a:xfrm>
        </p:grpSpPr>
        <p:sp>
          <p:nvSpPr>
            <p:cNvPr id="7478" name="Google Shape;7478;p78"/>
            <p:cNvSpPr/>
            <p:nvPr/>
          </p:nvSpPr>
          <p:spPr>
            <a:xfrm>
              <a:off x="-12014950" y="4081850"/>
              <a:ext cx="61450" cy="62275"/>
            </a:xfrm>
            <a:custGeom>
              <a:rect b="b" l="l" r="r" t="t"/>
              <a:pathLst>
                <a:path extrusionOk="0" h="2491" w="2458">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78"/>
            <p:cNvSpPr/>
            <p:nvPr/>
          </p:nvSpPr>
          <p:spPr>
            <a:xfrm>
              <a:off x="-12077175" y="4352000"/>
              <a:ext cx="186700" cy="83500"/>
            </a:xfrm>
            <a:custGeom>
              <a:rect b="b" l="l" r="r" t="t"/>
              <a:pathLst>
                <a:path extrusionOk="0" h="3340" w="7468">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78"/>
            <p:cNvSpPr/>
            <p:nvPr/>
          </p:nvSpPr>
          <p:spPr>
            <a:xfrm>
              <a:off x="-11911775" y="4186000"/>
              <a:ext cx="103200" cy="101425"/>
            </a:xfrm>
            <a:custGeom>
              <a:rect b="b" l="l" r="r" t="t"/>
              <a:pathLst>
                <a:path extrusionOk="0" h="4057" w="4128">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78"/>
            <p:cNvSpPr/>
            <p:nvPr/>
          </p:nvSpPr>
          <p:spPr>
            <a:xfrm>
              <a:off x="-12160675" y="4186000"/>
              <a:ext cx="104000" cy="101425"/>
            </a:xfrm>
            <a:custGeom>
              <a:rect b="b" l="l" r="r" t="t"/>
              <a:pathLst>
                <a:path extrusionOk="0" h="4057" w="416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78"/>
            <p:cNvSpPr/>
            <p:nvPr/>
          </p:nvSpPr>
          <p:spPr>
            <a:xfrm>
              <a:off x="-12049600" y="4144075"/>
              <a:ext cx="127600" cy="67750"/>
            </a:xfrm>
            <a:custGeom>
              <a:rect b="b" l="l" r="r" t="t"/>
              <a:pathLst>
                <a:path extrusionOk="0" h="2710" w="5104">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78"/>
            <p:cNvSpPr/>
            <p:nvPr/>
          </p:nvSpPr>
          <p:spPr>
            <a:xfrm>
              <a:off x="-12033850" y="4212600"/>
              <a:ext cx="99250" cy="118150"/>
            </a:xfrm>
            <a:custGeom>
              <a:rect b="b" l="l" r="r" t="t"/>
              <a:pathLst>
                <a:path extrusionOk="0" h="4726" w="397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84" name="Google Shape;7484;p78"/>
          <p:cNvGrpSpPr/>
          <p:nvPr/>
        </p:nvGrpSpPr>
        <p:grpSpPr>
          <a:xfrm>
            <a:off x="4858836" y="2738864"/>
            <a:ext cx="355416" cy="355652"/>
            <a:chOff x="-10391650" y="3180600"/>
            <a:chExt cx="352875" cy="353075"/>
          </a:xfrm>
        </p:grpSpPr>
        <p:sp>
          <p:nvSpPr>
            <p:cNvPr id="7485" name="Google Shape;7485;p78"/>
            <p:cNvSpPr/>
            <p:nvPr/>
          </p:nvSpPr>
          <p:spPr>
            <a:xfrm>
              <a:off x="-10390875" y="3263500"/>
              <a:ext cx="352100" cy="42550"/>
            </a:xfrm>
            <a:custGeom>
              <a:rect b="b" l="l" r="r" t="t"/>
              <a:pathLst>
                <a:path extrusionOk="0" h="1702" w="14084">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78"/>
            <p:cNvSpPr/>
            <p:nvPr/>
          </p:nvSpPr>
          <p:spPr>
            <a:xfrm>
              <a:off x="-10391650" y="3451750"/>
              <a:ext cx="352875" cy="81925"/>
            </a:xfrm>
            <a:custGeom>
              <a:rect b="b" l="l" r="r" t="t"/>
              <a:pathLst>
                <a:path extrusionOk="0" h="3277" w="14115">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78"/>
            <p:cNvSpPr/>
            <p:nvPr/>
          </p:nvSpPr>
          <p:spPr>
            <a:xfrm>
              <a:off x="-10327075" y="3180600"/>
              <a:ext cx="223700" cy="62450"/>
            </a:xfrm>
            <a:custGeom>
              <a:rect b="b" l="l" r="r" t="t"/>
              <a:pathLst>
                <a:path extrusionOk="0" h="2498" w="8948">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78"/>
            <p:cNvSpPr/>
            <p:nvPr/>
          </p:nvSpPr>
          <p:spPr>
            <a:xfrm>
              <a:off x="-10245950" y="3325725"/>
              <a:ext cx="61450" cy="104775"/>
            </a:xfrm>
            <a:custGeom>
              <a:rect b="b" l="l" r="r" t="t"/>
              <a:pathLst>
                <a:path extrusionOk="0" h="4191" w="2458">
                  <a:moveTo>
                    <a:pt x="0" y="1"/>
                  </a:moveTo>
                  <a:lnTo>
                    <a:pt x="0" y="4191"/>
                  </a:lnTo>
                  <a:lnTo>
                    <a:pt x="2458" y="4191"/>
                  </a:lnTo>
                  <a:lnTo>
                    <a:pt x="245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78"/>
            <p:cNvSpPr/>
            <p:nvPr/>
          </p:nvSpPr>
          <p:spPr>
            <a:xfrm>
              <a:off x="-10142775" y="3325725"/>
              <a:ext cx="63025" cy="104775"/>
            </a:xfrm>
            <a:custGeom>
              <a:rect b="b" l="l" r="r" t="t"/>
              <a:pathLst>
                <a:path extrusionOk="0" h="4191" w="2521">
                  <a:moveTo>
                    <a:pt x="1" y="1"/>
                  </a:moveTo>
                  <a:lnTo>
                    <a:pt x="1" y="4191"/>
                  </a:lnTo>
                  <a:lnTo>
                    <a:pt x="2521" y="4191"/>
                  </a:lnTo>
                  <a:lnTo>
                    <a:pt x="25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78"/>
            <p:cNvSpPr/>
            <p:nvPr/>
          </p:nvSpPr>
          <p:spPr>
            <a:xfrm>
              <a:off x="-10350700" y="3325725"/>
              <a:ext cx="62250" cy="104775"/>
            </a:xfrm>
            <a:custGeom>
              <a:rect b="b" l="l" r="r" t="t"/>
              <a:pathLst>
                <a:path extrusionOk="0" h="4191" w="2490">
                  <a:moveTo>
                    <a:pt x="0" y="1"/>
                  </a:moveTo>
                  <a:lnTo>
                    <a:pt x="0" y="4191"/>
                  </a:lnTo>
                  <a:lnTo>
                    <a:pt x="2489" y="4191"/>
                  </a:lnTo>
                  <a:lnTo>
                    <a:pt x="24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1" name="Google Shape;7491;p78"/>
          <p:cNvGrpSpPr/>
          <p:nvPr/>
        </p:nvGrpSpPr>
        <p:grpSpPr>
          <a:xfrm>
            <a:off x="4858835" y="3215662"/>
            <a:ext cx="354635" cy="353890"/>
            <a:chOff x="-10390875" y="3616350"/>
            <a:chExt cx="352100" cy="351325"/>
          </a:xfrm>
        </p:grpSpPr>
        <p:sp>
          <p:nvSpPr>
            <p:cNvPr id="7492" name="Google Shape;7492;p78"/>
            <p:cNvSpPr/>
            <p:nvPr/>
          </p:nvSpPr>
          <p:spPr>
            <a:xfrm>
              <a:off x="-10308950" y="3780175"/>
              <a:ext cx="186675" cy="104800"/>
            </a:xfrm>
            <a:custGeom>
              <a:rect b="b" l="l" r="r" t="t"/>
              <a:pathLst>
                <a:path extrusionOk="0" h="4192" w="7467">
                  <a:moveTo>
                    <a:pt x="0" y="1"/>
                  </a:moveTo>
                  <a:lnTo>
                    <a:pt x="0" y="4191"/>
                  </a:lnTo>
                  <a:lnTo>
                    <a:pt x="7467" y="4191"/>
                  </a:lnTo>
                  <a:lnTo>
                    <a:pt x="7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78"/>
            <p:cNvSpPr/>
            <p:nvPr/>
          </p:nvSpPr>
          <p:spPr>
            <a:xfrm>
              <a:off x="-10390875" y="3698275"/>
              <a:ext cx="352100" cy="269400"/>
            </a:xfrm>
            <a:custGeom>
              <a:rect b="b" l="l" r="r" t="t"/>
              <a:pathLst>
                <a:path extrusionOk="0" h="10776" w="14084">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78"/>
            <p:cNvSpPr/>
            <p:nvPr/>
          </p:nvSpPr>
          <p:spPr>
            <a:xfrm>
              <a:off x="-10268000" y="3616350"/>
              <a:ext cx="103975" cy="81150"/>
            </a:xfrm>
            <a:custGeom>
              <a:rect b="b" l="l" r="r" t="t"/>
              <a:pathLst>
                <a:path extrusionOk="0" h="3246" w="4159">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495" name="Google Shape;7495;p78"/>
          <p:cNvGrpSpPr/>
          <p:nvPr/>
        </p:nvGrpSpPr>
        <p:grpSpPr>
          <a:xfrm>
            <a:off x="7525810" y="2740327"/>
            <a:ext cx="312585" cy="354670"/>
            <a:chOff x="-10370400" y="4049550"/>
            <a:chExt cx="310350" cy="352100"/>
          </a:xfrm>
        </p:grpSpPr>
        <p:sp>
          <p:nvSpPr>
            <p:cNvPr id="7496" name="Google Shape;7496;p78"/>
            <p:cNvSpPr/>
            <p:nvPr/>
          </p:nvSpPr>
          <p:spPr>
            <a:xfrm>
              <a:off x="-10308175" y="4224400"/>
              <a:ext cx="185900" cy="115800"/>
            </a:xfrm>
            <a:custGeom>
              <a:rect b="b" l="l" r="r" t="t"/>
              <a:pathLst>
                <a:path extrusionOk="0" h="4632" w="7436">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78"/>
            <p:cNvSpPr/>
            <p:nvPr/>
          </p:nvSpPr>
          <p:spPr>
            <a:xfrm>
              <a:off x="-10292425" y="4121225"/>
              <a:ext cx="159125" cy="30750"/>
            </a:xfrm>
            <a:custGeom>
              <a:rect b="b" l="l" r="r" t="t"/>
              <a:pathLst>
                <a:path extrusionOk="0" h="1230" w="6365">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78"/>
            <p:cNvSpPr/>
            <p:nvPr/>
          </p:nvSpPr>
          <p:spPr>
            <a:xfrm>
              <a:off x="-10370400" y="4049550"/>
              <a:ext cx="310350" cy="91400"/>
            </a:xfrm>
            <a:custGeom>
              <a:rect b="b" l="l" r="r" t="t"/>
              <a:pathLst>
                <a:path extrusionOk="0" h="3656" w="12414">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78"/>
            <p:cNvSpPr/>
            <p:nvPr/>
          </p:nvSpPr>
          <p:spPr>
            <a:xfrm>
              <a:off x="-10328650" y="4173200"/>
              <a:ext cx="226850" cy="30750"/>
            </a:xfrm>
            <a:custGeom>
              <a:rect b="b" l="l" r="r" t="t"/>
              <a:pathLst>
                <a:path extrusionOk="0" h="1230" w="9074">
                  <a:moveTo>
                    <a:pt x="0" y="1"/>
                  </a:moveTo>
                  <a:cubicBezTo>
                    <a:pt x="0" y="694"/>
                    <a:pt x="536" y="1229"/>
                    <a:pt x="1198" y="1229"/>
                  </a:cubicBezTo>
                  <a:lnTo>
                    <a:pt x="7814" y="1229"/>
                  </a:lnTo>
                  <a:cubicBezTo>
                    <a:pt x="8507" y="1229"/>
                    <a:pt x="9074" y="694"/>
                    <a:pt x="90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78"/>
            <p:cNvSpPr/>
            <p:nvPr/>
          </p:nvSpPr>
          <p:spPr>
            <a:xfrm>
              <a:off x="-10328650" y="4360650"/>
              <a:ext cx="226850" cy="41000"/>
            </a:xfrm>
            <a:custGeom>
              <a:rect b="b" l="l" r="r" t="t"/>
              <a:pathLst>
                <a:path extrusionOk="0" h="1640" w="9074">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1" name="Google Shape;7501;p78"/>
          <p:cNvGrpSpPr/>
          <p:nvPr/>
        </p:nvGrpSpPr>
        <p:grpSpPr>
          <a:xfrm>
            <a:off x="6630066" y="2739268"/>
            <a:ext cx="379236" cy="354847"/>
            <a:chOff x="-8674650" y="3210975"/>
            <a:chExt cx="376525" cy="352275"/>
          </a:xfrm>
        </p:grpSpPr>
        <p:sp>
          <p:nvSpPr>
            <p:cNvPr id="7502" name="Google Shape;7502;p78"/>
            <p:cNvSpPr/>
            <p:nvPr/>
          </p:nvSpPr>
          <p:spPr>
            <a:xfrm>
              <a:off x="-8542325" y="3335375"/>
              <a:ext cx="112650" cy="104375"/>
            </a:xfrm>
            <a:custGeom>
              <a:rect b="b" l="l" r="r" t="t"/>
              <a:pathLst>
                <a:path extrusionOk="0" h="4175" w="4506">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78"/>
            <p:cNvSpPr/>
            <p:nvPr/>
          </p:nvSpPr>
          <p:spPr>
            <a:xfrm>
              <a:off x="-8496650" y="3377125"/>
              <a:ext cx="22875" cy="20900"/>
            </a:xfrm>
            <a:custGeom>
              <a:rect b="b" l="l" r="r" t="t"/>
              <a:pathLst>
                <a:path extrusionOk="0" h="836" w="915">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78"/>
            <p:cNvSpPr/>
            <p:nvPr/>
          </p:nvSpPr>
          <p:spPr>
            <a:xfrm>
              <a:off x="-8540750" y="3332825"/>
              <a:ext cx="242625" cy="230425"/>
            </a:xfrm>
            <a:custGeom>
              <a:rect b="b" l="l" r="r" t="t"/>
              <a:pathLst>
                <a:path extrusionOk="0" h="9217" w="9705">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78"/>
            <p:cNvSpPr/>
            <p:nvPr/>
          </p:nvSpPr>
          <p:spPr>
            <a:xfrm>
              <a:off x="-8645500" y="3428125"/>
              <a:ext cx="120525" cy="118950"/>
            </a:xfrm>
            <a:custGeom>
              <a:rect b="b" l="l" r="r" t="t"/>
              <a:pathLst>
                <a:path extrusionOk="0" h="4758" w="4821">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78"/>
            <p:cNvSpPr/>
            <p:nvPr/>
          </p:nvSpPr>
          <p:spPr>
            <a:xfrm>
              <a:off x="-8448600" y="3227275"/>
              <a:ext cx="122900" cy="122900"/>
            </a:xfrm>
            <a:custGeom>
              <a:rect b="b" l="l" r="r" t="t"/>
              <a:pathLst>
                <a:path extrusionOk="0" h="4916" w="4916">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78"/>
            <p:cNvSpPr/>
            <p:nvPr/>
          </p:nvSpPr>
          <p:spPr>
            <a:xfrm>
              <a:off x="-8674650" y="3210975"/>
              <a:ext cx="241825" cy="232925"/>
            </a:xfrm>
            <a:custGeom>
              <a:rect b="b" l="l" r="r" t="t"/>
              <a:pathLst>
                <a:path extrusionOk="0" h="9317" w="9673">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08" name="Google Shape;7508;p78"/>
          <p:cNvGrpSpPr/>
          <p:nvPr/>
        </p:nvGrpSpPr>
        <p:grpSpPr>
          <a:xfrm>
            <a:off x="5301563" y="1820745"/>
            <a:ext cx="356221" cy="354670"/>
            <a:chOff x="-13512225" y="3647075"/>
            <a:chExt cx="353675" cy="352100"/>
          </a:xfrm>
        </p:grpSpPr>
        <p:sp>
          <p:nvSpPr>
            <p:cNvPr id="7509" name="Google Shape;7509;p78"/>
            <p:cNvSpPr/>
            <p:nvPr/>
          </p:nvSpPr>
          <p:spPr>
            <a:xfrm>
              <a:off x="-13344475" y="3876275"/>
              <a:ext cx="19725" cy="19725"/>
            </a:xfrm>
            <a:custGeom>
              <a:rect b="b" l="l" r="r" t="t"/>
              <a:pathLst>
                <a:path extrusionOk="0" h="789" w="789">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78"/>
            <p:cNvSpPr/>
            <p:nvPr/>
          </p:nvSpPr>
          <p:spPr>
            <a:xfrm>
              <a:off x="-13268850" y="3854225"/>
              <a:ext cx="110300" cy="62250"/>
            </a:xfrm>
            <a:custGeom>
              <a:rect b="b" l="l" r="r" t="t"/>
              <a:pathLst>
                <a:path extrusionOk="0" h="2490" w="4412">
                  <a:moveTo>
                    <a:pt x="0" y="0"/>
                  </a:moveTo>
                  <a:cubicBezTo>
                    <a:pt x="189" y="410"/>
                    <a:pt x="284" y="788"/>
                    <a:pt x="284" y="1229"/>
                  </a:cubicBezTo>
                  <a:cubicBezTo>
                    <a:pt x="284" y="1670"/>
                    <a:pt x="158" y="2111"/>
                    <a:pt x="0" y="2489"/>
                  </a:cubicBezTo>
                  <a:lnTo>
                    <a:pt x="4411" y="2489"/>
                  </a:lnTo>
                  <a:lnTo>
                    <a:pt x="44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78"/>
            <p:cNvSpPr/>
            <p:nvPr/>
          </p:nvSpPr>
          <p:spPr>
            <a:xfrm>
              <a:off x="-13512225" y="3936925"/>
              <a:ext cx="353675" cy="62250"/>
            </a:xfrm>
            <a:custGeom>
              <a:rect b="b" l="l" r="r" t="t"/>
              <a:pathLst>
                <a:path extrusionOk="0" h="2490" w="14147">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78"/>
            <p:cNvSpPr/>
            <p:nvPr/>
          </p:nvSpPr>
          <p:spPr>
            <a:xfrm>
              <a:off x="-13387000" y="3833750"/>
              <a:ext cx="104775" cy="104775"/>
            </a:xfrm>
            <a:custGeom>
              <a:rect b="b" l="l" r="r" t="t"/>
              <a:pathLst>
                <a:path extrusionOk="0" h="4191" w="4191">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78"/>
            <p:cNvSpPr/>
            <p:nvPr/>
          </p:nvSpPr>
          <p:spPr>
            <a:xfrm>
              <a:off x="-13512225" y="3855000"/>
              <a:ext cx="111875" cy="62250"/>
            </a:xfrm>
            <a:custGeom>
              <a:rect b="b" l="l" r="r" t="t"/>
              <a:pathLst>
                <a:path extrusionOk="0" h="2490" w="4475">
                  <a:moveTo>
                    <a:pt x="0" y="1"/>
                  </a:moveTo>
                  <a:lnTo>
                    <a:pt x="0" y="2490"/>
                  </a:lnTo>
                  <a:lnTo>
                    <a:pt x="4474" y="2490"/>
                  </a:lnTo>
                  <a:cubicBezTo>
                    <a:pt x="4317" y="2112"/>
                    <a:pt x="4191" y="1671"/>
                    <a:pt x="4191" y="1230"/>
                  </a:cubicBezTo>
                  <a:cubicBezTo>
                    <a:pt x="4191" y="788"/>
                    <a:pt x="4317" y="379"/>
                    <a:pt x="44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78"/>
            <p:cNvSpPr/>
            <p:nvPr/>
          </p:nvSpPr>
          <p:spPr>
            <a:xfrm>
              <a:off x="-13490175" y="3730575"/>
              <a:ext cx="62250" cy="40975"/>
            </a:xfrm>
            <a:custGeom>
              <a:rect b="b" l="l" r="r" t="t"/>
              <a:pathLst>
                <a:path extrusionOk="0" h="1639" w="249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78"/>
            <p:cNvSpPr/>
            <p:nvPr/>
          </p:nvSpPr>
          <p:spPr>
            <a:xfrm>
              <a:off x="-13241275" y="3730575"/>
              <a:ext cx="62225" cy="40975"/>
            </a:xfrm>
            <a:custGeom>
              <a:rect b="b" l="l" r="r" t="t"/>
              <a:pathLst>
                <a:path extrusionOk="0" h="1639" w="2489">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78"/>
            <p:cNvSpPr/>
            <p:nvPr/>
          </p:nvSpPr>
          <p:spPr>
            <a:xfrm>
              <a:off x="-13427950" y="3647075"/>
              <a:ext cx="186700" cy="63025"/>
            </a:xfrm>
            <a:custGeom>
              <a:rect b="b" l="l" r="r" t="t"/>
              <a:pathLst>
                <a:path extrusionOk="0" h="2521" w="7468">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78"/>
            <p:cNvSpPr/>
            <p:nvPr/>
          </p:nvSpPr>
          <p:spPr>
            <a:xfrm>
              <a:off x="-13512225" y="3773100"/>
              <a:ext cx="353675" cy="60675"/>
            </a:xfrm>
            <a:custGeom>
              <a:rect b="b" l="l" r="r" t="t"/>
              <a:pathLst>
                <a:path extrusionOk="0" h="2427" w="14147">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78"/>
            <p:cNvSpPr/>
            <p:nvPr/>
          </p:nvSpPr>
          <p:spPr>
            <a:xfrm>
              <a:off x="-13411400" y="3730575"/>
              <a:ext cx="153600" cy="20500"/>
            </a:xfrm>
            <a:custGeom>
              <a:rect b="b" l="l" r="r" t="t"/>
              <a:pathLst>
                <a:path extrusionOk="0" h="820" w="6144">
                  <a:moveTo>
                    <a:pt x="0" y="0"/>
                  </a:moveTo>
                  <a:lnTo>
                    <a:pt x="599" y="819"/>
                  </a:lnTo>
                  <a:lnTo>
                    <a:pt x="5545" y="819"/>
                  </a:lnTo>
                  <a:lnTo>
                    <a:pt x="614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19" name="Google Shape;7519;p78"/>
          <p:cNvGrpSpPr/>
          <p:nvPr/>
        </p:nvGrpSpPr>
        <p:grpSpPr>
          <a:xfrm>
            <a:off x="5311876" y="2264811"/>
            <a:ext cx="356221" cy="355451"/>
            <a:chOff x="-13512225" y="4080275"/>
            <a:chExt cx="353675" cy="352875"/>
          </a:xfrm>
        </p:grpSpPr>
        <p:sp>
          <p:nvSpPr>
            <p:cNvPr id="7520" name="Google Shape;7520;p78"/>
            <p:cNvSpPr/>
            <p:nvPr/>
          </p:nvSpPr>
          <p:spPr>
            <a:xfrm>
              <a:off x="-13512225" y="4203925"/>
              <a:ext cx="353675" cy="229225"/>
            </a:xfrm>
            <a:custGeom>
              <a:rect b="b" l="l" r="r" t="t"/>
              <a:pathLst>
                <a:path extrusionOk="0" h="9169" w="14147">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78"/>
            <p:cNvSpPr/>
            <p:nvPr/>
          </p:nvSpPr>
          <p:spPr>
            <a:xfrm>
              <a:off x="-13366525" y="4275600"/>
              <a:ext cx="73275" cy="88225"/>
            </a:xfrm>
            <a:custGeom>
              <a:rect b="b" l="l" r="r" t="t"/>
              <a:pathLst>
                <a:path extrusionOk="0" h="3529" w="2931">
                  <a:moveTo>
                    <a:pt x="1" y="0"/>
                  </a:moveTo>
                  <a:lnTo>
                    <a:pt x="1" y="3529"/>
                  </a:lnTo>
                  <a:lnTo>
                    <a:pt x="2931" y="1733"/>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78"/>
            <p:cNvSpPr/>
            <p:nvPr/>
          </p:nvSpPr>
          <p:spPr>
            <a:xfrm>
              <a:off x="-13398800" y="4143275"/>
              <a:ext cx="65375" cy="40975"/>
            </a:xfrm>
            <a:custGeom>
              <a:rect b="b" l="l" r="r" t="t"/>
              <a:pathLst>
                <a:path extrusionOk="0" h="1639" w="2615">
                  <a:moveTo>
                    <a:pt x="1103" y="1"/>
                  </a:moveTo>
                  <a:lnTo>
                    <a:pt x="0" y="1639"/>
                  </a:lnTo>
                  <a:lnTo>
                    <a:pt x="1512" y="1639"/>
                  </a:lnTo>
                  <a:lnTo>
                    <a:pt x="26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78"/>
            <p:cNvSpPr/>
            <p:nvPr/>
          </p:nvSpPr>
          <p:spPr>
            <a:xfrm>
              <a:off x="-13336575" y="4143275"/>
              <a:ext cx="64600" cy="40975"/>
            </a:xfrm>
            <a:custGeom>
              <a:rect b="b" l="l" r="r" t="t"/>
              <a:pathLst>
                <a:path extrusionOk="0" h="1639" w="2584">
                  <a:moveTo>
                    <a:pt x="1103" y="1"/>
                  </a:moveTo>
                  <a:lnTo>
                    <a:pt x="0" y="1639"/>
                  </a:lnTo>
                  <a:lnTo>
                    <a:pt x="1481" y="1639"/>
                  </a:lnTo>
                  <a:lnTo>
                    <a:pt x="2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78"/>
            <p:cNvSpPr/>
            <p:nvPr/>
          </p:nvSpPr>
          <p:spPr>
            <a:xfrm>
              <a:off x="-13398800" y="4081050"/>
              <a:ext cx="65375" cy="40975"/>
            </a:xfrm>
            <a:custGeom>
              <a:rect b="b" l="l" r="r" t="t"/>
              <a:pathLst>
                <a:path extrusionOk="0" h="1639" w="2615">
                  <a:moveTo>
                    <a:pt x="0" y="1"/>
                  </a:moveTo>
                  <a:lnTo>
                    <a:pt x="1103" y="1639"/>
                  </a:lnTo>
                  <a:lnTo>
                    <a:pt x="2615" y="1639"/>
                  </a:lnTo>
                  <a:lnTo>
                    <a:pt x="1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78"/>
            <p:cNvSpPr/>
            <p:nvPr/>
          </p:nvSpPr>
          <p:spPr>
            <a:xfrm>
              <a:off x="-13274375" y="4143275"/>
              <a:ext cx="64625" cy="40975"/>
            </a:xfrm>
            <a:custGeom>
              <a:rect b="b" l="l" r="r" t="t"/>
              <a:pathLst>
                <a:path extrusionOk="0" h="1639" w="2585">
                  <a:moveTo>
                    <a:pt x="1104" y="1"/>
                  </a:moveTo>
                  <a:lnTo>
                    <a:pt x="1" y="1639"/>
                  </a:lnTo>
                  <a:lnTo>
                    <a:pt x="1482" y="1639"/>
                  </a:lnTo>
                  <a:lnTo>
                    <a:pt x="25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78"/>
            <p:cNvSpPr/>
            <p:nvPr/>
          </p:nvSpPr>
          <p:spPr>
            <a:xfrm>
              <a:off x="-13212925" y="4081050"/>
              <a:ext cx="54375" cy="40975"/>
            </a:xfrm>
            <a:custGeom>
              <a:rect b="b" l="l" r="r" t="t"/>
              <a:pathLst>
                <a:path extrusionOk="0" h="1639" w="2175">
                  <a:moveTo>
                    <a:pt x="0" y="1"/>
                  </a:moveTo>
                  <a:lnTo>
                    <a:pt x="1103" y="1639"/>
                  </a:lnTo>
                  <a:lnTo>
                    <a:pt x="2174" y="1639"/>
                  </a:lnTo>
                  <a:lnTo>
                    <a:pt x="2174" y="820"/>
                  </a:lnTo>
                  <a:cubicBezTo>
                    <a:pt x="2174" y="347"/>
                    <a:pt x="1796" y="1"/>
                    <a:pt x="132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78"/>
            <p:cNvSpPr/>
            <p:nvPr/>
          </p:nvSpPr>
          <p:spPr>
            <a:xfrm>
              <a:off x="-13212925" y="4143275"/>
              <a:ext cx="54375" cy="40975"/>
            </a:xfrm>
            <a:custGeom>
              <a:rect b="b" l="l" r="r" t="t"/>
              <a:pathLst>
                <a:path extrusionOk="0" h="1639" w="2175">
                  <a:moveTo>
                    <a:pt x="1103" y="1"/>
                  </a:moveTo>
                  <a:lnTo>
                    <a:pt x="0" y="1639"/>
                  </a:lnTo>
                  <a:lnTo>
                    <a:pt x="2174" y="1639"/>
                  </a:ln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78"/>
            <p:cNvSpPr/>
            <p:nvPr/>
          </p:nvSpPr>
          <p:spPr>
            <a:xfrm>
              <a:off x="-13274375" y="4081050"/>
              <a:ext cx="64625" cy="40975"/>
            </a:xfrm>
            <a:custGeom>
              <a:rect b="b" l="l" r="r" t="t"/>
              <a:pathLst>
                <a:path extrusionOk="0" h="1639" w="2585">
                  <a:moveTo>
                    <a:pt x="1" y="1"/>
                  </a:moveTo>
                  <a:lnTo>
                    <a:pt x="1104" y="1639"/>
                  </a:lnTo>
                  <a:lnTo>
                    <a:pt x="2584" y="1639"/>
                  </a:lnTo>
                  <a:lnTo>
                    <a:pt x="1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78"/>
            <p:cNvSpPr/>
            <p:nvPr/>
          </p:nvSpPr>
          <p:spPr>
            <a:xfrm>
              <a:off x="-13336575" y="4081050"/>
              <a:ext cx="64600" cy="40975"/>
            </a:xfrm>
            <a:custGeom>
              <a:rect b="b" l="l" r="r" t="t"/>
              <a:pathLst>
                <a:path extrusionOk="0" h="1639" w="2584">
                  <a:moveTo>
                    <a:pt x="0" y="1"/>
                  </a:moveTo>
                  <a:lnTo>
                    <a:pt x="1103" y="1639"/>
                  </a:lnTo>
                  <a:lnTo>
                    <a:pt x="2583" y="1639"/>
                  </a:lnTo>
                  <a:lnTo>
                    <a:pt x="14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78"/>
            <p:cNvSpPr/>
            <p:nvPr/>
          </p:nvSpPr>
          <p:spPr>
            <a:xfrm>
              <a:off x="-13512225" y="4080275"/>
              <a:ext cx="123675" cy="103200"/>
            </a:xfrm>
            <a:custGeom>
              <a:rect b="b" l="l" r="r" t="t"/>
              <a:pathLst>
                <a:path extrusionOk="0" h="4128" w="4947">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1" name="Google Shape;7531;p78"/>
          <p:cNvGrpSpPr/>
          <p:nvPr/>
        </p:nvGrpSpPr>
        <p:grpSpPr>
          <a:xfrm>
            <a:off x="7084956" y="1412172"/>
            <a:ext cx="356196" cy="290379"/>
            <a:chOff x="-11728250" y="3245400"/>
            <a:chExt cx="353650" cy="288275"/>
          </a:xfrm>
        </p:grpSpPr>
        <p:sp>
          <p:nvSpPr>
            <p:cNvPr id="7532" name="Google Shape;7532;p78"/>
            <p:cNvSpPr/>
            <p:nvPr/>
          </p:nvSpPr>
          <p:spPr>
            <a:xfrm>
              <a:off x="-11603025" y="3389725"/>
              <a:ext cx="104775" cy="143950"/>
            </a:xfrm>
            <a:custGeom>
              <a:rect b="b" l="l" r="r" t="t"/>
              <a:pathLst>
                <a:path extrusionOk="0" h="5758" w="4191">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78"/>
            <p:cNvSpPr/>
            <p:nvPr/>
          </p:nvSpPr>
          <p:spPr>
            <a:xfrm>
              <a:off x="-11647125" y="3246175"/>
              <a:ext cx="86650" cy="133925"/>
            </a:xfrm>
            <a:custGeom>
              <a:rect b="b" l="l" r="r" t="t"/>
              <a:pathLst>
                <a:path extrusionOk="0" h="5357" w="3466">
                  <a:moveTo>
                    <a:pt x="3466" y="1"/>
                  </a:moveTo>
                  <a:cubicBezTo>
                    <a:pt x="2205" y="64"/>
                    <a:pt x="1008" y="473"/>
                    <a:pt x="0" y="1135"/>
                  </a:cubicBezTo>
                  <a:lnTo>
                    <a:pt x="2426" y="5356"/>
                  </a:lnTo>
                  <a:cubicBezTo>
                    <a:pt x="2741" y="5167"/>
                    <a:pt x="3056" y="5041"/>
                    <a:pt x="3466" y="50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78"/>
            <p:cNvSpPr/>
            <p:nvPr/>
          </p:nvSpPr>
          <p:spPr>
            <a:xfrm>
              <a:off x="-11540025" y="3245400"/>
              <a:ext cx="86675" cy="133900"/>
            </a:xfrm>
            <a:custGeom>
              <a:rect b="b" l="l" r="r" t="t"/>
              <a:pathLst>
                <a:path extrusionOk="0" h="5356" w="3467">
                  <a:moveTo>
                    <a:pt x="1" y="0"/>
                  </a:moveTo>
                  <a:lnTo>
                    <a:pt x="1" y="4978"/>
                  </a:lnTo>
                  <a:cubicBezTo>
                    <a:pt x="379" y="5041"/>
                    <a:pt x="725" y="5135"/>
                    <a:pt x="1040" y="5356"/>
                  </a:cubicBezTo>
                  <a:lnTo>
                    <a:pt x="3466" y="1134"/>
                  </a:lnTo>
                  <a:cubicBezTo>
                    <a:pt x="2458" y="473"/>
                    <a:pt x="1261" y="63"/>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78"/>
            <p:cNvSpPr/>
            <p:nvPr/>
          </p:nvSpPr>
          <p:spPr>
            <a:xfrm>
              <a:off x="-11498275" y="3285550"/>
              <a:ext cx="123675" cy="160700"/>
            </a:xfrm>
            <a:custGeom>
              <a:rect b="b" l="l" r="r" t="t"/>
              <a:pathLst>
                <a:path extrusionOk="0" h="6428" w="4947">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78"/>
            <p:cNvSpPr/>
            <p:nvPr/>
          </p:nvSpPr>
          <p:spPr>
            <a:xfrm>
              <a:off x="-11728250" y="3286350"/>
              <a:ext cx="125250" cy="160700"/>
            </a:xfrm>
            <a:custGeom>
              <a:rect b="b" l="l" r="r" t="t"/>
              <a:pathLst>
                <a:path extrusionOk="0" h="6428" w="501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37" name="Google Shape;7537;p78"/>
          <p:cNvGrpSpPr/>
          <p:nvPr/>
        </p:nvGrpSpPr>
        <p:grpSpPr>
          <a:xfrm>
            <a:off x="7117464" y="2264811"/>
            <a:ext cx="311804" cy="355451"/>
            <a:chOff x="-11703850" y="4081850"/>
            <a:chExt cx="309575" cy="352875"/>
          </a:xfrm>
        </p:grpSpPr>
        <p:sp>
          <p:nvSpPr>
            <p:cNvPr id="7538" name="Google Shape;7538;p78"/>
            <p:cNvSpPr/>
            <p:nvPr/>
          </p:nvSpPr>
          <p:spPr>
            <a:xfrm>
              <a:off x="-11703850" y="4081850"/>
              <a:ext cx="309575" cy="125250"/>
            </a:xfrm>
            <a:custGeom>
              <a:rect b="b" l="l" r="r" t="t"/>
              <a:pathLst>
                <a:path extrusionOk="0" h="5010" w="12383">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78"/>
            <p:cNvSpPr/>
            <p:nvPr/>
          </p:nvSpPr>
          <p:spPr>
            <a:xfrm>
              <a:off x="-11622725" y="4288975"/>
              <a:ext cx="144175" cy="63050"/>
            </a:xfrm>
            <a:custGeom>
              <a:rect b="b" l="l" r="r" t="t"/>
              <a:pathLst>
                <a:path extrusionOk="0" h="2522" w="5767">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78"/>
            <p:cNvSpPr/>
            <p:nvPr/>
          </p:nvSpPr>
          <p:spPr>
            <a:xfrm>
              <a:off x="-11596725" y="4364600"/>
              <a:ext cx="36250" cy="70125"/>
            </a:xfrm>
            <a:custGeom>
              <a:rect b="b" l="l" r="r" t="t"/>
              <a:pathLst>
                <a:path extrusionOk="0" h="2805" w="1450">
                  <a:moveTo>
                    <a:pt x="0" y="0"/>
                  </a:moveTo>
                  <a:lnTo>
                    <a:pt x="253" y="2804"/>
                  </a:lnTo>
                  <a:lnTo>
                    <a:pt x="1450" y="2804"/>
                  </a:lnTo>
                  <a:lnTo>
                    <a:pt x="1450" y="284"/>
                  </a:lnTo>
                  <a:cubicBezTo>
                    <a:pt x="883" y="221"/>
                    <a:pt x="410" y="158"/>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78"/>
            <p:cNvSpPr/>
            <p:nvPr/>
          </p:nvSpPr>
          <p:spPr>
            <a:xfrm>
              <a:off x="-11540025" y="4364600"/>
              <a:ext cx="37050" cy="70125"/>
            </a:xfrm>
            <a:custGeom>
              <a:rect b="b" l="l" r="r" t="t"/>
              <a:pathLst>
                <a:path extrusionOk="0" h="2805" w="1482">
                  <a:moveTo>
                    <a:pt x="1482" y="0"/>
                  </a:moveTo>
                  <a:lnTo>
                    <a:pt x="1482" y="0"/>
                  </a:lnTo>
                  <a:cubicBezTo>
                    <a:pt x="1040" y="126"/>
                    <a:pt x="505" y="221"/>
                    <a:pt x="1" y="221"/>
                  </a:cubicBezTo>
                  <a:lnTo>
                    <a:pt x="1" y="2741"/>
                  </a:lnTo>
                  <a:lnTo>
                    <a:pt x="1198" y="2741"/>
                  </a:lnTo>
                  <a:lnTo>
                    <a:pt x="1198" y="2804"/>
                  </a:lnTo>
                  <a:lnTo>
                    <a:pt x="14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78"/>
            <p:cNvSpPr/>
            <p:nvPr/>
          </p:nvSpPr>
          <p:spPr>
            <a:xfrm>
              <a:off x="-11610900" y="4227550"/>
              <a:ext cx="50425" cy="51225"/>
            </a:xfrm>
            <a:custGeom>
              <a:rect b="b" l="l" r="r" t="t"/>
              <a:pathLst>
                <a:path extrusionOk="0" h="2049" w="2017">
                  <a:moveTo>
                    <a:pt x="0" y="1"/>
                  </a:moveTo>
                  <a:lnTo>
                    <a:pt x="189" y="2048"/>
                  </a:lnTo>
                  <a:cubicBezTo>
                    <a:pt x="725" y="1859"/>
                    <a:pt x="1355" y="1702"/>
                    <a:pt x="2017" y="1670"/>
                  </a:cubicBezTo>
                  <a:lnTo>
                    <a:pt x="201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78"/>
            <p:cNvSpPr/>
            <p:nvPr/>
          </p:nvSpPr>
          <p:spPr>
            <a:xfrm>
              <a:off x="-11540025" y="4228350"/>
              <a:ext cx="50450" cy="51200"/>
            </a:xfrm>
            <a:custGeom>
              <a:rect b="b" l="l" r="r" t="t"/>
              <a:pathLst>
                <a:path extrusionOk="0" h="2048" w="2018">
                  <a:moveTo>
                    <a:pt x="1" y="0"/>
                  </a:moveTo>
                  <a:lnTo>
                    <a:pt x="1" y="1670"/>
                  </a:lnTo>
                  <a:cubicBezTo>
                    <a:pt x="694" y="1701"/>
                    <a:pt x="1293" y="1827"/>
                    <a:pt x="1828" y="2048"/>
                  </a:cubicBezTo>
                  <a:lnTo>
                    <a:pt x="20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78"/>
            <p:cNvSpPr/>
            <p:nvPr/>
          </p:nvSpPr>
          <p:spPr>
            <a:xfrm>
              <a:off x="-11489600" y="4227550"/>
              <a:ext cx="92175" cy="207175"/>
            </a:xfrm>
            <a:custGeom>
              <a:rect b="b" l="l" r="r" t="t"/>
              <a:pathLst>
                <a:path extrusionOk="0" h="8287" w="3687">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78"/>
            <p:cNvSpPr/>
            <p:nvPr/>
          </p:nvSpPr>
          <p:spPr>
            <a:xfrm>
              <a:off x="-11703850" y="4227550"/>
              <a:ext cx="92175" cy="207175"/>
            </a:xfrm>
            <a:custGeom>
              <a:rect b="b" l="l" r="r" t="t"/>
              <a:pathLst>
                <a:path extrusionOk="0" h="8287" w="3687">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46" name="Google Shape;7546;p78"/>
          <p:cNvGrpSpPr/>
          <p:nvPr/>
        </p:nvGrpSpPr>
        <p:grpSpPr>
          <a:xfrm>
            <a:off x="5306120" y="2738964"/>
            <a:ext cx="357002" cy="355451"/>
            <a:chOff x="-9958475" y="3180025"/>
            <a:chExt cx="354450" cy="352875"/>
          </a:xfrm>
        </p:grpSpPr>
        <p:sp>
          <p:nvSpPr>
            <p:cNvPr id="7547" name="Google Shape;7547;p78"/>
            <p:cNvSpPr/>
            <p:nvPr/>
          </p:nvSpPr>
          <p:spPr>
            <a:xfrm>
              <a:off x="-9958475" y="3491125"/>
              <a:ext cx="354450" cy="41775"/>
            </a:xfrm>
            <a:custGeom>
              <a:rect b="b" l="l" r="r" t="t"/>
              <a:pathLst>
                <a:path extrusionOk="0" h="1671" w="14178">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78"/>
            <p:cNvSpPr/>
            <p:nvPr/>
          </p:nvSpPr>
          <p:spPr>
            <a:xfrm>
              <a:off x="-9958475" y="3180025"/>
              <a:ext cx="354450" cy="42550"/>
            </a:xfrm>
            <a:custGeom>
              <a:rect b="b" l="l" r="r" t="t"/>
              <a:pathLst>
                <a:path extrusionOk="0" h="1702" w="14178">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78"/>
            <p:cNvSpPr/>
            <p:nvPr/>
          </p:nvSpPr>
          <p:spPr>
            <a:xfrm>
              <a:off x="-9916725" y="3243025"/>
              <a:ext cx="270175" cy="228425"/>
            </a:xfrm>
            <a:custGeom>
              <a:rect b="b" l="l" r="r" t="t"/>
              <a:pathLst>
                <a:path extrusionOk="0" h="9137" w="10807">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0" name="Google Shape;7550;p78"/>
          <p:cNvGrpSpPr/>
          <p:nvPr/>
        </p:nvGrpSpPr>
        <p:grpSpPr>
          <a:xfrm>
            <a:off x="5315247" y="3214945"/>
            <a:ext cx="337966" cy="355325"/>
            <a:chOff x="-9949025" y="3615575"/>
            <a:chExt cx="335550" cy="352750"/>
          </a:xfrm>
        </p:grpSpPr>
        <p:sp>
          <p:nvSpPr>
            <p:cNvPr id="7551" name="Google Shape;7551;p78"/>
            <p:cNvSpPr/>
            <p:nvPr/>
          </p:nvSpPr>
          <p:spPr>
            <a:xfrm>
              <a:off x="-9800950" y="3615575"/>
              <a:ext cx="61475" cy="61450"/>
            </a:xfrm>
            <a:custGeom>
              <a:rect b="b" l="l" r="r" t="t"/>
              <a:pathLst>
                <a:path extrusionOk="0" h="2458" w="2459">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78"/>
            <p:cNvSpPr/>
            <p:nvPr/>
          </p:nvSpPr>
          <p:spPr>
            <a:xfrm>
              <a:off x="-9949025" y="3688650"/>
              <a:ext cx="335550" cy="279675"/>
            </a:xfrm>
            <a:custGeom>
              <a:rect b="b" l="l" r="r" t="t"/>
              <a:pathLst>
                <a:path extrusionOk="0" h="11187" w="13422">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78"/>
            <p:cNvSpPr/>
            <p:nvPr/>
          </p:nvSpPr>
          <p:spPr>
            <a:xfrm>
              <a:off x="-9947450" y="3657100"/>
              <a:ext cx="106350" cy="50650"/>
            </a:xfrm>
            <a:custGeom>
              <a:rect b="b" l="l" r="r" t="t"/>
              <a:pathLst>
                <a:path extrusionOk="0" h="2026" w="4254">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54" name="Google Shape;7554;p78"/>
          <p:cNvGrpSpPr/>
          <p:nvPr/>
        </p:nvGrpSpPr>
        <p:grpSpPr>
          <a:xfrm>
            <a:off x="7950093" y="2738451"/>
            <a:ext cx="360175" cy="358423"/>
            <a:chOff x="-9961625" y="4048175"/>
            <a:chExt cx="357600" cy="355825"/>
          </a:xfrm>
        </p:grpSpPr>
        <p:sp>
          <p:nvSpPr>
            <p:cNvPr id="7555" name="Google Shape;7555;p78"/>
            <p:cNvSpPr/>
            <p:nvPr/>
          </p:nvSpPr>
          <p:spPr>
            <a:xfrm>
              <a:off x="-9958475" y="4048175"/>
              <a:ext cx="64625" cy="62650"/>
            </a:xfrm>
            <a:custGeom>
              <a:rect b="b" l="l" r="r" t="t"/>
              <a:pathLst>
                <a:path extrusionOk="0" h="2506" w="2585">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78"/>
            <p:cNvSpPr/>
            <p:nvPr/>
          </p:nvSpPr>
          <p:spPr>
            <a:xfrm>
              <a:off x="-9873400" y="4048775"/>
              <a:ext cx="21275" cy="63025"/>
            </a:xfrm>
            <a:custGeom>
              <a:rect b="b" l="l" r="r" t="t"/>
              <a:pathLst>
                <a:path extrusionOk="0" h="2521" w="851">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78"/>
            <p:cNvSpPr/>
            <p:nvPr/>
          </p:nvSpPr>
          <p:spPr>
            <a:xfrm>
              <a:off x="-9957675" y="4133050"/>
              <a:ext cx="63025" cy="19700"/>
            </a:xfrm>
            <a:custGeom>
              <a:rect b="b" l="l" r="r" t="t"/>
              <a:pathLst>
                <a:path extrusionOk="0" h="788" w="2521">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78"/>
            <p:cNvSpPr/>
            <p:nvPr/>
          </p:nvSpPr>
          <p:spPr>
            <a:xfrm>
              <a:off x="-9961625" y="4132250"/>
              <a:ext cx="253650" cy="271750"/>
            </a:xfrm>
            <a:custGeom>
              <a:rect b="b" l="l" r="r" t="t"/>
              <a:pathLst>
                <a:path extrusionOk="0" h="10870" w="10146">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78"/>
            <p:cNvSpPr/>
            <p:nvPr/>
          </p:nvSpPr>
          <p:spPr>
            <a:xfrm>
              <a:off x="-9791500" y="4069250"/>
              <a:ext cx="31550" cy="66175"/>
            </a:xfrm>
            <a:custGeom>
              <a:rect b="b" l="l" r="r" t="t"/>
              <a:pathLst>
                <a:path extrusionOk="0" h="2647" w="1262">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78"/>
            <p:cNvSpPr/>
            <p:nvPr/>
          </p:nvSpPr>
          <p:spPr>
            <a:xfrm>
              <a:off x="-9740300" y="4049550"/>
              <a:ext cx="136275" cy="268600"/>
            </a:xfrm>
            <a:custGeom>
              <a:rect b="b" l="l" r="r" t="t"/>
              <a:pathLst>
                <a:path extrusionOk="0" h="10744" w="5451">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1" name="Google Shape;7561;p78"/>
          <p:cNvGrpSpPr/>
          <p:nvPr/>
        </p:nvGrpSpPr>
        <p:grpSpPr>
          <a:xfrm>
            <a:off x="6636814" y="3213963"/>
            <a:ext cx="364959" cy="357289"/>
            <a:chOff x="-8680950" y="3624225"/>
            <a:chExt cx="362350" cy="354700"/>
          </a:xfrm>
        </p:grpSpPr>
        <p:sp>
          <p:nvSpPr>
            <p:cNvPr id="7562" name="Google Shape;7562;p78"/>
            <p:cNvSpPr/>
            <p:nvPr/>
          </p:nvSpPr>
          <p:spPr>
            <a:xfrm>
              <a:off x="-8512400" y="3686450"/>
              <a:ext cx="130775" cy="129800"/>
            </a:xfrm>
            <a:custGeom>
              <a:rect b="b" l="l" r="r" t="t"/>
              <a:pathLst>
                <a:path extrusionOk="0" h="5192" w="5231">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78"/>
            <p:cNvSpPr/>
            <p:nvPr/>
          </p:nvSpPr>
          <p:spPr>
            <a:xfrm>
              <a:off x="-8395825" y="3624225"/>
              <a:ext cx="77225" cy="77225"/>
            </a:xfrm>
            <a:custGeom>
              <a:rect b="b" l="l" r="r" t="t"/>
              <a:pathLst>
                <a:path extrusionOk="0" h="3089" w="3089">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78"/>
            <p:cNvSpPr/>
            <p:nvPr/>
          </p:nvSpPr>
          <p:spPr>
            <a:xfrm>
              <a:off x="-8676125" y="3883875"/>
              <a:ext cx="98375" cy="92925"/>
            </a:xfrm>
            <a:custGeom>
              <a:rect b="b" l="l" r="r" t="t"/>
              <a:pathLst>
                <a:path extrusionOk="0" h="3717" w="3935">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78"/>
            <p:cNvSpPr/>
            <p:nvPr/>
          </p:nvSpPr>
          <p:spPr>
            <a:xfrm>
              <a:off x="-8680950" y="3708850"/>
              <a:ext cx="282800" cy="270075"/>
            </a:xfrm>
            <a:custGeom>
              <a:rect b="b" l="l" r="r" t="t"/>
              <a:pathLst>
                <a:path extrusionOk="0" h="10803" w="11312">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78"/>
            <p:cNvSpPr/>
            <p:nvPr/>
          </p:nvSpPr>
          <p:spPr>
            <a:xfrm>
              <a:off x="-8440725" y="3857375"/>
              <a:ext cx="117400" cy="86450"/>
            </a:xfrm>
            <a:custGeom>
              <a:rect b="b" l="l" r="r" t="t"/>
              <a:pathLst>
                <a:path extrusionOk="0" h="3458" w="4696">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78"/>
            <p:cNvSpPr/>
            <p:nvPr/>
          </p:nvSpPr>
          <p:spPr>
            <a:xfrm>
              <a:off x="-8638400" y="3630725"/>
              <a:ext cx="86650" cy="115625"/>
            </a:xfrm>
            <a:custGeom>
              <a:rect b="b" l="l" r="r" t="t"/>
              <a:pathLst>
                <a:path extrusionOk="0" h="4625" w="3466">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68" name="Google Shape;7568;p78"/>
          <p:cNvGrpSpPr/>
          <p:nvPr/>
        </p:nvGrpSpPr>
        <p:grpSpPr>
          <a:xfrm>
            <a:off x="5773058" y="1379624"/>
            <a:ext cx="313365" cy="355476"/>
            <a:chOff x="-13056975" y="3212300"/>
            <a:chExt cx="311125" cy="352900"/>
          </a:xfrm>
        </p:grpSpPr>
        <p:sp>
          <p:nvSpPr>
            <p:cNvPr id="7569" name="Google Shape;7569;p78"/>
            <p:cNvSpPr/>
            <p:nvPr/>
          </p:nvSpPr>
          <p:spPr>
            <a:xfrm>
              <a:off x="-12972700" y="3273750"/>
              <a:ext cx="144950" cy="229225"/>
            </a:xfrm>
            <a:custGeom>
              <a:rect b="b" l="l" r="r" t="t"/>
              <a:pathLst>
                <a:path extrusionOk="0" h="9169" w="5798">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78"/>
            <p:cNvSpPr/>
            <p:nvPr/>
          </p:nvSpPr>
          <p:spPr>
            <a:xfrm>
              <a:off x="-12808875" y="3212300"/>
              <a:ext cx="63025" cy="278075"/>
            </a:xfrm>
            <a:custGeom>
              <a:rect b="b" l="l" r="r" t="t"/>
              <a:pathLst>
                <a:path extrusionOk="0" h="11123" w="2521">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78"/>
            <p:cNvSpPr/>
            <p:nvPr/>
          </p:nvSpPr>
          <p:spPr>
            <a:xfrm>
              <a:off x="-13056975" y="3212300"/>
              <a:ext cx="63025" cy="278075"/>
            </a:xfrm>
            <a:custGeom>
              <a:rect b="b" l="l" r="r" t="t"/>
              <a:pathLst>
                <a:path extrusionOk="0" h="11123" w="2521">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78"/>
            <p:cNvSpPr/>
            <p:nvPr/>
          </p:nvSpPr>
          <p:spPr>
            <a:xfrm>
              <a:off x="-13020750" y="3483250"/>
              <a:ext cx="240250" cy="81950"/>
            </a:xfrm>
            <a:custGeom>
              <a:rect b="b" l="l" r="r" t="t"/>
              <a:pathLst>
                <a:path extrusionOk="0" h="3278" w="961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78"/>
          <p:cNvGrpSpPr/>
          <p:nvPr/>
        </p:nvGrpSpPr>
        <p:grpSpPr>
          <a:xfrm>
            <a:off x="5750446" y="1820418"/>
            <a:ext cx="358588" cy="355325"/>
            <a:chOff x="-13077450" y="3647075"/>
            <a:chExt cx="356025" cy="352750"/>
          </a:xfrm>
        </p:grpSpPr>
        <p:sp>
          <p:nvSpPr>
            <p:cNvPr id="7574" name="Google Shape;7574;p78"/>
            <p:cNvSpPr/>
            <p:nvPr/>
          </p:nvSpPr>
          <p:spPr>
            <a:xfrm>
              <a:off x="-13014450" y="3708500"/>
              <a:ext cx="104000" cy="145750"/>
            </a:xfrm>
            <a:custGeom>
              <a:rect b="b" l="l" r="r" t="t"/>
              <a:pathLst>
                <a:path extrusionOk="0" h="5830" w="416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78"/>
            <p:cNvSpPr/>
            <p:nvPr/>
          </p:nvSpPr>
          <p:spPr>
            <a:xfrm>
              <a:off x="-12890800" y="3708500"/>
              <a:ext cx="104775" cy="145750"/>
            </a:xfrm>
            <a:custGeom>
              <a:rect b="b" l="l" r="r" t="t"/>
              <a:pathLst>
                <a:path extrusionOk="0" h="5830" w="4191">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78"/>
            <p:cNvSpPr/>
            <p:nvPr/>
          </p:nvSpPr>
          <p:spPr>
            <a:xfrm>
              <a:off x="-13077450" y="3647075"/>
              <a:ext cx="356025" cy="352750"/>
            </a:xfrm>
            <a:custGeom>
              <a:rect b="b" l="l" r="r" t="t"/>
              <a:pathLst>
                <a:path extrusionOk="0" h="14110" w="14241">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7" name="Google Shape;7577;p78"/>
          <p:cNvGrpSpPr/>
          <p:nvPr/>
        </p:nvGrpSpPr>
        <p:grpSpPr>
          <a:xfrm>
            <a:off x="5761552" y="2264018"/>
            <a:ext cx="357002" cy="357037"/>
            <a:chOff x="-13079025" y="4079475"/>
            <a:chExt cx="354450" cy="354450"/>
          </a:xfrm>
        </p:grpSpPr>
        <p:sp>
          <p:nvSpPr>
            <p:cNvPr id="7578" name="Google Shape;7578;p78"/>
            <p:cNvSpPr/>
            <p:nvPr/>
          </p:nvSpPr>
          <p:spPr>
            <a:xfrm>
              <a:off x="-13004200" y="4079475"/>
              <a:ext cx="207150" cy="63050"/>
            </a:xfrm>
            <a:custGeom>
              <a:rect b="b" l="l" r="r" t="t"/>
              <a:pathLst>
                <a:path extrusionOk="0" h="2522" w="8286">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78"/>
            <p:cNvSpPr/>
            <p:nvPr/>
          </p:nvSpPr>
          <p:spPr>
            <a:xfrm>
              <a:off x="-13079025" y="4303175"/>
              <a:ext cx="354450" cy="130750"/>
            </a:xfrm>
            <a:custGeom>
              <a:rect b="b" l="l" r="r" t="t"/>
              <a:pathLst>
                <a:path extrusionOk="0" h="5230" w="14178">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78"/>
            <p:cNvSpPr/>
            <p:nvPr/>
          </p:nvSpPr>
          <p:spPr>
            <a:xfrm>
              <a:off x="-12986875" y="4313400"/>
              <a:ext cx="173300" cy="58300"/>
            </a:xfrm>
            <a:custGeom>
              <a:rect b="b" l="l" r="r" t="t"/>
              <a:pathLst>
                <a:path extrusionOk="0" h="2332" w="6932">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78"/>
            <p:cNvSpPr/>
            <p:nvPr/>
          </p:nvSpPr>
          <p:spPr>
            <a:xfrm>
              <a:off x="-13004200" y="4143275"/>
              <a:ext cx="206375" cy="166225"/>
            </a:xfrm>
            <a:custGeom>
              <a:rect b="b" l="l" r="r" t="t"/>
              <a:pathLst>
                <a:path extrusionOk="0" h="6649" w="8255">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82" name="Google Shape;7582;p78"/>
          <p:cNvGrpSpPr/>
          <p:nvPr/>
        </p:nvGrpSpPr>
        <p:grpSpPr>
          <a:xfrm>
            <a:off x="7534619" y="1380027"/>
            <a:ext cx="356221" cy="354670"/>
            <a:chOff x="-11292700" y="3213875"/>
            <a:chExt cx="353675" cy="352100"/>
          </a:xfrm>
        </p:grpSpPr>
        <p:sp>
          <p:nvSpPr>
            <p:cNvPr id="7583" name="Google Shape;7583;p78"/>
            <p:cNvSpPr/>
            <p:nvPr/>
          </p:nvSpPr>
          <p:spPr>
            <a:xfrm>
              <a:off x="-11178500" y="3213875"/>
              <a:ext cx="124475" cy="124475"/>
            </a:xfrm>
            <a:custGeom>
              <a:rect b="b" l="l" r="r" t="t"/>
              <a:pathLst>
                <a:path extrusionOk="0" h="4979" w="4979">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78"/>
            <p:cNvSpPr/>
            <p:nvPr/>
          </p:nvSpPr>
          <p:spPr>
            <a:xfrm>
              <a:off x="-11292700" y="3255625"/>
              <a:ext cx="117375" cy="124475"/>
            </a:xfrm>
            <a:custGeom>
              <a:rect b="b" l="l" r="r" t="t"/>
              <a:pathLst>
                <a:path extrusionOk="0" h="4979" w="4695">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78"/>
            <p:cNvSpPr/>
            <p:nvPr/>
          </p:nvSpPr>
          <p:spPr>
            <a:xfrm>
              <a:off x="-11056425" y="3254850"/>
              <a:ext cx="117400" cy="125250"/>
            </a:xfrm>
            <a:custGeom>
              <a:rect b="b" l="l" r="r" t="t"/>
              <a:pathLst>
                <a:path extrusionOk="0" h="5010" w="4696">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78"/>
            <p:cNvSpPr/>
            <p:nvPr/>
          </p:nvSpPr>
          <p:spPr>
            <a:xfrm>
              <a:off x="-11209225" y="3503725"/>
              <a:ext cx="188275" cy="62250"/>
            </a:xfrm>
            <a:custGeom>
              <a:rect b="b" l="l" r="r" t="t"/>
              <a:pathLst>
                <a:path extrusionOk="0" h="2490" w="7531">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78"/>
            <p:cNvSpPr/>
            <p:nvPr/>
          </p:nvSpPr>
          <p:spPr>
            <a:xfrm>
              <a:off x="-11167475" y="3462775"/>
              <a:ext cx="103200" cy="20500"/>
            </a:xfrm>
            <a:custGeom>
              <a:rect b="b" l="l" r="r" t="t"/>
              <a:pathLst>
                <a:path extrusionOk="0" h="820" w="4128">
                  <a:moveTo>
                    <a:pt x="1" y="0"/>
                  </a:moveTo>
                  <a:lnTo>
                    <a:pt x="1" y="820"/>
                  </a:lnTo>
                  <a:lnTo>
                    <a:pt x="4128" y="820"/>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78"/>
            <p:cNvSpPr/>
            <p:nvPr/>
          </p:nvSpPr>
          <p:spPr>
            <a:xfrm>
              <a:off x="-11213150" y="3344625"/>
              <a:ext cx="141000" cy="97700"/>
            </a:xfrm>
            <a:custGeom>
              <a:rect b="b" l="l" r="r" t="t"/>
              <a:pathLst>
                <a:path extrusionOk="0" h="3908" w="564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78"/>
            <p:cNvSpPr/>
            <p:nvPr/>
          </p:nvSpPr>
          <p:spPr>
            <a:xfrm>
              <a:off x="-11080825" y="3379275"/>
              <a:ext cx="59100" cy="61475"/>
            </a:xfrm>
            <a:custGeom>
              <a:rect b="b" l="l" r="r" t="t"/>
              <a:pathLst>
                <a:path extrusionOk="0" h="2459" w="2364">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0" name="Google Shape;7590;p78"/>
          <p:cNvGrpSpPr/>
          <p:nvPr/>
        </p:nvGrpSpPr>
        <p:grpSpPr>
          <a:xfrm>
            <a:off x="7528677" y="1819965"/>
            <a:ext cx="368106" cy="356232"/>
            <a:chOff x="-11299000" y="3647875"/>
            <a:chExt cx="365475" cy="353650"/>
          </a:xfrm>
        </p:grpSpPr>
        <p:sp>
          <p:nvSpPr>
            <p:cNvPr id="7591" name="Google Shape;7591;p78"/>
            <p:cNvSpPr/>
            <p:nvPr/>
          </p:nvSpPr>
          <p:spPr>
            <a:xfrm>
              <a:off x="-11299000" y="3734700"/>
              <a:ext cx="142575" cy="134325"/>
            </a:xfrm>
            <a:custGeom>
              <a:rect b="b" l="l" r="r" t="t"/>
              <a:pathLst>
                <a:path extrusionOk="0" h="5373" w="5703">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78"/>
            <p:cNvSpPr/>
            <p:nvPr/>
          </p:nvSpPr>
          <p:spPr>
            <a:xfrm>
              <a:off x="-11076100" y="3734700"/>
              <a:ext cx="142575" cy="134325"/>
            </a:xfrm>
            <a:custGeom>
              <a:rect b="b" l="l" r="r" t="t"/>
              <a:pathLst>
                <a:path extrusionOk="0" h="5373" w="5703">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78"/>
            <p:cNvSpPr/>
            <p:nvPr/>
          </p:nvSpPr>
          <p:spPr>
            <a:xfrm>
              <a:off x="-11254900" y="3917225"/>
              <a:ext cx="124475" cy="84300"/>
            </a:xfrm>
            <a:custGeom>
              <a:rect b="b" l="l" r="r" t="t"/>
              <a:pathLst>
                <a:path extrusionOk="0" h="3372" w="4979">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78"/>
            <p:cNvSpPr/>
            <p:nvPr/>
          </p:nvSpPr>
          <p:spPr>
            <a:xfrm>
              <a:off x="-11099725" y="3838475"/>
              <a:ext cx="55150" cy="50425"/>
            </a:xfrm>
            <a:custGeom>
              <a:rect b="b" l="l" r="r" t="t"/>
              <a:pathLst>
                <a:path extrusionOk="0" h="2017" w="2206">
                  <a:moveTo>
                    <a:pt x="1197" y="0"/>
                  </a:moveTo>
                  <a:lnTo>
                    <a:pt x="0" y="914"/>
                  </a:lnTo>
                  <a:lnTo>
                    <a:pt x="1323" y="2017"/>
                  </a:lnTo>
                  <a:lnTo>
                    <a:pt x="2205" y="1040"/>
                  </a:lnTo>
                  <a:lnTo>
                    <a:pt x="11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78"/>
            <p:cNvSpPr/>
            <p:nvPr/>
          </p:nvSpPr>
          <p:spPr>
            <a:xfrm>
              <a:off x="-11187950" y="3836900"/>
              <a:ext cx="210325" cy="162275"/>
            </a:xfrm>
            <a:custGeom>
              <a:rect b="b" l="l" r="r" t="t"/>
              <a:pathLst>
                <a:path extrusionOk="0" h="6491" w="8413">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78"/>
            <p:cNvSpPr/>
            <p:nvPr/>
          </p:nvSpPr>
          <p:spPr>
            <a:xfrm>
              <a:off x="-11292700" y="3647875"/>
              <a:ext cx="353675" cy="87450"/>
            </a:xfrm>
            <a:custGeom>
              <a:rect b="b" l="l" r="r" t="t"/>
              <a:pathLst>
                <a:path extrusionOk="0" h="3498" w="14147">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97" name="Google Shape;7597;p78"/>
          <p:cNvGrpSpPr/>
          <p:nvPr/>
        </p:nvGrpSpPr>
        <p:grpSpPr>
          <a:xfrm>
            <a:off x="7544139" y="2275916"/>
            <a:ext cx="357808" cy="333240"/>
            <a:chOff x="-11295075" y="4092875"/>
            <a:chExt cx="355250" cy="330825"/>
          </a:xfrm>
        </p:grpSpPr>
        <p:sp>
          <p:nvSpPr>
            <p:cNvPr id="7598" name="Google Shape;7598;p78"/>
            <p:cNvSpPr/>
            <p:nvPr/>
          </p:nvSpPr>
          <p:spPr>
            <a:xfrm>
              <a:off x="-11084775" y="4196825"/>
              <a:ext cx="61475" cy="61475"/>
            </a:xfrm>
            <a:custGeom>
              <a:rect b="b" l="l" r="r" t="t"/>
              <a:pathLst>
                <a:path extrusionOk="0" h="2459" w="2459">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78"/>
            <p:cNvSpPr/>
            <p:nvPr/>
          </p:nvSpPr>
          <p:spPr>
            <a:xfrm>
              <a:off x="-11080050" y="4092875"/>
              <a:ext cx="140225" cy="269375"/>
            </a:xfrm>
            <a:custGeom>
              <a:rect b="b" l="l" r="r" t="t"/>
              <a:pathLst>
                <a:path extrusionOk="0" h="10775" w="5609">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78"/>
            <p:cNvSpPr/>
            <p:nvPr/>
          </p:nvSpPr>
          <p:spPr>
            <a:xfrm>
              <a:off x="-11230475" y="4320500"/>
              <a:ext cx="103975" cy="103200"/>
            </a:xfrm>
            <a:custGeom>
              <a:rect b="b" l="l" r="r" t="t"/>
              <a:pathLst>
                <a:path extrusionOk="0" h="4128" w="4159">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78"/>
            <p:cNvSpPr/>
            <p:nvPr/>
          </p:nvSpPr>
          <p:spPr>
            <a:xfrm>
              <a:off x="-11210000" y="4113350"/>
              <a:ext cx="137850" cy="226075"/>
            </a:xfrm>
            <a:custGeom>
              <a:rect b="b" l="l" r="r" t="t"/>
              <a:pathLst>
                <a:path extrusionOk="0" h="9043" w="5514">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78"/>
            <p:cNvSpPr/>
            <p:nvPr/>
          </p:nvSpPr>
          <p:spPr>
            <a:xfrm>
              <a:off x="-11295075" y="4153525"/>
              <a:ext cx="89825" cy="145725"/>
            </a:xfrm>
            <a:custGeom>
              <a:rect b="b" l="l" r="r" t="t"/>
              <a:pathLst>
                <a:path extrusionOk="0" h="5829" w="3593">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03" name="Google Shape;7603;p78"/>
          <p:cNvGrpSpPr/>
          <p:nvPr/>
        </p:nvGrpSpPr>
        <p:grpSpPr>
          <a:xfrm>
            <a:off x="5769739" y="2738964"/>
            <a:ext cx="312585" cy="355451"/>
            <a:chOff x="-9500075" y="3180800"/>
            <a:chExt cx="310350" cy="352875"/>
          </a:xfrm>
        </p:grpSpPr>
        <p:sp>
          <p:nvSpPr>
            <p:cNvPr id="7604" name="Google Shape;7604;p78"/>
            <p:cNvSpPr/>
            <p:nvPr/>
          </p:nvSpPr>
          <p:spPr>
            <a:xfrm>
              <a:off x="-9429175" y="3332825"/>
              <a:ext cx="82725" cy="55150"/>
            </a:xfrm>
            <a:custGeom>
              <a:rect b="b" l="l" r="r" t="t"/>
              <a:pathLst>
                <a:path extrusionOk="0" h="2206" w="3309">
                  <a:moveTo>
                    <a:pt x="1670" y="0"/>
                  </a:moveTo>
                  <a:lnTo>
                    <a:pt x="0" y="2205"/>
                  </a:lnTo>
                  <a:lnTo>
                    <a:pt x="3308" y="2205"/>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78"/>
            <p:cNvSpPr/>
            <p:nvPr/>
          </p:nvSpPr>
          <p:spPr>
            <a:xfrm>
              <a:off x="-9335450" y="3274525"/>
              <a:ext cx="19700" cy="19725"/>
            </a:xfrm>
            <a:custGeom>
              <a:rect b="b" l="l" r="r" t="t"/>
              <a:pathLst>
                <a:path extrusionOk="0" h="789" w="788">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78"/>
            <p:cNvSpPr/>
            <p:nvPr/>
          </p:nvSpPr>
          <p:spPr>
            <a:xfrm>
              <a:off x="-9330725" y="3351725"/>
              <a:ext cx="62250" cy="36250"/>
            </a:xfrm>
            <a:custGeom>
              <a:rect b="b" l="l" r="r" t="t"/>
              <a:pathLst>
                <a:path extrusionOk="0" h="1450" w="2490">
                  <a:moveTo>
                    <a:pt x="1040" y="0"/>
                  </a:moveTo>
                  <a:lnTo>
                    <a:pt x="0" y="977"/>
                  </a:lnTo>
                  <a:lnTo>
                    <a:pt x="410" y="1449"/>
                  </a:lnTo>
                  <a:lnTo>
                    <a:pt x="2489" y="1449"/>
                  </a:lnTo>
                  <a:lnTo>
                    <a:pt x="10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78"/>
            <p:cNvSpPr/>
            <p:nvPr/>
          </p:nvSpPr>
          <p:spPr>
            <a:xfrm>
              <a:off x="-9440200" y="3220975"/>
              <a:ext cx="186675" cy="152025"/>
            </a:xfrm>
            <a:custGeom>
              <a:rect b="b" l="l" r="r" t="t"/>
              <a:pathLst>
                <a:path extrusionOk="0" h="6081" w="7467">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78"/>
            <p:cNvSpPr/>
            <p:nvPr/>
          </p:nvSpPr>
          <p:spPr>
            <a:xfrm>
              <a:off x="-9500075" y="3222550"/>
              <a:ext cx="310350" cy="228425"/>
            </a:xfrm>
            <a:custGeom>
              <a:rect b="b" l="l" r="r" t="t"/>
              <a:pathLst>
                <a:path extrusionOk="0" h="9137" w="12414">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78"/>
            <p:cNvSpPr/>
            <p:nvPr/>
          </p:nvSpPr>
          <p:spPr>
            <a:xfrm>
              <a:off x="-9398475" y="3180800"/>
              <a:ext cx="103200" cy="21300"/>
            </a:xfrm>
            <a:custGeom>
              <a:rect b="b" l="l" r="r" t="t"/>
              <a:pathLst>
                <a:path extrusionOk="0" h="852" w="4128">
                  <a:moveTo>
                    <a:pt x="820" y="1"/>
                  </a:moveTo>
                  <a:cubicBezTo>
                    <a:pt x="347" y="1"/>
                    <a:pt x="1" y="379"/>
                    <a:pt x="1" y="851"/>
                  </a:cubicBezTo>
                  <a:lnTo>
                    <a:pt x="4128" y="851"/>
                  </a:lnTo>
                  <a:cubicBezTo>
                    <a:pt x="4128" y="379"/>
                    <a:pt x="3781"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78"/>
            <p:cNvSpPr/>
            <p:nvPr/>
          </p:nvSpPr>
          <p:spPr>
            <a:xfrm>
              <a:off x="-9460700" y="3471450"/>
              <a:ext cx="41775" cy="62225"/>
            </a:xfrm>
            <a:custGeom>
              <a:rect b="b" l="l" r="r" t="t"/>
              <a:pathLst>
                <a:path extrusionOk="0" h="2489" w="1671">
                  <a:moveTo>
                    <a:pt x="1" y="0"/>
                  </a:moveTo>
                  <a:lnTo>
                    <a:pt x="1" y="1670"/>
                  </a:lnTo>
                  <a:cubicBezTo>
                    <a:pt x="1" y="2142"/>
                    <a:pt x="347" y="2489"/>
                    <a:pt x="820" y="2489"/>
                  </a:cubicBezTo>
                  <a:cubicBezTo>
                    <a:pt x="1293" y="2489"/>
                    <a:pt x="1671" y="2142"/>
                    <a:pt x="1671" y="1670"/>
                  </a:cubicBezTo>
                  <a:lnTo>
                    <a:pt x="167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78"/>
            <p:cNvSpPr/>
            <p:nvPr/>
          </p:nvSpPr>
          <p:spPr>
            <a:xfrm>
              <a:off x="-9274800" y="3471450"/>
              <a:ext cx="41750" cy="62225"/>
            </a:xfrm>
            <a:custGeom>
              <a:rect b="b" l="l" r="r" t="t"/>
              <a:pathLst>
                <a:path extrusionOk="0" h="2489" w="1670">
                  <a:moveTo>
                    <a:pt x="0" y="0"/>
                  </a:moveTo>
                  <a:lnTo>
                    <a:pt x="0" y="1670"/>
                  </a:lnTo>
                  <a:cubicBezTo>
                    <a:pt x="0" y="2142"/>
                    <a:pt x="378" y="2489"/>
                    <a:pt x="851" y="2489"/>
                  </a:cubicBezTo>
                  <a:cubicBezTo>
                    <a:pt x="1323" y="2489"/>
                    <a:pt x="1670" y="2142"/>
                    <a:pt x="1670" y="1670"/>
                  </a:cubicBez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78"/>
            <p:cNvSpPr/>
            <p:nvPr/>
          </p:nvSpPr>
          <p:spPr>
            <a:xfrm>
              <a:off x="-9398475" y="3471450"/>
              <a:ext cx="103200" cy="20500"/>
            </a:xfrm>
            <a:custGeom>
              <a:rect b="b" l="l" r="r" t="t"/>
              <a:pathLst>
                <a:path extrusionOk="0" h="820" w="4128">
                  <a:moveTo>
                    <a:pt x="1" y="0"/>
                  </a:moveTo>
                  <a:lnTo>
                    <a:pt x="1" y="819"/>
                  </a:lnTo>
                  <a:lnTo>
                    <a:pt x="4128" y="819"/>
                  </a:lnTo>
                  <a:lnTo>
                    <a:pt x="412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13" name="Google Shape;7613;p78"/>
          <p:cNvGrpSpPr/>
          <p:nvPr/>
        </p:nvGrpSpPr>
        <p:grpSpPr>
          <a:xfrm>
            <a:off x="5747530" y="3214479"/>
            <a:ext cx="356221" cy="356257"/>
            <a:chOff x="-9523700" y="3614000"/>
            <a:chExt cx="353675" cy="353675"/>
          </a:xfrm>
        </p:grpSpPr>
        <p:sp>
          <p:nvSpPr>
            <p:cNvPr id="7614" name="Google Shape;7614;p78"/>
            <p:cNvSpPr/>
            <p:nvPr/>
          </p:nvSpPr>
          <p:spPr>
            <a:xfrm>
              <a:off x="-95237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78"/>
            <p:cNvSpPr/>
            <p:nvPr/>
          </p:nvSpPr>
          <p:spPr>
            <a:xfrm>
              <a:off x="-9515825" y="3656525"/>
              <a:ext cx="116600" cy="195350"/>
            </a:xfrm>
            <a:custGeom>
              <a:rect b="b" l="l" r="r" t="t"/>
              <a:pathLst>
                <a:path extrusionOk="0" h="7814" w="4664">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78"/>
            <p:cNvSpPr/>
            <p:nvPr/>
          </p:nvSpPr>
          <p:spPr>
            <a:xfrm>
              <a:off x="-9481175" y="3614000"/>
              <a:ext cx="80375" cy="37050"/>
            </a:xfrm>
            <a:custGeom>
              <a:rect b="b" l="l" r="r" t="t"/>
              <a:pathLst>
                <a:path extrusionOk="0" h="1482" w="3215">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78"/>
            <p:cNvSpPr/>
            <p:nvPr/>
          </p:nvSpPr>
          <p:spPr>
            <a:xfrm>
              <a:off x="-9294500" y="3843975"/>
              <a:ext cx="124475" cy="123700"/>
            </a:xfrm>
            <a:custGeom>
              <a:rect b="b" l="l" r="r" t="t"/>
              <a:pathLst>
                <a:path extrusionOk="0" h="4948" w="4979">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78"/>
            <p:cNvSpPr/>
            <p:nvPr/>
          </p:nvSpPr>
          <p:spPr>
            <a:xfrm>
              <a:off x="-9294500" y="3656525"/>
              <a:ext cx="116600" cy="195350"/>
            </a:xfrm>
            <a:custGeom>
              <a:rect b="b" l="l" r="r" t="t"/>
              <a:pathLst>
                <a:path extrusionOk="0" h="7814" w="4664">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78"/>
            <p:cNvSpPr/>
            <p:nvPr/>
          </p:nvSpPr>
          <p:spPr>
            <a:xfrm>
              <a:off x="-9294500" y="3615575"/>
              <a:ext cx="81150" cy="36250"/>
            </a:xfrm>
            <a:custGeom>
              <a:rect b="b" l="l" r="r" t="t"/>
              <a:pathLst>
                <a:path extrusionOk="0" h="1450" w="3246">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78"/>
            <p:cNvSpPr/>
            <p:nvPr/>
          </p:nvSpPr>
          <p:spPr>
            <a:xfrm>
              <a:off x="-9378775" y="3822725"/>
              <a:ext cx="63025" cy="41750"/>
            </a:xfrm>
            <a:custGeom>
              <a:rect b="b" l="l" r="r" t="t"/>
              <a:pathLst>
                <a:path extrusionOk="0" h="1670" w="2521">
                  <a:moveTo>
                    <a:pt x="0" y="0"/>
                  </a:moveTo>
                  <a:lnTo>
                    <a:pt x="0" y="1670"/>
                  </a:lnTo>
                  <a:lnTo>
                    <a:pt x="2521" y="1670"/>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78"/>
            <p:cNvSpPr/>
            <p:nvPr/>
          </p:nvSpPr>
          <p:spPr>
            <a:xfrm>
              <a:off x="-9336250" y="3739225"/>
              <a:ext cx="21300" cy="63050"/>
            </a:xfrm>
            <a:custGeom>
              <a:rect b="b" l="l" r="r" t="t"/>
              <a:pathLst>
                <a:path extrusionOk="0" h="2522" w="852">
                  <a:moveTo>
                    <a:pt x="1" y="1"/>
                  </a:moveTo>
                  <a:lnTo>
                    <a:pt x="1" y="2521"/>
                  </a:lnTo>
                  <a:lnTo>
                    <a:pt x="851" y="2521"/>
                  </a:lnTo>
                  <a:lnTo>
                    <a:pt x="8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78"/>
            <p:cNvSpPr/>
            <p:nvPr/>
          </p:nvSpPr>
          <p:spPr>
            <a:xfrm>
              <a:off x="-9378775" y="3739225"/>
              <a:ext cx="20500" cy="63050"/>
            </a:xfrm>
            <a:custGeom>
              <a:rect b="b" l="l" r="r" t="t"/>
              <a:pathLst>
                <a:path extrusionOk="0" h="2522" w="820">
                  <a:moveTo>
                    <a:pt x="0" y="1"/>
                  </a:moveTo>
                  <a:lnTo>
                    <a:pt x="0" y="2521"/>
                  </a:lnTo>
                  <a:lnTo>
                    <a:pt x="820" y="2521"/>
                  </a:lnTo>
                  <a:lnTo>
                    <a:pt x="8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23" name="Google Shape;7623;p78"/>
          <p:cNvGrpSpPr/>
          <p:nvPr/>
        </p:nvGrpSpPr>
        <p:grpSpPr>
          <a:xfrm>
            <a:off x="7532481" y="3237121"/>
            <a:ext cx="356221" cy="354670"/>
            <a:chOff x="-9523700" y="4049550"/>
            <a:chExt cx="353675" cy="352100"/>
          </a:xfrm>
        </p:grpSpPr>
        <p:sp>
          <p:nvSpPr>
            <p:cNvPr id="7624" name="Google Shape;7624;p78"/>
            <p:cNvSpPr/>
            <p:nvPr/>
          </p:nvSpPr>
          <p:spPr>
            <a:xfrm>
              <a:off x="-9523700" y="4049550"/>
              <a:ext cx="82725" cy="82725"/>
            </a:xfrm>
            <a:custGeom>
              <a:rect b="b" l="l" r="r" t="t"/>
              <a:pathLst>
                <a:path extrusionOk="0" h="3309" w="3309">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78"/>
            <p:cNvSpPr/>
            <p:nvPr/>
          </p:nvSpPr>
          <p:spPr>
            <a:xfrm>
              <a:off x="-9523700" y="4148800"/>
              <a:ext cx="82725" cy="252850"/>
            </a:xfrm>
            <a:custGeom>
              <a:rect b="b" l="l" r="r" t="t"/>
              <a:pathLst>
                <a:path extrusionOk="0" h="10114" w="3309">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78"/>
            <p:cNvSpPr/>
            <p:nvPr/>
          </p:nvSpPr>
          <p:spPr>
            <a:xfrm>
              <a:off x="-9252750" y="4049550"/>
              <a:ext cx="82725" cy="82725"/>
            </a:xfrm>
            <a:custGeom>
              <a:rect b="b" l="l" r="r" t="t"/>
              <a:pathLst>
                <a:path extrusionOk="0" h="3309" w="3309">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78"/>
            <p:cNvSpPr/>
            <p:nvPr/>
          </p:nvSpPr>
          <p:spPr>
            <a:xfrm>
              <a:off x="-9252750" y="4148800"/>
              <a:ext cx="82725" cy="252850"/>
            </a:xfrm>
            <a:custGeom>
              <a:rect b="b" l="l" r="r" t="t"/>
              <a:pathLst>
                <a:path extrusionOk="0" h="10114" w="3309">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78"/>
            <p:cNvSpPr/>
            <p:nvPr/>
          </p:nvSpPr>
          <p:spPr>
            <a:xfrm>
              <a:off x="-9440200" y="4214950"/>
              <a:ext cx="187475" cy="167000"/>
            </a:xfrm>
            <a:custGeom>
              <a:rect b="b" l="l" r="r" t="t"/>
              <a:pathLst>
                <a:path extrusionOk="0" h="6680" w="7499">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78"/>
            <p:cNvSpPr/>
            <p:nvPr/>
          </p:nvSpPr>
          <p:spPr>
            <a:xfrm>
              <a:off x="-9393750" y="4214950"/>
              <a:ext cx="93750" cy="104000"/>
            </a:xfrm>
            <a:custGeom>
              <a:rect b="b" l="l" r="r" t="t"/>
              <a:pathLst>
                <a:path extrusionOk="0" h="4160" w="3750">
                  <a:moveTo>
                    <a:pt x="1828" y="1"/>
                  </a:moveTo>
                  <a:lnTo>
                    <a:pt x="1" y="4159"/>
                  </a:lnTo>
                  <a:lnTo>
                    <a:pt x="3750" y="4159"/>
                  </a:lnTo>
                  <a:lnTo>
                    <a:pt x="19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78"/>
            <p:cNvSpPr/>
            <p:nvPr/>
          </p:nvSpPr>
          <p:spPr>
            <a:xfrm>
              <a:off x="-9440200" y="4140125"/>
              <a:ext cx="187475" cy="32325"/>
            </a:xfrm>
            <a:custGeom>
              <a:rect b="b" l="l" r="r" t="t"/>
              <a:pathLst>
                <a:path extrusionOk="0" h="1293" w="7499">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1" name="Google Shape;7631;p78"/>
          <p:cNvGrpSpPr/>
          <p:nvPr/>
        </p:nvGrpSpPr>
        <p:grpSpPr>
          <a:xfrm>
            <a:off x="7088596" y="3237094"/>
            <a:ext cx="357002" cy="311029"/>
            <a:chOff x="-8209150" y="3659675"/>
            <a:chExt cx="354450" cy="308775"/>
          </a:xfrm>
        </p:grpSpPr>
        <p:sp>
          <p:nvSpPr>
            <p:cNvPr id="7632" name="Google Shape;7632;p78"/>
            <p:cNvSpPr/>
            <p:nvPr/>
          </p:nvSpPr>
          <p:spPr>
            <a:xfrm>
              <a:off x="-8209150" y="3907775"/>
              <a:ext cx="353675" cy="60675"/>
            </a:xfrm>
            <a:custGeom>
              <a:rect b="b" l="l" r="r" t="t"/>
              <a:pathLst>
                <a:path extrusionOk="0" h="2427" w="14147">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78"/>
            <p:cNvSpPr/>
            <p:nvPr/>
          </p:nvSpPr>
          <p:spPr>
            <a:xfrm>
              <a:off x="-8188675" y="3825075"/>
              <a:ext cx="311125" cy="63050"/>
            </a:xfrm>
            <a:custGeom>
              <a:rect b="b" l="l" r="r" t="t"/>
              <a:pathLst>
                <a:path extrusionOk="0" h="2522" w="12445">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78"/>
            <p:cNvSpPr/>
            <p:nvPr/>
          </p:nvSpPr>
          <p:spPr>
            <a:xfrm>
              <a:off x="-7913800" y="3743175"/>
              <a:ext cx="59100" cy="62250"/>
            </a:xfrm>
            <a:custGeom>
              <a:rect b="b" l="l" r="r" t="t"/>
              <a:pathLst>
                <a:path extrusionOk="0" h="2490" w="2364">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78"/>
            <p:cNvSpPr/>
            <p:nvPr/>
          </p:nvSpPr>
          <p:spPr>
            <a:xfrm>
              <a:off x="-8105975" y="3659675"/>
              <a:ext cx="185125" cy="145750"/>
            </a:xfrm>
            <a:custGeom>
              <a:rect b="b" l="l" r="r" t="t"/>
              <a:pathLst>
                <a:path extrusionOk="0" h="5830" w="7405">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78"/>
            <p:cNvSpPr/>
            <p:nvPr/>
          </p:nvSpPr>
          <p:spPr>
            <a:xfrm>
              <a:off x="-8168975" y="3700625"/>
              <a:ext cx="91375" cy="104000"/>
            </a:xfrm>
            <a:custGeom>
              <a:rect b="b" l="l" r="r" t="t"/>
              <a:pathLst>
                <a:path extrusionOk="0" h="4160" w="3655">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78"/>
            <p:cNvSpPr/>
            <p:nvPr/>
          </p:nvSpPr>
          <p:spPr>
            <a:xfrm>
              <a:off x="-8209150" y="3742375"/>
              <a:ext cx="50425" cy="61475"/>
            </a:xfrm>
            <a:custGeom>
              <a:rect b="b" l="l" r="r" t="t"/>
              <a:pathLst>
                <a:path extrusionOk="0" h="2459" w="2017">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8" name="Google Shape;7638;p78"/>
          <p:cNvGrpSpPr/>
          <p:nvPr/>
        </p:nvGrpSpPr>
        <p:grpSpPr>
          <a:xfrm>
            <a:off x="6202157" y="2266007"/>
            <a:ext cx="356221" cy="353059"/>
            <a:chOff x="-12643475" y="4081850"/>
            <a:chExt cx="353675" cy="350500"/>
          </a:xfrm>
        </p:grpSpPr>
        <p:sp>
          <p:nvSpPr>
            <p:cNvPr id="7639" name="Google Shape;7639;p78"/>
            <p:cNvSpPr/>
            <p:nvPr/>
          </p:nvSpPr>
          <p:spPr>
            <a:xfrm>
              <a:off x="-12552125" y="4262400"/>
              <a:ext cx="22875" cy="20125"/>
            </a:xfrm>
            <a:custGeom>
              <a:rect b="b" l="l" r="r" t="t"/>
              <a:pathLst>
                <a:path extrusionOk="0" h="805" w="915">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78"/>
            <p:cNvSpPr/>
            <p:nvPr/>
          </p:nvSpPr>
          <p:spPr>
            <a:xfrm>
              <a:off x="-12480450" y="4241725"/>
              <a:ext cx="69350" cy="47275"/>
            </a:xfrm>
            <a:custGeom>
              <a:rect b="b" l="l" r="r" t="t"/>
              <a:pathLst>
                <a:path extrusionOk="0" h="1891" w="2774">
                  <a:moveTo>
                    <a:pt x="568" y="1"/>
                  </a:moveTo>
                  <a:lnTo>
                    <a:pt x="1" y="568"/>
                  </a:lnTo>
                  <a:lnTo>
                    <a:pt x="2206" y="1891"/>
                  </a:lnTo>
                  <a:lnTo>
                    <a:pt x="2773" y="1324"/>
                  </a:lnTo>
                  <a:lnTo>
                    <a:pt x="5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78"/>
            <p:cNvSpPr/>
            <p:nvPr/>
          </p:nvSpPr>
          <p:spPr>
            <a:xfrm>
              <a:off x="-12643475" y="4081850"/>
              <a:ext cx="353675" cy="350500"/>
            </a:xfrm>
            <a:custGeom>
              <a:rect b="b" l="l" r="r" t="t"/>
              <a:pathLst>
                <a:path extrusionOk="0" h="14020" w="14147">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78"/>
            <p:cNvSpPr/>
            <p:nvPr/>
          </p:nvSpPr>
          <p:spPr>
            <a:xfrm>
              <a:off x="-12493050" y="4319900"/>
              <a:ext cx="22875" cy="20900"/>
            </a:xfrm>
            <a:custGeom>
              <a:rect b="b" l="l" r="r" t="t"/>
              <a:pathLst>
                <a:path extrusionOk="0" h="836" w="915">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43" name="Google Shape;7643;p78"/>
          <p:cNvSpPr/>
          <p:nvPr/>
        </p:nvSpPr>
        <p:spPr>
          <a:xfrm>
            <a:off x="8015262" y="1820647"/>
            <a:ext cx="273732" cy="354519"/>
          </a:xfrm>
          <a:custGeom>
            <a:rect b="b" l="l" r="r" t="t"/>
            <a:pathLst>
              <a:path extrusionOk="0" h="14078" w="10871">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44" name="Google Shape;7644;p78"/>
          <p:cNvGrpSpPr/>
          <p:nvPr/>
        </p:nvGrpSpPr>
        <p:grpSpPr>
          <a:xfrm>
            <a:off x="7984757" y="2275916"/>
            <a:ext cx="356221" cy="333240"/>
            <a:chOff x="-10858725" y="4092875"/>
            <a:chExt cx="353675" cy="330825"/>
          </a:xfrm>
        </p:grpSpPr>
        <p:sp>
          <p:nvSpPr>
            <p:cNvPr id="7645" name="Google Shape;7645;p78"/>
            <p:cNvSpPr/>
            <p:nvPr/>
          </p:nvSpPr>
          <p:spPr>
            <a:xfrm>
              <a:off x="-10795700" y="42370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78"/>
            <p:cNvSpPr/>
            <p:nvPr/>
          </p:nvSpPr>
          <p:spPr>
            <a:xfrm>
              <a:off x="-10713000" y="4154300"/>
              <a:ext cx="41750" cy="41775"/>
            </a:xfrm>
            <a:custGeom>
              <a:rect b="b" l="l" r="r" t="t"/>
              <a:pathLst>
                <a:path extrusionOk="0" h="1671" w="167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78"/>
            <p:cNvSpPr/>
            <p:nvPr/>
          </p:nvSpPr>
          <p:spPr>
            <a:xfrm>
              <a:off x="-10713000" y="4320500"/>
              <a:ext cx="41750" cy="40975"/>
            </a:xfrm>
            <a:custGeom>
              <a:rect b="b" l="l" r="r" t="t"/>
              <a:pathLst>
                <a:path extrusionOk="0" h="1639" w="167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78"/>
            <p:cNvSpPr/>
            <p:nvPr/>
          </p:nvSpPr>
          <p:spPr>
            <a:xfrm>
              <a:off x="-10858725" y="4092875"/>
              <a:ext cx="331625" cy="330825"/>
            </a:xfrm>
            <a:custGeom>
              <a:rect b="b" l="l" r="r" t="t"/>
              <a:pathLst>
                <a:path extrusionOk="0" h="13233" w="13265">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78"/>
            <p:cNvSpPr/>
            <p:nvPr/>
          </p:nvSpPr>
          <p:spPr>
            <a:xfrm>
              <a:off x="-10630300" y="4237000"/>
              <a:ext cx="41750" cy="41775"/>
            </a:xfrm>
            <a:custGeom>
              <a:rect b="b" l="l" r="r" t="t"/>
              <a:pathLst>
                <a:path extrusionOk="0" h="1671" w="167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78"/>
            <p:cNvSpPr/>
            <p:nvPr/>
          </p:nvSpPr>
          <p:spPr>
            <a:xfrm>
              <a:off x="-10607475" y="4340975"/>
              <a:ext cx="102425" cy="82725"/>
            </a:xfrm>
            <a:custGeom>
              <a:rect b="b" l="l" r="r" t="t"/>
              <a:pathLst>
                <a:path extrusionOk="0" h="3309" w="4097">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1" name="Google Shape;7651;p78"/>
          <p:cNvGrpSpPr/>
          <p:nvPr/>
        </p:nvGrpSpPr>
        <p:grpSpPr>
          <a:xfrm>
            <a:off x="6243280" y="3214882"/>
            <a:ext cx="252278" cy="355451"/>
            <a:chOff x="-9039300" y="3614000"/>
            <a:chExt cx="250475" cy="352875"/>
          </a:xfrm>
        </p:grpSpPr>
        <p:sp>
          <p:nvSpPr>
            <p:cNvPr id="7652" name="Google Shape;7652;p78"/>
            <p:cNvSpPr/>
            <p:nvPr/>
          </p:nvSpPr>
          <p:spPr>
            <a:xfrm>
              <a:off x="-8944000" y="3614000"/>
              <a:ext cx="63025" cy="63025"/>
            </a:xfrm>
            <a:custGeom>
              <a:rect b="b" l="l" r="r" t="t"/>
              <a:pathLst>
                <a:path extrusionOk="0" h="2521" w="2521">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78"/>
            <p:cNvSpPr/>
            <p:nvPr/>
          </p:nvSpPr>
          <p:spPr>
            <a:xfrm>
              <a:off x="-9039300" y="3696700"/>
              <a:ext cx="250475" cy="270175"/>
            </a:xfrm>
            <a:custGeom>
              <a:rect b="b" l="l" r="r" t="t"/>
              <a:pathLst>
                <a:path extrusionOk="0" h="10807" w="10019">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54" name="Google Shape;7654;p78"/>
          <p:cNvGrpSpPr/>
          <p:nvPr/>
        </p:nvGrpSpPr>
        <p:grpSpPr>
          <a:xfrm>
            <a:off x="7975246" y="3237121"/>
            <a:ext cx="354635" cy="354670"/>
            <a:chOff x="-9088150" y="4049550"/>
            <a:chExt cx="352100" cy="352100"/>
          </a:xfrm>
        </p:grpSpPr>
        <p:sp>
          <p:nvSpPr>
            <p:cNvPr id="7655" name="Google Shape;7655;p78"/>
            <p:cNvSpPr/>
            <p:nvPr/>
          </p:nvSpPr>
          <p:spPr>
            <a:xfrm>
              <a:off x="-9047975" y="4049550"/>
              <a:ext cx="290650" cy="165425"/>
            </a:xfrm>
            <a:custGeom>
              <a:rect b="b" l="l" r="r" t="t"/>
              <a:pathLst>
                <a:path extrusionOk="0" h="6617" w="11626">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78"/>
            <p:cNvSpPr/>
            <p:nvPr/>
          </p:nvSpPr>
          <p:spPr>
            <a:xfrm>
              <a:off x="-8964475" y="4157450"/>
              <a:ext cx="20500" cy="57525"/>
            </a:xfrm>
            <a:custGeom>
              <a:rect b="b" l="l" r="r" t="t"/>
              <a:pathLst>
                <a:path extrusionOk="0" h="2301" w="820">
                  <a:moveTo>
                    <a:pt x="0" y="1"/>
                  </a:moveTo>
                  <a:lnTo>
                    <a:pt x="0" y="2301"/>
                  </a:lnTo>
                  <a:lnTo>
                    <a:pt x="819" y="2301"/>
                  </a:lnTo>
                  <a:lnTo>
                    <a:pt x="819" y="946"/>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78"/>
            <p:cNvSpPr/>
            <p:nvPr/>
          </p:nvSpPr>
          <p:spPr>
            <a:xfrm>
              <a:off x="-9088150" y="4235425"/>
              <a:ext cx="352100" cy="82725"/>
            </a:xfrm>
            <a:custGeom>
              <a:rect b="b" l="l" r="r" t="t"/>
              <a:pathLst>
                <a:path extrusionOk="0" h="3309" w="14084">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78"/>
            <p:cNvSpPr/>
            <p:nvPr/>
          </p:nvSpPr>
          <p:spPr>
            <a:xfrm>
              <a:off x="-9064525" y="4338600"/>
              <a:ext cx="53600" cy="63050"/>
            </a:xfrm>
            <a:custGeom>
              <a:rect b="b" l="l" r="r" t="t"/>
              <a:pathLst>
                <a:path extrusionOk="0" h="2522" w="2144">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78"/>
            <p:cNvSpPr/>
            <p:nvPr/>
          </p:nvSpPr>
          <p:spPr>
            <a:xfrm>
              <a:off x="-8898325" y="4338600"/>
              <a:ext cx="54375" cy="63050"/>
            </a:xfrm>
            <a:custGeom>
              <a:rect b="b" l="l" r="r" t="t"/>
              <a:pathLst>
                <a:path extrusionOk="0" h="2522" w="2175">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78"/>
            <p:cNvSpPr/>
            <p:nvPr/>
          </p:nvSpPr>
          <p:spPr>
            <a:xfrm>
              <a:off x="-8814850" y="4338600"/>
              <a:ext cx="54375" cy="63050"/>
            </a:xfrm>
            <a:custGeom>
              <a:rect b="b" l="l" r="r" t="t"/>
              <a:pathLst>
                <a:path extrusionOk="0" h="2522" w="2175">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1" name="Google Shape;7661;p78"/>
          <p:cNvGrpSpPr/>
          <p:nvPr/>
        </p:nvGrpSpPr>
        <p:grpSpPr>
          <a:xfrm>
            <a:off x="7109610" y="2739354"/>
            <a:ext cx="315757" cy="354670"/>
            <a:chOff x="-8191825" y="3174500"/>
            <a:chExt cx="313500" cy="352100"/>
          </a:xfrm>
        </p:grpSpPr>
        <p:sp>
          <p:nvSpPr>
            <p:cNvPr id="7662" name="Google Shape;7662;p78"/>
            <p:cNvSpPr/>
            <p:nvPr/>
          </p:nvSpPr>
          <p:spPr>
            <a:xfrm>
              <a:off x="-8191825" y="3486400"/>
              <a:ext cx="310350" cy="40200"/>
            </a:xfrm>
            <a:custGeom>
              <a:rect b="b" l="l" r="r" t="t"/>
              <a:pathLst>
                <a:path extrusionOk="0" h="1608" w="12414">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78"/>
            <p:cNvSpPr/>
            <p:nvPr/>
          </p:nvSpPr>
          <p:spPr>
            <a:xfrm>
              <a:off x="-8188675" y="3318650"/>
              <a:ext cx="310350" cy="146500"/>
            </a:xfrm>
            <a:custGeom>
              <a:rect b="b" l="l" r="r" t="t"/>
              <a:pathLst>
                <a:path extrusionOk="0" h="5860" w="12414">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78"/>
            <p:cNvSpPr/>
            <p:nvPr/>
          </p:nvSpPr>
          <p:spPr>
            <a:xfrm>
              <a:off x="-8169775" y="3174500"/>
              <a:ext cx="267825" cy="129975"/>
            </a:xfrm>
            <a:custGeom>
              <a:rect b="b" l="l" r="r" t="t"/>
              <a:pathLst>
                <a:path extrusionOk="0" h="5199" w="10713">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65" name="Google Shape;7665;p78"/>
          <p:cNvGrpSpPr/>
          <p:nvPr/>
        </p:nvGrpSpPr>
        <p:grpSpPr>
          <a:xfrm>
            <a:off x="4858968" y="1379875"/>
            <a:ext cx="356221" cy="354973"/>
            <a:chOff x="-13947000" y="3212800"/>
            <a:chExt cx="353675" cy="352400"/>
          </a:xfrm>
        </p:grpSpPr>
        <p:sp>
          <p:nvSpPr>
            <p:cNvPr id="7666" name="Google Shape;7666;p78"/>
            <p:cNvSpPr/>
            <p:nvPr/>
          </p:nvSpPr>
          <p:spPr>
            <a:xfrm>
              <a:off x="-13947000" y="3212800"/>
              <a:ext cx="229225" cy="268125"/>
            </a:xfrm>
            <a:custGeom>
              <a:rect b="b" l="l" r="r" t="t"/>
              <a:pathLst>
                <a:path extrusionOk="0" h="10725" w="9169">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78"/>
            <p:cNvSpPr/>
            <p:nvPr/>
          </p:nvSpPr>
          <p:spPr>
            <a:xfrm>
              <a:off x="-13821775" y="3295600"/>
              <a:ext cx="228450" cy="269600"/>
            </a:xfrm>
            <a:custGeom>
              <a:rect b="b" l="l" r="r" t="t"/>
              <a:pathLst>
                <a:path extrusionOk="0" h="10784" w="9138">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668" name="Google Shape;7668;p78"/>
          <p:cNvSpPr/>
          <p:nvPr/>
        </p:nvSpPr>
        <p:spPr>
          <a:xfrm>
            <a:off x="4902088" y="2265409"/>
            <a:ext cx="271340" cy="353864"/>
          </a:xfrm>
          <a:custGeom>
            <a:rect b="b" l="l" r="r" t="t"/>
            <a:pathLst>
              <a:path extrusionOk="0" h="14052" w="10776">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669" name="Google Shape;7669;p78"/>
          <p:cNvGrpSpPr/>
          <p:nvPr/>
        </p:nvGrpSpPr>
        <p:grpSpPr>
          <a:xfrm>
            <a:off x="5301563" y="1379233"/>
            <a:ext cx="356221" cy="356257"/>
            <a:chOff x="-13512225" y="3211525"/>
            <a:chExt cx="353675" cy="353675"/>
          </a:xfrm>
        </p:grpSpPr>
        <p:sp>
          <p:nvSpPr>
            <p:cNvPr id="7670" name="Google Shape;7670;p78"/>
            <p:cNvSpPr/>
            <p:nvPr/>
          </p:nvSpPr>
          <p:spPr>
            <a:xfrm>
              <a:off x="-13283825" y="3482475"/>
              <a:ext cx="125275" cy="82725"/>
            </a:xfrm>
            <a:custGeom>
              <a:rect b="b" l="l" r="r" t="t"/>
              <a:pathLst>
                <a:path extrusionOk="0" h="3309" w="5011">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78"/>
            <p:cNvSpPr/>
            <p:nvPr/>
          </p:nvSpPr>
          <p:spPr>
            <a:xfrm>
              <a:off x="-13512225" y="3211525"/>
              <a:ext cx="353675" cy="249700"/>
            </a:xfrm>
            <a:custGeom>
              <a:rect b="b" l="l" r="r" t="t"/>
              <a:pathLst>
                <a:path extrusionOk="0" h="9988" w="14147">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78"/>
            <p:cNvSpPr/>
            <p:nvPr/>
          </p:nvSpPr>
          <p:spPr>
            <a:xfrm>
              <a:off x="-13512225" y="3483250"/>
              <a:ext cx="100050" cy="81150"/>
            </a:xfrm>
            <a:custGeom>
              <a:rect b="b" l="l" r="r" t="t"/>
              <a:pathLst>
                <a:path extrusionOk="0" h="3246" w="4002">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78"/>
            <p:cNvSpPr/>
            <p:nvPr/>
          </p:nvSpPr>
          <p:spPr>
            <a:xfrm>
              <a:off x="-13407475" y="3483250"/>
              <a:ext cx="36250" cy="81150"/>
            </a:xfrm>
            <a:custGeom>
              <a:rect b="b" l="l" r="r" t="t"/>
              <a:pathLst>
                <a:path extrusionOk="0" h="3246" w="145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78"/>
            <p:cNvSpPr/>
            <p:nvPr/>
          </p:nvSpPr>
          <p:spPr>
            <a:xfrm>
              <a:off x="-13366525" y="3485625"/>
              <a:ext cx="70125" cy="76425"/>
            </a:xfrm>
            <a:custGeom>
              <a:rect b="b" l="l" r="r" t="t"/>
              <a:pathLst>
                <a:path extrusionOk="0" h="3057" w="2805">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75" name="Google Shape;7675;p78"/>
          <p:cNvGrpSpPr/>
          <p:nvPr/>
        </p:nvGrpSpPr>
        <p:grpSpPr>
          <a:xfrm>
            <a:off x="6191845" y="1379624"/>
            <a:ext cx="356221" cy="355476"/>
            <a:chOff x="-12643475" y="3212300"/>
            <a:chExt cx="353675" cy="352900"/>
          </a:xfrm>
        </p:grpSpPr>
        <p:sp>
          <p:nvSpPr>
            <p:cNvPr id="7676" name="Google Shape;7676;p78"/>
            <p:cNvSpPr/>
            <p:nvPr/>
          </p:nvSpPr>
          <p:spPr>
            <a:xfrm>
              <a:off x="-12372525" y="3517125"/>
              <a:ext cx="20500" cy="48075"/>
            </a:xfrm>
            <a:custGeom>
              <a:rect b="b" l="l" r="r" t="t"/>
              <a:pathLst>
                <a:path extrusionOk="0" h="1923" w="82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78"/>
            <p:cNvSpPr/>
            <p:nvPr/>
          </p:nvSpPr>
          <p:spPr>
            <a:xfrm>
              <a:off x="-12581250" y="3480900"/>
              <a:ext cx="63025" cy="21275"/>
            </a:xfrm>
            <a:custGeom>
              <a:rect b="b" l="l" r="r" t="t"/>
              <a:pathLst>
                <a:path extrusionOk="0" h="851" w="2521">
                  <a:moveTo>
                    <a:pt x="0" y="0"/>
                  </a:moveTo>
                  <a:lnTo>
                    <a:pt x="0" y="851"/>
                  </a:lnTo>
                  <a:lnTo>
                    <a:pt x="2521" y="851"/>
                  </a:lnTo>
                  <a:lnTo>
                    <a:pt x="25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78"/>
            <p:cNvSpPr/>
            <p:nvPr/>
          </p:nvSpPr>
          <p:spPr>
            <a:xfrm>
              <a:off x="-12643475" y="3398975"/>
              <a:ext cx="186700" cy="166225"/>
            </a:xfrm>
            <a:custGeom>
              <a:rect b="b" l="l" r="r" t="t"/>
              <a:pathLst>
                <a:path extrusionOk="0" h="6649" w="7468">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78"/>
            <p:cNvSpPr/>
            <p:nvPr/>
          </p:nvSpPr>
          <p:spPr>
            <a:xfrm>
              <a:off x="-12431600" y="3212300"/>
              <a:ext cx="141800" cy="137075"/>
            </a:xfrm>
            <a:custGeom>
              <a:rect b="b" l="l" r="r" t="t"/>
              <a:pathLst>
                <a:path extrusionOk="0" h="5483" w="5672">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78"/>
            <p:cNvSpPr/>
            <p:nvPr/>
          </p:nvSpPr>
          <p:spPr>
            <a:xfrm>
              <a:off x="-12352050" y="3326525"/>
              <a:ext cx="62250" cy="104775"/>
            </a:xfrm>
            <a:custGeom>
              <a:rect b="b" l="l" r="r" t="t"/>
              <a:pathLst>
                <a:path extrusionOk="0" h="4191" w="2490">
                  <a:moveTo>
                    <a:pt x="2489" y="0"/>
                  </a:moveTo>
                  <a:lnTo>
                    <a:pt x="0" y="1890"/>
                  </a:lnTo>
                  <a:lnTo>
                    <a:pt x="0" y="4190"/>
                  </a:lnTo>
                  <a:lnTo>
                    <a:pt x="2489" y="2300"/>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78"/>
            <p:cNvSpPr/>
            <p:nvPr/>
          </p:nvSpPr>
          <p:spPr>
            <a:xfrm>
              <a:off x="-12434750" y="3285550"/>
              <a:ext cx="62250" cy="104000"/>
            </a:xfrm>
            <a:custGeom>
              <a:rect b="b" l="l" r="r" t="t"/>
              <a:pathLst>
                <a:path extrusionOk="0" h="4160" w="2490">
                  <a:moveTo>
                    <a:pt x="0" y="1"/>
                  </a:moveTo>
                  <a:lnTo>
                    <a:pt x="0" y="2269"/>
                  </a:lnTo>
                  <a:lnTo>
                    <a:pt x="2489" y="4160"/>
                  </a:lnTo>
                  <a:lnTo>
                    <a:pt x="2489" y="1891"/>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78"/>
            <p:cNvSpPr/>
            <p:nvPr/>
          </p:nvSpPr>
          <p:spPr>
            <a:xfrm>
              <a:off x="-12352050" y="3409225"/>
              <a:ext cx="62250" cy="107925"/>
            </a:xfrm>
            <a:custGeom>
              <a:rect b="b" l="l" r="r" t="t"/>
              <a:pathLst>
                <a:path extrusionOk="0" h="4317" w="2490">
                  <a:moveTo>
                    <a:pt x="2489" y="0"/>
                  </a:moveTo>
                  <a:lnTo>
                    <a:pt x="0" y="1859"/>
                  </a:lnTo>
                  <a:lnTo>
                    <a:pt x="0" y="4316"/>
                  </a:lnTo>
                  <a:lnTo>
                    <a:pt x="1607" y="2678"/>
                  </a:lnTo>
                  <a:cubicBezTo>
                    <a:pt x="2174" y="2142"/>
                    <a:pt x="2489" y="1418"/>
                    <a:pt x="2489" y="630"/>
                  </a:cubicBez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78"/>
            <p:cNvSpPr/>
            <p:nvPr/>
          </p:nvSpPr>
          <p:spPr>
            <a:xfrm>
              <a:off x="-12434750" y="3368250"/>
              <a:ext cx="62250" cy="148900"/>
            </a:xfrm>
            <a:custGeom>
              <a:rect b="b" l="l" r="r" t="t"/>
              <a:pathLst>
                <a:path extrusionOk="0" h="5956" w="2490">
                  <a:moveTo>
                    <a:pt x="0" y="1"/>
                  </a:moveTo>
                  <a:lnTo>
                    <a:pt x="0" y="2269"/>
                  </a:lnTo>
                  <a:cubicBezTo>
                    <a:pt x="0" y="3057"/>
                    <a:pt x="315" y="3781"/>
                    <a:pt x="851" y="4317"/>
                  </a:cubicBezTo>
                  <a:lnTo>
                    <a:pt x="2489" y="5955"/>
                  </a:lnTo>
                  <a:lnTo>
                    <a:pt x="2489" y="186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78"/>
            <p:cNvSpPr/>
            <p:nvPr/>
          </p:nvSpPr>
          <p:spPr>
            <a:xfrm>
              <a:off x="-12623000" y="3336750"/>
              <a:ext cx="145725" cy="40975"/>
            </a:xfrm>
            <a:custGeom>
              <a:rect b="b" l="l" r="r" t="t"/>
              <a:pathLst>
                <a:path extrusionOk="0" h="1639" w="5829">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85" name="Google Shape;7685;p78"/>
          <p:cNvGrpSpPr/>
          <p:nvPr/>
        </p:nvGrpSpPr>
        <p:grpSpPr>
          <a:xfrm>
            <a:off x="6191845" y="1831398"/>
            <a:ext cx="356221" cy="333366"/>
            <a:chOff x="-12643475" y="3657325"/>
            <a:chExt cx="353675" cy="330950"/>
          </a:xfrm>
        </p:grpSpPr>
        <p:sp>
          <p:nvSpPr>
            <p:cNvPr id="7686" name="Google Shape;7686;p78"/>
            <p:cNvSpPr/>
            <p:nvPr/>
          </p:nvSpPr>
          <p:spPr>
            <a:xfrm>
              <a:off x="-12580475" y="3719550"/>
              <a:ext cx="19725" cy="19700"/>
            </a:xfrm>
            <a:custGeom>
              <a:rect b="b" l="l" r="r" t="t"/>
              <a:pathLst>
                <a:path extrusionOk="0" h="788" w="789">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78"/>
            <p:cNvSpPr/>
            <p:nvPr/>
          </p:nvSpPr>
          <p:spPr>
            <a:xfrm>
              <a:off x="-12456800" y="3719550"/>
              <a:ext cx="19700" cy="19700"/>
            </a:xfrm>
            <a:custGeom>
              <a:rect b="b" l="l" r="r" t="t"/>
              <a:pathLst>
                <a:path extrusionOk="0" h="788" w="788">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78"/>
            <p:cNvSpPr/>
            <p:nvPr/>
          </p:nvSpPr>
          <p:spPr>
            <a:xfrm>
              <a:off x="-12643475" y="3657325"/>
              <a:ext cx="268600" cy="144950"/>
            </a:xfrm>
            <a:custGeom>
              <a:rect b="b" l="l" r="r" t="t"/>
              <a:pathLst>
                <a:path extrusionOk="0" h="5798" w="10744">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78"/>
            <p:cNvSpPr/>
            <p:nvPr/>
          </p:nvSpPr>
          <p:spPr>
            <a:xfrm>
              <a:off x="-12581250" y="3905425"/>
              <a:ext cx="62250" cy="20500"/>
            </a:xfrm>
            <a:custGeom>
              <a:rect b="b" l="l" r="r" t="t"/>
              <a:pathLst>
                <a:path extrusionOk="0" h="820" w="2490">
                  <a:moveTo>
                    <a:pt x="0" y="0"/>
                  </a:moveTo>
                  <a:lnTo>
                    <a:pt x="0" y="819"/>
                  </a:lnTo>
                  <a:lnTo>
                    <a:pt x="2489" y="819"/>
                  </a:lnTo>
                  <a:lnTo>
                    <a:pt x="24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78"/>
            <p:cNvSpPr/>
            <p:nvPr/>
          </p:nvSpPr>
          <p:spPr>
            <a:xfrm>
              <a:off x="-12643475" y="3802250"/>
              <a:ext cx="269400" cy="185900"/>
            </a:xfrm>
            <a:custGeom>
              <a:rect b="b" l="l" r="r" t="t"/>
              <a:pathLst>
                <a:path extrusionOk="0" h="7436" w="10776">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78"/>
            <p:cNvSpPr/>
            <p:nvPr/>
          </p:nvSpPr>
          <p:spPr>
            <a:xfrm>
              <a:off x="-12352850" y="3802125"/>
              <a:ext cx="63050" cy="186150"/>
            </a:xfrm>
            <a:custGeom>
              <a:rect b="b" l="l" r="r" t="t"/>
              <a:pathLst>
                <a:path extrusionOk="0" h="7446" w="2522">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2" name="Google Shape;7692;p78"/>
          <p:cNvGrpSpPr/>
          <p:nvPr/>
        </p:nvGrpSpPr>
        <p:grpSpPr>
          <a:xfrm>
            <a:off x="7974847" y="1380027"/>
            <a:ext cx="355416" cy="354670"/>
            <a:chOff x="-10857925" y="3213875"/>
            <a:chExt cx="352875" cy="352100"/>
          </a:xfrm>
        </p:grpSpPr>
        <p:sp>
          <p:nvSpPr>
            <p:cNvPr id="7693" name="Google Shape;7693;p78"/>
            <p:cNvSpPr/>
            <p:nvPr/>
          </p:nvSpPr>
          <p:spPr>
            <a:xfrm>
              <a:off x="-10759475" y="3265875"/>
              <a:ext cx="64600" cy="87450"/>
            </a:xfrm>
            <a:custGeom>
              <a:rect b="b" l="l" r="r" t="t"/>
              <a:pathLst>
                <a:path extrusionOk="0" h="3498" w="2584">
                  <a:moveTo>
                    <a:pt x="1702" y="0"/>
                  </a:moveTo>
                  <a:lnTo>
                    <a:pt x="0" y="1418"/>
                  </a:lnTo>
                  <a:lnTo>
                    <a:pt x="2584" y="3497"/>
                  </a:lnTo>
                  <a:cubicBezTo>
                    <a:pt x="2458" y="2111"/>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78"/>
            <p:cNvSpPr/>
            <p:nvPr/>
          </p:nvSpPr>
          <p:spPr>
            <a:xfrm>
              <a:off x="-10857925" y="3265075"/>
              <a:ext cx="64600" cy="87450"/>
            </a:xfrm>
            <a:custGeom>
              <a:rect b="b" l="l" r="r" t="t"/>
              <a:pathLst>
                <a:path extrusionOk="0" h="3498" w="2584">
                  <a:moveTo>
                    <a:pt x="882" y="1"/>
                  </a:moveTo>
                  <a:cubicBezTo>
                    <a:pt x="441" y="946"/>
                    <a:pt x="189" y="2143"/>
                    <a:pt x="0" y="3498"/>
                  </a:cubicBezTo>
                  <a:lnTo>
                    <a:pt x="2584" y="1418"/>
                  </a:lnTo>
                  <a:lnTo>
                    <a:pt x="8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78"/>
            <p:cNvSpPr/>
            <p:nvPr/>
          </p:nvSpPr>
          <p:spPr>
            <a:xfrm>
              <a:off x="-10850050" y="3313925"/>
              <a:ext cx="148100" cy="65375"/>
            </a:xfrm>
            <a:custGeom>
              <a:rect b="b" l="l" r="r" t="t"/>
              <a:pathLst>
                <a:path extrusionOk="0" h="2615" w="5924">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78"/>
            <p:cNvSpPr/>
            <p:nvPr/>
          </p:nvSpPr>
          <p:spPr>
            <a:xfrm>
              <a:off x="-10857925" y="3391900"/>
              <a:ext cx="165425" cy="133125"/>
            </a:xfrm>
            <a:custGeom>
              <a:rect b="b" l="l" r="r" t="t"/>
              <a:pathLst>
                <a:path extrusionOk="0" h="5325" w="6617">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78"/>
            <p:cNvSpPr/>
            <p:nvPr/>
          </p:nvSpPr>
          <p:spPr>
            <a:xfrm>
              <a:off x="-10824850" y="3213875"/>
              <a:ext cx="98475" cy="74850"/>
            </a:xfrm>
            <a:custGeom>
              <a:rect b="b" l="l" r="r" t="t"/>
              <a:pathLst>
                <a:path extrusionOk="0" h="2994" w="3939">
                  <a:moveTo>
                    <a:pt x="1954" y="1"/>
                  </a:moveTo>
                  <a:cubicBezTo>
                    <a:pt x="1198" y="1"/>
                    <a:pt x="536" y="505"/>
                    <a:pt x="0" y="1324"/>
                  </a:cubicBezTo>
                  <a:lnTo>
                    <a:pt x="1954" y="2994"/>
                  </a:lnTo>
                  <a:lnTo>
                    <a:pt x="3938" y="1324"/>
                  </a:lnTo>
                  <a:cubicBezTo>
                    <a:pt x="3371" y="505"/>
                    <a:pt x="2710" y="1"/>
                    <a:pt x="195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78"/>
            <p:cNvSpPr/>
            <p:nvPr/>
          </p:nvSpPr>
          <p:spPr>
            <a:xfrm>
              <a:off x="-10571250" y="3306825"/>
              <a:ext cx="64625" cy="87450"/>
            </a:xfrm>
            <a:custGeom>
              <a:rect b="b" l="l" r="r" t="t"/>
              <a:pathLst>
                <a:path extrusionOk="0" h="3498" w="2585">
                  <a:moveTo>
                    <a:pt x="1702" y="0"/>
                  </a:moveTo>
                  <a:lnTo>
                    <a:pt x="1" y="1418"/>
                  </a:lnTo>
                  <a:lnTo>
                    <a:pt x="2584" y="3498"/>
                  </a:lnTo>
                  <a:cubicBezTo>
                    <a:pt x="2458" y="2143"/>
                    <a:pt x="2143" y="914"/>
                    <a:pt x="17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78"/>
            <p:cNvSpPr/>
            <p:nvPr/>
          </p:nvSpPr>
          <p:spPr>
            <a:xfrm>
              <a:off x="-10669700" y="3306025"/>
              <a:ext cx="63825" cy="87475"/>
            </a:xfrm>
            <a:custGeom>
              <a:rect b="b" l="l" r="r" t="t"/>
              <a:pathLst>
                <a:path extrusionOk="0" h="3499" w="2553">
                  <a:moveTo>
                    <a:pt x="883" y="1"/>
                  </a:moveTo>
                  <a:cubicBezTo>
                    <a:pt x="442" y="946"/>
                    <a:pt x="127" y="2175"/>
                    <a:pt x="1" y="3498"/>
                  </a:cubicBezTo>
                  <a:lnTo>
                    <a:pt x="2553" y="1419"/>
                  </a:lnTo>
                  <a:lnTo>
                    <a:pt x="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78"/>
            <p:cNvSpPr/>
            <p:nvPr/>
          </p:nvSpPr>
          <p:spPr>
            <a:xfrm>
              <a:off x="-10661825" y="3355650"/>
              <a:ext cx="148100" cy="64625"/>
            </a:xfrm>
            <a:custGeom>
              <a:rect b="b" l="l" r="r" t="t"/>
              <a:pathLst>
                <a:path extrusionOk="0" h="2585" w="5924">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78"/>
            <p:cNvSpPr/>
            <p:nvPr/>
          </p:nvSpPr>
          <p:spPr>
            <a:xfrm>
              <a:off x="-10670475" y="3432850"/>
              <a:ext cx="165425" cy="133125"/>
            </a:xfrm>
            <a:custGeom>
              <a:rect b="b" l="l" r="r" t="t"/>
              <a:pathLst>
                <a:path extrusionOk="0" h="5325" w="6617">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78"/>
            <p:cNvSpPr/>
            <p:nvPr/>
          </p:nvSpPr>
          <p:spPr>
            <a:xfrm>
              <a:off x="-10638175" y="3254850"/>
              <a:ext cx="98475" cy="74850"/>
            </a:xfrm>
            <a:custGeom>
              <a:rect b="b" l="l" r="r" t="t"/>
              <a:pathLst>
                <a:path extrusionOk="0" h="2994" w="3939">
                  <a:moveTo>
                    <a:pt x="1985" y="0"/>
                  </a:moveTo>
                  <a:cubicBezTo>
                    <a:pt x="1229" y="0"/>
                    <a:pt x="567" y="504"/>
                    <a:pt x="0" y="1355"/>
                  </a:cubicBezTo>
                  <a:lnTo>
                    <a:pt x="1985" y="2993"/>
                  </a:lnTo>
                  <a:lnTo>
                    <a:pt x="3938" y="1355"/>
                  </a:lnTo>
                  <a:cubicBezTo>
                    <a:pt x="3403" y="504"/>
                    <a:pt x="2709" y="0"/>
                    <a:pt x="19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78"/>
          <p:cNvGrpSpPr/>
          <p:nvPr/>
        </p:nvGrpSpPr>
        <p:grpSpPr>
          <a:xfrm>
            <a:off x="6191762" y="2739455"/>
            <a:ext cx="356096" cy="354469"/>
            <a:chOff x="-9089725" y="3180200"/>
            <a:chExt cx="353550" cy="351900"/>
          </a:xfrm>
        </p:grpSpPr>
        <p:sp>
          <p:nvSpPr>
            <p:cNvPr id="7704" name="Google Shape;7704;p78"/>
            <p:cNvSpPr/>
            <p:nvPr/>
          </p:nvSpPr>
          <p:spPr>
            <a:xfrm>
              <a:off x="-9089725" y="3180200"/>
              <a:ext cx="165425" cy="250300"/>
            </a:xfrm>
            <a:custGeom>
              <a:rect b="b" l="l" r="r" t="t"/>
              <a:pathLst>
                <a:path extrusionOk="0" h="10012" w="6617">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78"/>
            <p:cNvSpPr/>
            <p:nvPr/>
          </p:nvSpPr>
          <p:spPr>
            <a:xfrm>
              <a:off x="-8965275" y="3264575"/>
              <a:ext cx="229100" cy="267525"/>
            </a:xfrm>
            <a:custGeom>
              <a:rect b="b" l="l" r="r" t="t"/>
              <a:pathLst>
                <a:path extrusionOk="0" h="10701" w="9164">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6" name="Google Shape;7706;p78"/>
          <p:cNvGrpSpPr/>
          <p:nvPr/>
        </p:nvGrpSpPr>
        <p:grpSpPr>
          <a:xfrm>
            <a:off x="7083760" y="1819260"/>
            <a:ext cx="358588" cy="357642"/>
            <a:chOff x="7083760" y="1971660"/>
            <a:chExt cx="358588" cy="357642"/>
          </a:xfrm>
        </p:grpSpPr>
        <p:sp>
          <p:nvSpPr>
            <p:cNvPr id="7707" name="Google Shape;7707;p78"/>
            <p:cNvSpPr/>
            <p:nvPr/>
          </p:nvSpPr>
          <p:spPr>
            <a:xfrm>
              <a:off x="7354268" y="1973246"/>
              <a:ext cx="87299" cy="80760"/>
            </a:xfrm>
            <a:custGeom>
              <a:rect b="b" l="l" r="r" t="t"/>
              <a:pathLst>
                <a:path extrusionOk="0" h="3207" w="3467">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78"/>
            <p:cNvSpPr/>
            <p:nvPr/>
          </p:nvSpPr>
          <p:spPr>
            <a:xfrm>
              <a:off x="7212278" y="2099990"/>
              <a:ext cx="19867" cy="19869"/>
            </a:xfrm>
            <a:custGeom>
              <a:rect b="b" l="l" r="r" t="t"/>
              <a:pathLst>
                <a:path extrusionOk="0" h="789" w="789">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78"/>
            <p:cNvSpPr/>
            <p:nvPr/>
          </p:nvSpPr>
          <p:spPr>
            <a:xfrm>
              <a:off x="7083760" y="1971660"/>
              <a:ext cx="356221" cy="210878"/>
            </a:xfrm>
            <a:custGeom>
              <a:rect b="b" l="l" r="r" t="t"/>
              <a:pathLst>
                <a:path extrusionOk="0" h="8374" w="14147">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78"/>
            <p:cNvSpPr/>
            <p:nvPr/>
          </p:nvSpPr>
          <p:spPr>
            <a:xfrm>
              <a:off x="7295574" y="2099990"/>
              <a:ext cx="19867" cy="19869"/>
            </a:xfrm>
            <a:custGeom>
              <a:rect b="b" l="l" r="r" t="t"/>
              <a:pathLst>
                <a:path extrusionOk="0" h="789" w="789">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78"/>
            <p:cNvSpPr/>
            <p:nvPr/>
          </p:nvSpPr>
          <p:spPr>
            <a:xfrm>
              <a:off x="7121131" y="2184880"/>
              <a:ext cx="68238" cy="69856"/>
            </a:xfrm>
            <a:custGeom>
              <a:rect b="b" l="l" r="r" t="t"/>
              <a:pathLst>
                <a:path extrusionOk="0" h="2774" w="2710">
                  <a:moveTo>
                    <a:pt x="1261" y="1"/>
                  </a:moveTo>
                  <a:lnTo>
                    <a:pt x="0" y="1639"/>
                  </a:lnTo>
                  <a:cubicBezTo>
                    <a:pt x="756" y="2112"/>
                    <a:pt x="1702" y="2490"/>
                    <a:pt x="2710" y="2773"/>
                  </a:cubicBezTo>
                  <a:lnTo>
                    <a:pt x="1859" y="221"/>
                  </a:lnTo>
                  <a:cubicBezTo>
                    <a:pt x="1639" y="158"/>
                    <a:pt x="1450" y="95"/>
                    <a:pt x="126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78"/>
            <p:cNvSpPr/>
            <p:nvPr/>
          </p:nvSpPr>
          <p:spPr>
            <a:xfrm>
              <a:off x="7188883" y="2195985"/>
              <a:ext cx="47641" cy="55578"/>
            </a:xfrm>
            <a:custGeom>
              <a:rect b="b" l="l" r="r" t="t"/>
              <a:pathLst>
                <a:path extrusionOk="0" h="2207" w="1892">
                  <a:moveTo>
                    <a:pt x="1" y="1"/>
                  </a:moveTo>
                  <a:lnTo>
                    <a:pt x="694" y="2206"/>
                  </a:lnTo>
                  <a:lnTo>
                    <a:pt x="1891" y="221"/>
                  </a:lnTo>
                  <a:cubicBezTo>
                    <a:pt x="1229" y="190"/>
                    <a:pt x="599" y="127"/>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78"/>
            <p:cNvSpPr/>
            <p:nvPr/>
          </p:nvSpPr>
          <p:spPr>
            <a:xfrm>
              <a:off x="7400297" y="2129352"/>
              <a:ext cx="42051" cy="84135"/>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78"/>
            <p:cNvSpPr/>
            <p:nvPr/>
          </p:nvSpPr>
          <p:spPr>
            <a:xfrm>
              <a:off x="7225961" y="2203137"/>
              <a:ext cx="84907" cy="62704"/>
            </a:xfrm>
            <a:custGeom>
              <a:rect b="b" l="l" r="r" t="t"/>
              <a:pathLst>
                <a:path extrusionOk="0" h="2490" w="3372">
                  <a:moveTo>
                    <a:pt x="1419" y="0"/>
                  </a:moveTo>
                  <a:lnTo>
                    <a:pt x="1" y="2363"/>
                  </a:lnTo>
                  <a:cubicBezTo>
                    <a:pt x="537" y="2426"/>
                    <a:pt x="1104" y="2489"/>
                    <a:pt x="1671" y="2489"/>
                  </a:cubicBezTo>
                  <a:cubicBezTo>
                    <a:pt x="2269" y="2489"/>
                    <a:pt x="2836" y="2426"/>
                    <a:pt x="3372" y="2363"/>
                  </a:cubicBezTo>
                  <a:lnTo>
                    <a:pt x="19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78"/>
            <p:cNvSpPr/>
            <p:nvPr/>
          </p:nvSpPr>
          <p:spPr>
            <a:xfrm>
              <a:off x="7298289" y="2195985"/>
              <a:ext cx="47615" cy="55578"/>
            </a:xfrm>
            <a:custGeom>
              <a:rect b="b" l="l" r="r" t="t"/>
              <a:pathLst>
                <a:path extrusionOk="0" h="2207" w="1891">
                  <a:moveTo>
                    <a:pt x="1891" y="1"/>
                  </a:moveTo>
                  <a:cubicBezTo>
                    <a:pt x="1292" y="127"/>
                    <a:pt x="631" y="190"/>
                    <a:pt x="0" y="253"/>
                  </a:cubicBezTo>
                  <a:lnTo>
                    <a:pt x="1198" y="2206"/>
                  </a:lnTo>
                  <a:lnTo>
                    <a:pt x="18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78"/>
            <p:cNvSpPr/>
            <p:nvPr/>
          </p:nvSpPr>
          <p:spPr>
            <a:xfrm>
              <a:off x="7086152" y="2230913"/>
              <a:ext cx="354610" cy="98388"/>
            </a:xfrm>
            <a:custGeom>
              <a:rect b="b" l="l" r="r" t="t"/>
              <a:pathLst>
                <a:path extrusionOk="0" h="3907" w="14083">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78"/>
            <p:cNvSpPr/>
            <p:nvPr/>
          </p:nvSpPr>
          <p:spPr>
            <a:xfrm>
              <a:off x="7345419" y="2186466"/>
              <a:ext cx="67457" cy="69050"/>
            </a:xfrm>
            <a:custGeom>
              <a:rect b="b" l="l" r="r" t="t"/>
              <a:pathLst>
                <a:path extrusionOk="0" h="2742" w="2679">
                  <a:moveTo>
                    <a:pt x="1449" y="1"/>
                  </a:moveTo>
                  <a:cubicBezTo>
                    <a:pt x="1260" y="32"/>
                    <a:pt x="1071" y="95"/>
                    <a:pt x="851" y="158"/>
                  </a:cubicBezTo>
                  <a:lnTo>
                    <a:pt x="0" y="2742"/>
                  </a:lnTo>
                  <a:cubicBezTo>
                    <a:pt x="1008" y="2458"/>
                    <a:pt x="1922" y="2080"/>
                    <a:pt x="2678" y="1608"/>
                  </a:cubicBezTo>
                  <a:lnTo>
                    <a:pt x="14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78"/>
            <p:cNvSpPr/>
            <p:nvPr/>
          </p:nvSpPr>
          <p:spPr>
            <a:xfrm flipH="1">
              <a:off x="7088602" y="2134638"/>
              <a:ext cx="47123" cy="84126"/>
            </a:xfrm>
            <a:custGeom>
              <a:rect b="b" l="l" r="r" t="t"/>
              <a:pathLst>
                <a:path extrusionOk="0" h="3341" w="1670">
                  <a:moveTo>
                    <a:pt x="1670" y="1"/>
                  </a:moveTo>
                  <a:cubicBezTo>
                    <a:pt x="1607" y="851"/>
                    <a:pt x="977" y="1481"/>
                    <a:pt x="0" y="1891"/>
                  </a:cubicBezTo>
                  <a:lnTo>
                    <a:pt x="1134" y="3340"/>
                  </a:lnTo>
                  <a:cubicBezTo>
                    <a:pt x="1355" y="3214"/>
                    <a:pt x="1512" y="3025"/>
                    <a:pt x="1670" y="2836"/>
                  </a:cubicBezTo>
                  <a:lnTo>
                    <a:pt x="16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9" name="Google Shape;7719;p78"/>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7720" name="Google Shape;7720;p78"/>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7724" name="Shape 7724"/>
        <p:cNvGrpSpPr/>
        <p:nvPr/>
      </p:nvGrpSpPr>
      <p:grpSpPr>
        <a:xfrm>
          <a:off x="0" y="0"/>
          <a:ext cx="0" cy="0"/>
          <a:chOff x="0" y="0"/>
          <a:chExt cx="0" cy="0"/>
        </a:xfrm>
      </p:grpSpPr>
      <p:sp>
        <p:nvSpPr>
          <p:cNvPr id="7725" name="Google Shape;7725;p79"/>
          <p:cNvSpPr/>
          <p:nvPr/>
        </p:nvSpPr>
        <p:spPr>
          <a:xfrm>
            <a:off x="801940" y="1691070"/>
            <a:ext cx="343404" cy="446998"/>
          </a:xfrm>
          <a:custGeom>
            <a:rect b="b" l="l" r="r" t="t"/>
            <a:pathLst>
              <a:path extrusionOk="0" h="12099" w="9295">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26" name="Google Shape;7726;p79"/>
          <p:cNvGrpSpPr/>
          <p:nvPr/>
        </p:nvGrpSpPr>
        <p:grpSpPr>
          <a:xfrm>
            <a:off x="748855" y="2243507"/>
            <a:ext cx="452798" cy="449473"/>
            <a:chOff x="-21322300" y="3693325"/>
            <a:chExt cx="306400" cy="304150"/>
          </a:xfrm>
        </p:grpSpPr>
        <p:sp>
          <p:nvSpPr>
            <p:cNvPr id="7727" name="Google Shape;7727;p79"/>
            <p:cNvSpPr/>
            <p:nvPr/>
          </p:nvSpPr>
          <p:spPr>
            <a:xfrm>
              <a:off x="-21142725" y="3868400"/>
              <a:ext cx="111850" cy="69325"/>
            </a:xfrm>
            <a:custGeom>
              <a:rect b="b" l="l" r="r" t="t"/>
              <a:pathLst>
                <a:path extrusionOk="0" h="2773" w="4474">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79"/>
            <p:cNvSpPr/>
            <p:nvPr/>
          </p:nvSpPr>
          <p:spPr>
            <a:xfrm>
              <a:off x="-21141950" y="3693325"/>
              <a:ext cx="126050" cy="120750"/>
            </a:xfrm>
            <a:custGeom>
              <a:rect b="b" l="l" r="r" t="t"/>
              <a:pathLst>
                <a:path extrusionOk="0" h="4830" w="5042">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79"/>
            <p:cNvSpPr/>
            <p:nvPr/>
          </p:nvSpPr>
          <p:spPr>
            <a:xfrm>
              <a:off x="-21263225" y="3707725"/>
              <a:ext cx="69325" cy="112650"/>
            </a:xfrm>
            <a:custGeom>
              <a:rect b="b" l="l" r="r" t="t"/>
              <a:pathLst>
                <a:path extrusionOk="0" h="4506" w="2773">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79"/>
            <p:cNvSpPr/>
            <p:nvPr/>
          </p:nvSpPr>
          <p:spPr>
            <a:xfrm>
              <a:off x="-21322300" y="3703775"/>
              <a:ext cx="294600" cy="293700"/>
            </a:xfrm>
            <a:custGeom>
              <a:rect b="b" l="l" r="r" t="t"/>
              <a:pathLst>
                <a:path extrusionOk="0" h="11748" w="11784">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1" name="Google Shape;7731;p79"/>
          <p:cNvGrpSpPr/>
          <p:nvPr/>
        </p:nvGrpSpPr>
        <p:grpSpPr>
          <a:xfrm>
            <a:off x="748263" y="2810244"/>
            <a:ext cx="453980" cy="422540"/>
            <a:chOff x="-21322300" y="4077125"/>
            <a:chExt cx="307200" cy="285925"/>
          </a:xfrm>
        </p:grpSpPr>
        <p:sp>
          <p:nvSpPr>
            <p:cNvPr id="7732" name="Google Shape;7732;p79"/>
            <p:cNvSpPr/>
            <p:nvPr/>
          </p:nvSpPr>
          <p:spPr>
            <a:xfrm>
              <a:off x="-21177375" y="4077125"/>
              <a:ext cx="17350" cy="52800"/>
            </a:xfrm>
            <a:custGeom>
              <a:rect b="b" l="l" r="r" t="t"/>
              <a:pathLst>
                <a:path extrusionOk="0" h="2112" w="694">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79"/>
            <p:cNvSpPr/>
            <p:nvPr/>
          </p:nvSpPr>
          <p:spPr>
            <a:xfrm>
              <a:off x="-21279775" y="4117475"/>
              <a:ext cx="46500" cy="44525"/>
            </a:xfrm>
            <a:custGeom>
              <a:rect b="b" l="l" r="r" t="t"/>
              <a:pathLst>
                <a:path extrusionOk="0" h="1781" w="186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79"/>
            <p:cNvSpPr/>
            <p:nvPr/>
          </p:nvSpPr>
          <p:spPr>
            <a:xfrm>
              <a:off x="-21103350" y="4117475"/>
              <a:ext cx="45700" cy="44525"/>
            </a:xfrm>
            <a:custGeom>
              <a:rect b="b" l="l" r="r" t="t"/>
              <a:pathLst>
                <a:path extrusionOk="0" h="1781" w="1828">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79"/>
            <p:cNvSpPr/>
            <p:nvPr/>
          </p:nvSpPr>
          <p:spPr>
            <a:xfrm>
              <a:off x="-21137225" y="4103750"/>
              <a:ext cx="27600" cy="34975"/>
            </a:xfrm>
            <a:custGeom>
              <a:rect b="b" l="l" r="r" t="t"/>
              <a:pathLst>
                <a:path extrusionOk="0" h="1399" w="1104">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79"/>
            <p:cNvSpPr/>
            <p:nvPr/>
          </p:nvSpPr>
          <p:spPr>
            <a:xfrm>
              <a:off x="-21227800" y="4103750"/>
              <a:ext cx="27600" cy="34975"/>
            </a:xfrm>
            <a:custGeom>
              <a:rect b="b" l="l" r="r" t="t"/>
              <a:pathLst>
                <a:path extrusionOk="0" h="1399" w="1104">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79"/>
            <p:cNvSpPr/>
            <p:nvPr/>
          </p:nvSpPr>
          <p:spPr>
            <a:xfrm>
              <a:off x="-21319950" y="4219675"/>
              <a:ext cx="53600" cy="18150"/>
            </a:xfrm>
            <a:custGeom>
              <a:rect b="b" l="l" r="r" t="t"/>
              <a:pathLst>
                <a:path extrusionOk="0" h="726" w="2144">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79"/>
            <p:cNvSpPr/>
            <p:nvPr/>
          </p:nvSpPr>
          <p:spPr>
            <a:xfrm>
              <a:off x="-21070275" y="4219675"/>
              <a:ext cx="54375" cy="18150"/>
            </a:xfrm>
            <a:custGeom>
              <a:rect b="b" l="l" r="r" t="t"/>
              <a:pathLst>
                <a:path extrusionOk="0" h="726" w="2175">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79"/>
            <p:cNvSpPr/>
            <p:nvPr/>
          </p:nvSpPr>
          <p:spPr>
            <a:xfrm>
              <a:off x="-21078925" y="4171825"/>
              <a:ext cx="37025" cy="25175"/>
            </a:xfrm>
            <a:custGeom>
              <a:rect b="b" l="l" r="r" t="t"/>
              <a:pathLst>
                <a:path extrusionOk="0" h="1007" w="1481">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79"/>
            <p:cNvSpPr/>
            <p:nvPr/>
          </p:nvSpPr>
          <p:spPr>
            <a:xfrm>
              <a:off x="-21294750" y="4172625"/>
              <a:ext cx="37850" cy="25150"/>
            </a:xfrm>
            <a:custGeom>
              <a:rect b="b" l="l" r="r" t="t"/>
              <a:pathLst>
                <a:path extrusionOk="0" h="1006" w="1514">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79"/>
            <p:cNvSpPr/>
            <p:nvPr/>
          </p:nvSpPr>
          <p:spPr>
            <a:xfrm>
              <a:off x="-21321525" y="4328375"/>
              <a:ext cx="306425" cy="34675"/>
            </a:xfrm>
            <a:custGeom>
              <a:rect b="b" l="l" r="r" t="t"/>
              <a:pathLst>
                <a:path extrusionOk="0" h="1387" w="12257">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79"/>
            <p:cNvSpPr/>
            <p:nvPr/>
          </p:nvSpPr>
          <p:spPr>
            <a:xfrm>
              <a:off x="-21321525" y="4292150"/>
              <a:ext cx="306425" cy="34675"/>
            </a:xfrm>
            <a:custGeom>
              <a:rect b="b" l="l" r="r" t="t"/>
              <a:pathLst>
                <a:path extrusionOk="0" h="1387" w="12257">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79"/>
            <p:cNvSpPr/>
            <p:nvPr/>
          </p:nvSpPr>
          <p:spPr>
            <a:xfrm>
              <a:off x="-21322300" y="4148000"/>
              <a:ext cx="307200" cy="143375"/>
            </a:xfrm>
            <a:custGeom>
              <a:rect b="b" l="l" r="r" t="t"/>
              <a:pathLst>
                <a:path extrusionOk="0" h="5735" w="12288">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44" name="Google Shape;7744;p79"/>
          <p:cNvGrpSpPr/>
          <p:nvPr/>
        </p:nvGrpSpPr>
        <p:grpSpPr>
          <a:xfrm>
            <a:off x="3525440" y="1689128"/>
            <a:ext cx="451653" cy="450212"/>
            <a:chOff x="-19394200" y="3333800"/>
            <a:chExt cx="305625" cy="304650"/>
          </a:xfrm>
        </p:grpSpPr>
        <p:sp>
          <p:nvSpPr>
            <p:cNvPr id="7745" name="Google Shape;7745;p79"/>
            <p:cNvSpPr/>
            <p:nvPr/>
          </p:nvSpPr>
          <p:spPr>
            <a:xfrm>
              <a:off x="-19206750" y="3495850"/>
              <a:ext cx="82725" cy="18150"/>
            </a:xfrm>
            <a:custGeom>
              <a:rect b="b" l="l" r="r" t="t"/>
              <a:pathLst>
                <a:path extrusionOk="0" h="726" w="3309">
                  <a:moveTo>
                    <a:pt x="1" y="1"/>
                  </a:moveTo>
                  <a:cubicBezTo>
                    <a:pt x="158" y="190"/>
                    <a:pt x="284" y="442"/>
                    <a:pt x="316" y="725"/>
                  </a:cubicBezTo>
                  <a:lnTo>
                    <a:pt x="2836" y="725"/>
                  </a:lnTo>
                  <a:cubicBezTo>
                    <a:pt x="3309" y="725"/>
                    <a:pt x="3309"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79"/>
            <p:cNvSpPr/>
            <p:nvPr/>
          </p:nvSpPr>
          <p:spPr>
            <a:xfrm>
              <a:off x="-19205950" y="3532875"/>
              <a:ext cx="64600" cy="17350"/>
            </a:xfrm>
            <a:custGeom>
              <a:rect b="b" l="l" r="r" t="t"/>
              <a:pathLst>
                <a:path extrusionOk="0" h="694" w="2584">
                  <a:moveTo>
                    <a:pt x="315" y="0"/>
                  </a:moveTo>
                  <a:cubicBezTo>
                    <a:pt x="252" y="252"/>
                    <a:pt x="126" y="504"/>
                    <a:pt x="0" y="693"/>
                  </a:cubicBezTo>
                  <a:lnTo>
                    <a:pt x="2111" y="693"/>
                  </a:lnTo>
                  <a:cubicBezTo>
                    <a:pt x="2583" y="693"/>
                    <a:pt x="2583" y="0"/>
                    <a:pt x="211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79"/>
            <p:cNvSpPr/>
            <p:nvPr/>
          </p:nvSpPr>
          <p:spPr>
            <a:xfrm>
              <a:off x="-19323325" y="3568325"/>
              <a:ext cx="163850" cy="17350"/>
            </a:xfrm>
            <a:custGeom>
              <a:rect b="b" l="l" r="r" t="t"/>
              <a:pathLst>
                <a:path extrusionOk="0" h="694" w="6554">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79"/>
            <p:cNvSpPr/>
            <p:nvPr/>
          </p:nvSpPr>
          <p:spPr>
            <a:xfrm>
              <a:off x="-19343000" y="3460400"/>
              <a:ext cx="201650" cy="18150"/>
            </a:xfrm>
            <a:custGeom>
              <a:rect b="b" l="l" r="r" t="t"/>
              <a:pathLst>
                <a:path extrusionOk="0" h="726" w="8066">
                  <a:moveTo>
                    <a:pt x="473" y="1"/>
                  </a:moveTo>
                  <a:cubicBezTo>
                    <a:pt x="0" y="1"/>
                    <a:pt x="0" y="726"/>
                    <a:pt x="473" y="726"/>
                  </a:cubicBezTo>
                  <a:lnTo>
                    <a:pt x="7593" y="726"/>
                  </a:lnTo>
                  <a:cubicBezTo>
                    <a:pt x="8065" y="726"/>
                    <a:pt x="8065" y="1"/>
                    <a:pt x="759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79"/>
            <p:cNvSpPr/>
            <p:nvPr/>
          </p:nvSpPr>
          <p:spPr>
            <a:xfrm>
              <a:off x="-19361125" y="3495850"/>
              <a:ext cx="82725" cy="18150"/>
            </a:xfrm>
            <a:custGeom>
              <a:rect b="b" l="l" r="r" t="t"/>
              <a:pathLst>
                <a:path extrusionOk="0" h="726" w="3309">
                  <a:moveTo>
                    <a:pt x="473" y="1"/>
                  </a:moveTo>
                  <a:cubicBezTo>
                    <a:pt x="1" y="1"/>
                    <a:pt x="1" y="725"/>
                    <a:pt x="473" y="725"/>
                  </a:cubicBezTo>
                  <a:lnTo>
                    <a:pt x="2994" y="725"/>
                  </a:lnTo>
                  <a:cubicBezTo>
                    <a:pt x="3025" y="473"/>
                    <a:pt x="3151" y="253"/>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79"/>
            <p:cNvSpPr/>
            <p:nvPr/>
          </p:nvSpPr>
          <p:spPr>
            <a:xfrm>
              <a:off x="-19305200" y="3603750"/>
              <a:ext cx="124475" cy="34700"/>
            </a:xfrm>
            <a:custGeom>
              <a:rect b="b" l="l" r="r" t="t"/>
              <a:pathLst>
                <a:path extrusionOk="0" h="1388" w="4979">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79"/>
            <p:cNvSpPr/>
            <p:nvPr/>
          </p:nvSpPr>
          <p:spPr>
            <a:xfrm>
              <a:off x="-19269750" y="3495850"/>
              <a:ext cx="54350" cy="53575"/>
            </a:xfrm>
            <a:custGeom>
              <a:rect b="b" l="l" r="r" t="t"/>
              <a:pathLst>
                <a:path extrusionOk="0" h="2143" w="2174">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79"/>
            <p:cNvSpPr/>
            <p:nvPr/>
          </p:nvSpPr>
          <p:spPr>
            <a:xfrm>
              <a:off x="-19394200" y="3333800"/>
              <a:ext cx="305625" cy="107725"/>
            </a:xfrm>
            <a:custGeom>
              <a:rect b="b" l="l" r="r" t="t"/>
              <a:pathLst>
                <a:path extrusionOk="0" h="4309" w="12225">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79"/>
            <p:cNvSpPr/>
            <p:nvPr/>
          </p:nvSpPr>
          <p:spPr>
            <a:xfrm>
              <a:off x="-19341425" y="3532875"/>
              <a:ext cx="63025" cy="17350"/>
            </a:xfrm>
            <a:custGeom>
              <a:rect b="b" l="l" r="r" t="t"/>
              <a:pathLst>
                <a:path extrusionOk="0" h="694" w="2521">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4" name="Google Shape;7754;p79"/>
          <p:cNvGrpSpPr/>
          <p:nvPr/>
        </p:nvGrpSpPr>
        <p:grpSpPr>
          <a:xfrm>
            <a:off x="3524276" y="2243580"/>
            <a:ext cx="453980" cy="449325"/>
            <a:chOff x="-19396575" y="3708500"/>
            <a:chExt cx="307200" cy="304050"/>
          </a:xfrm>
        </p:grpSpPr>
        <p:sp>
          <p:nvSpPr>
            <p:cNvPr id="7755" name="Google Shape;7755;p79"/>
            <p:cNvSpPr/>
            <p:nvPr/>
          </p:nvSpPr>
          <p:spPr>
            <a:xfrm>
              <a:off x="-19215425" y="3708500"/>
              <a:ext cx="70925" cy="70925"/>
            </a:xfrm>
            <a:custGeom>
              <a:rect b="b" l="l" r="r" t="t"/>
              <a:pathLst>
                <a:path extrusionOk="0" h="2837" w="2837">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79"/>
            <p:cNvSpPr/>
            <p:nvPr/>
          </p:nvSpPr>
          <p:spPr>
            <a:xfrm>
              <a:off x="-19396575" y="3773100"/>
              <a:ext cx="277275" cy="239450"/>
            </a:xfrm>
            <a:custGeom>
              <a:rect b="b" l="l" r="r" t="t"/>
              <a:pathLst>
                <a:path extrusionOk="0" h="9578" w="11091">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79"/>
            <p:cNvSpPr/>
            <p:nvPr/>
          </p:nvSpPr>
          <p:spPr>
            <a:xfrm>
              <a:off x="-19140600" y="3727425"/>
              <a:ext cx="51225" cy="70550"/>
            </a:xfrm>
            <a:custGeom>
              <a:rect b="b" l="l" r="r" t="t"/>
              <a:pathLst>
                <a:path extrusionOk="0" h="2822" w="2049">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58" name="Google Shape;7758;p79"/>
          <p:cNvGrpSpPr/>
          <p:nvPr/>
        </p:nvGrpSpPr>
        <p:grpSpPr>
          <a:xfrm>
            <a:off x="3518457" y="2796461"/>
            <a:ext cx="465618" cy="450101"/>
            <a:chOff x="-19394200" y="4084200"/>
            <a:chExt cx="315075" cy="304575"/>
          </a:xfrm>
        </p:grpSpPr>
        <p:sp>
          <p:nvSpPr>
            <p:cNvPr id="7759" name="Google Shape;7759;p79"/>
            <p:cNvSpPr/>
            <p:nvPr/>
          </p:nvSpPr>
          <p:spPr>
            <a:xfrm>
              <a:off x="-19185475" y="4234650"/>
              <a:ext cx="40175" cy="28375"/>
            </a:xfrm>
            <a:custGeom>
              <a:rect b="b" l="l" r="r" t="t"/>
              <a:pathLst>
                <a:path extrusionOk="0" h="1135" w="1607">
                  <a:moveTo>
                    <a:pt x="1134" y="0"/>
                  </a:moveTo>
                  <a:lnTo>
                    <a:pt x="0" y="1134"/>
                  </a:lnTo>
                  <a:lnTo>
                    <a:pt x="1607" y="1134"/>
                  </a:lnTo>
                  <a:cubicBezTo>
                    <a:pt x="1575" y="756"/>
                    <a:pt x="1418" y="347"/>
                    <a:pt x="11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79"/>
            <p:cNvSpPr/>
            <p:nvPr/>
          </p:nvSpPr>
          <p:spPr>
            <a:xfrm>
              <a:off x="-19244550" y="4293725"/>
              <a:ext cx="28375" cy="39400"/>
            </a:xfrm>
            <a:custGeom>
              <a:rect b="b" l="l" r="r" t="t"/>
              <a:pathLst>
                <a:path extrusionOk="0" h="1576" w="1135">
                  <a:moveTo>
                    <a:pt x="1134" y="0"/>
                  </a:moveTo>
                  <a:lnTo>
                    <a:pt x="0" y="1134"/>
                  </a:lnTo>
                  <a:cubicBezTo>
                    <a:pt x="315" y="1386"/>
                    <a:pt x="693" y="1512"/>
                    <a:pt x="1134" y="1575"/>
                  </a:cubicBezTo>
                  <a:lnTo>
                    <a:pt x="11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79"/>
            <p:cNvSpPr/>
            <p:nvPr/>
          </p:nvSpPr>
          <p:spPr>
            <a:xfrm>
              <a:off x="-19280000" y="4201050"/>
              <a:ext cx="200875" cy="187725"/>
            </a:xfrm>
            <a:custGeom>
              <a:rect b="b" l="l" r="r" t="t"/>
              <a:pathLst>
                <a:path extrusionOk="0" h="7509" w="8035">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79"/>
            <p:cNvSpPr/>
            <p:nvPr/>
          </p:nvSpPr>
          <p:spPr>
            <a:xfrm>
              <a:off x="-19197300" y="4293725"/>
              <a:ext cx="28375" cy="39400"/>
            </a:xfrm>
            <a:custGeom>
              <a:rect b="b" l="l" r="r" t="t"/>
              <a:pathLst>
                <a:path extrusionOk="0" h="1576" w="1135">
                  <a:moveTo>
                    <a:pt x="1" y="0"/>
                  </a:moveTo>
                  <a:lnTo>
                    <a:pt x="1" y="1575"/>
                  </a:lnTo>
                  <a:cubicBezTo>
                    <a:pt x="379" y="1512"/>
                    <a:pt x="788" y="1386"/>
                    <a:pt x="1135" y="1134"/>
                  </a:cubicBez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79"/>
            <p:cNvSpPr/>
            <p:nvPr/>
          </p:nvSpPr>
          <p:spPr>
            <a:xfrm>
              <a:off x="-19394200" y="4084200"/>
              <a:ext cx="252850" cy="303275"/>
            </a:xfrm>
            <a:custGeom>
              <a:rect b="b" l="l" r="r" t="t"/>
              <a:pathLst>
                <a:path extrusionOk="0" h="12131" w="10114">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79"/>
            <p:cNvSpPr/>
            <p:nvPr/>
          </p:nvSpPr>
          <p:spPr>
            <a:xfrm>
              <a:off x="-19185475" y="4281100"/>
              <a:ext cx="40175" cy="28400"/>
            </a:xfrm>
            <a:custGeom>
              <a:rect b="b" l="l" r="r" t="t"/>
              <a:pathLst>
                <a:path extrusionOk="0" h="1136" w="1607">
                  <a:moveTo>
                    <a:pt x="0" y="1"/>
                  </a:moveTo>
                  <a:lnTo>
                    <a:pt x="1134" y="1135"/>
                  </a:lnTo>
                  <a:cubicBezTo>
                    <a:pt x="1418" y="820"/>
                    <a:pt x="1575" y="411"/>
                    <a:pt x="160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5" name="Google Shape;7765;p79"/>
          <p:cNvGrpSpPr/>
          <p:nvPr/>
        </p:nvGrpSpPr>
        <p:grpSpPr>
          <a:xfrm>
            <a:off x="6324167" y="1689001"/>
            <a:ext cx="400447" cy="450470"/>
            <a:chOff x="-17526750" y="3309200"/>
            <a:chExt cx="270975" cy="304825"/>
          </a:xfrm>
        </p:grpSpPr>
        <p:sp>
          <p:nvSpPr>
            <p:cNvPr id="7766" name="Google Shape;7766;p79"/>
            <p:cNvSpPr/>
            <p:nvPr/>
          </p:nvSpPr>
          <p:spPr>
            <a:xfrm>
              <a:off x="-17507050" y="3452525"/>
              <a:ext cx="232375" cy="161500"/>
            </a:xfrm>
            <a:custGeom>
              <a:rect b="b" l="l" r="r" t="t"/>
              <a:pathLst>
                <a:path extrusionOk="0" h="6460" w="9295">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79"/>
            <p:cNvSpPr/>
            <p:nvPr/>
          </p:nvSpPr>
          <p:spPr>
            <a:xfrm>
              <a:off x="-17417275" y="3309200"/>
              <a:ext cx="52800" cy="54350"/>
            </a:xfrm>
            <a:custGeom>
              <a:rect b="b" l="l" r="r" t="t"/>
              <a:pathLst>
                <a:path extrusionOk="0" h="2174" w="2112">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79"/>
            <p:cNvSpPr/>
            <p:nvPr/>
          </p:nvSpPr>
          <p:spPr>
            <a:xfrm>
              <a:off x="-17456650" y="3369825"/>
              <a:ext cx="130775" cy="64625"/>
            </a:xfrm>
            <a:custGeom>
              <a:rect b="b" l="l" r="r" t="t"/>
              <a:pathLst>
                <a:path extrusionOk="0" h="2585" w="5231">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79"/>
            <p:cNvSpPr/>
            <p:nvPr/>
          </p:nvSpPr>
          <p:spPr>
            <a:xfrm>
              <a:off x="-17526750" y="3344625"/>
              <a:ext cx="95325" cy="89825"/>
            </a:xfrm>
            <a:custGeom>
              <a:rect b="b" l="l" r="r" t="t"/>
              <a:pathLst>
                <a:path extrusionOk="0" h="3593" w="3813">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79"/>
            <p:cNvSpPr/>
            <p:nvPr/>
          </p:nvSpPr>
          <p:spPr>
            <a:xfrm>
              <a:off x="-17351900" y="3345425"/>
              <a:ext cx="96125" cy="89800"/>
            </a:xfrm>
            <a:custGeom>
              <a:rect b="b" l="l" r="r" t="t"/>
              <a:pathLst>
                <a:path extrusionOk="0" h="3592" w="3845">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1" name="Google Shape;7771;p79"/>
          <p:cNvGrpSpPr/>
          <p:nvPr/>
        </p:nvGrpSpPr>
        <p:grpSpPr>
          <a:xfrm>
            <a:off x="6300319" y="2244173"/>
            <a:ext cx="448143" cy="448143"/>
            <a:chOff x="-17542500" y="3684100"/>
            <a:chExt cx="303250" cy="303250"/>
          </a:xfrm>
        </p:grpSpPr>
        <p:sp>
          <p:nvSpPr>
            <p:cNvPr id="7772" name="Google Shape;7772;p79"/>
            <p:cNvSpPr/>
            <p:nvPr/>
          </p:nvSpPr>
          <p:spPr>
            <a:xfrm>
              <a:off x="-17542500" y="3863675"/>
              <a:ext cx="70900" cy="52800"/>
            </a:xfrm>
            <a:custGeom>
              <a:rect b="b" l="l" r="r" t="t"/>
              <a:pathLst>
                <a:path extrusionOk="0" h="2112" w="2836">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79"/>
            <p:cNvSpPr/>
            <p:nvPr/>
          </p:nvSpPr>
          <p:spPr>
            <a:xfrm>
              <a:off x="-17488150" y="3881000"/>
              <a:ext cx="70900" cy="106350"/>
            </a:xfrm>
            <a:custGeom>
              <a:rect b="b" l="l" r="r" t="t"/>
              <a:pathLst>
                <a:path extrusionOk="0" h="4254" w="2836">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79"/>
            <p:cNvSpPr/>
            <p:nvPr/>
          </p:nvSpPr>
          <p:spPr>
            <a:xfrm>
              <a:off x="-17310150" y="3863675"/>
              <a:ext cx="70900" cy="52800"/>
            </a:xfrm>
            <a:custGeom>
              <a:rect b="b" l="l" r="r" t="t"/>
              <a:pathLst>
                <a:path extrusionOk="0" h="2112" w="2836">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79"/>
            <p:cNvSpPr/>
            <p:nvPr/>
          </p:nvSpPr>
          <p:spPr>
            <a:xfrm>
              <a:off x="-17364500" y="3881000"/>
              <a:ext cx="70925" cy="106350"/>
            </a:xfrm>
            <a:custGeom>
              <a:rect b="b" l="l" r="r" t="t"/>
              <a:pathLst>
                <a:path extrusionOk="0" h="4254" w="2837">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79"/>
            <p:cNvSpPr/>
            <p:nvPr/>
          </p:nvSpPr>
          <p:spPr>
            <a:xfrm>
              <a:off x="-17505475" y="3845550"/>
              <a:ext cx="228425" cy="18150"/>
            </a:xfrm>
            <a:custGeom>
              <a:rect b="b" l="l" r="r" t="t"/>
              <a:pathLst>
                <a:path extrusionOk="0" h="726" w="9137">
                  <a:moveTo>
                    <a:pt x="0" y="1"/>
                  </a:moveTo>
                  <a:cubicBezTo>
                    <a:pt x="158" y="379"/>
                    <a:pt x="536" y="725"/>
                    <a:pt x="1008" y="725"/>
                  </a:cubicBezTo>
                  <a:lnTo>
                    <a:pt x="8129" y="725"/>
                  </a:lnTo>
                  <a:cubicBezTo>
                    <a:pt x="8601" y="725"/>
                    <a:pt x="8979" y="379"/>
                    <a:pt x="91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79"/>
            <p:cNvSpPr/>
            <p:nvPr/>
          </p:nvSpPr>
          <p:spPr>
            <a:xfrm>
              <a:off x="-17523600" y="3706925"/>
              <a:ext cx="265450" cy="121325"/>
            </a:xfrm>
            <a:custGeom>
              <a:rect b="b" l="l" r="r" t="t"/>
              <a:pathLst>
                <a:path extrusionOk="0" h="4853" w="10618">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79"/>
            <p:cNvSpPr/>
            <p:nvPr/>
          </p:nvSpPr>
          <p:spPr>
            <a:xfrm>
              <a:off x="-17448775" y="3684100"/>
              <a:ext cx="115800" cy="52800"/>
            </a:xfrm>
            <a:custGeom>
              <a:rect b="b" l="l" r="r" t="t"/>
              <a:pathLst>
                <a:path extrusionOk="0" h="2112" w="4632">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79" name="Google Shape;7779;p79"/>
          <p:cNvGrpSpPr/>
          <p:nvPr/>
        </p:nvGrpSpPr>
        <p:grpSpPr>
          <a:xfrm>
            <a:off x="6299728" y="2810817"/>
            <a:ext cx="449325" cy="421395"/>
            <a:chOff x="-17542500" y="4068450"/>
            <a:chExt cx="304050" cy="285150"/>
          </a:xfrm>
        </p:grpSpPr>
        <p:sp>
          <p:nvSpPr>
            <p:cNvPr id="7780" name="Google Shape;7780;p79"/>
            <p:cNvSpPr/>
            <p:nvPr/>
          </p:nvSpPr>
          <p:spPr>
            <a:xfrm>
              <a:off x="-17519650" y="4281900"/>
              <a:ext cx="256000" cy="71700"/>
            </a:xfrm>
            <a:custGeom>
              <a:rect b="b" l="l" r="r" t="t"/>
              <a:pathLst>
                <a:path extrusionOk="0" h="2868" w="1024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79"/>
            <p:cNvSpPr/>
            <p:nvPr/>
          </p:nvSpPr>
          <p:spPr>
            <a:xfrm>
              <a:off x="-17542500" y="4166900"/>
              <a:ext cx="304050" cy="133925"/>
            </a:xfrm>
            <a:custGeom>
              <a:rect b="b" l="l" r="r" t="t"/>
              <a:pathLst>
                <a:path extrusionOk="0" h="5357" w="12162">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79"/>
            <p:cNvSpPr/>
            <p:nvPr/>
          </p:nvSpPr>
          <p:spPr>
            <a:xfrm>
              <a:off x="-17329050" y="4121225"/>
              <a:ext cx="18125" cy="18150"/>
            </a:xfrm>
            <a:custGeom>
              <a:rect b="b" l="l" r="r" t="t"/>
              <a:pathLst>
                <a:path extrusionOk="0" h="726" w="725">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79"/>
            <p:cNvSpPr/>
            <p:nvPr/>
          </p:nvSpPr>
          <p:spPr>
            <a:xfrm>
              <a:off x="-17381825" y="4068450"/>
              <a:ext cx="123675" cy="123675"/>
            </a:xfrm>
            <a:custGeom>
              <a:rect b="b" l="l" r="r" t="t"/>
              <a:pathLst>
                <a:path extrusionOk="0" h="4947" w="4947">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79"/>
            <p:cNvSpPr/>
            <p:nvPr/>
          </p:nvSpPr>
          <p:spPr>
            <a:xfrm>
              <a:off x="-17471625" y="4121225"/>
              <a:ext cx="17375" cy="18150"/>
            </a:xfrm>
            <a:custGeom>
              <a:rect b="b" l="l" r="r" t="t"/>
              <a:pathLst>
                <a:path extrusionOk="0" h="726" w="695">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79"/>
            <p:cNvSpPr/>
            <p:nvPr/>
          </p:nvSpPr>
          <p:spPr>
            <a:xfrm>
              <a:off x="-17525175" y="4068450"/>
              <a:ext cx="124475" cy="123675"/>
            </a:xfrm>
            <a:custGeom>
              <a:rect b="b" l="l" r="r" t="t"/>
              <a:pathLst>
                <a:path extrusionOk="0" h="4947" w="4979">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86" name="Google Shape;7786;p79"/>
          <p:cNvGrpSpPr/>
          <p:nvPr/>
        </p:nvGrpSpPr>
        <p:grpSpPr>
          <a:xfrm>
            <a:off x="3530150" y="3342211"/>
            <a:ext cx="343404" cy="449325"/>
            <a:chOff x="-15652200" y="3335975"/>
            <a:chExt cx="232375" cy="304050"/>
          </a:xfrm>
        </p:grpSpPr>
        <p:sp>
          <p:nvSpPr>
            <p:cNvPr id="7787" name="Google Shape;7787;p79"/>
            <p:cNvSpPr/>
            <p:nvPr/>
          </p:nvSpPr>
          <p:spPr>
            <a:xfrm>
              <a:off x="-15652200" y="3403700"/>
              <a:ext cx="36250" cy="168575"/>
            </a:xfrm>
            <a:custGeom>
              <a:rect b="b" l="l" r="r" t="t"/>
              <a:pathLst>
                <a:path extrusionOk="0" h="6743" w="1450">
                  <a:moveTo>
                    <a:pt x="0" y="1"/>
                  </a:moveTo>
                  <a:lnTo>
                    <a:pt x="0" y="6743"/>
                  </a:lnTo>
                  <a:lnTo>
                    <a:pt x="1450" y="6018"/>
                  </a:lnTo>
                  <a:lnTo>
                    <a:pt x="1450" y="694"/>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79"/>
            <p:cNvSpPr/>
            <p:nvPr/>
          </p:nvSpPr>
          <p:spPr>
            <a:xfrm>
              <a:off x="-15455300" y="3403700"/>
              <a:ext cx="35475" cy="168575"/>
            </a:xfrm>
            <a:custGeom>
              <a:rect b="b" l="l" r="r" t="t"/>
              <a:pathLst>
                <a:path extrusionOk="0" h="6743" w="1419">
                  <a:moveTo>
                    <a:pt x="1418" y="1"/>
                  </a:moveTo>
                  <a:lnTo>
                    <a:pt x="1" y="694"/>
                  </a:lnTo>
                  <a:lnTo>
                    <a:pt x="1" y="6018"/>
                  </a:lnTo>
                  <a:lnTo>
                    <a:pt x="1418" y="6743"/>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79"/>
            <p:cNvSpPr/>
            <p:nvPr/>
          </p:nvSpPr>
          <p:spPr>
            <a:xfrm>
              <a:off x="-15644325" y="3570675"/>
              <a:ext cx="62250" cy="62250"/>
            </a:xfrm>
            <a:custGeom>
              <a:rect b="b" l="l" r="r" t="t"/>
              <a:pathLst>
                <a:path extrusionOk="0" h="2490" w="2490">
                  <a:moveTo>
                    <a:pt x="1418" y="1"/>
                  </a:moveTo>
                  <a:lnTo>
                    <a:pt x="0" y="725"/>
                  </a:lnTo>
                  <a:lnTo>
                    <a:pt x="1765" y="2489"/>
                  </a:lnTo>
                  <a:lnTo>
                    <a:pt x="2489" y="1072"/>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79"/>
            <p:cNvSpPr/>
            <p:nvPr/>
          </p:nvSpPr>
          <p:spPr>
            <a:xfrm>
              <a:off x="-15489950" y="3570675"/>
              <a:ext cx="63025" cy="62250"/>
            </a:xfrm>
            <a:custGeom>
              <a:rect b="b" l="l" r="r" t="t"/>
              <a:pathLst>
                <a:path extrusionOk="0" h="2490" w="2521">
                  <a:moveTo>
                    <a:pt x="1072" y="1"/>
                  </a:moveTo>
                  <a:lnTo>
                    <a:pt x="0" y="1072"/>
                  </a:lnTo>
                  <a:lnTo>
                    <a:pt x="725" y="2489"/>
                  </a:lnTo>
                  <a:lnTo>
                    <a:pt x="2521" y="725"/>
                  </a:lnTo>
                  <a:lnTo>
                    <a:pt x="1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79"/>
            <p:cNvSpPr/>
            <p:nvPr/>
          </p:nvSpPr>
          <p:spPr>
            <a:xfrm>
              <a:off x="-15644325" y="3342275"/>
              <a:ext cx="62250" cy="63025"/>
            </a:xfrm>
            <a:custGeom>
              <a:rect b="b" l="l" r="r" t="t"/>
              <a:pathLst>
                <a:path extrusionOk="0" h="2521" w="2490">
                  <a:moveTo>
                    <a:pt x="1765" y="0"/>
                  </a:moveTo>
                  <a:lnTo>
                    <a:pt x="0" y="1827"/>
                  </a:lnTo>
                  <a:lnTo>
                    <a:pt x="1418" y="2521"/>
                  </a:lnTo>
                  <a:lnTo>
                    <a:pt x="2489" y="1481"/>
                  </a:ln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79"/>
            <p:cNvSpPr/>
            <p:nvPr/>
          </p:nvSpPr>
          <p:spPr>
            <a:xfrm>
              <a:off x="-15489950" y="3342275"/>
              <a:ext cx="63025" cy="63025"/>
            </a:xfrm>
            <a:custGeom>
              <a:rect b="b" l="l" r="r" t="t"/>
              <a:pathLst>
                <a:path extrusionOk="0" h="2521" w="2521">
                  <a:moveTo>
                    <a:pt x="725" y="0"/>
                  </a:moveTo>
                  <a:lnTo>
                    <a:pt x="0" y="1481"/>
                  </a:lnTo>
                  <a:lnTo>
                    <a:pt x="1072" y="2521"/>
                  </a:lnTo>
                  <a:lnTo>
                    <a:pt x="2521" y="1827"/>
                  </a:lnTo>
                  <a:lnTo>
                    <a:pt x="7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79"/>
            <p:cNvSpPr/>
            <p:nvPr/>
          </p:nvSpPr>
          <p:spPr>
            <a:xfrm>
              <a:off x="-15584475" y="3604550"/>
              <a:ext cx="96900" cy="35475"/>
            </a:xfrm>
            <a:custGeom>
              <a:rect b="b" l="l" r="r" t="t"/>
              <a:pathLst>
                <a:path extrusionOk="0" h="1419" w="3876">
                  <a:moveTo>
                    <a:pt x="725" y="0"/>
                  </a:moveTo>
                  <a:lnTo>
                    <a:pt x="1" y="1418"/>
                  </a:lnTo>
                  <a:lnTo>
                    <a:pt x="3876" y="1418"/>
                  </a:lnTo>
                  <a:lnTo>
                    <a:pt x="31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79"/>
            <p:cNvSpPr/>
            <p:nvPr/>
          </p:nvSpPr>
          <p:spPr>
            <a:xfrm>
              <a:off x="-15584475" y="3335975"/>
              <a:ext cx="96900" cy="35450"/>
            </a:xfrm>
            <a:custGeom>
              <a:rect b="b" l="l" r="r" t="t"/>
              <a:pathLst>
                <a:path extrusionOk="0" h="1418" w="3876">
                  <a:moveTo>
                    <a:pt x="1" y="0"/>
                  </a:moveTo>
                  <a:lnTo>
                    <a:pt x="725" y="1418"/>
                  </a:lnTo>
                  <a:lnTo>
                    <a:pt x="3151" y="1418"/>
                  </a:lnTo>
                  <a:lnTo>
                    <a:pt x="387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79"/>
            <p:cNvSpPr/>
            <p:nvPr/>
          </p:nvSpPr>
          <p:spPr>
            <a:xfrm>
              <a:off x="-15597850" y="3388725"/>
              <a:ext cx="124450" cy="197725"/>
            </a:xfrm>
            <a:custGeom>
              <a:rect b="b" l="l" r="r" t="t"/>
              <a:pathLst>
                <a:path extrusionOk="0" h="7909" w="4978">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96" name="Google Shape;7796;p79"/>
          <p:cNvGrpSpPr/>
          <p:nvPr/>
        </p:nvGrpSpPr>
        <p:grpSpPr>
          <a:xfrm>
            <a:off x="1304064" y="2243729"/>
            <a:ext cx="449325" cy="449030"/>
            <a:chOff x="-20945825" y="3692175"/>
            <a:chExt cx="304050" cy="303850"/>
          </a:xfrm>
        </p:grpSpPr>
        <p:sp>
          <p:nvSpPr>
            <p:cNvPr id="7797" name="Google Shape;7797;p79"/>
            <p:cNvSpPr/>
            <p:nvPr/>
          </p:nvSpPr>
          <p:spPr>
            <a:xfrm>
              <a:off x="-20841850" y="3692175"/>
              <a:ext cx="92950" cy="89600"/>
            </a:xfrm>
            <a:custGeom>
              <a:rect b="b" l="l" r="r" t="t"/>
              <a:pathLst>
                <a:path extrusionOk="0" h="3584" w="3718">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79"/>
            <p:cNvSpPr/>
            <p:nvPr/>
          </p:nvSpPr>
          <p:spPr>
            <a:xfrm>
              <a:off x="-20945825" y="3746325"/>
              <a:ext cx="304050" cy="70900"/>
            </a:xfrm>
            <a:custGeom>
              <a:rect b="b" l="l" r="r" t="t"/>
              <a:pathLst>
                <a:path extrusionOk="0" h="2836" w="12162">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79"/>
            <p:cNvSpPr/>
            <p:nvPr/>
          </p:nvSpPr>
          <p:spPr>
            <a:xfrm>
              <a:off x="-20814300" y="3864450"/>
              <a:ext cx="39425" cy="131575"/>
            </a:xfrm>
            <a:custGeom>
              <a:rect b="b" l="l" r="r" t="t"/>
              <a:pathLst>
                <a:path extrusionOk="0" h="5263" w="1577">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79"/>
            <p:cNvSpPr/>
            <p:nvPr/>
          </p:nvSpPr>
          <p:spPr>
            <a:xfrm>
              <a:off x="-20929275" y="3834525"/>
              <a:ext cx="268600" cy="53600"/>
            </a:xfrm>
            <a:custGeom>
              <a:rect b="b" l="l" r="r" t="t"/>
              <a:pathLst>
                <a:path extrusionOk="0" h="2144" w="10744">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1" name="Google Shape;7801;p79"/>
          <p:cNvGrpSpPr/>
          <p:nvPr/>
        </p:nvGrpSpPr>
        <p:grpSpPr>
          <a:xfrm>
            <a:off x="4110888" y="1689848"/>
            <a:ext cx="372516" cy="448771"/>
            <a:chOff x="-18994100" y="3334775"/>
            <a:chExt cx="252075" cy="303675"/>
          </a:xfrm>
        </p:grpSpPr>
        <p:sp>
          <p:nvSpPr>
            <p:cNvPr id="7802" name="Google Shape;7802;p79"/>
            <p:cNvSpPr/>
            <p:nvPr/>
          </p:nvSpPr>
          <p:spPr>
            <a:xfrm>
              <a:off x="-18967300" y="3424975"/>
              <a:ext cx="198500" cy="207150"/>
            </a:xfrm>
            <a:custGeom>
              <a:rect b="b" l="l" r="r" t="t"/>
              <a:pathLst>
                <a:path extrusionOk="0" h="8286" w="794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79"/>
            <p:cNvSpPr/>
            <p:nvPr/>
          </p:nvSpPr>
          <p:spPr>
            <a:xfrm>
              <a:off x="-18885400" y="3610050"/>
              <a:ext cx="35475" cy="28400"/>
            </a:xfrm>
            <a:custGeom>
              <a:rect b="b" l="l" r="r" t="t"/>
              <a:pathLst>
                <a:path extrusionOk="0" h="1136" w="1419">
                  <a:moveTo>
                    <a:pt x="694" y="1"/>
                  </a:moveTo>
                  <a:lnTo>
                    <a:pt x="1" y="1072"/>
                  </a:lnTo>
                  <a:cubicBezTo>
                    <a:pt x="221" y="1104"/>
                    <a:pt x="473" y="1135"/>
                    <a:pt x="694" y="1135"/>
                  </a:cubicBezTo>
                  <a:cubicBezTo>
                    <a:pt x="946" y="1135"/>
                    <a:pt x="1166" y="1104"/>
                    <a:pt x="1418" y="1072"/>
                  </a:cubicBezTo>
                  <a:lnTo>
                    <a:pt x="69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79"/>
            <p:cNvSpPr/>
            <p:nvPr/>
          </p:nvSpPr>
          <p:spPr>
            <a:xfrm>
              <a:off x="-18994100" y="3334775"/>
              <a:ext cx="96900" cy="140625"/>
            </a:xfrm>
            <a:custGeom>
              <a:rect b="b" l="l" r="r" t="t"/>
              <a:pathLst>
                <a:path extrusionOk="0" h="5625" w="3876">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79"/>
            <p:cNvSpPr/>
            <p:nvPr/>
          </p:nvSpPr>
          <p:spPr>
            <a:xfrm>
              <a:off x="-18838150" y="3334775"/>
              <a:ext cx="96125" cy="139850"/>
            </a:xfrm>
            <a:custGeom>
              <a:rect b="b" l="l" r="r" t="t"/>
              <a:pathLst>
                <a:path extrusionOk="0" h="5594" w="3845">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06" name="Google Shape;7806;p79"/>
          <p:cNvGrpSpPr/>
          <p:nvPr/>
        </p:nvGrpSpPr>
        <p:grpSpPr>
          <a:xfrm>
            <a:off x="4125445" y="2244743"/>
            <a:ext cx="343404" cy="446998"/>
            <a:chOff x="-18983850" y="3710075"/>
            <a:chExt cx="232375" cy="302475"/>
          </a:xfrm>
        </p:grpSpPr>
        <p:sp>
          <p:nvSpPr>
            <p:cNvPr id="7807" name="Google Shape;7807;p79"/>
            <p:cNvSpPr/>
            <p:nvPr/>
          </p:nvSpPr>
          <p:spPr>
            <a:xfrm>
              <a:off x="-18840500" y="3874700"/>
              <a:ext cx="89025" cy="119750"/>
            </a:xfrm>
            <a:custGeom>
              <a:rect b="b" l="l" r="r" t="t"/>
              <a:pathLst>
                <a:path extrusionOk="0" h="4790" w="3561">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79"/>
            <p:cNvSpPr/>
            <p:nvPr/>
          </p:nvSpPr>
          <p:spPr>
            <a:xfrm>
              <a:off x="-18983850" y="3901475"/>
              <a:ext cx="208750" cy="111075"/>
            </a:xfrm>
            <a:custGeom>
              <a:rect b="b" l="l" r="r" t="t"/>
              <a:pathLst>
                <a:path extrusionOk="0" h="4443" w="835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79"/>
            <p:cNvSpPr/>
            <p:nvPr/>
          </p:nvSpPr>
          <p:spPr>
            <a:xfrm>
              <a:off x="-18947625" y="3710075"/>
              <a:ext cx="159925" cy="67775"/>
            </a:xfrm>
            <a:custGeom>
              <a:rect b="b" l="l" r="r" t="t"/>
              <a:pathLst>
                <a:path extrusionOk="0" h="2711" w="6397">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79"/>
            <p:cNvSpPr/>
            <p:nvPr/>
          </p:nvSpPr>
          <p:spPr>
            <a:xfrm>
              <a:off x="-18949200" y="3773100"/>
              <a:ext cx="159125" cy="133925"/>
            </a:xfrm>
            <a:custGeom>
              <a:rect b="b" l="l" r="r" t="t"/>
              <a:pathLst>
                <a:path extrusionOk="0" h="5357" w="6365">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79"/>
          <p:cNvGrpSpPr/>
          <p:nvPr/>
        </p:nvGrpSpPr>
        <p:grpSpPr>
          <a:xfrm>
            <a:off x="1303491" y="1689573"/>
            <a:ext cx="450470" cy="449325"/>
            <a:chOff x="-20946600" y="3317850"/>
            <a:chExt cx="304825" cy="304050"/>
          </a:xfrm>
        </p:grpSpPr>
        <p:sp>
          <p:nvSpPr>
            <p:cNvPr id="7812" name="Google Shape;7812;p79"/>
            <p:cNvSpPr/>
            <p:nvPr/>
          </p:nvSpPr>
          <p:spPr>
            <a:xfrm>
              <a:off x="-20946600" y="3317850"/>
              <a:ext cx="232350" cy="248925"/>
            </a:xfrm>
            <a:custGeom>
              <a:rect b="b" l="l" r="r" t="t"/>
              <a:pathLst>
                <a:path extrusionOk="0" h="9957" w="9294">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79"/>
            <p:cNvSpPr/>
            <p:nvPr/>
          </p:nvSpPr>
          <p:spPr>
            <a:xfrm>
              <a:off x="-20775700" y="3318650"/>
              <a:ext cx="133925" cy="249700"/>
            </a:xfrm>
            <a:custGeom>
              <a:rect b="b" l="l" r="r" t="t"/>
              <a:pathLst>
                <a:path extrusionOk="0" h="9988" w="5357">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79"/>
            <p:cNvSpPr/>
            <p:nvPr/>
          </p:nvSpPr>
          <p:spPr>
            <a:xfrm>
              <a:off x="-20890700" y="3586425"/>
              <a:ext cx="195375" cy="35475"/>
            </a:xfrm>
            <a:custGeom>
              <a:rect b="b" l="l" r="r" t="t"/>
              <a:pathLst>
                <a:path extrusionOk="0" h="1419" w="7815">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5" name="Google Shape;7815;p79"/>
          <p:cNvGrpSpPr/>
          <p:nvPr/>
        </p:nvGrpSpPr>
        <p:grpSpPr>
          <a:xfrm>
            <a:off x="1329667" y="2797442"/>
            <a:ext cx="398119" cy="448143"/>
            <a:chOff x="-20930075" y="4066100"/>
            <a:chExt cx="269400" cy="303250"/>
          </a:xfrm>
        </p:grpSpPr>
        <p:sp>
          <p:nvSpPr>
            <p:cNvPr id="7816" name="Google Shape;7816;p79"/>
            <p:cNvSpPr/>
            <p:nvPr/>
          </p:nvSpPr>
          <p:spPr>
            <a:xfrm>
              <a:off x="-20865475" y="4066100"/>
              <a:ext cx="141775" cy="144150"/>
            </a:xfrm>
            <a:custGeom>
              <a:rect b="b" l="l" r="r" t="t"/>
              <a:pathLst>
                <a:path extrusionOk="0" h="5766" w="5671">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79"/>
            <p:cNvSpPr/>
            <p:nvPr/>
          </p:nvSpPr>
          <p:spPr>
            <a:xfrm>
              <a:off x="-20930075" y="4191325"/>
              <a:ext cx="269400" cy="178025"/>
            </a:xfrm>
            <a:custGeom>
              <a:rect b="b" l="l" r="r" t="t"/>
              <a:pathLst>
                <a:path extrusionOk="0" h="7121" w="10776">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8" name="Google Shape;7818;p79"/>
          <p:cNvGrpSpPr/>
          <p:nvPr/>
        </p:nvGrpSpPr>
        <p:grpSpPr>
          <a:xfrm>
            <a:off x="4071911" y="2797422"/>
            <a:ext cx="450470" cy="448180"/>
            <a:chOff x="-19020075" y="4084200"/>
            <a:chExt cx="304825" cy="303275"/>
          </a:xfrm>
        </p:grpSpPr>
        <p:sp>
          <p:nvSpPr>
            <p:cNvPr id="7819" name="Google Shape;7819;p79"/>
            <p:cNvSpPr/>
            <p:nvPr/>
          </p:nvSpPr>
          <p:spPr>
            <a:xfrm>
              <a:off x="-18962575" y="4274800"/>
              <a:ext cx="103975" cy="94550"/>
            </a:xfrm>
            <a:custGeom>
              <a:rect b="b" l="l" r="r" t="t"/>
              <a:pathLst>
                <a:path extrusionOk="0" h="3782" w="4159">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79"/>
            <p:cNvSpPr/>
            <p:nvPr/>
          </p:nvSpPr>
          <p:spPr>
            <a:xfrm>
              <a:off x="-18883025" y="4281900"/>
              <a:ext cx="78000" cy="105575"/>
            </a:xfrm>
            <a:custGeom>
              <a:rect b="b" l="l" r="r" t="t"/>
              <a:pathLst>
                <a:path extrusionOk="0" h="4223" w="312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79"/>
            <p:cNvSpPr/>
            <p:nvPr/>
          </p:nvSpPr>
          <p:spPr>
            <a:xfrm>
              <a:off x="-18809000" y="4281100"/>
              <a:ext cx="57525" cy="88250"/>
            </a:xfrm>
            <a:custGeom>
              <a:rect b="b" l="l" r="r" t="t"/>
              <a:pathLst>
                <a:path extrusionOk="0" h="3530" w="2301">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79"/>
            <p:cNvSpPr/>
            <p:nvPr/>
          </p:nvSpPr>
          <p:spPr>
            <a:xfrm>
              <a:off x="-18770400" y="4263000"/>
              <a:ext cx="55150" cy="66975"/>
            </a:xfrm>
            <a:custGeom>
              <a:rect b="b" l="l" r="r" t="t"/>
              <a:pathLst>
                <a:path extrusionOk="0" h="2679" w="2206">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79"/>
            <p:cNvSpPr/>
            <p:nvPr/>
          </p:nvSpPr>
          <p:spPr>
            <a:xfrm>
              <a:off x="-18768050" y="4227550"/>
              <a:ext cx="52025" cy="31525"/>
            </a:xfrm>
            <a:custGeom>
              <a:rect b="b" l="l" r="r" t="t"/>
              <a:pathLst>
                <a:path extrusionOk="0" h="1261" w="2081">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79"/>
            <p:cNvSpPr/>
            <p:nvPr/>
          </p:nvSpPr>
          <p:spPr>
            <a:xfrm>
              <a:off x="-19000400" y="4262200"/>
              <a:ext cx="106350" cy="52800"/>
            </a:xfrm>
            <a:custGeom>
              <a:rect b="b" l="l" r="r" t="t"/>
              <a:pathLst>
                <a:path extrusionOk="0" h="2112" w="4254">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79"/>
            <p:cNvSpPr/>
            <p:nvPr/>
          </p:nvSpPr>
          <p:spPr>
            <a:xfrm>
              <a:off x="-18912175" y="4173200"/>
              <a:ext cx="18125" cy="35475"/>
            </a:xfrm>
            <a:custGeom>
              <a:rect b="b" l="l" r="r" t="t"/>
              <a:pathLst>
                <a:path extrusionOk="0" h="1419" w="725">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79"/>
            <p:cNvSpPr/>
            <p:nvPr/>
          </p:nvSpPr>
          <p:spPr>
            <a:xfrm>
              <a:off x="-19001975" y="4173200"/>
              <a:ext cx="18150" cy="35475"/>
            </a:xfrm>
            <a:custGeom>
              <a:rect b="b" l="l" r="r" t="t"/>
              <a:pathLst>
                <a:path extrusionOk="0" h="1419" w="726">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79"/>
            <p:cNvSpPr/>
            <p:nvPr/>
          </p:nvSpPr>
          <p:spPr>
            <a:xfrm>
              <a:off x="-19020075" y="4084200"/>
              <a:ext cx="143375" cy="178025"/>
            </a:xfrm>
            <a:custGeom>
              <a:rect b="b" l="l" r="r" t="t"/>
              <a:pathLst>
                <a:path extrusionOk="0" h="7121" w="5735">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8" name="Google Shape;7828;p79"/>
          <p:cNvGrpSpPr/>
          <p:nvPr/>
        </p:nvGrpSpPr>
        <p:grpSpPr>
          <a:xfrm>
            <a:off x="6889176" y="1689001"/>
            <a:ext cx="396937" cy="450470"/>
            <a:chOff x="-17149475" y="3309200"/>
            <a:chExt cx="268600" cy="304825"/>
          </a:xfrm>
        </p:grpSpPr>
        <p:sp>
          <p:nvSpPr>
            <p:cNvPr id="7829" name="Google Shape;7829;p79"/>
            <p:cNvSpPr/>
            <p:nvPr/>
          </p:nvSpPr>
          <p:spPr>
            <a:xfrm>
              <a:off x="-17021100" y="3309200"/>
              <a:ext cx="102425" cy="72475"/>
            </a:xfrm>
            <a:custGeom>
              <a:rect b="b" l="l" r="r" t="t"/>
              <a:pathLst>
                <a:path extrusionOk="0" h="2899" w="4097">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79"/>
            <p:cNvSpPr/>
            <p:nvPr/>
          </p:nvSpPr>
          <p:spPr>
            <a:xfrm>
              <a:off x="-17149475" y="3346200"/>
              <a:ext cx="268600" cy="267825"/>
            </a:xfrm>
            <a:custGeom>
              <a:rect b="b" l="l" r="r" t="t"/>
              <a:pathLst>
                <a:path extrusionOk="0" h="10713" w="10744">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1" name="Google Shape;7831;p79"/>
          <p:cNvGrpSpPr/>
          <p:nvPr/>
        </p:nvGrpSpPr>
        <p:grpSpPr>
          <a:xfrm>
            <a:off x="6862982" y="2258120"/>
            <a:ext cx="449325" cy="420249"/>
            <a:chOff x="-17168375" y="3692750"/>
            <a:chExt cx="304050" cy="284375"/>
          </a:xfrm>
        </p:grpSpPr>
        <p:sp>
          <p:nvSpPr>
            <p:cNvPr id="7832" name="Google Shape;7832;p79"/>
            <p:cNvSpPr/>
            <p:nvPr/>
          </p:nvSpPr>
          <p:spPr>
            <a:xfrm>
              <a:off x="-16963600" y="3694325"/>
              <a:ext cx="99275" cy="92175"/>
            </a:xfrm>
            <a:custGeom>
              <a:rect b="b" l="l" r="r" t="t"/>
              <a:pathLst>
                <a:path extrusionOk="0" h="3687" w="3971">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79"/>
            <p:cNvSpPr/>
            <p:nvPr/>
          </p:nvSpPr>
          <p:spPr>
            <a:xfrm>
              <a:off x="-17102225" y="3817525"/>
              <a:ext cx="61475" cy="69650"/>
            </a:xfrm>
            <a:custGeom>
              <a:rect b="b" l="l" r="r" t="t"/>
              <a:pathLst>
                <a:path extrusionOk="0" h="2786" w="2459">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79"/>
            <p:cNvSpPr/>
            <p:nvPr/>
          </p:nvSpPr>
          <p:spPr>
            <a:xfrm>
              <a:off x="-17064400" y="3870925"/>
              <a:ext cx="93750" cy="106200"/>
            </a:xfrm>
            <a:custGeom>
              <a:rect b="b" l="l" r="r" t="t"/>
              <a:pathLst>
                <a:path extrusionOk="0" h="4248" w="375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79"/>
            <p:cNvSpPr/>
            <p:nvPr/>
          </p:nvSpPr>
          <p:spPr>
            <a:xfrm>
              <a:off x="-17025025" y="3907200"/>
              <a:ext cx="15775" cy="13200"/>
            </a:xfrm>
            <a:custGeom>
              <a:rect b="b" l="l" r="r" t="t"/>
              <a:pathLst>
                <a:path extrusionOk="0" h="528" w="631">
                  <a:moveTo>
                    <a:pt x="327" y="0"/>
                  </a:moveTo>
                  <a:cubicBezTo>
                    <a:pt x="189" y="0"/>
                    <a:pt x="48" y="71"/>
                    <a:pt x="0" y="213"/>
                  </a:cubicBezTo>
                  <a:lnTo>
                    <a:pt x="315" y="528"/>
                  </a:lnTo>
                  <a:lnTo>
                    <a:pt x="630" y="213"/>
                  </a:lnTo>
                  <a:cubicBezTo>
                    <a:pt x="599" y="71"/>
                    <a:pt x="465" y="0"/>
                    <a:pt x="3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79"/>
            <p:cNvSpPr/>
            <p:nvPr/>
          </p:nvSpPr>
          <p:spPr>
            <a:xfrm>
              <a:off x="-16995100" y="3817825"/>
              <a:ext cx="63025" cy="69900"/>
            </a:xfrm>
            <a:custGeom>
              <a:rect b="b" l="l" r="r" t="t"/>
              <a:pathLst>
                <a:path extrusionOk="0" h="2796" w="2521">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79"/>
            <p:cNvSpPr/>
            <p:nvPr/>
          </p:nvSpPr>
          <p:spPr>
            <a:xfrm>
              <a:off x="-17150275" y="3728200"/>
              <a:ext cx="267825" cy="236300"/>
            </a:xfrm>
            <a:custGeom>
              <a:rect b="b" l="l" r="r" t="t"/>
              <a:pathLst>
                <a:path extrusionOk="0" h="9452" w="10713">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79"/>
            <p:cNvSpPr/>
            <p:nvPr/>
          </p:nvSpPr>
          <p:spPr>
            <a:xfrm>
              <a:off x="-17168375" y="3692750"/>
              <a:ext cx="99250" cy="92975"/>
            </a:xfrm>
            <a:custGeom>
              <a:rect b="b" l="l" r="r" t="t"/>
              <a:pathLst>
                <a:path extrusionOk="0" h="3719" w="397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9" name="Google Shape;7839;p79"/>
          <p:cNvGrpSpPr/>
          <p:nvPr/>
        </p:nvGrpSpPr>
        <p:grpSpPr>
          <a:xfrm>
            <a:off x="6859491" y="2796852"/>
            <a:ext cx="456308" cy="449325"/>
            <a:chOff x="-17170750" y="4058800"/>
            <a:chExt cx="308775" cy="304050"/>
          </a:xfrm>
        </p:grpSpPr>
        <p:sp>
          <p:nvSpPr>
            <p:cNvPr id="7840" name="Google Shape;7840;p79"/>
            <p:cNvSpPr/>
            <p:nvPr/>
          </p:nvSpPr>
          <p:spPr>
            <a:xfrm>
              <a:off x="-17041575" y="4058800"/>
              <a:ext cx="49650" cy="49850"/>
            </a:xfrm>
            <a:custGeom>
              <a:rect b="b" l="l" r="r" t="t"/>
              <a:pathLst>
                <a:path extrusionOk="0" h="1994" w="1986">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79"/>
            <p:cNvSpPr/>
            <p:nvPr/>
          </p:nvSpPr>
          <p:spPr>
            <a:xfrm>
              <a:off x="-17041575" y="4312625"/>
              <a:ext cx="49650" cy="50225"/>
            </a:xfrm>
            <a:custGeom>
              <a:rect b="b" l="l" r="r" t="t"/>
              <a:pathLst>
                <a:path extrusionOk="0" h="2009" w="1986">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79"/>
            <p:cNvSpPr/>
            <p:nvPr/>
          </p:nvSpPr>
          <p:spPr>
            <a:xfrm>
              <a:off x="-17170750" y="4186600"/>
              <a:ext cx="52800" cy="48075"/>
            </a:xfrm>
            <a:custGeom>
              <a:rect b="b" l="l" r="r" t="t"/>
              <a:pathLst>
                <a:path extrusionOk="0" h="1923" w="2112">
                  <a:moveTo>
                    <a:pt x="1639" y="0"/>
                  </a:moveTo>
                  <a:lnTo>
                    <a:pt x="284" y="630"/>
                  </a:lnTo>
                  <a:cubicBezTo>
                    <a:pt x="1" y="788"/>
                    <a:pt x="1" y="1135"/>
                    <a:pt x="284" y="1261"/>
                  </a:cubicBezTo>
                  <a:lnTo>
                    <a:pt x="1639" y="1922"/>
                  </a:lnTo>
                  <a:lnTo>
                    <a:pt x="1639" y="1891"/>
                  </a:lnTo>
                  <a:lnTo>
                    <a:pt x="2112" y="946"/>
                  </a:lnTo>
                  <a:lnTo>
                    <a:pt x="16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79"/>
            <p:cNvSpPr/>
            <p:nvPr/>
          </p:nvSpPr>
          <p:spPr>
            <a:xfrm>
              <a:off x="-16914775" y="4185025"/>
              <a:ext cx="52800" cy="49650"/>
            </a:xfrm>
            <a:custGeom>
              <a:rect b="b" l="l" r="r" t="t"/>
              <a:pathLst>
                <a:path extrusionOk="0" h="1986" w="2112">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79"/>
            <p:cNvSpPr/>
            <p:nvPr/>
          </p:nvSpPr>
          <p:spPr>
            <a:xfrm>
              <a:off x="-17127800" y="4273225"/>
              <a:ext cx="47650" cy="46500"/>
            </a:xfrm>
            <a:custGeom>
              <a:rect b="b" l="l" r="r" t="t"/>
              <a:pathLst>
                <a:path extrusionOk="0" h="1860" w="1906">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79"/>
            <p:cNvSpPr/>
            <p:nvPr/>
          </p:nvSpPr>
          <p:spPr>
            <a:xfrm>
              <a:off x="-16952575" y="4100775"/>
              <a:ext cx="47675" cy="47250"/>
            </a:xfrm>
            <a:custGeom>
              <a:rect b="b" l="l" r="r" t="t"/>
              <a:pathLst>
                <a:path extrusionOk="0" h="1890" w="1907">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79"/>
            <p:cNvSpPr/>
            <p:nvPr/>
          </p:nvSpPr>
          <p:spPr>
            <a:xfrm>
              <a:off x="-16954150" y="4273225"/>
              <a:ext cx="49200" cy="47800"/>
            </a:xfrm>
            <a:custGeom>
              <a:rect b="b" l="l" r="r" t="t"/>
              <a:pathLst>
                <a:path extrusionOk="0" h="1912" w="1968">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79"/>
            <p:cNvSpPr/>
            <p:nvPr/>
          </p:nvSpPr>
          <p:spPr>
            <a:xfrm>
              <a:off x="-17128625" y="4101275"/>
              <a:ext cx="48475" cy="46750"/>
            </a:xfrm>
            <a:custGeom>
              <a:rect b="b" l="l" r="r" t="t"/>
              <a:pathLst>
                <a:path extrusionOk="0" h="1870" w="1939">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79"/>
            <p:cNvSpPr/>
            <p:nvPr/>
          </p:nvSpPr>
          <p:spPr>
            <a:xfrm>
              <a:off x="-17043150" y="4183450"/>
              <a:ext cx="52800" cy="52800"/>
            </a:xfrm>
            <a:custGeom>
              <a:rect b="b" l="l" r="r" t="t"/>
              <a:pathLst>
                <a:path extrusionOk="0" h="2112" w="2112">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79"/>
            <p:cNvSpPr/>
            <p:nvPr/>
          </p:nvSpPr>
          <p:spPr>
            <a:xfrm>
              <a:off x="-17070725" y="4111975"/>
              <a:ext cx="44925" cy="60475"/>
            </a:xfrm>
            <a:custGeom>
              <a:rect b="b" l="l" r="r" t="t"/>
              <a:pathLst>
                <a:path extrusionOk="0" h="2419" w="1797">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79"/>
            <p:cNvSpPr/>
            <p:nvPr/>
          </p:nvSpPr>
          <p:spPr>
            <a:xfrm>
              <a:off x="-16979350" y="4156675"/>
              <a:ext cx="60675" cy="45700"/>
            </a:xfrm>
            <a:custGeom>
              <a:rect b="b" l="l" r="r" t="t"/>
              <a:pathLst>
                <a:path extrusionOk="0" h="1828" w="2427">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79"/>
            <p:cNvSpPr/>
            <p:nvPr/>
          </p:nvSpPr>
          <p:spPr>
            <a:xfrm>
              <a:off x="-17116400" y="4155875"/>
              <a:ext cx="63050" cy="44125"/>
            </a:xfrm>
            <a:custGeom>
              <a:rect b="b" l="l" r="r" t="t"/>
              <a:pathLst>
                <a:path extrusionOk="0" h="1765" w="2522">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79"/>
            <p:cNvSpPr/>
            <p:nvPr/>
          </p:nvSpPr>
          <p:spPr>
            <a:xfrm>
              <a:off x="-17007700" y="4112450"/>
              <a:ext cx="44925" cy="60775"/>
            </a:xfrm>
            <a:custGeom>
              <a:rect b="b" l="l" r="r" t="t"/>
              <a:pathLst>
                <a:path extrusionOk="0" h="2431" w="1797">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79"/>
            <p:cNvSpPr/>
            <p:nvPr/>
          </p:nvSpPr>
          <p:spPr>
            <a:xfrm>
              <a:off x="-17007700" y="4248025"/>
              <a:ext cx="44925" cy="61475"/>
            </a:xfrm>
            <a:custGeom>
              <a:rect b="b" l="l" r="r" t="t"/>
              <a:pathLst>
                <a:path extrusionOk="0" h="2459" w="1797">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79"/>
            <p:cNvSpPr/>
            <p:nvPr/>
          </p:nvSpPr>
          <p:spPr>
            <a:xfrm>
              <a:off x="-16980125" y="4219675"/>
              <a:ext cx="61450" cy="45700"/>
            </a:xfrm>
            <a:custGeom>
              <a:rect b="b" l="l" r="r" t="t"/>
              <a:pathLst>
                <a:path extrusionOk="0" h="1828" w="2458">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79"/>
            <p:cNvSpPr/>
            <p:nvPr/>
          </p:nvSpPr>
          <p:spPr>
            <a:xfrm>
              <a:off x="-17070725" y="4247250"/>
              <a:ext cx="44925" cy="61300"/>
            </a:xfrm>
            <a:custGeom>
              <a:rect b="b" l="l" r="r" t="t"/>
              <a:pathLst>
                <a:path extrusionOk="0" h="2452" w="1797">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79"/>
            <p:cNvSpPr/>
            <p:nvPr/>
          </p:nvSpPr>
          <p:spPr>
            <a:xfrm>
              <a:off x="-17115600" y="4218900"/>
              <a:ext cx="61450" cy="44900"/>
            </a:xfrm>
            <a:custGeom>
              <a:rect b="b" l="l" r="r" t="t"/>
              <a:pathLst>
                <a:path extrusionOk="0" h="1796" w="2458">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7" name="Google Shape;7857;p79"/>
          <p:cNvGrpSpPr/>
          <p:nvPr/>
        </p:nvGrpSpPr>
        <p:grpSpPr>
          <a:xfrm>
            <a:off x="5721388" y="3343358"/>
            <a:ext cx="450470" cy="446998"/>
            <a:chOff x="-15688425" y="3707725"/>
            <a:chExt cx="304825" cy="302475"/>
          </a:xfrm>
        </p:grpSpPr>
        <p:sp>
          <p:nvSpPr>
            <p:cNvPr id="7858" name="Google Shape;7858;p79"/>
            <p:cNvSpPr/>
            <p:nvPr/>
          </p:nvSpPr>
          <p:spPr>
            <a:xfrm>
              <a:off x="-15687650" y="3884950"/>
              <a:ext cx="304050" cy="125250"/>
            </a:xfrm>
            <a:custGeom>
              <a:rect b="b" l="l" r="r" t="t"/>
              <a:pathLst>
                <a:path extrusionOk="0" h="5010" w="12162">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79"/>
            <p:cNvSpPr/>
            <p:nvPr/>
          </p:nvSpPr>
          <p:spPr>
            <a:xfrm>
              <a:off x="-15634875" y="3956600"/>
              <a:ext cx="49650" cy="18150"/>
            </a:xfrm>
            <a:custGeom>
              <a:rect b="b" l="l" r="r" t="t"/>
              <a:pathLst>
                <a:path extrusionOk="0" h="726" w="1986">
                  <a:moveTo>
                    <a:pt x="379" y="1"/>
                  </a:moveTo>
                  <a:cubicBezTo>
                    <a:pt x="158" y="1"/>
                    <a:pt x="1" y="158"/>
                    <a:pt x="1" y="348"/>
                  </a:cubicBezTo>
                  <a:cubicBezTo>
                    <a:pt x="1" y="568"/>
                    <a:pt x="158" y="726"/>
                    <a:pt x="379" y="726"/>
                  </a:cubicBezTo>
                  <a:lnTo>
                    <a:pt x="1985" y="726"/>
                  </a:lnTo>
                  <a:lnTo>
                    <a:pt x="14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79"/>
            <p:cNvSpPr/>
            <p:nvPr/>
          </p:nvSpPr>
          <p:spPr>
            <a:xfrm>
              <a:off x="-15434025" y="3920375"/>
              <a:ext cx="31525" cy="18150"/>
            </a:xfrm>
            <a:custGeom>
              <a:rect b="b" l="l" r="r" t="t"/>
              <a:pathLst>
                <a:path extrusionOk="0" h="726" w="1261">
                  <a:moveTo>
                    <a:pt x="567" y="1"/>
                  </a:moveTo>
                  <a:lnTo>
                    <a:pt x="0" y="725"/>
                  </a:lnTo>
                  <a:lnTo>
                    <a:pt x="914" y="725"/>
                  </a:lnTo>
                  <a:cubicBezTo>
                    <a:pt x="1103" y="725"/>
                    <a:pt x="1261" y="568"/>
                    <a:pt x="1261" y="347"/>
                  </a:cubicBezTo>
                  <a:cubicBezTo>
                    <a:pt x="1261" y="158"/>
                    <a:pt x="1103" y="1"/>
                    <a:pt x="9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79"/>
            <p:cNvSpPr/>
            <p:nvPr/>
          </p:nvSpPr>
          <p:spPr>
            <a:xfrm>
              <a:off x="-15436400" y="3974725"/>
              <a:ext cx="52800" cy="17350"/>
            </a:xfrm>
            <a:custGeom>
              <a:rect b="b" l="l" r="r" t="t"/>
              <a:pathLst>
                <a:path extrusionOk="0" h="694" w="2112">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79"/>
            <p:cNvSpPr/>
            <p:nvPr/>
          </p:nvSpPr>
          <p:spPr>
            <a:xfrm>
              <a:off x="-15688425" y="3992050"/>
              <a:ext cx="54350" cy="18150"/>
            </a:xfrm>
            <a:custGeom>
              <a:rect b="b" l="l" r="r" t="t"/>
              <a:pathLst>
                <a:path extrusionOk="0" h="726" w="2174">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79"/>
            <p:cNvSpPr/>
            <p:nvPr/>
          </p:nvSpPr>
          <p:spPr>
            <a:xfrm>
              <a:off x="-15664800" y="3707725"/>
              <a:ext cx="252850" cy="161475"/>
            </a:xfrm>
            <a:custGeom>
              <a:rect b="b" l="l" r="r" t="t"/>
              <a:pathLst>
                <a:path extrusionOk="0" h="6459" w="10114">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4" name="Google Shape;7864;p79"/>
          <p:cNvGrpSpPr/>
          <p:nvPr/>
        </p:nvGrpSpPr>
        <p:grpSpPr>
          <a:xfrm>
            <a:off x="1865544" y="1690441"/>
            <a:ext cx="451653" cy="447589"/>
            <a:chOff x="-20572500" y="3319025"/>
            <a:chExt cx="305625" cy="302875"/>
          </a:xfrm>
        </p:grpSpPr>
        <p:sp>
          <p:nvSpPr>
            <p:cNvPr id="7865" name="Google Shape;7865;p79"/>
            <p:cNvSpPr/>
            <p:nvPr/>
          </p:nvSpPr>
          <p:spPr>
            <a:xfrm>
              <a:off x="-20429150" y="3569900"/>
              <a:ext cx="18150" cy="52000"/>
            </a:xfrm>
            <a:custGeom>
              <a:rect b="b" l="l" r="r" t="t"/>
              <a:pathLst>
                <a:path extrusionOk="0" h="2080" w="726">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79"/>
            <p:cNvSpPr/>
            <p:nvPr/>
          </p:nvSpPr>
          <p:spPr>
            <a:xfrm>
              <a:off x="-20572500" y="3319025"/>
              <a:ext cx="305625" cy="267350"/>
            </a:xfrm>
            <a:custGeom>
              <a:rect b="b" l="l" r="r" t="t"/>
              <a:pathLst>
                <a:path extrusionOk="0" h="10694" w="12225">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67" name="Google Shape;7867;p79"/>
          <p:cNvGrpSpPr/>
          <p:nvPr/>
        </p:nvGrpSpPr>
        <p:grpSpPr>
          <a:xfrm>
            <a:off x="1866708" y="2305410"/>
            <a:ext cx="449325" cy="325670"/>
            <a:chOff x="-20571700" y="3722875"/>
            <a:chExt cx="304050" cy="220375"/>
          </a:xfrm>
        </p:grpSpPr>
        <p:sp>
          <p:nvSpPr>
            <p:cNvPr id="7868" name="Google Shape;7868;p79"/>
            <p:cNvSpPr/>
            <p:nvPr/>
          </p:nvSpPr>
          <p:spPr>
            <a:xfrm>
              <a:off x="-20333850" y="3728200"/>
              <a:ext cx="66200" cy="35475"/>
            </a:xfrm>
            <a:custGeom>
              <a:rect b="b" l="l" r="r" t="t"/>
              <a:pathLst>
                <a:path extrusionOk="0" h="1419" w="2648">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79"/>
            <p:cNvSpPr/>
            <p:nvPr/>
          </p:nvSpPr>
          <p:spPr>
            <a:xfrm>
              <a:off x="-20571700" y="3782550"/>
              <a:ext cx="49650" cy="51225"/>
            </a:xfrm>
            <a:custGeom>
              <a:rect b="b" l="l" r="r" t="t"/>
              <a:pathLst>
                <a:path extrusionOk="0" h="2049" w="1986">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79"/>
            <p:cNvSpPr/>
            <p:nvPr/>
          </p:nvSpPr>
          <p:spPr>
            <a:xfrm>
              <a:off x="-20320450" y="3782550"/>
              <a:ext cx="52800" cy="52800"/>
            </a:xfrm>
            <a:custGeom>
              <a:rect b="b" l="l" r="r" t="t"/>
              <a:pathLst>
                <a:path extrusionOk="0" h="2112" w="2112">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79"/>
            <p:cNvSpPr/>
            <p:nvPr/>
          </p:nvSpPr>
          <p:spPr>
            <a:xfrm>
              <a:off x="-20571700" y="3722875"/>
              <a:ext cx="178025" cy="220375"/>
            </a:xfrm>
            <a:custGeom>
              <a:rect b="b" l="l" r="r" t="t"/>
              <a:pathLst>
                <a:path extrusionOk="0" h="8815" w="7121">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79"/>
            <p:cNvSpPr/>
            <p:nvPr/>
          </p:nvSpPr>
          <p:spPr>
            <a:xfrm>
              <a:off x="-20404725" y="3782550"/>
              <a:ext cx="28375" cy="41775"/>
            </a:xfrm>
            <a:custGeom>
              <a:rect b="b" l="l" r="r" t="t"/>
              <a:pathLst>
                <a:path extrusionOk="0" h="1671" w="1135">
                  <a:moveTo>
                    <a:pt x="0" y="0"/>
                  </a:moveTo>
                  <a:lnTo>
                    <a:pt x="820" y="1387"/>
                  </a:lnTo>
                  <a:cubicBezTo>
                    <a:pt x="914" y="1450"/>
                    <a:pt x="914" y="1576"/>
                    <a:pt x="946" y="1670"/>
                  </a:cubicBezTo>
                  <a:cubicBezTo>
                    <a:pt x="1072" y="1513"/>
                    <a:pt x="1135" y="1292"/>
                    <a:pt x="1135" y="1072"/>
                  </a:cubicBezTo>
                  <a:lnTo>
                    <a:pt x="11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79"/>
            <p:cNvSpPr/>
            <p:nvPr/>
          </p:nvSpPr>
          <p:spPr>
            <a:xfrm>
              <a:off x="-20502400" y="3887300"/>
              <a:ext cx="1600" cy="25"/>
            </a:xfrm>
            <a:custGeom>
              <a:rect b="b" l="l" r="r" t="t"/>
              <a:pathLst>
                <a:path extrusionOk="0" h="1" w="64">
                  <a:moveTo>
                    <a:pt x="64" y="1"/>
                  </a:moveTo>
                  <a:cubicBezTo>
                    <a:pt x="1" y="1"/>
                    <a:pt x="1" y="1"/>
                    <a:pt x="6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79"/>
            <p:cNvSpPr/>
            <p:nvPr/>
          </p:nvSpPr>
          <p:spPr>
            <a:xfrm>
              <a:off x="-20500825" y="3782550"/>
              <a:ext cx="220575" cy="159125"/>
            </a:xfrm>
            <a:custGeom>
              <a:rect b="b" l="l" r="r" t="t"/>
              <a:pathLst>
                <a:path extrusionOk="0" h="6365" w="8823">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5" name="Google Shape;7875;p79"/>
          <p:cNvGrpSpPr/>
          <p:nvPr/>
        </p:nvGrpSpPr>
        <p:grpSpPr>
          <a:xfrm>
            <a:off x="1866135" y="2796278"/>
            <a:ext cx="450470" cy="450470"/>
            <a:chOff x="-20571700" y="4066875"/>
            <a:chExt cx="304825" cy="304825"/>
          </a:xfrm>
        </p:grpSpPr>
        <p:sp>
          <p:nvSpPr>
            <p:cNvPr id="7876" name="Google Shape;7876;p79"/>
            <p:cNvSpPr/>
            <p:nvPr/>
          </p:nvSpPr>
          <p:spPr>
            <a:xfrm>
              <a:off x="-20385825" y="4211025"/>
              <a:ext cx="118950" cy="160675"/>
            </a:xfrm>
            <a:custGeom>
              <a:rect b="b" l="l" r="r" t="t"/>
              <a:pathLst>
                <a:path extrusionOk="0" h="6427" w="4758">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79"/>
            <p:cNvSpPr/>
            <p:nvPr/>
          </p:nvSpPr>
          <p:spPr>
            <a:xfrm>
              <a:off x="-20412600" y="4084875"/>
              <a:ext cx="109500" cy="89925"/>
            </a:xfrm>
            <a:custGeom>
              <a:rect b="b" l="l" r="r" t="t"/>
              <a:pathLst>
                <a:path extrusionOk="0" h="3597" w="438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79"/>
            <p:cNvSpPr/>
            <p:nvPr/>
          </p:nvSpPr>
          <p:spPr>
            <a:xfrm>
              <a:off x="-20332275" y="4066875"/>
              <a:ext cx="64625" cy="80375"/>
            </a:xfrm>
            <a:custGeom>
              <a:rect b="b" l="l" r="r" t="t"/>
              <a:pathLst>
                <a:path extrusionOk="0" h="3215" w="2585">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79"/>
            <p:cNvSpPr/>
            <p:nvPr/>
          </p:nvSpPr>
          <p:spPr>
            <a:xfrm>
              <a:off x="-20553575" y="4103900"/>
              <a:ext cx="107925" cy="89025"/>
            </a:xfrm>
            <a:custGeom>
              <a:rect b="b" l="l" r="r" t="t"/>
              <a:pathLst>
                <a:path extrusionOk="0" h="3561" w="4317">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79"/>
            <p:cNvSpPr/>
            <p:nvPr/>
          </p:nvSpPr>
          <p:spPr>
            <a:xfrm>
              <a:off x="-20515000" y="4168475"/>
              <a:ext cx="119750" cy="91400"/>
            </a:xfrm>
            <a:custGeom>
              <a:rect b="b" l="l" r="r" t="t"/>
              <a:pathLst>
                <a:path extrusionOk="0" h="3656" w="479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79"/>
            <p:cNvSpPr/>
            <p:nvPr/>
          </p:nvSpPr>
          <p:spPr>
            <a:xfrm>
              <a:off x="-20571700" y="4250400"/>
              <a:ext cx="233950" cy="120525"/>
            </a:xfrm>
            <a:custGeom>
              <a:rect b="b" l="l" r="r" t="t"/>
              <a:pathLst>
                <a:path extrusionOk="0" h="4821" w="9358">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2" name="Google Shape;7882;p79"/>
          <p:cNvGrpSpPr/>
          <p:nvPr/>
        </p:nvGrpSpPr>
        <p:grpSpPr>
          <a:xfrm>
            <a:off x="4632837" y="1688259"/>
            <a:ext cx="453980" cy="451948"/>
            <a:chOff x="-18645175" y="3334200"/>
            <a:chExt cx="307200" cy="305825"/>
          </a:xfrm>
        </p:grpSpPr>
        <p:sp>
          <p:nvSpPr>
            <p:cNvPr id="7883" name="Google Shape;7883;p79"/>
            <p:cNvSpPr/>
            <p:nvPr/>
          </p:nvSpPr>
          <p:spPr>
            <a:xfrm>
              <a:off x="-18627850" y="3424975"/>
              <a:ext cx="289875" cy="215050"/>
            </a:xfrm>
            <a:custGeom>
              <a:rect b="b" l="l" r="r" t="t"/>
              <a:pathLst>
                <a:path extrusionOk="0" h="8602" w="11595">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79"/>
            <p:cNvSpPr/>
            <p:nvPr/>
          </p:nvSpPr>
          <p:spPr>
            <a:xfrm>
              <a:off x="-18645175" y="3424975"/>
              <a:ext cx="141800" cy="159900"/>
            </a:xfrm>
            <a:custGeom>
              <a:rect b="b" l="l" r="r" t="t"/>
              <a:pathLst>
                <a:path extrusionOk="0" h="6396" w="5672">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79"/>
            <p:cNvSpPr/>
            <p:nvPr/>
          </p:nvSpPr>
          <p:spPr>
            <a:xfrm>
              <a:off x="-18466375" y="3334200"/>
              <a:ext cx="54350" cy="71100"/>
            </a:xfrm>
            <a:custGeom>
              <a:rect b="b" l="l" r="r" t="t"/>
              <a:pathLst>
                <a:path extrusionOk="0" h="2844" w="2174">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79"/>
            <p:cNvSpPr/>
            <p:nvPr/>
          </p:nvSpPr>
          <p:spPr>
            <a:xfrm>
              <a:off x="-18428575" y="3352500"/>
              <a:ext cx="87450" cy="82725"/>
            </a:xfrm>
            <a:custGeom>
              <a:rect b="b" l="l" r="r" t="t"/>
              <a:pathLst>
                <a:path extrusionOk="0" h="3309" w="3498">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79"/>
            <p:cNvSpPr/>
            <p:nvPr/>
          </p:nvSpPr>
          <p:spPr>
            <a:xfrm>
              <a:off x="-18645175" y="3334400"/>
              <a:ext cx="70900" cy="70900"/>
            </a:xfrm>
            <a:custGeom>
              <a:rect b="b" l="l" r="r" t="t"/>
              <a:pathLst>
                <a:path extrusionOk="0" h="2836" w="2836">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79"/>
          <p:cNvGrpSpPr/>
          <p:nvPr/>
        </p:nvGrpSpPr>
        <p:grpSpPr>
          <a:xfrm>
            <a:off x="4633429" y="2242989"/>
            <a:ext cx="452798" cy="450507"/>
            <a:chOff x="-18645175" y="3708500"/>
            <a:chExt cx="306400" cy="304850"/>
          </a:xfrm>
        </p:grpSpPr>
        <p:sp>
          <p:nvSpPr>
            <p:cNvPr id="7889" name="Google Shape;7889;p79"/>
            <p:cNvSpPr/>
            <p:nvPr/>
          </p:nvSpPr>
          <p:spPr>
            <a:xfrm>
              <a:off x="-18555375" y="381720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79"/>
            <p:cNvSpPr/>
            <p:nvPr/>
          </p:nvSpPr>
          <p:spPr>
            <a:xfrm>
              <a:off x="-18501825" y="3894000"/>
              <a:ext cx="18150" cy="16950"/>
            </a:xfrm>
            <a:custGeom>
              <a:rect b="b" l="l" r="r" t="t"/>
              <a:pathLst>
                <a:path extrusionOk="0" h="678" w="726">
                  <a:moveTo>
                    <a:pt x="351" y="0"/>
                  </a:moveTo>
                  <a:cubicBezTo>
                    <a:pt x="197" y="0"/>
                    <a:pt x="48" y="79"/>
                    <a:pt x="0" y="237"/>
                  </a:cubicBezTo>
                  <a:lnTo>
                    <a:pt x="379" y="678"/>
                  </a:lnTo>
                  <a:lnTo>
                    <a:pt x="725" y="237"/>
                  </a:lnTo>
                  <a:cubicBezTo>
                    <a:pt x="662" y="79"/>
                    <a:pt x="505" y="0"/>
                    <a:pt x="3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79"/>
            <p:cNvSpPr/>
            <p:nvPr/>
          </p:nvSpPr>
          <p:spPr>
            <a:xfrm>
              <a:off x="-18546725" y="3835325"/>
              <a:ext cx="108725" cy="124450"/>
            </a:xfrm>
            <a:custGeom>
              <a:rect b="b" l="l" r="r" t="t"/>
              <a:pathLst>
                <a:path extrusionOk="0" h="4978" w="4349">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79"/>
            <p:cNvSpPr/>
            <p:nvPr/>
          </p:nvSpPr>
          <p:spPr>
            <a:xfrm>
              <a:off x="-18644375" y="3728200"/>
              <a:ext cx="305600" cy="285150"/>
            </a:xfrm>
            <a:custGeom>
              <a:rect b="b" l="l" r="r" t="t"/>
              <a:pathLst>
                <a:path extrusionOk="0" h="11406" w="12224">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79"/>
            <p:cNvSpPr/>
            <p:nvPr/>
          </p:nvSpPr>
          <p:spPr>
            <a:xfrm>
              <a:off x="-18448275" y="3817200"/>
              <a:ext cx="18150" cy="17350"/>
            </a:xfrm>
            <a:custGeom>
              <a:rect b="b" l="l" r="r" t="t"/>
              <a:pathLst>
                <a:path extrusionOk="0" h="694" w="726">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79"/>
            <p:cNvSpPr/>
            <p:nvPr/>
          </p:nvSpPr>
          <p:spPr>
            <a:xfrm>
              <a:off x="-18645175" y="3708500"/>
              <a:ext cx="74050" cy="91400"/>
            </a:xfrm>
            <a:custGeom>
              <a:rect b="b" l="l" r="r" t="t"/>
              <a:pathLst>
                <a:path extrusionOk="0" h="3656" w="2962">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79"/>
            <p:cNvSpPr/>
            <p:nvPr/>
          </p:nvSpPr>
          <p:spPr>
            <a:xfrm>
              <a:off x="-18415975" y="3710075"/>
              <a:ext cx="74850" cy="92975"/>
            </a:xfrm>
            <a:custGeom>
              <a:rect b="b" l="l" r="r" t="t"/>
              <a:pathLst>
                <a:path extrusionOk="0" h="3719" w="2994">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96" name="Google Shape;7896;p79"/>
          <p:cNvGrpSpPr/>
          <p:nvPr/>
        </p:nvGrpSpPr>
        <p:grpSpPr>
          <a:xfrm>
            <a:off x="4631101" y="2795630"/>
            <a:ext cx="457453" cy="451763"/>
            <a:chOff x="-18647525" y="4082625"/>
            <a:chExt cx="309550" cy="305700"/>
          </a:xfrm>
        </p:grpSpPr>
        <p:sp>
          <p:nvSpPr>
            <p:cNvPr id="7897" name="Google Shape;7897;p79"/>
            <p:cNvSpPr/>
            <p:nvPr/>
          </p:nvSpPr>
          <p:spPr>
            <a:xfrm>
              <a:off x="-18609725" y="4082625"/>
              <a:ext cx="123675" cy="61475"/>
            </a:xfrm>
            <a:custGeom>
              <a:rect b="b" l="l" r="r" t="t"/>
              <a:pathLst>
                <a:path extrusionOk="0" h="2459" w="4947">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79"/>
            <p:cNvSpPr/>
            <p:nvPr/>
          </p:nvSpPr>
          <p:spPr>
            <a:xfrm>
              <a:off x="-18647525" y="4155875"/>
              <a:ext cx="148075" cy="195350"/>
            </a:xfrm>
            <a:custGeom>
              <a:rect b="b" l="l" r="r" t="t"/>
              <a:pathLst>
                <a:path extrusionOk="0" h="7814" w="5923">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79"/>
            <p:cNvSpPr/>
            <p:nvPr/>
          </p:nvSpPr>
          <p:spPr>
            <a:xfrm>
              <a:off x="-18442750" y="4150575"/>
              <a:ext cx="102400" cy="100625"/>
            </a:xfrm>
            <a:custGeom>
              <a:rect b="b" l="l" r="r" t="t"/>
              <a:pathLst>
                <a:path extrusionOk="0" h="4025" w="4096">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79"/>
            <p:cNvSpPr/>
            <p:nvPr/>
          </p:nvSpPr>
          <p:spPr>
            <a:xfrm>
              <a:off x="-18581375" y="4176775"/>
              <a:ext cx="243400" cy="211550"/>
            </a:xfrm>
            <a:custGeom>
              <a:rect b="b" l="l" r="r" t="t"/>
              <a:pathLst>
                <a:path extrusionOk="0" h="8462" w="9736">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1" name="Google Shape;7901;p79"/>
          <p:cNvGrpSpPr/>
          <p:nvPr/>
        </p:nvGrpSpPr>
        <p:grpSpPr>
          <a:xfrm>
            <a:off x="7441485" y="1689592"/>
            <a:ext cx="395755" cy="449288"/>
            <a:chOff x="-16775350" y="3309200"/>
            <a:chExt cx="267800" cy="304025"/>
          </a:xfrm>
        </p:grpSpPr>
        <p:sp>
          <p:nvSpPr>
            <p:cNvPr id="7902" name="Google Shape;7902;p79"/>
            <p:cNvSpPr/>
            <p:nvPr/>
          </p:nvSpPr>
          <p:spPr>
            <a:xfrm>
              <a:off x="-16775350" y="3309200"/>
              <a:ext cx="267800" cy="160675"/>
            </a:xfrm>
            <a:custGeom>
              <a:rect b="b" l="l" r="r" t="t"/>
              <a:pathLst>
                <a:path extrusionOk="0" h="6427" w="10712">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79"/>
            <p:cNvSpPr/>
            <p:nvPr/>
          </p:nvSpPr>
          <p:spPr>
            <a:xfrm>
              <a:off x="-16704475" y="3398975"/>
              <a:ext cx="17350" cy="17350"/>
            </a:xfrm>
            <a:custGeom>
              <a:rect b="b" l="l" r="r" t="t"/>
              <a:pathLst>
                <a:path extrusionOk="0" h="694" w="694">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79"/>
            <p:cNvSpPr/>
            <p:nvPr/>
          </p:nvSpPr>
          <p:spPr>
            <a:xfrm>
              <a:off x="-16707625" y="3487200"/>
              <a:ext cx="129200" cy="126025"/>
            </a:xfrm>
            <a:custGeom>
              <a:rect b="b" l="l" r="r" t="t"/>
              <a:pathLst>
                <a:path extrusionOk="0" h="5041" w="5168">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5" name="Google Shape;7905;p79"/>
          <p:cNvGrpSpPr/>
          <p:nvPr/>
        </p:nvGrpSpPr>
        <p:grpSpPr>
          <a:xfrm>
            <a:off x="7441485" y="2241827"/>
            <a:ext cx="395755" cy="452835"/>
            <a:chOff x="-16775350" y="3683300"/>
            <a:chExt cx="267800" cy="306425"/>
          </a:xfrm>
        </p:grpSpPr>
        <p:sp>
          <p:nvSpPr>
            <p:cNvPr id="7906" name="Google Shape;7906;p79"/>
            <p:cNvSpPr/>
            <p:nvPr/>
          </p:nvSpPr>
          <p:spPr>
            <a:xfrm>
              <a:off x="-16775350" y="3683300"/>
              <a:ext cx="267800" cy="306425"/>
            </a:xfrm>
            <a:custGeom>
              <a:rect b="b" l="l" r="r" t="t"/>
              <a:pathLst>
                <a:path extrusionOk="0" h="12257" w="10712">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79"/>
            <p:cNvSpPr/>
            <p:nvPr/>
          </p:nvSpPr>
          <p:spPr>
            <a:xfrm>
              <a:off x="-16648550" y="3847925"/>
              <a:ext cx="13425" cy="21275"/>
            </a:xfrm>
            <a:custGeom>
              <a:rect b="b" l="l" r="r" t="t"/>
              <a:pathLst>
                <a:path extrusionOk="0" h="851" w="537">
                  <a:moveTo>
                    <a:pt x="284" y="0"/>
                  </a:moveTo>
                  <a:lnTo>
                    <a:pt x="1" y="252"/>
                  </a:lnTo>
                  <a:lnTo>
                    <a:pt x="284" y="851"/>
                  </a:lnTo>
                  <a:lnTo>
                    <a:pt x="536" y="252"/>
                  </a:lnTo>
                  <a:lnTo>
                    <a:pt x="2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79"/>
            <p:cNvSpPr/>
            <p:nvPr/>
          </p:nvSpPr>
          <p:spPr>
            <a:xfrm>
              <a:off x="-16722575" y="3771400"/>
              <a:ext cx="161475" cy="215950"/>
            </a:xfrm>
            <a:custGeom>
              <a:rect b="b" l="l" r="r" t="t"/>
              <a:pathLst>
                <a:path extrusionOk="0" h="8638" w="6459">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9" name="Google Shape;7909;p79"/>
          <p:cNvGrpSpPr/>
          <p:nvPr/>
        </p:nvGrpSpPr>
        <p:grpSpPr>
          <a:xfrm>
            <a:off x="7413536" y="2796870"/>
            <a:ext cx="451653" cy="449288"/>
            <a:chOff x="-16794250" y="4058225"/>
            <a:chExt cx="305625" cy="304025"/>
          </a:xfrm>
        </p:grpSpPr>
        <p:sp>
          <p:nvSpPr>
            <p:cNvPr id="7910" name="Google Shape;7910;p79"/>
            <p:cNvSpPr/>
            <p:nvPr/>
          </p:nvSpPr>
          <p:spPr>
            <a:xfrm>
              <a:off x="-16793475" y="4309475"/>
              <a:ext cx="70925" cy="17350"/>
            </a:xfrm>
            <a:custGeom>
              <a:rect b="b" l="l" r="r" t="t"/>
              <a:pathLst>
                <a:path extrusionOk="0" h="694" w="2837">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79"/>
            <p:cNvSpPr/>
            <p:nvPr/>
          </p:nvSpPr>
          <p:spPr>
            <a:xfrm>
              <a:off x="-16758025" y="4344900"/>
              <a:ext cx="89800" cy="17350"/>
            </a:xfrm>
            <a:custGeom>
              <a:rect b="b" l="l" r="r" t="t"/>
              <a:pathLst>
                <a:path extrusionOk="0" h="694" w="3592">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79"/>
            <p:cNvSpPr/>
            <p:nvPr/>
          </p:nvSpPr>
          <p:spPr>
            <a:xfrm>
              <a:off x="-16615475" y="4344900"/>
              <a:ext cx="89825" cy="17350"/>
            </a:xfrm>
            <a:custGeom>
              <a:rect b="b" l="l" r="r" t="t"/>
              <a:pathLst>
                <a:path extrusionOk="0" h="694" w="3593">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79"/>
            <p:cNvSpPr/>
            <p:nvPr/>
          </p:nvSpPr>
          <p:spPr>
            <a:xfrm>
              <a:off x="-16561900" y="4309475"/>
              <a:ext cx="71700" cy="17350"/>
            </a:xfrm>
            <a:custGeom>
              <a:rect b="b" l="l" r="r" t="t"/>
              <a:pathLst>
                <a:path extrusionOk="0" h="694" w="2868">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79"/>
            <p:cNvSpPr/>
            <p:nvPr/>
          </p:nvSpPr>
          <p:spPr>
            <a:xfrm>
              <a:off x="-16704475" y="4309475"/>
              <a:ext cx="125275" cy="17350"/>
            </a:xfrm>
            <a:custGeom>
              <a:rect b="b" l="l" r="r" t="t"/>
              <a:pathLst>
                <a:path extrusionOk="0" h="694" w="5011">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79"/>
            <p:cNvSpPr/>
            <p:nvPr/>
          </p:nvSpPr>
          <p:spPr>
            <a:xfrm>
              <a:off x="-16704475" y="4074750"/>
              <a:ext cx="126050" cy="165425"/>
            </a:xfrm>
            <a:custGeom>
              <a:rect b="b" l="l" r="r" t="t"/>
              <a:pathLst>
                <a:path extrusionOk="0" h="6617" w="5042">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79"/>
            <p:cNvSpPr/>
            <p:nvPr/>
          </p:nvSpPr>
          <p:spPr>
            <a:xfrm>
              <a:off x="-16725725" y="4237800"/>
              <a:ext cx="164625" cy="53575"/>
            </a:xfrm>
            <a:custGeom>
              <a:rect b="b" l="l" r="r" t="t"/>
              <a:pathLst>
                <a:path extrusionOk="0" h="2143" w="6585">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79"/>
            <p:cNvSpPr/>
            <p:nvPr/>
          </p:nvSpPr>
          <p:spPr>
            <a:xfrm>
              <a:off x="-16559550" y="4058225"/>
              <a:ext cx="70925" cy="233150"/>
            </a:xfrm>
            <a:custGeom>
              <a:rect b="b" l="l" r="r" t="t"/>
              <a:pathLst>
                <a:path extrusionOk="0" h="9326" w="2837">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79"/>
            <p:cNvSpPr/>
            <p:nvPr/>
          </p:nvSpPr>
          <p:spPr>
            <a:xfrm>
              <a:off x="-16794250" y="4059000"/>
              <a:ext cx="70900" cy="232375"/>
            </a:xfrm>
            <a:custGeom>
              <a:rect b="b" l="l" r="r" t="t"/>
              <a:pathLst>
                <a:path extrusionOk="0" h="9295" w="2836">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919" name="Google Shape;7919;p79"/>
          <p:cNvSpPr/>
          <p:nvPr/>
        </p:nvSpPr>
        <p:spPr>
          <a:xfrm>
            <a:off x="7992205" y="1689084"/>
            <a:ext cx="452798" cy="450470"/>
          </a:xfrm>
          <a:custGeom>
            <a:rect b="b" l="l" r="r" t="t"/>
            <a:pathLst>
              <a:path extrusionOk="0" h="12193" w="12256">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20" name="Google Shape;7920;p79"/>
          <p:cNvGrpSpPr/>
          <p:nvPr/>
        </p:nvGrpSpPr>
        <p:grpSpPr>
          <a:xfrm>
            <a:off x="2414953" y="1689573"/>
            <a:ext cx="457453" cy="449325"/>
            <a:chOff x="-20199150" y="3317850"/>
            <a:chExt cx="309550" cy="304050"/>
          </a:xfrm>
        </p:grpSpPr>
        <p:sp>
          <p:nvSpPr>
            <p:cNvPr id="7921" name="Google Shape;7921;p79"/>
            <p:cNvSpPr/>
            <p:nvPr/>
          </p:nvSpPr>
          <p:spPr>
            <a:xfrm>
              <a:off x="-20161350" y="3507675"/>
              <a:ext cx="68550" cy="43325"/>
            </a:xfrm>
            <a:custGeom>
              <a:rect b="b" l="l" r="r" t="t"/>
              <a:pathLst>
                <a:path extrusionOk="0" h="1733" w="2742">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79"/>
            <p:cNvSpPr/>
            <p:nvPr/>
          </p:nvSpPr>
          <p:spPr>
            <a:xfrm>
              <a:off x="-20161350" y="3389525"/>
              <a:ext cx="68550" cy="43350"/>
            </a:xfrm>
            <a:custGeom>
              <a:rect b="b" l="l" r="r" t="t"/>
              <a:pathLst>
                <a:path extrusionOk="0" h="1734" w="2742">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79"/>
            <p:cNvSpPr/>
            <p:nvPr/>
          </p:nvSpPr>
          <p:spPr>
            <a:xfrm>
              <a:off x="-20199150" y="3443075"/>
              <a:ext cx="97675" cy="53225"/>
            </a:xfrm>
            <a:custGeom>
              <a:rect b="b" l="l" r="r" t="t"/>
              <a:pathLst>
                <a:path extrusionOk="0" h="2129" w="3907">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79"/>
            <p:cNvSpPr/>
            <p:nvPr/>
          </p:nvSpPr>
          <p:spPr>
            <a:xfrm>
              <a:off x="-20091250" y="3479325"/>
              <a:ext cx="92175" cy="142575"/>
            </a:xfrm>
            <a:custGeom>
              <a:rect b="b" l="l" r="r" t="t"/>
              <a:pathLst>
                <a:path extrusionOk="0" h="5703" w="3687">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79"/>
            <p:cNvSpPr/>
            <p:nvPr/>
          </p:nvSpPr>
          <p:spPr>
            <a:xfrm>
              <a:off x="-20090475" y="3317850"/>
              <a:ext cx="91400" cy="142575"/>
            </a:xfrm>
            <a:custGeom>
              <a:rect b="b" l="l" r="r" t="t"/>
              <a:pathLst>
                <a:path extrusionOk="0" h="5703" w="3656">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79"/>
            <p:cNvSpPr/>
            <p:nvPr/>
          </p:nvSpPr>
          <p:spPr>
            <a:xfrm>
              <a:off x="-19984925" y="3389525"/>
              <a:ext cx="94550" cy="107925"/>
            </a:xfrm>
            <a:custGeom>
              <a:rect b="b" l="l" r="r" t="t"/>
              <a:pathLst>
                <a:path extrusionOk="0" h="4317" w="3782">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79"/>
            <p:cNvSpPr/>
            <p:nvPr/>
          </p:nvSpPr>
          <p:spPr>
            <a:xfrm>
              <a:off x="-19984125" y="3514750"/>
              <a:ext cx="94525" cy="107150"/>
            </a:xfrm>
            <a:custGeom>
              <a:rect b="b" l="l" r="r" t="t"/>
              <a:pathLst>
                <a:path extrusionOk="0" h="4286" w="3781">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28" name="Google Shape;7928;p79"/>
          <p:cNvGrpSpPr/>
          <p:nvPr/>
        </p:nvGrpSpPr>
        <p:grpSpPr>
          <a:xfrm>
            <a:off x="2417281" y="2242861"/>
            <a:ext cx="452798" cy="450766"/>
            <a:chOff x="-20199150" y="3693150"/>
            <a:chExt cx="306400" cy="305025"/>
          </a:xfrm>
        </p:grpSpPr>
        <p:sp>
          <p:nvSpPr>
            <p:cNvPr id="7929" name="Google Shape;7929;p79"/>
            <p:cNvSpPr/>
            <p:nvPr/>
          </p:nvSpPr>
          <p:spPr>
            <a:xfrm>
              <a:off x="-20182625" y="3762250"/>
              <a:ext cx="227650" cy="212650"/>
            </a:xfrm>
            <a:custGeom>
              <a:rect b="b" l="l" r="r" t="t"/>
              <a:pathLst>
                <a:path extrusionOk="0" h="8506" w="9106">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79"/>
            <p:cNvSpPr/>
            <p:nvPr/>
          </p:nvSpPr>
          <p:spPr>
            <a:xfrm>
              <a:off x="-20077075" y="3785225"/>
              <a:ext cx="97700" cy="91075"/>
            </a:xfrm>
            <a:custGeom>
              <a:rect b="b" l="l" r="r" t="t"/>
              <a:pathLst>
                <a:path extrusionOk="0" h="3643" w="3908">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79"/>
            <p:cNvSpPr/>
            <p:nvPr/>
          </p:nvSpPr>
          <p:spPr>
            <a:xfrm>
              <a:off x="-20051875" y="3693150"/>
              <a:ext cx="159125" cy="176850"/>
            </a:xfrm>
            <a:custGeom>
              <a:rect b="b" l="l" r="r" t="t"/>
              <a:pathLst>
                <a:path extrusionOk="0" h="7074" w="6365">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79"/>
            <p:cNvSpPr/>
            <p:nvPr/>
          </p:nvSpPr>
          <p:spPr>
            <a:xfrm>
              <a:off x="-20155825" y="3861300"/>
              <a:ext cx="92950" cy="92175"/>
            </a:xfrm>
            <a:custGeom>
              <a:rect b="b" l="l" r="r" t="t"/>
              <a:pathLst>
                <a:path extrusionOk="0" h="3687" w="3718">
                  <a:moveTo>
                    <a:pt x="221" y="1"/>
                  </a:moveTo>
                  <a:lnTo>
                    <a:pt x="63" y="158"/>
                  </a:lnTo>
                  <a:lnTo>
                    <a:pt x="0" y="190"/>
                  </a:lnTo>
                  <a:lnTo>
                    <a:pt x="3529" y="3687"/>
                  </a:lnTo>
                  <a:lnTo>
                    <a:pt x="3560" y="3655"/>
                  </a:lnTo>
                  <a:lnTo>
                    <a:pt x="3718" y="3498"/>
                  </a:lnTo>
                  <a:lnTo>
                    <a:pt x="2457" y="1230"/>
                  </a:lnTo>
                  <a:lnTo>
                    <a:pt x="2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79"/>
            <p:cNvSpPr/>
            <p:nvPr/>
          </p:nvSpPr>
          <p:spPr>
            <a:xfrm>
              <a:off x="-20199150" y="3918025"/>
              <a:ext cx="81150" cy="80150"/>
            </a:xfrm>
            <a:custGeom>
              <a:rect b="b" l="l" r="r" t="t"/>
              <a:pathLst>
                <a:path extrusionOk="0" h="3206" w="3246">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79"/>
            <p:cNvSpPr/>
            <p:nvPr/>
          </p:nvSpPr>
          <p:spPr>
            <a:xfrm>
              <a:off x="-20173950" y="3880200"/>
              <a:ext cx="92175" cy="92200"/>
            </a:xfrm>
            <a:custGeom>
              <a:rect b="b" l="l" r="r" t="t"/>
              <a:pathLst>
                <a:path extrusionOk="0" h="3688" w="3687">
                  <a:moveTo>
                    <a:pt x="316" y="1"/>
                  </a:moveTo>
                  <a:cubicBezTo>
                    <a:pt x="189" y="222"/>
                    <a:pt x="63" y="442"/>
                    <a:pt x="0" y="663"/>
                  </a:cubicBezTo>
                  <a:lnTo>
                    <a:pt x="3025" y="3687"/>
                  </a:lnTo>
                  <a:cubicBezTo>
                    <a:pt x="3245" y="3624"/>
                    <a:pt x="3498" y="3498"/>
                    <a:pt x="3687" y="3372"/>
                  </a:cubicBezTo>
                  <a:lnTo>
                    <a:pt x="3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5" name="Google Shape;7935;p79"/>
          <p:cNvGrpSpPr/>
          <p:nvPr/>
        </p:nvGrpSpPr>
        <p:grpSpPr>
          <a:xfrm>
            <a:off x="2417854" y="2795687"/>
            <a:ext cx="451653" cy="451653"/>
            <a:chOff x="-20197575" y="4066875"/>
            <a:chExt cx="305625" cy="305625"/>
          </a:xfrm>
        </p:grpSpPr>
        <p:sp>
          <p:nvSpPr>
            <p:cNvPr id="7936" name="Google Shape;7936;p79"/>
            <p:cNvSpPr/>
            <p:nvPr/>
          </p:nvSpPr>
          <p:spPr>
            <a:xfrm>
              <a:off x="-20089675" y="4066875"/>
              <a:ext cx="89025" cy="92175"/>
            </a:xfrm>
            <a:custGeom>
              <a:rect b="b" l="l" r="r" t="t"/>
              <a:pathLst>
                <a:path extrusionOk="0" h="3687" w="3561">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79"/>
            <p:cNvSpPr/>
            <p:nvPr/>
          </p:nvSpPr>
          <p:spPr>
            <a:xfrm>
              <a:off x="-20024300" y="4085775"/>
              <a:ext cx="132350" cy="125250"/>
            </a:xfrm>
            <a:custGeom>
              <a:rect b="b" l="l" r="r" t="t"/>
              <a:pathLst>
                <a:path extrusionOk="0" h="5010" w="5294">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79"/>
            <p:cNvSpPr/>
            <p:nvPr/>
          </p:nvSpPr>
          <p:spPr>
            <a:xfrm>
              <a:off x="-19983350" y="4263775"/>
              <a:ext cx="18925" cy="18150"/>
            </a:xfrm>
            <a:custGeom>
              <a:rect b="b" l="l" r="r" t="t"/>
              <a:pathLst>
                <a:path extrusionOk="0" h="726" w="757">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79"/>
            <p:cNvSpPr/>
            <p:nvPr/>
          </p:nvSpPr>
          <p:spPr>
            <a:xfrm>
              <a:off x="-20035325" y="4228350"/>
              <a:ext cx="125250" cy="143350"/>
            </a:xfrm>
            <a:custGeom>
              <a:rect b="b" l="l" r="r" t="t"/>
              <a:pathLst>
                <a:path extrusionOk="0" h="5734" w="501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79"/>
            <p:cNvSpPr/>
            <p:nvPr/>
          </p:nvSpPr>
          <p:spPr>
            <a:xfrm>
              <a:off x="-20054225" y="4175575"/>
              <a:ext cx="18125" cy="125250"/>
            </a:xfrm>
            <a:custGeom>
              <a:rect b="b" l="l" r="r" t="t"/>
              <a:pathLst>
                <a:path extrusionOk="0" h="5010" w="725">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79"/>
            <p:cNvSpPr/>
            <p:nvPr/>
          </p:nvSpPr>
          <p:spPr>
            <a:xfrm>
              <a:off x="-20197575" y="4085775"/>
              <a:ext cx="132350" cy="125250"/>
            </a:xfrm>
            <a:custGeom>
              <a:rect b="b" l="l" r="r" t="t"/>
              <a:pathLst>
                <a:path extrusionOk="0" h="5010" w="5294">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79"/>
            <p:cNvSpPr/>
            <p:nvPr/>
          </p:nvSpPr>
          <p:spPr>
            <a:xfrm>
              <a:off x="-20179475" y="4229925"/>
              <a:ext cx="125275" cy="142575"/>
            </a:xfrm>
            <a:custGeom>
              <a:rect b="b" l="l" r="r" t="t"/>
              <a:pathLst>
                <a:path extrusionOk="0" h="5703" w="5011">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79"/>
            <p:cNvSpPr/>
            <p:nvPr/>
          </p:nvSpPr>
          <p:spPr>
            <a:xfrm>
              <a:off x="-20125125" y="4263775"/>
              <a:ext cx="18150" cy="18150"/>
            </a:xfrm>
            <a:custGeom>
              <a:rect b="b" l="l" r="r" t="t"/>
              <a:pathLst>
                <a:path extrusionOk="0" h="726" w="726">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44" name="Google Shape;7944;p79"/>
          <p:cNvGrpSpPr/>
          <p:nvPr/>
        </p:nvGrpSpPr>
        <p:grpSpPr>
          <a:xfrm>
            <a:off x="5200071" y="1687520"/>
            <a:ext cx="449325" cy="453426"/>
            <a:chOff x="-18271050" y="3333200"/>
            <a:chExt cx="304050" cy="306825"/>
          </a:xfrm>
        </p:grpSpPr>
        <p:sp>
          <p:nvSpPr>
            <p:cNvPr id="7945" name="Google Shape;7945;p79"/>
            <p:cNvSpPr/>
            <p:nvPr/>
          </p:nvSpPr>
          <p:spPr>
            <a:xfrm>
              <a:off x="-18271050" y="3407650"/>
              <a:ext cx="63025" cy="79575"/>
            </a:xfrm>
            <a:custGeom>
              <a:rect b="b" l="l" r="r" t="t"/>
              <a:pathLst>
                <a:path extrusionOk="0" h="3183" w="2521">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79"/>
            <p:cNvSpPr/>
            <p:nvPr/>
          </p:nvSpPr>
          <p:spPr>
            <a:xfrm>
              <a:off x="-18030050" y="3406850"/>
              <a:ext cx="63050" cy="79575"/>
            </a:xfrm>
            <a:custGeom>
              <a:rect b="b" l="l" r="r" t="t"/>
              <a:pathLst>
                <a:path extrusionOk="0" h="3183" w="2522">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79"/>
            <p:cNvSpPr/>
            <p:nvPr/>
          </p:nvSpPr>
          <p:spPr>
            <a:xfrm>
              <a:off x="-18136375" y="3549400"/>
              <a:ext cx="35475" cy="32325"/>
            </a:xfrm>
            <a:custGeom>
              <a:rect b="b" l="l" r="r" t="t"/>
              <a:pathLst>
                <a:path extrusionOk="0" h="1293" w="1419">
                  <a:moveTo>
                    <a:pt x="725" y="1"/>
                  </a:moveTo>
                  <a:cubicBezTo>
                    <a:pt x="347" y="1"/>
                    <a:pt x="95" y="222"/>
                    <a:pt x="1" y="600"/>
                  </a:cubicBezTo>
                  <a:lnTo>
                    <a:pt x="725" y="1293"/>
                  </a:lnTo>
                  <a:lnTo>
                    <a:pt x="1419" y="600"/>
                  </a:lnTo>
                  <a:cubicBezTo>
                    <a:pt x="1355" y="285"/>
                    <a:pt x="1072" y="1"/>
                    <a:pt x="72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79"/>
            <p:cNvSpPr/>
            <p:nvPr/>
          </p:nvSpPr>
          <p:spPr>
            <a:xfrm>
              <a:off x="-18233250" y="3423625"/>
              <a:ext cx="230800" cy="216400"/>
            </a:xfrm>
            <a:custGeom>
              <a:rect b="b" l="l" r="r" t="t"/>
              <a:pathLst>
                <a:path extrusionOk="0" h="8656" w="9232">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79"/>
            <p:cNvSpPr/>
            <p:nvPr/>
          </p:nvSpPr>
          <p:spPr>
            <a:xfrm>
              <a:off x="-18231675" y="3333200"/>
              <a:ext cx="220575" cy="125650"/>
            </a:xfrm>
            <a:custGeom>
              <a:rect b="b" l="l" r="r" t="t"/>
              <a:pathLst>
                <a:path extrusionOk="0" h="5026" w="8823">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0" name="Google Shape;7950;p79"/>
          <p:cNvGrpSpPr/>
          <p:nvPr/>
        </p:nvGrpSpPr>
        <p:grpSpPr>
          <a:xfrm>
            <a:off x="5200644" y="2244171"/>
            <a:ext cx="448180" cy="448143"/>
            <a:chOff x="-18270275" y="3710875"/>
            <a:chExt cx="303275" cy="303250"/>
          </a:xfrm>
        </p:grpSpPr>
        <p:sp>
          <p:nvSpPr>
            <p:cNvPr id="7951" name="Google Shape;7951;p79"/>
            <p:cNvSpPr/>
            <p:nvPr/>
          </p:nvSpPr>
          <p:spPr>
            <a:xfrm>
              <a:off x="-18240325" y="3896975"/>
              <a:ext cx="59875" cy="71475"/>
            </a:xfrm>
            <a:custGeom>
              <a:rect b="b" l="l" r="r" t="t"/>
              <a:pathLst>
                <a:path extrusionOk="0" h="2859" w="2395">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79"/>
            <p:cNvSpPr/>
            <p:nvPr/>
          </p:nvSpPr>
          <p:spPr>
            <a:xfrm>
              <a:off x="-18254500" y="3765100"/>
              <a:ext cx="267800" cy="249025"/>
            </a:xfrm>
            <a:custGeom>
              <a:rect b="b" l="l" r="r" t="t"/>
              <a:pathLst>
                <a:path extrusionOk="0" h="9961" w="10712">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79"/>
            <p:cNvSpPr/>
            <p:nvPr/>
          </p:nvSpPr>
          <p:spPr>
            <a:xfrm>
              <a:off x="-18057600" y="3896625"/>
              <a:ext cx="61450" cy="71825"/>
            </a:xfrm>
            <a:custGeom>
              <a:rect b="b" l="l" r="r" t="t"/>
              <a:pathLst>
                <a:path extrusionOk="0" h="2873" w="2458">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79"/>
            <p:cNvSpPr/>
            <p:nvPr/>
          </p:nvSpPr>
          <p:spPr>
            <a:xfrm>
              <a:off x="-18127700" y="3949125"/>
              <a:ext cx="18125" cy="16975"/>
            </a:xfrm>
            <a:custGeom>
              <a:rect b="b" l="l" r="r" t="t"/>
              <a:pathLst>
                <a:path extrusionOk="0" h="679" w="725">
                  <a:moveTo>
                    <a:pt x="351" y="1"/>
                  </a:moveTo>
                  <a:cubicBezTo>
                    <a:pt x="197" y="1"/>
                    <a:pt x="48" y="79"/>
                    <a:pt x="0" y="237"/>
                  </a:cubicBezTo>
                  <a:lnTo>
                    <a:pt x="378" y="678"/>
                  </a:lnTo>
                  <a:lnTo>
                    <a:pt x="725" y="237"/>
                  </a:lnTo>
                  <a:cubicBezTo>
                    <a:pt x="662" y="79"/>
                    <a:pt x="504" y="1"/>
                    <a:pt x="35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79"/>
            <p:cNvSpPr/>
            <p:nvPr/>
          </p:nvSpPr>
          <p:spPr>
            <a:xfrm>
              <a:off x="-18270275" y="3710875"/>
              <a:ext cx="107150" cy="98475"/>
            </a:xfrm>
            <a:custGeom>
              <a:rect b="b" l="l" r="r" t="t"/>
              <a:pathLst>
                <a:path extrusionOk="0" h="3939" w="4286">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79"/>
            <p:cNvSpPr/>
            <p:nvPr/>
          </p:nvSpPr>
          <p:spPr>
            <a:xfrm>
              <a:off x="-18074925" y="3710875"/>
              <a:ext cx="107925" cy="99275"/>
            </a:xfrm>
            <a:custGeom>
              <a:rect b="b" l="l" r="r" t="t"/>
              <a:pathLst>
                <a:path extrusionOk="0" h="3971" w="4317">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7" name="Google Shape;7957;p79"/>
          <p:cNvGrpSpPr/>
          <p:nvPr/>
        </p:nvGrpSpPr>
        <p:grpSpPr>
          <a:xfrm>
            <a:off x="5254196" y="2797422"/>
            <a:ext cx="341076" cy="448180"/>
            <a:chOff x="-18234025" y="4084200"/>
            <a:chExt cx="230800" cy="303275"/>
          </a:xfrm>
        </p:grpSpPr>
        <p:sp>
          <p:nvSpPr>
            <p:cNvPr id="7958" name="Google Shape;7958;p79"/>
            <p:cNvSpPr/>
            <p:nvPr/>
          </p:nvSpPr>
          <p:spPr>
            <a:xfrm>
              <a:off x="-18234025" y="4246450"/>
              <a:ext cx="230800" cy="141025"/>
            </a:xfrm>
            <a:custGeom>
              <a:rect b="b" l="l" r="r" t="t"/>
              <a:pathLst>
                <a:path extrusionOk="0" h="5641" w="9232">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79"/>
            <p:cNvSpPr/>
            <p:nvPr/>
          </p:nvSpPr>
          <p:spPr>
            <a:xfrm>
              <a:off x="-18200175" y="4156675"/>
              <a:ext cx="161500" cy="87450"/>
            </a:xfrm>
            <a:custGeom>
              <a:rect b="b" l="l" r="r" t="t"/>
              <a:pathLst>
                <a:path extrusionOk="0" h="3498" w="646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79"/>
            <p:cNvSpPr/>
            <p:nvPr/>
          </p:nvSpPr>
          <p:spPr>
            <a:xfrm>
              <a:off x="-18211200" y="4084200"/>
              <a:ext cx="185125" cy="71700"/>
            </a:xfrm>
            <a:custGeom>
              <a:rect b="b" l="l" r="r" t="t"/>
              <a:pathLst>
                <a:path extrusionOk="0" h="2868" w="7405">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1" name="Google Shape;7961;p79"/>
          <p:cNvGrpSpPr/>
          <p:nvPr/>
        </p:nvGrpSpPr>
        <p:grpSpPr>
          <a:xfrm>
            <a:off x="2366751" y="3341641"/>
            <a:ext cx="449325" cy="450470"/>
            <a:chOff x="-16419350" y="3308400"/>
            <a:chExt cx="304050" cy="304825"/>
          </a:xfrm>
        </p:grpSpPr>
        <p:sp>
          <p:nvSpPr>
            <p:cNvPr id="7962" name="Google Shape;7962;p79"/>
            <p:cNvSpPr/>
            <p:nvPr/>
          </p:nvSpPr>
          <p:spPr>
            <a:xfrm>
              <a:off x="-16222450" y="3344625"/>
              <a:ext cx="53600" cy="67775"/>
            </a:xfrm>
            <a:custGeom>
              <a:rect b="b" l="l" r="r" t="t"/>
              <a:pathLst>
                <a:path extrusionOk="0" h="2711" w="2144">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79"/>
            <p:cNvSpPr/>
            <p:nvPr/>
          </p:nvSpPr>
          <p:spPr>
            <a:xfrm>
              <a:off x="-16365000" y="3346200"/>
              <a:ext cx="52800" cy="66975"/>
            </a:xfrm>
            <a:custGeom>
              <a:rect b="b" l="l" r="r" t="t"/>
              <a:pathLst>
                <a:path extrusionOk="0" h="2679" w="2112">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79"/>
            <p:cNvSpPr/>
            <p:nvPr/>
          </p:nvSpPr>
          <p:spPr>
            <a:xfrm>
              <a:off x="-16419350" y="3417100"/>
              <a:ext cx="142575" cy="160700"/>
            </a:xfrm>
            <a:custGeom>
              <a:rect b="b" l="l" r="r" t="t"/>
              <a:pathLst>
                <a:path extrusionOk="0" h="6428" w="5703">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79"/>
            <p:cNvSpPr/>
            <p:nvPr/>
          </p:nvSpPr>
          <p:spPr>
            <a:xfrm>
              <a:off x="-16258675" y="3417100"/>
              <a:ext cx="143375" cy="161475"/>
            </a:xfrm>
            <a:custGeom>
              <a:rect b="b" l="l" r="r" t="t"/>
              <a:pathLst>
                <a:path extrusionOk="0" h="6459" w="5735">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79"/>
            <p:cNvSpPr/>
            <p:nvPr/>
          </p:nvSpPr>
          <p:spPr>
            <a:xfrm>
              <a:off x="-16310650" y="3308400"/>
              <a:ext cx="86650" cy="155975"/>
            </a:xfrm>
            <a:custGeom>
              <a:rect b="b" l="l" r="r" t="t"/>
              <a:pathLst>
                <a:path extrusionOk="0" h="6239" w="3466">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79"/>
            <p:cNvSpPr/>
            <p:nvPr/>
          </p:nvSpPr>
          <p:spPr>
            <a:xfrm>
              <a:off x="-16327975" y="3589575"/>
              <a:ext cx="51200" cy="23650"/>
            </a:xfrm>
            <a:custGeom>
              <a:rect b="b" l="l" r="r" t="t"/>
              <a:pathLst>
                <a:path extrusionOk="0" h="946" w="2048">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79"/>
            <p:cNvSpPr/>
            <p:nvPr/>
          </p:nvSpPr>
          <p:spPr>
            <a:xfrm>
              <a:off x="-16258675" y="3589575"/>
              <a:ext cx="51225" cy="23650"/>
            </a:xfrm>
            <a:custGeom>
              <a:rect b="b" l="l" r="r" t="t"/>
              <a:pathLst>
                <a:path extrusionOk="0" h="946" w="2049">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69" name="Google Shape;7969;p79"/>
          <p:cNvGrpSpPr/>
          <p:nvPr/>
        </p:nvGrpSpPr>
        <p:grpSpPr>
          <a:xfrm>
            <a:off x="4638306" y="3340423"/>
            <a:ext cx="395755" cy="452872"/>
            <a:chOff x="-16401225" y="3683275"/>
            <a:chExt cx="267800" cy="306450"/>
          </a:xfrm>
        </p:grpSpPr>
        <p:sp>
          <p:nvSpPr>
            <p:cNvPr id="7970" name="Google Shape;7970;p79"/>
            <p:cNvSpPr/>
            <p:nvPr/>
          </p:nvSpPr>
          <p:spPr>
            <a:xfrm>
              <a:off x="-16257875" y="3826650"/>
              <a:ext cx="70900" cy="72500"/>
            </a:xfrm>
            <a:custGeom>
              <a:rect b="b" l="l" r="r" t="t"/>
              <a:pathLst>
                <a:path extrusionOk="0" h="2900" w="2836">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79"/>
            <p:cNvSpPr/>
            <p:nvPr/>
          </p:nvSpPr>
          <p:spPr>
            <a:xfrm>
              <a:off x="-16275200" y="3832375"/>
              <a:ext cx="16550" cy="16350"/>
            </a:xfrm>
            <a:custGeom>
              <a:rect b="b" l="l" r="r" t="t"/>
              <a:pathLst>
                <a:path extrusionOk="0" h="654" w="662">
                  <a:moveTo>
                    <a:pt x="319" y="0"/>
                  </a:moveTo>
                  <a:cubicBezTo>
                    <a:pt x="173" y="0"/>
                    <a:pt x="32" y="71"/>
                    <a:pt x="0" y="213"/>
                  </a:cubicBezTo>
                  <a:lnTo>
                    <a:pt x="347" y="654"/>
                  </a:lnTo>
                  <a:lnTo>
                    <a:pt x="662" y="213"/>
                  </a:lnTo>
                  <a:cubicBezTo>
                    <a:pt x="614" y="71"/>
                    <a:pt x="465" y="0"/>
                    <a:pt x="3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79"/>
            <p:cNvSpPr/>
            <p:nvPr/>
          </p:nvSpPr>
          <p:spPr>
            <a:xfrm>
              <a:off x="-16347675" y="3825875"/>
              <a:ext cx="70900" cy="70900"/>
            </a:xfrm>
            <a:custGeom>
              <a:rect b="b" l="l" r="r" t="t"/>
              <a:pathLst>
                <a:path extrusionOk="0" h="2836" w="2836">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79"/>
            <p:cNvSpPr/>
            <p:nvPr/>
          </p:nvSpPr>
          <p:spPr>
            <a:xfrm>
              <a:off x="-16338225" y="3907775"/>
              <a:ext cx="35475" cy="81950"/>
            </a:xfrm>
            <a:custGeom>
              <a:rect b="b" l="l" r="r" t="t"/>
              <a:pathLst>
                <a:path extrusionOk="0" h="3278" w="1419">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79"/>
            <p:cNvSpPr/>
            <p:nvPr/>
          </p:nvSpPr>
          <p:spPr>
            <a:xfrm>
              <a:off x="-16231900" y="3906200"/>
              <a:ext cx="35475" cy="81150"/>
            </a:xfrm>
            <a:custGeom>
              <a:rect b="b" l="l" r="r" t="t"/>
              <a:pathLst>
                <a:path extrusionOk="0" h="3246" w="1419">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79"/>
            <p:cNvSpPr/>
            <p:nvPr/>
          </p:nvSpPr>
          <p:spPr>
            <a:xfrm>
              <a:off x="-16285450" y="3891250"/>
              <a:ext cx="35475" cy="59875"/>
            </a:xfrm>
            <a:custGeom>
              <a:rect b="b" l="l" r="r" t="t"/>
              <a:pathLst>
                <a:path extrusionOk="0" h="2395" w="1419">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79"/>
            <p:cNvSpPr/>
            <p:nvPr/>
          </p:nvSpPr>
          <p:spPr>
            <a:xfrm>
              <a:off x="-16401225" y="3683275"/>
              <a:ext cx="267800" cy="249725"/>
            </a:xfrm>
            <a:custGeom>
              <a:rect b="b" l="l" r="r" t="t"/>
              <a:pathLst>
                <a:path extrusionOk="0" h="9989" w="10712">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7" name="Google Shape;7977;p79"/>
          <p:cNvGrpSpPr/>
          <p:nvPr/>
        </p:nvGrpSpPr>
        <p:grpSpPr>
          <a:xfrm>
            <a:off x="8003755" y="2797062"/>
            <a:ext cx="450470" cy="448180"/>
            <a:chOff x="-16419350" y="4058200"/>
            <a:chExt cx="304825" cy="303275"/>
          </a:xfrm>
        </p:grpSpPr>
        <p:sp>
          <p:nvSpPr>
            <p:cNvPr id="7978" name="Google Shape;7978;p79"/>
            <p:cNvSpPr/>
            <p:nvPr/>
          </p:nvSpPr>
          <p:spPr>
            <a:xfrm>
              <a:off x="-16347675" y="4202350"/>
              <a:ext cx="18150" cy="17350"/>
            </a:xfrm>
            <a:custGeom>
              <a:rect b="b" l="l" r="r" t="t"/>
              <a:pathLst>
                <a:path extrusionOk="0" h="694" w="726">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79"/>
            <p:cNvSpPr/>
            <p:nvPr/>
          </p:nvSpPr>
          <p:spPr>
            <a:xfrm>
              <a:off x="-16400450" y="4166900"/>
              <a:ext cx="35475" cy="35475"/>
            </a:xfrm>
            <a:custGeom>
              <a:rect b="b" l="l" r="r" t="t"/>
              <a:pathLst>
                <a:path extrusionOk="0" h="1419" w="1419">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79"/>
            <p:cNvSpPr/>
            <p:nvPr/>
          </p:nvSpPr>
          <p:spPr>
            <a:xfrm>
              <a:off x="-16389425" y="4058200"/>
              <a:ext cx="220575" cy="106950"/>
            </a:xfrm>
            <a:custGeom>
              <a:rect b="b" l="l" r="r" t="t"/>
              <a:pathLst>
                <a:path extrusionOk="0" h="4278" w="8823">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79"/>
            <p:cNvSpPr/>
            <p:nvPr/>
          </p:nvSpPr>
          <p:spPr>
            <a:xfrm>
              <a:off x="-16298850" y="4178725"/>
              <a:ext cx="41000" cy="47275"/>
            </a:xfrm>
            <a:custGeom>
              <a:rect b="b" l="l" r="r" t="t"/>
              <a:pathLst>
                <a:path extrusionOk="0" h="1891" w="164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79"/>
            <p:cNvSpPr/>
            <p:nvPr/>
          </p:nvSpPr>
          <p:spPr>
            <a:xfrm>
              <a:off x="-16246075" y="4178725"/>
              <a:ext cx="41775" cy="55150"/>
            </a:xfrm>
            <a:custGeom>
              <a:rect b="b" l="l" r="r" t="t"/>
              <a:pathLst>
                <a:path extrusionOk="0" h="2206" w="1671">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79"/>
            <p:cNvSpPr/>
            <p:nvPr/>
          </p:nvSpPr>
          <p:spPr>
            <a:xfrm>
              <a:off x="-16419350" y="4122000"/>
              <a:ext cx="304050" cy="188725"/>
            </a:xfrm>
            <a:custGeom>
              <a:rect b="b" l="l" r="r" t="t"/>
              <a:pathLst>
                <a:path extrusionOk="0" h="7549" w="12162">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79"/>
            <p:cNvSpPr/>
            <p:nvPr/>
          </p:nvSpPr>
          <p:spPr>
            <a:xfrm>
              <a:off x="-16419350" y="4263775"/>
              <a:ext cx="304825" cy="97700"/>
            </a:xfrm>
            <a:custGeom>
              <a:rect b="b" l="l" r="r" t="t"/>
              <a:pathLst>
                <a:path extrusionOk="0" h="3908" w="12193">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85" name="Google Shape;7985;p79"/>
          <p:cNvGrpSpPr/>
          <p:nvPr/>
        </p:nvGrpSpPr>
        <p:grpSpPr>
          <a:xfrm>
            <a:off x="4030643" y="3343080"/>
            <a:ext cx="450507" cy="447589"/>
            <a:chOff x="-15296200" y="3326900"/>
            <a:chExt cx="304850" cy="302875"/>
          </a:xfrm>
        </p:grpSpPr>
        <p:sp>
          <p:nvSpPr>
            <p:cNvPr id="7986" name="Google Shape;7986;p79"/>
            <p:cNvSpPr/>
            <p:nvPr/>
          </p:nvSpPr>
          <p:spPr>
            <a:xfrm>
              <a:off x="-15182775" y="3326900"/>
              <a:ext cx="77200" cy="157175"/>
            </a:xfrm>
            <a:custGeom>
              <a:rect b="b" l="l" r="r" t="t"/>
              <a:pathLst>
                <a:path extrusionOk="0" h="6287" w="3088">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79"/>
            <p:cNvSpPr/>
            <p:nvPr/>
          </p:nvSpPr>
          <p:spPr>
            <a:xfrm>
              <a:off x="-15260825" y="3363175"/>
              <a:ext cx="108800" cy="199650"/>
            </a:xfrm>
            <a:custGeom>
              <a:rect b="b" l="l" r="r" t="t"/>
              <a:pathLst>
                <a:path extrusionOk="0" h="7986" w="4352">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79"/>
            <p:cNvSpPr/>
            <p:nvPr/>
          </p:nvSpPr>
          <p:spPr>
            <a:xfrm>
              <a:off x="-15135525" y="3362475"/>
              <a:ext cx="109325" cy="200350"/>
            </a:xfrm>
            <a:custGeom>
              <a:rect b="b" l="l" r="r" t="t"/>
              <a:pathLst>
                <a:path extrusionOk="0" h="8014" w="4373">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79"/>
            <p:cNvSpPr/>
            <p:nvPr/>
          </p:nvSpPr>
          <p:spPr>
            <a:xfrm>
              <a:off x="-15296200" y="3416600"/>
              <a:ext cx="143375" cy="213175"/>
            </a:xfrm>
            <a:custGeom>
              <a:rect b="b" l="l" r="r" t="t"/>
              <a:pathLst>
                <a:path extrusionOk="0" h="8527" w="5735">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79"/>
            <p:cNvSpPr/>
            <p:nvPr/>
          </p:nvSpPr>
          <p:spPr>
            <a:xfrm>
              <a:off x="-15134725" y="3416100"/>
              <a:ext cx="143375" cy="213675"/>
            </a:xfrm>
            <a:custGeom>
              <a:rect b="b" l="l" r="r" t="t"/>
              <a:pathLst>
                <a:path extrusionOk="0" h="8547" w="5735">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1" name="Google Shape;7991;p79"/>
          <p:cNvGrpSpPr/>
          <p:nvPr/>
        </p:nvGrpSpPr>
        <p:grpSpPr>
          <a:xfrm>
            <a:off x="2946296" y="1706881"/>
            <a:ext cx="486566" cy="414708"/>
            <a:chOff x="-19835275" y="3330250"/>
            <a:chExt cx="329250" cy="280625"/>
          </a:xfrm>
        </p:grpSpPr>
        <p:sp>
          <p:nvSpPr>
            <p:cNvPr id="7992" name="Google Shape;7992;p79"/>
            <p:cNvSpPr/>
            <p:nvPr/>
          </p:nvSpPr>
          <p:spPr>
            <a:xfrm>
              <a:off x="-19768325" y="3361750"/>
              <a:ext cx="197725" cy="249125"/>
            </a:xfrm>
            <a:custGeom>
              <a:rect b="b" l="l" r="r" t="t"/>
              <a:pathLst>
                <a:path extrusionOk="0" h="9965" w="7909">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79"/>
            <p:cNvSpPr/>
            <p:nvPr/>
          </p:nvSpPr>
          <p:spPr>
            <a:xfrm>
              <a:off x="-19622625" y="3330250"/>
              <a:ext cx="116600" cy="189250"/>
            </a:xfrm>
            <a:custGeom>
              <a:rect b="b" l="l" r="r" t="t"/>
              <a:pathLst>
                <a:path extrusionOk="0" h="7570" w="4664">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79"/>
            <p:cNvSpPr/>
            <p:nvPr/>
          </p:nvSpPr>
          <p:spPr>
            <a:xfrm>
              <a:off x="-19835275" y="3330250"/>
              <a:ext cx="116600" cy="189250"/>
            </a:xfrm>
            <a:custGeom>
              <a:rect b="b" l="l" r="r" t="t"/>
              <a:pathLst>
                <a:path extrusionOk="0" h="7570" w="4664">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95" name="Google Shape;7995;p79"/>
          <p:cNvGrpSpPr/>
          <p:nvPr/>
        </p:nvGrpSpPr>
        <p:grpSpPr>
          <a:xfrm>
            <a:off x="2964325" y="2243470"/>
            <a:ext cx="450507" cy="449547"/>
            <a:chOff x="-19822675" y="3692750"/>
            <a:chExt cx="304850" cy="304200"/>
          </a:xfrm>
        </p:grpSpPr>
        <p:sp>
          <p:nvSpPr>
            <p:cNvPr id="7996" name="Google Shape;7996;p79"/>
            <p:cNvSpPr/>
            <p:nvPr/>
          </p:nvSpPr>
          <p:spPr>
            <a:xfrm>
              <a:off x="-19715550" y="3692750"/>
              <a:ext cx="90600" cy="60675"/>
            </a:xfrm>
            <a:custGeom>
              <a:rect b="b" l="l" r="r" t="t"/>
              <a:pathLst>
                <a:path extrusionOk="0" h="2427" w="3624">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79"/>
            <p:cNvSpPr/>
            <p:nvPr/>
          </p:nvSpPr>
          <p:spPr>
            <a:xfrm>
              <a:off x="-19660425" y="3766200"/>
              <a:ext cx="142600" cy="230750"/>
            </a:xfrm>
            <a:custGeom>
              <a:rect b="b" l="l" r="r" t="t"/>
              <a:pathLst>
                <a:path extrusionOk="0" h="9230" w="5704">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79"/>
            <p:cNvSpPr/>
            <p:nvPr/>
          </p:nvSpPr>
          <p:spPr>
            <a:xfrm>
              <a:off x="-19728150" y="3763650"/>
              <a:ext cx="114225" cy="54375"/>
            </a:xfrm>
            <a:custGeom>
              <a:rect b="b" l="l" r="r" t="t"/>
              <a:pathLst>
                <a:path extrusionOk="0" h="2175" w="4569">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79"/>
            <p:cNvSpPr/>
            <p:nvPr/>
          </p:nvSpPr>
          <p:spPr>
            <a:xfrm>
              <a:off x="-19695075" y="3868400"/>
              <a:ext cx="48075" cy="110300"/>
            </a:xfrm>
            <a:custGeom>
              <a:rect b="b" l="l" r="r" t="t"/>
              <a:pathLst>
                <a:path extrusionOk="0" h="4412" w="1923">
                  <a:moveTo>
                    <a:pt x="977" y="0"/>
                  </a:moveTo>
                  <a:lnTo>
                    <a:pt x="0" y="4285"/>
                  </a:lnTo>
                  <a:cubicBezTo>
                    <a:pt x="316" y="4380"/>
                    <a:pt x="631" y="4411"/>
                    <a:pt x="977" y="4411"/>
                  </a:cubicBezTo>
                  <a:cubicBezTo>
                    <a:pt x="1261" y="4411"/>
                    <a:pt x="1576" y="4380"/>
                    <a:pt x="1922" y="4285"/>
                  </a:cubicBez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79"/>
            <p:cNvSpPr/>
            <p:nvPr/>
          </p:nvSpPr>
          <p:spPr>
            <a:xfrm>
              <a:off x="-19822675" y="3764250"/>
              <a:ext cx="142575" cy="229550"/>
            </a:xfrm>
            <a:custGeom>
              <a:rect b="b" l="l" r="r" t="t"/>
              <a:pathLst>
                <a:path extrusionOk="0" h="9182" w="5703">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79"/>
          <p:cNvGrpSpPr/>
          <p:nvPr/>
        </p:nvGrpSpPr>
        <p:grpSpPr>
          <a:xfrm>
            <a:off x="2964916" y="2796278"/>
            <a:ext cx="449325" cy="450470"/>
            <a:chOff x="-19822675" y="4066875"/>
            <a:chExt cx="304050" cy="304825"/>
          </a:xfrm>
        </p:grpSpPr>
        <p:sp>
          <p:nvSpPr>
            <p:cNvPr id="8002" name="Google Shape;8002;p79"/>
            <p:cNvSpPr/>
            <p:nvPr/>
          </p:nvSpPr>
          <p:spPr>
            <a:xfrm>
              <a:off x="-19803775" y="4086925"/>
              <a:ext cx="71700" cy="68975"/>
            </a:xfrm>
            <a:custGeom>
              <a:rect b="b" l="l" r="r" t="t"/>
              <a:pathLst>
                <a:path extrusionOk="0" h="2759" w="2868">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79"/>
            <p:cNvSpPr/>
            <p:nvPr/>
          </p:nvSpPr>
          <p:spPr>
            <a:xfrm>
              <a:off x="-19822675" y="4174775"/>
              <a:ext cx="304050" cy="124475"/>
            </a:xfrm>
            <a:custGeom>
              <a:rect b="b" l="l" r="r" t="t"/>
              <a:pathLst>
                <a:path extrusionOk="0" h="4979" w="12162">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79"/>
            <p:cNvSpPr/>
            <p:nvPr/>
          </p:nvSpPr>
          <p:spPr>
            <a:xfrm>
              <a:off x="-19732100" y="4066875"/>
              <a:ext cx="122100" cy="89825"/>
            </a:xfrm>
            <a:custGeom>
              <a:rect b="b" l="l" r="r" t="t"/>
              <a:pathLst>
                <a:path extrusionOk="0" h="3593" w="4884">
                  <a:moveTo>
                    <a:pt x="2427" y="1"/>
                  </a:moveTo>
                  <a:cubicBezTo>
                    <a:pt x="1229" y="1"/>
                    <a:pt x="190" y="1796"/>
                    <a:pt x="1" y="3592"/>
                  </a:cubicBezTo>
                  <a:lnTo>
                    <a:pt x="4884" y="3592"/>
                  </a:lnTo>
                  <a:cubicBezTo>
                    <a:pt x="4695" y="1796"/>
                    <a:pt x="3687" y="1"/>
                    <a:pt x="24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79"/>
            <p:cNvSpPr/>
            <p:nvPr/>
          </p:nvSpPr>
          <p:spPr>
            <a:xfrm>
              <a:off x="-19609225" y="4087725"/>
              <a:ext cx="71700" cy="69750"/>
            </a:xfrm>
            <a:custGeom>
              <a:rect b="b" l="l" r="r" t="t"/>
              <a:pathLst>
                <a:path extrusionOk="0" h="2790" w="2868">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79"/>
            <p:cNvSpPr/>
            <p:nvPr/>
          </p:nvSpPr>
          <p:spPr>
            <a:xfrm>
              <a:off x="-19643875" y="4308675"/>
              <a:ext cx="70900" cy="44125"/>
            </a:xfrm>
            <a:custGeom>
              <a:rect b="b" l="l" r="r" t="t"/>
              <a:pathLst>
                <a:path extrusionOk="0" h="1765" w="2836">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79"/>
            <p:cNvSpPr/>
            <p:nvPr/>
          </p:nvSpPr>
          <p:spPr>
            <a:xfrm>
              <a:off x="-19581650" y="4292925"/>
              <a:ext cx="63025" cy="78775"/>
            </a:xfrm>
            <a:custGeom>
              <a:rect b="b" l="l" r="r" t="t"/>
              <a:pathLst>
                <a:path extrusionOk="0" h="3151" w="2521">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8" name="Google Shape;8008;p79"/>
          <p:cNvGrpSpPr/>
          <p:nvPr/>
        </p:nvGrpSpPr>
        <p:grpSpPr>
          <a:xfrm>
            <a:off x="5773985" y="1689571"/>
            <a:ext cx="399302" cy="449325"/>
            <a:chOff x="-17878825" y="3334400"/>
            <a:chExt cx="270200" cy="304050"/>
          </a:xfrm>
        </p:grpSpPr>
        <p:sp>
          <p:nvSpPr>
            <p:cNvPr id="8009" name="Google Shape;8009;p79"/>
            <p:cNvSpPr/>
            <p:nvPr/>
          </p:nvSpPr>
          <p:spPr>
            <a:xfrm>
              <a:off x="-17683475" y="3334400"/>
              <a:ext cx="74850" cy="74050"/>
            </a:xfrm>
            <a:custGeom>
              <a:rect b="b" l="l" r="r" t="t"/>
              <a:pathLst>
                <a:path extrusionOk="0" h="2962" w="2994">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79"/>
            <p:cNvSpPr/>
            <p:nvPr/>
          </p:nvSpPr>
          <p:spPr>
            <a:xfrm>
              <a:off x="-17752000" y="3513975"/>
              <a:ext cx="16550" cy="16550"/>
            </a:xfrm>
            <a:custGeom>
              <a:rect b="b" l="l" r="r" t="t"/>
              <a:pathLst>
                <a:path extrusionOk="0" h="662" w="662">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79"/>
            <p:cNvSpPr/>
            <p:nvPr/>
          </p:nvSpPr>
          <p:spPr>
            <a:xfrm>
              <a:off x="-17860700" y="3405275"/>
              <a:ext cx="107150" cy="206225"/>
            </a:xfrm>
            <a:custGeom>
              <a:rect b="b" l="l" r="r" t="t"/>
              <a:pathLst>
                <a:path extrusionOk="0" h="8249" w="4286">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79"/>
            <p:cNvSpPr/>
            <p:nvPr/>
          </p:nvSpPr>
          <p:spPr>
            <a:xfrm>
              <a:off x="-17735475" y="3405275"/>
              <a:ext cx="107150" cy="206475"/>
            </a:xfrm>
            <a:custGeom>
              <a:rect b="b" l="l" r="r" t="t"/>
              <a:pathLst>
                <a:path extrusionOk="0" h="8259" w="4286">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79"/>
            <p:cNvSpPr/>
            <p:nvPr/>
          </p:nvSpPr>
          <p:spPr>
            <a:xfrm>
              <a:off x="-17812650" y="3353300"/>
              <a:ext cx="136275" cy="144150"/>
            </a:xfrm>
            <a:custGeom>
              <a:rect b="b" l="l" r="r" t="t"/>
              <a:pathLst>
                <a:path extrusionOk="0" h="5766" w="5451">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79"/>
            <p:cNvSpPr/>
            <p:nvPr/>
          </p:nvSpPr>
          <p:spPr>
            <a:xfrm>
              <a:off x="-17770900" y="3614000"/>
              <a:ext cx="52775" cy="24450"/>
            </a:xfrm>
            <a:custGeom>
              <a:rect b="b" l="l" r="r" t="t"/>
              <a:pathLst>
                <a:path extrusionOk="0" h="978" w="2111">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79"/>
            <p:cNvSpPr/>
            <p:nvPr/>
          </p:nvSpPr>
          <p:spPr>
            <a:xfrm>
              <a:off x="-17878825" y="3334400"/>
              <a:ext cx="74075" cy="74050"/>
            </a:xfrm>
            <a:custGeom>
              <a:rect b="b" l="l" r="r" t="t"/>
              <a:pathLst>
                <a:path extrusionOk="0" h="2962" w="2963">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79"/>
          <p:cNvGrpSpPr/>
          <p:nvPr/>
        </p:nvGrpSpPr>
        <p:grpSpPr>
          <a:xfrm>
            <a:off x="5747809" y="2242416"/>
            <a:ext cx="451653" cy="451653"/>
            <a:chOff x="-17896150" y="3709300"/>
            <a:chExt cx="305625" cy="305625"/>
          </a:xfrm>
        </p:grpSpPr>
        <p:sp>
          <p:nvSpPr>
            <p:cNvPr id="8017" name="Google Shape;8017;p79"/>
            <p:cNvSpPr/>
            <p:nvPr/>
          </p:nvSpPr>
          <p:spPr>
            <a:xfrm>
              <a:off x="-17896150" y="3709300"/>
              <a:ext cx="54375" cy="77200"/>
            </a:xfrm>
            <a:custGeom>
              <a:rect b="b" l="l" r="r" t="t"/>
              <a:pathLst>
                <a:path extrusionOk="0" h="3088" w="2175">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79"/>
            <p:cNvSpPr/>
            <p:nvPr/>
          </p:nvSpPr>
          <p:spPr>
            <a:xfrm>
              <a:off x="-17877250" y="3801075"/>
              <a:ext cx="286725" cy="213850"/>
            </a:xfrm>
            <a:custGeom>
              <a:rect b="b" l="l" r="r" t="t"/>
              <a:pathLst>
                <a:path extrusionOk="0" h="8554" w="11469">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79"/>
            <p:cNvSpPr/>
            <p:nvPr/>
          </p:nvSpPr>
          <p:spPr>
            <a:xfrm>
              <a:off x="-17783500" y="3763075"/>
              <a:ext cx="191400" cy="194350"/>
            </a:xfrm>
            <a:custGeom>
              <a:rect b="b" l="l" r="r" t="t"/>
              <a:pathLst>
                <a:path extrusionOk="0" h="7774" w="7656">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79"/>
            <p:cNvSpPr/>
            <p:nvPr/>
          </p:nvSpPr>
          <p:spPr>
            <a:xfrm>
              <a:off x="-17825250" y="3710075"/>
              <a:ext cx="54375" cy="76425"/>
            </a:xfrm>
            <a:custGeom>
              <a:rect b="b" l="l" r="r" t="t"/>
              <a:pathLst>
                <a:path extrusionOk="0" h="3057" w="2175">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1" name="Google Shape;8021;p79"/>
          <p:cNvGrpSpPr/>
          <p:nvPr/>
        </p:nvGrpSpPr>
        <p:grpSpPr>
          <a:xfrm>
            <a:off x="5775740" y="2795686"/>
            <a:ext cx="395792" cy="451653"/>
            <a:chOff x="-17878025" y="4082625"/>
            <a:chExt cx="267825" cy="305625"/>
          </a:xfrm>
        </p:grpSpPr>
        <p:sp>
          <p:nvSpPr>
            <p:cNvPr id="8022" name="Google Shape;8022;p79"/>
            <p:cNvSpPr/>
            <p:nvPr/>
          </p:nvSpPr>
          <p:spPr>
            <a:xfrm>
              <a:off x="-17660650" y="4191325"/>
              <a:ext cx="50450" cy="52000"/>
            </a:xfrm>
            <a:custGeom>
              <a:rect b="b" l="l" r="r" t="t"/>
              <a:pathLst>
                <a:path extrusionOk="0" h="2080" w="2018">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79"/>
            <p:cNvSpPr/>
            <p:nvPr/>
          </p:nvSpPr>
          <p:spPr>
            <a:xfrm>
              <a:off x="-17716575" y="4084200"/>
              <a:ext cx="88250" cy="103200"/>
            </a:xfrm>
            <a:custGeom>
              <a:rect b="b" l="l" r="r" t="t"/>
              <a:pathLst>
                <a:path extrusionOk="0" h="4128" w="353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79"/>
            <p:cNvSpPr/>
            <p:nvPr/>
          </p:nvSpPr>
          <p:spPr>
            <a:xfrm>
              <a:off x="-17860700" y="4082625"/>
              <a:ext cx="90600" cy="104000"/>
            </a:xfrm>
            <a:custGeom>
              <a:rect b="b" l="l" r="r" t="t"/>
              <a:pathLst>
                <a:path extrusionOk="0" h="4160" w="3624">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79"/>
            <p:cNvSpPr/>
            <p:nvPr/>
          </p:nvSpPr>
          <p:spPr>
            <a:xfrm>
              <a:off x="-17752000" y="4281300"/>
              <a:ext cx="16550" cy="16375"/>
            </a:xfrm>
            <a:custGeom>
              <a:rect b="b" l="l" r="r" t="t"/>
              <a:pathLst>
                <a:path extrusionOk="0" h="655" w="662">
                  <a:moveTo>
                    <a:pt x="319" y="1"/>
                  </a:moveTo>
                  <a:cubicBezTo>
                    <a:pt x="173" y="1"/>
                    <a:pt x="32" y="72"/>
                    <a:pt x="0" y="213"/>
                  </a:cubicBezTo>
                  <a:lnTo>
                    <a:pt x="347" y="655"/>
                  </a:lnTo>
                  <a:lnTo>
                    <a:pt x="662" y="213"/>
                  </a:lnTo>
                  <a:cubicBezTo>
                    <a:pt x="615" y="72"/>
                    <a:pt x="465" y="1"/>
                    <a:pt x="3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79"/>
            <p:cNvSpPr/>
            <p:nvPr/>
          </p:nvSpPr>
          <p:spPr>
            <a:xfrm>
              <a:off x="-17825250" y="4173200"/>
              <a:ext cx="161475" cy="161500"/>
            </a:xfrm>
            <a:custGeom>
              <a:rect b="b" l="l" r="r" t="t"/>
              <a:pathLst>
                <a:path extrusionOk="0" h="6460" w="6459">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79"/>
            <p:cNvSpPr/>
            <p:nvPr/>
          </p:nvSpPr>
          <p:spPr>
            <a:xfrm>
              <a:off x="-17787450" y="4293725"/>
              <a:ext cx="84300" cy="94525"/>
            </a:xfrm>
            <a:custGeom>
              <a:rect b="b" l="l" r="r" t="t"/>
              <a:pathLst>
                <a:path extrusionOk="0" h="3781" w="3372">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79"/>
            <p:cNvSpPr/>
            <p:nvPr/>
          </p:nvSpPr>
          <p:spPr>
            <a:xfrm>
              <a:off x="-17878025" y="4191325"/>
              <a:ext cx="49650" cy="52000"/>
            </a:xfrm>
            <a:custGeom>
              <a:rect b="b" l="l" r="r" t="t"/>
              <a:pathLst>
                <a:path extrusionOk="0" h="2080" w="1986">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79"/>
          <p:cNvGrpSpPr/>
          <p:nvPr/>
        </p:nvGrpSpPr>
        <p:grpSpPr>
          <a:xfrm>
            <a:off x="2919632" y="3355015"/>
            <a:ext cx="450507" cy="423722"/>
            <a:chOff x="-16044450" y="3317850"/>
            <a:chExt cx="304850" cy="286725"/>
          </a:xfrm>
        </p:grpSpPr>
        <p:sp>
          <p:nvSpPr>
            <p:cNvPr id="8030" name="Google Shape;8030;p79"/>
            <p:cNvSpPr/>
            <p:nvPr/>
          </p:nvSpPr>
          <p:spPr>
            <a:xfrm>
              <a:off x="-15873525" y="3317850"/>
              <a:ext cx="133925" cy="115025"/>
            </a:xfrm>
            <a:custGeom>
              <a:rect b="b" l="l" r="r" t="t"/>
              <a:pathLst>
                <a:path extrusionOk="0" h="4601" w="5357">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79"/>
            <p:cNvSpPr/>
            <p:nvPr/>
          </p:nvSpPr>
          <p:spPr>
            <a:xfrm>
              <a:off x="-15915275" y="3459625"/>
              <a:ext cx="44125" cy="54375"/>
            </a:xfrm>
            <a:custGeom>
              <a:rect b="b" l="l" r="r" t="t"/>
              <a:pathLst>
                <a:path extrusionOk="0" h="2175" w="1765">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79"/>
            <p:cNvSpPr/>
            <p:nvPr/>
          </p:nvSpPr>
          <p:spPr>
            <a:xfrm>
              <a:off x="-16009000" y="3372200"/>
              <a:ext cx="232375" cy="232375"/>
            </a:xfrm>
            <a:custGeom>
              <a:rect b="b" l="l" r="r" t="t"/>
              <a:pathLst>
                <a:path extrusionOk="0" h="9295" w="9295">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79"/>
            <p:cNvSpPr/>
            <p:nvPr/>
          </p:nvSpPr>
          <p:spPr>
            <a:xfrm>
              <a:off x="-16044450" y="3317850"/>
              <a:ext cx="133150" cy="115025"/>
            </a:xfrm>
            <a:custGeom>
              <a:rect b="b" l="l" r="r" t="t"/>
              <a:pathLst>
                <a:path extrusionOk="0" h="4601" w="5326">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34" name="Google Shape;8034;p79"/>
          <p:cNvSpPr/>
          <p:nvPr/>
        </p:nvSpPr>
        <p:spPr>
          <a:xfrm>
            <a:off x="5164353" y="3341975"/>
            <a:ext cx="448180" cy="450507"/>
          </a:xfrm>
          <a:custGeom>
            <a:rect b="b" l="l" r="r" t="t"/>
            <a:pathLst>
              <a:path extrusionOk="0" h="12194" w="12131">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5" name="Google Shape;8035;p79"/>
          <p:cNvGrpSpPr/>
          <p:nvPr/>
        </p:nvGrpSpPr>
        <p:grpSpPr>
          <a:xfrm>
            <a:off x="8042149" y="2243724"/>
            <a:ext cx="373662" cy="449030"/>
            <a:chOff x="-16018450" y="4058400"/>
            <a:chExt cx="252850" cy="303850"/>
          </a:xfrm>
        </p:grpSpPr>
        <p:sp>
          <p:nvSpPr>
            <p:cNvPr id="8036" name="Google Shape;8036;p79"/>
            <p:cNvSpPr/>
            <p:nvPr/>
          </p:nvSpPr>
          <p:spPr>
            <a:xfrm>
              <a:off x="-15927875" y="4129900"/>
              <a:ext cx="88250" cy="89025"/>
            </a:xfrm>
            <a:custGeom>
              <a:rect b="b" l="l" r="r" t="t"/>
              <a:pathLst>
                <a:path extrusionOk="0" h="3561" w="353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79"/>
            <p:cNvSpPr/>
            <p:nvPr/>
          </p:nvSpPr>
          <p:spPr>
            <a:xfrm>
              <a:off x="-16002700" y="4058400"/>
              <a:ext cx="237100" cy="233575"/>
            </a:xfrm>
            <a:custGeom>
              <a:rect b="b" l="l" r="r" t="t"/>
              <a:pathLst>
                <a:path extrusionOk="0" h="9343" w="9484">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79"/>
            <p:cNvSpPr/>
            <p:nvPr/>
          </p:nvSpPr>
          <p:spPr>
            <a:xfrm>
              <a:off x="-16018450" y="4253550"/>
              <a:ext cx="129200" cy="108700"/>
            </a:xfrm>
            <a:custGeom>
              <a:rect b="b" l="l" r="r" t="t"/>
              <a:pathLst>
                <a:path extrusionOk="0" h="4348" w="5168">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79"/>
            <p:cNvSpPr/>
            <p:nvPr/>
          </p:nvSpPr>
          <p:spPr>
            <a:xfrm>
              <a:off x="-15876675" y="4254325"/>
              <a:ext cx="107925" cy="90600"/>
            </a:xfrm>
            <a:custGeom>
              <a:rect b="b" l="l" r="r" t="t"/>
              <a:pathLst>
                <a:path extrusionOk="0" h="3624" w="4317">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40" name="Google Shape;8040;p79"/>
          <p:cNvSpPr/>
          <p:nvPr/>
        </p:nvSpPr>
        <p:spPr>
          <a:xfrm>
            <a:off x="6274865" y="3343157"/>
            <a:ext cx="449288" cy="448143"/>
          </a:xfrm>
          <a:custGeom>
            <a:rect b="b" l="l" r="r" t="t"/>
            <a:pathLst>
              <a:path extrusionOk="0" h="12130" w="12161">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79"/>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0" name="Shape 260"/>
        <p:cNvGrpSpPr/>
        <p:nvPr/>
      </p:nvGrpSpPr>
      <p:grpSpPr>
        <a:xfrm>
          <a:off x="0" y="0"/>
          <a:ext cx="0" cy="0"/>
          <a:chOff x="0" y="0"/>
          <a:chExt cx="0" cy="0"/>
        </a:xfrm>
      </p:grpSpPr>
      <p:grpSp>
        <p:nvGrpSpPr>
          <p:cNvPr id="261" name="Google Shape;261;p35"/>
          <p:cNvGrpSpPr/>
          <p:nvPr/>
        </p:nvGrpSpPr>
        <p:grpSpPr>
          <a:xfrm rot="581699">
            <a:off x="5675854" y="4785970"/>
            <a:ext cx="9856018" cy="1654469"/>
            <a:chOff x="-311300" y="-167354"/>
            <a:chExt cx="9856200" cy="1654500"/>
          </a:xfrm>
        </p:grpSpPr>
        <p:sp>
          <p:nvSpPr>
            <p:cNvPr id="262" name="Google Shape;262;p35"/>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5"/>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264" name="Google Shape;264;p35"/>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ABOUT THE PRODUCT</a:t>
            </a:r>
            <a:endParaRPr/>
          </a:p>
        </p:txBody>
      </p:sp>
      <p:sp>
        <p:nvSpPr>
          <p:cNvPr id="265" name="Google Shape;265;p35"/>
          <p:cNvSpPr txBox="1"/>
          <p:nvPr>
            <p:ph idx="1" type="body"/>
          </p:nvPr>
        </p:nvSpPr>
        <p:spPr>
          <a:xfrm>
            <a:off x="865275" y="1481300"/>
            <a:ext cx="3916200" cy="261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 you know what helps you make your point crystal clear? </a:t>
            </a:r>
            <a:endParaRPr/>
          </a:p>
          <a:p>
            <a:pPr indent="0" lvl="0" marL="0" rtl="0" algn="l">
              <a:spcBef>
                <a:spcPts val="1000"/>
              </a:spcBef>
              <a:spcAft>
                <a:spcPts val="0"/>
              </a:spcAft>
              <a:buNone/>
            </a:pPr>
            <a:r>
              <a:rPr lang="en"/>
              <a:t>Lists like this one: </a:t>
            </a:r>
            <a:endParaRPr/>
          </a:p>
          <a:p>
            <a:pPr indent="-323850" lvl="0" marL="457200" rtl="0" algn="l">
              <a:spcBef>
                <a:spcPts val="1000"/>
              </a:spcBef>
              <a:spcAft>
                <a:spcPts val="0"/>
              </a:spcAft>
              <a:buSzPts val="1500"/>
              <a:buChar char="✱"/>
            </a:pPr>
            <a:r>
              <a:rPr lang="en"/>
              <a:t>They’re simple</a:t>
            </a:r>
            <a:endParaRPr/>
          </a:p>
          <a:p>
            <a:pPr indent="-323850" lvl="0" marL="457200" rtl="0" algn="l">
              <a:spcBef>
                <a:spcPts val="0"/>
              </a:spcBef>
              <a:spcAft>
                <a:spcPts val="0"/>
              </a:spcAft>
              <a:buSzPts val="1500"/>
              <a:buChar char="✱"/>
            </a:pPr>
            <a:r>
              <a:rPr lang="en"/>
              <a:t>You can organize your ideas clearly  </a:t>
            </a:r>
            <a:endParaRPr/>
          </a:p>
          <a:p>
            <a:pPr indent="-323850" lvl="0" marL="457200" rtl="0" algn="l">
              <a:spcBef>
                <a:spcPts val="0"/>
              </a:spcBef>
              <a:spcAft>
                <a:spcPts val="0"/>
              </a:spcAft>
              <a:buSzPts val="1500"/>
              <a:buChar char="✱"/>
            </a:pPr>
            <a:r>
              <a:rPr lang="en"/>
              <a:t>You’ll never forget to buy milk!</a:t>
            </a:r>
            <a:endParaRPr/>
          </a:p>
          <a:p>
            <a:pPr indent="0" lvl="0" marL="0" rtl="0" algn="l">
              <a:spcBef>
                <a:spcPts val="1000"/>
              </a:spcBef>
              <a:spcAft>
                <a:spcPts val="0"/>
              </a:spcAft>
              <a:buNone/>
            </a:pPr>
            <a:r>
              <a:rPr lang="en"/>
              <a:t>And the most important thing: the audience won’t miss the point of your presentation ever again</a:t>
            </a:r>
            <a:endParaRPr/>
          </a:p>
        </p:txBody>
      </p:sp>
      <p:grpSp>
        <p:nvGrpSpPr>
          <p:cNvPr id="266" name="Google Shape;266;p35"/>
          <p:cNvGrpSpPr/>
          <p:nvPr/>
        </p:nvGrpSpPr>
        <p:grpSpPr>
          <a:xfrm rot="-1261930">
            <a:off x="3455346" y="-449609"/>
            <a:ext cx="8210284" cy="4926410"/>
            <a:chOff x="2846901" y="2229172"/>
            <a:chExt cx="8210100" cy="4926300"/>
          </a:xfrm>
        </p:grpSpPr>
        <p:sp>
          <p:nvSpPr>
            <p:cNvPr id="267" name="Google Shape;267;p35"/>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5"/>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269" name="Google Shape;269;p35"/>
          <p:cNvGrpSpPr/>
          <p:nvPr/>
        </p:nvGrpSpPr>
        <p:grpSpPr>
          <a:xfrm>
            <a:off x="1616883" y="2705103"/>
            <a:ext cx="8918100" cy="3043200"/>
            <a:chOff x="-840567" y="-752472"/>
            <a:chExt cx="8918100" cy="3043200"/>
          </a:xfrm>
        </p:grpSpPr>
        <p:sp>
          <p:nvSpPr>
            <p:cNvPr id="270" name="Google Shape;270;p35"/>
            <p:cNvSpPr/>
            <p:nvPr/>
          </p:nvSpPr>
          <p:spPr>
            <a:xfrm rot="-976925">
              <a:off x="-953746" y="5193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5"/>
            <p:cNvSpPr txBox="1"/>
            <p:nvPr/>
          </p:nvSpPr>
          <p:spPr>
            <a:xfrm rot="-980639">
              <a:off x="-844125" y="5719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grpSp>
        <p:nvGrpSpPr>
          <p:cNvPr id="272" name="Google Shape;272;p35"/>
          <p:cNvGrpSpPr/>
          <p:nvPr/>
        </p:nvGrpSpPr>
        <p:grpSpPr>
          <a:xfrm>
            <a:off x="5359593" y="1443061"/>
            <a:ext cx="2308568" cy="2375417"/>
            <a:chOff x="5359593" y="1443061"/>
            <a:chExt cx="2308568" cy="2375417"/>
          </a:xfrm>
        </p:grpSpPr>
        <p:grpSp>
          <p:nvGrpSpPr>
            <p:cNvPr id="273" name="Google Shape;273;p35"/>
            <p:cNvGrpSpPr/>
            <p:nvPr/>
          </p:nvGrpSpPr>
          <p:grpSpPr>
            <a:xfrm rot="306985">
              <a:off x="5453241" y="1533276"/>
              <a:ext cx="2121272" cy="2194989"/>
              <a:chOff x="5381972" y="1682873"/>
              <a:chExt cx="2018939" cy="2089100"/>
            </a:xfrm>
          </p:grpSpPr>
          <p:grpSp>
            <p:nvGrpSpPr>
              <p:cNvPr id="274" name="Google Shape;274;p35"/>
              <p:cNvGrpSpPr/>
              <p:nvPr/>
            </p:nvGrpSpPr>
            <p:grpSpPr>
              <a:xfrm>
                <a:off x="5404096" y="1692990"/>
                <a:ext cx="1996814" cy="2078982"/>
                <a:chOff x="-1759612" y="1557813"/>
                <a:chExt cx="1336288" cy="1391275"/>
              </a:xfrm>
            </p:grpSpPr>
            <p:sp>
              <p:nvSpPr>
                <p:cNvPr id="275" name="Google Shape;275;p35"/>
                <p:cNvSpPr/>
                <p:nvPr/>
              </p:nvSpPr>
              <p:spPr>
                <a:xfrm>
                  <a:off x="-1759600" y="1558688"/>
                  <a:ext cx="1336275" cy="1390400"/>
                </a:xfrm>
                <a:custGeom>
                  <a:rect b="b" l="l" r="r" t="t"/>
                  <a:pathLst>
                    <a:path extrusionOk="0" h="55616" w="53451">
                      <a:moveTo>
                        <a:pt x="34198" y="1"/>
                      </a:moveTo>
                      <a:lnTo>
                        <a:pt x="26549" y="4096"/>
                      </a:lnTo>
                      <a:cubicBezTo>
                        <a:pt x="19276" y="4308"/>
                        <a:pt x="12545" y="7909"/>
                        <a:pt x="8332" y="13840"/>
                      </a:cubicBezTo>
                      <a:lnTo>
                        <a:pt x="1" y="18288"/>
                      </a:lnTo>
                      <a:lnTo>
                        <a:pt x="306" y="27608"/>
                      </a:lnTo>
                      <a:lnTo>
                        <a:pt x="4402" y="31586"/>
                      </a:lnTo>
                      <a:lnTo>
                        <a:pt x="4402" y="39541"/>
                      </a:lnTo>
                      <a:lnTo>
                        <a:pt x="1954" y="42483"/>
                      </a:lnTo>
                      <a:lnTo>
                        <a:pt x="4402" y="45496"/>
                      </a:lnTo>
                      <a:lnTo>
                        <a:pt x="4402" y="55616"/>
                      </a:lnTo>
                      <a:lnTo>
                        <a:pt x="50367" y="55616"/>
                      </a:lnTo>
                      <a:lnTo>
                        <a:pt x="50367" y="46202"/>
                      </a:lnTo>
                      <a:lnTo>
                        <a:pt x="53451" y="40977"/>
                      </a:lnTo>
                      <a:lnTo>
                        <a:pt x="50367" y="37752"/>
                      </a:lnTo>
                      <a:lnTo>
                        <a:pt x="50367" y="26243"/>
                      </a:lnTo>
                      <a:cubicBezTo>
                        <a:pt x="50344" y="24502"/>
                        <a:pt x="50132" y="22760"/>
                        <a:pt x="49732" y="21089"/>
                      </a:cubicBezTo>
                      <a:cubicBezTo>
                        <a:pt x="50979" y="19818"/>
                        <a:pt x="51756" y="18170"/>
                        <a:pt x="51944" y="16405"/>
                      </a:cubicBezTo>
                      <a:cubicBezTo>
                        <a:pt x="52392" y="12098"/>
                        <a:pt x="49120" y="8238"/>
                        <a:pt x="44648" y="7815"/>
                      </a:cubicBezTo>
                      <a:cubicBezTo>
                        <a:pt x="44375" y="7795"/>
                        <a:pt x="44102" y="7784"/>
                        <a:pt x="43829" y="7784"/>
                      </a:cubicBezTo>
                      <a:cubicBezTo>
                        <a:pt x="43443" y="7784"/>
                        <a:pt x="43057" y="7807"/>
                        <a:pt x="42671" y="7862"/>
                      </a:cubicBezTo>
                      <a:lnTo>
                        <a:pt x="42177" y="4755"/>
                      </a:lnTo>
                      <a:lnTo>
                        <a:pt x="34198" y="1"/>
                      </a:lnTo>
                      <a:close/>
                    </a:path>
                  </a:pathLst>
                </a:custGeom>
                <a:solidFill>
                  <a:schemeClr val="dk1"/>
                </a:solidFill>
                <a:ln cap="flat" cmpd="sng" w="1524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6" name="Google Shape;276;p35"/>
                <p:cNvGrpSpPr/>
                <p:nvPr/>
              </p:nvGrpSpPr>
              <p:grpSpPr>
                <a:xfrm>
                  <a:off x="-1759612" y="1557813"/>
                  <a:ext cx="1336275" cy="1389825"/>
                  <a:chOff x="2213950" y="2847475"/>
                  <a:chExt cx="1336275" cy="1389825"/>
                </a:xfrm>
              </p:grpSpPr>
              <p:sp>
                <p:nvSpPr>
                  <p:cNvPr id="277" name="Google Shape;277;p35"/>
                  <p:cNvSpPr/>
                  <p:nvPr/>
                </p:nvSpPr>
                <p:spPr>
                  <a:xfrm>
                    <a:off x="2221025" y="3477650"/>
                    <a:ext cx="106525" cy="159475"/>
                  </a:xfrm>
                  <a:custGeom>
                    <a:rect b="b" l="l" r="r" t="t"/>
                    <a:pathLst>
                      <a:path extrusionOk="0" h="6379" w="4261">
                        <a:moveTo>
                          <a:pt x="4260" y="1"/>
                        </a:moveTo>
                        <a:lnTo>
                          <a:pt x="0" y="2401"/>
                        </a:lnTo>
                        <a:lnTo>
                          <a:pt x="4095" y="6379"/>
                        </a:lnTo>
                        <a:lnTo>
                          <a:pt x="426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5"/>
                  <p:cNvSpPr/>
                  <p:nvPr/>
                </p:nvSpPr>
                <p:spPr>
                  <a:xfrm>
                    <a:off x="2262800" y="3836000"/>
                    <a:ext cx="60625" cy="85325"/>
                  </a:xfrm>
                  <a:custGeom>
                    <a:rect b="b" l="l" r="r" t="t"/>
                    <a:pathLst>
                      <a:path extrusionOk="0" h="3413" w="2425">
                        <a:moveTo>
                          <a:pt x="2424" y="0"/>
                        </a:moveTo>
                        <a:lnTo>
                          <a:pt x="0" y="2942"/>
                        </a:lnTo>
                        <a:lnTo>
                          <a:pt x="2424" y="3413"/>
                        </a:lnTo>
                        <a:lnTo>
                          <a:pt x="242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5"/>
                  <p:cNvSpPr/>
                  <p:nvPr/>
                </p:nvSpPr>
                <p:spPr>
                  <a:xfrm>
                    <a:off x="3464300" y="3791275"/>
                    <a:ext cx="85925" cy="95350"/>
                  </a:xfrm>
                  <a:custGeom>
                    <a:rect b="b" l="l" r="r" t="t"/>
                    <a:pathLst>
                      <a:path extrusionOk="0" h="3814" w="3437">
                        <a:moveTo>
                          <a:pt x="354" y="0"/>
                        </a:moveTo>
                        <a:lnTo>
                          <a:pt x="1" y="3813"/>
                        </a:lnTo>
                        <a:lnTo>
                          <a:pt x="3437" y="3248"/>
                        </a:lnTo>
                        <a:lnTo>
                          <a:pt x="35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5"/>
                  <p:cNvSpPr/>
                  <p:nvPr/>
                </p:nvSpPr>
                <p:spPr>
                  <a:xfrm>
                    <a:off x="3163625" y="2966925"/>
                    <a:ext cx="131825" cy="170075"/>
                  </a:xfrm>
                  <a:custGeom>
                    <a:rect b="b" l="l" r="r" t="t"/>
                    <a:pathLst>
                      <a:path extrusionOk="0" h="6803" w="5273">
                        <a:moveTo>
                          <a:pt x="4190" y="1"/>
                        </a:moveTo>
                        <a:lnTo>
                          <a:pt x="1" y="2284"/>
                        </a:lnTo>
                        <a:lnTo>
                          <a:pt x="5273" y="6803"/>
                        </a:lnTo>
                        <a:lnTo>
                          <a:pt x="419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5"/>
                  <p:cNvSpPr/>
                  <p:nvPr/>
                </p:nvSpPr>
                <p:spPr>
                  <a:xfrm>
                    <a:off x="2323400" y="2949275"/>
                    <a:ext cx="1149750" cy="1288025"/>
                  </a:xfrm>
                  <a:custGeom>
                    <a:rect b="b" l="l" r="r" t="t"/>
                    <a:pathLst>
                      <a:path extrusionOk="0" h="51521" w="45990">
                        <a:moveTo>
                          <a:pt x="22995" y="1"/>
                        </a:moveTo>
                        <a:cubicBezTo>
                          <a:pt x="10309" y="1"/>
                          <a:pt x="0" y="9956"/>
                          <a:pt x="0" y="22195"/>
                        </a:cubicBezTo>
                        <a:lnTo>
                          <a:pt x="0" y="51520"/>
                        </a:lnTo>
                        <a:lnTo>
                          <a:pt x="45990" y="51520"/>
                        </a:lnTo>
                        <a:lnTo>
                          <a:pt x="45990" y="22195"/>
                        </a:lnTo>
                        <a:cubicBezTo>
                          <a:pt x="45990" y="9956"/>
                          <a:pt x="35657" y="1"/>
                          <a:pt x="22995" y="1"/>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5"/>
                  <p:cNvSpPr/>
                  <p:nvPr/>
                </p:nvSpPr>
                <p:spPr>
                  <a:xfrm>
                    <a:off x="2378700" y="3002825"/>
                    <a:ext cx="1039150" cy="1181525"/>
                  </a:xfrm>
                  <a:custGeom>
                    <a:rect b="b" l="l" r="r" t="t"/>
                    <a:pathLst>
                      <a:path extrusionOk="0" h="47261" w="41566">
                        <a:moveTo>
                          <a:pt x="20740" y="0"/>
                        </a:moveTo>
                        <a:cubicBezTo>
                          <a:pt x="9274" y="0"/>
                          <a:pt x="1" y="9288"/>
                          <a:pt x="1" y="20759"/>
                        </a:cubicBezTo>
                        <a:lnTo>
                          <a:pt x="1" y="47260"/>
                        </a:lnTo>
                        <a:lnTo>
                          <a:pt x="41565" y="47260"/>
                        </a:lnTo>
                        <a:lnTo>
                          <a:pt x="41565" y="20759"/>
                        </a:lnTo>
                        <a:cubicBezTo>
                          <a:pt x="41565" y="9311"/>
                          <a:pt x="32269" y="0"/>
                          <a:pt x="20826" y="0"/>
                        </a:cubicBezTo>
                        <a:cubicBezTo>
                          <a:pt x="20812" y="0"/>
                          <a:pt x="20797" y="0"/>
                          <a:pt x="20783" y="0"/>
                        </a:cubicBezTo>
                        <a:cubicBezTo>
                          <a:pt x="20769" y="0"/>
                          <a:pt x="20754" y="0"/>
                          <a:pt x="20740" y="0"/>
                        </a:cubicBez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5"/>
                  <p:cNvSpPr/>
                  <p:nvPr/>
                </p:nvSpPr>
                <p:spPr>
                  <a:xfrm>
                    <a:off x="2213950" y="2847475"/>
                    <a:ext cx="1054450" cy="690225"/>
                  </a:xfrm>
                  <a:custGeom>
                    <a:rect b="b" l="l" r="r" t="t"/>
                    <a:pathLst>
                      <a:path extrusionOk="0" h="27609" w="42178">
                        <a:moveTo>
                          <a:pt x="34175" y="1"/>
                        </a:moveTo>
                        <a:lnTo>
                          <a:pt x="1" y="18288"/>
                        </a:lnTo>
                        <a:lnTo>
                          <a:pt x="283" y="27608"/>
                        </a:lnTo>
                        <a:lnTo>
                          <a:pt x="42177" y="4779"/>
                        </a:lnTo>
                        <a:lnTo>
                          <a:pt x="3417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5"/>
                  <p:cNvSpPr/>
                  <p:nvPr/>
                </p:nvSpPr>
                <p:spPr>
                  <a:xfrm>
                    <a:off x="3107150" y="3042250"/>
                    <a:ext cx="406600" cy="392475"/>
                  </a:xfrm>
                  <a:custGeom>
                    <a:rect b="b" l="l" r="r" t="t"/>
                    <a:pathLst>
                      <a:path extrusionOk="0" h="15699" w="16264">
                        <a:moveTo>
                          <a:pt x="8120" y="0"/>
                        </a:moveTo>
                        <a:cubicBezTo>
                          <a:pt x="3625" y="0"/>
                          <a:pt x="0" y="3531"/>
                          <a:pt x="0" y="7861"/>
                        </a:cubicBezTo>
                        <a:cubicBezTo>
                          <a:pt x="0" y="12192"/>
                          <a:pt x="3625" y="15699"/>
                          <a:pt x="8120" y="15699"/>
                        </a:cubicBezTo>
                        <a:cubicBezTo>
                          <a:pt x="12616" y="15699"/>
                          <a:pt x="16264" y="12192"/>
                          <a:pt x="16264" y="7861"/>
                        </a:cubicBezTo>
                        <a:cubicBezTo>
                          <a:pt x="16264" y="3531"/>
                          <a:pt x="12616" y="0"/>
                          <a:pt x="812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35"/>
                  <p:cNvSpPr/>
                  <p:nvPr/>
                </p:nvSpPr>
                <p:spPr>
                  <a:xfrm>
                    <a:off x="3184225" y="3135200"/>
                    <a:ext cx="250675" cy="209500"/>
                  </a:xfrm>
                  <a:custGeom>
                    <a:rect b="b" l="l" r="r" t="t"/>
                    <a:pathLst>
                      <a:path extrusionOk="0" h="8380" w="10027">
                        <a:moveTo>
                          <a:pt x="2354" y="1342"/>
                        </a:moveTo>
                        <a:cubicBezTo>
                          <a:pt x="2472" y="1342"/>
                          <a:pt x="2566" y="1390"/>
                          <a:pt x="2637" y="1484"/>
                        </a:cubicBezTo>
                        <a:cubicBezTo>
                          <a:pt x="2754" y="1648"/>
                          <a:pt x="2801" y="1837"/>
                          <a:pt x="2801" y="2049"/>
                        </a:cubicBezTo>
                        <a:cubicBezTo>
                          <a:pt x="2801" y="2237"/>
                          <a:pt x="2778" y="2425"/>
                          <a:pt x="2754" y="2637"/>
                        </a:cubicBezTo>
                        <a:cubicBezTo>
                          <a:pt x="2731" y="2802"/>
                          <a:pt x="2684" y="2990"/>
                          <a:pt x="2589" y="3155"/>
                        </a:cubicBezTo>
                        <a:cubicBezTo>
                          <a:pt x="2495" y="3296"/>
                          <a:pt x="2354" y="3367"/>
                          <a:pt x="2189" y="3367"/>
                        </a:cubicBezTo>
                        <a:cubicBezTo>
                          <a:pt x="2072" y="3367"/>
                          <a:pt x="1978" y="3319"/>
                          <a:pt x="1907" y="3225"/>
                        </a:cubicBezTo>
                        <a:cubicBezTo>
                          <a:pt x="1789" y="3061"/>
                          <a:pt x="1742" y="2849"/>
                          <a:pt x="1742" y="2660"/>
                        </a:cubicBezTo>
                        <a:cubicBezTo>
                          <a:pt x="1742" y="2472"/>
                          <a:pt x="1742" y="2260"/>
                          <a:pt x="1789" y="2072"/>
                        </a:cubicBezTo>
                        <a:cubicBezTo>
                          <a:pt x="1813" y="1884"/>
                          <a:pt x="1860" y="1719"/>
                          <a:pt x="1954" y="1554"/>
                        </a:cubicBezTo>
                        <a:cubicBezTo>
                          <a:pt x="2048" y="1413"/>
                          <a:pt x="2189" y="1342"/>
                          <a:pt x="2354" y="1342"/>
                        </a:cubicBezTo>
                        <a:close/>
                        <a:moveTo>
                          <a:pt x="2624" y="87"/>
                        </a:moveTo>
                        <a:cubicBezTo>
                          <a:pt x="2565" y="87"/>
                          <a:pt x="2507" y="90"/>
                          <a:pt x="2448" y="95"/>
                        </a:cubicBezTo>
                        <a:cubicBezTo>
                          <a:pt x="1978" y="95"/>
                          <a:pt x="1507" y="213"/>
                          <a:pt x="1107" y="472"/>
                        </a:cubicBezTo>
                        <a:cubicBezTo>
                          <a:pt x="754" y="707"/>
                          <a:pt x="448" y="1036"/>
                          <a:pt x="283" y="1437"/>
                        </a:cubicBezTo>
                        <a:cubicBezTo>
                          <a:pt x="71" y="1860"/>
                          <a:pt x="1" y="2331"/>
                          <a:pt x="24" y="2778"/>
                        </a:cubicBezTo>
                        <a:cubicBezTo>
                          <a:pt x="1" y="3319"/>
                          <a:pt x="212" y="3837"/>
                          <a:pt x="612" y="4190"/>
                        </a:cubicBezTo>
                        <a:cubicBezTo>
                          <a:pt x="1009" y="4477"/>
                          <a:pt x="1489" y="4640"/>
                          <a:pt x="1974" y="4640"/>
                        </a:cubicBezTo>
                        <a:cubicBezTo>
                          <a:pt x="2006" y="4640"/>
                          <a:pt x="2039" y="4639"/>
                          <a:pt x="2072" y="4637"/>
                        </a:cubicBezTo>
                        <a:cubicBezTo>
                          <a:pt x="2542" y="4614"/>
                          <a:pt x="3013" y="4496"/>
                          <a:pt x="3413" y="4237"/>
                        </a:cubicBezTo>
                        <a:cubicBezTo>
                          <a:pt x="3766" y="4002"/>
                          <a:pt x="4049" y="3672"/>
                          <a:pt x="4237" y="3296"/>
                        </a:cubicBezTo>
                        <a:cubicBezTo>
                          <a:pt x="4425" y="2849"/>
                          <a:pt x="4519" y="2402"/>
                          <a:pt x="4496" y="1931"/>
                        </a:cubicBezTo>
                        <a:cubicBezTo>
                          <a:pt x="4519" y="1413"/>
                          <a:pt x="4308" y="895"/>
                          <a:pt x="3907" y="542"/>
                        </a:cubicBezTo>
                        <a:cubicBezTo>
                          <a:pt x="3552" y="250"/>
                          <a:pt x="3086" y="87"/>
                          <a:pt x="2624" y="87"/>
                        </a:cubicBezTo>
                        <a:close/>
                        <a:moveTo>
                          <a:pt x="7838" y="4991"/>
                        </a:moveTo>
                        <a:cubicBezTo>
                          <a:pt x="7956" y="4991"/>
                          <a:pt x="8073" y="5061"/>
                          <a:pt x="8144" y="5132"/>
                        </a:cubicBezTo>
                        <a:cubicBezTo>
                          <a:pt x="8238" y="5296"/>
                          <a:pt x="8309" y="5508"/>
                          <a:pt x="8285" y="5697"/>
                        </a:cubicBezTo>
                        <a:cubicBezTo>
                          <a:pt x="8285" y="5885"/>
                          <a:pt x="8285" y="6097"/>
                          <a:pt x="8262" y="6285"/>
                        </a:cubicBezTo>
                        <a:cubicBezTo>
                          <a:pt x="8238" y="6473"/>
                          <a:pt x="8167" y="6662"/>
                          <a:pt x="8073" y="6803"/>
                        </a:cubicBezTo>
                        <a:cubicBezTo>
                          <a:pt x="8003" y="6944"/>
                          <a:pt x="7838" y="7038"/>
                          <a:pt x="7673" y="7038"/>
                        </a:cubicBezTo>
                        <a:cubicBezTo>
                          <a:pt x="7556" y="7015"/>
                          <a:pt x="7461" y="6968"/>
                          <a:pt x="7391" y="6873"/>
                        </a:cubicBezTo>
                        <a:cubicBezTo>
                          <a:pt x="7273" y="6709"/>
                          <a:pt x="7226" y="6520"/>
                          <a:pt x="7250" y="6309"/>
                        </a:cubicBezTo>
                        <a:cubicBezTo>
                          <a:pt x="7226" y="6120"/>
                          <a:pt x="7250" y="5932"/>
                          <a:pt x="7273" y="5720"/>
                        </a:cubicBezTo>
                        <a:cubicBezTo>
                          <a:pt x="7297" y="5555"/>
                          <a:pt x="7344" y="5367"/>
                          <a:pt x="7438" y="5226"/>
                        </a:cubicBezTo>
                        <a:cubicBezTo>
                          <a:pt x="7532" y="5085"/>
                          <a:pt x="7673" y="4991"/>
                          <a:pt x="7838" y="4991"/>
                        </a:cubicBezTo>
                        <a:close/>
                        <a:moveTo>
                          <a:pt x="8054" y="3741"/>
                        </a:moveTo>
                        <a:cubicBezTo>
                          <a:pt x="8021" y="3741"/>
                          <a:pt x="7988" y="3742"/>
                          <a:pt x="7956" y="3743"/>
                        </a:cubicBezTo>
                        <a:cubicBezTo>
                          <a:pt x="7461" y="3743"/>
                          <a:pt x="7014" y="3884"/>
                          <a:pt x="6591" y="4143"/>
                        </a:cubicBezTo>
                        <a:cubicBezTo>
                          <a:pt x="6238" y="4379"/>
                          <a:pt x="5955" y="4708"/>
                          <a:pt x="5767" y="5085"/>
                        </a:cubicBezTo>
                        <a:cubicBezTo>
                          <a:pt x="5579" y="5508"/>
                          <a:pt x="5484" y="5979"/>
                          <a:pt x="5508" y="6450"/>
                        </a:cubicBezTo>
                        <a:cubicBezTo>
                          <a:pt x="5484" y="6968"/>
                          <a:pt x="5720" y="7485"/>
                          <a:pt x="6120" y="7838"/>
                        </a:cubicBezTo>
                        <a:cubicBezTo>
                          <a:pt x="6475" y="8131"/>
                          <a:pt x="6923" y="8293"/>
                          <a:pt x="7381" y="8293"/>
                        </a:cubicBezTo>
                        <a:cubicBezTo>
                          <a:pt x="7439" y="8293"/>
                          <a:pt x="7497" y="8291"/>
                          <a:pt x="7556" y="8286"/>
                        </a:cubicBezTo>
                        <a:cubicBezTo>
                          <a:pt x="8026" y="8286"/>
                          <a:pt x="8497" y="8144"/>
                          <a:pt x="8897" y="7909"/>
                        </a:cubicBezTo>
                        <a:cubicBezTo>
                          <a:pt x="9274" y="7674"/>
                          <a:pt x="9556" y="7344"/>
                          <a:pt x="9744" y="6944"/>
                        </a:cubicBezTo>
                        <a:cubicBezTo>
                          <a:pt x="9933" y="6520"/>
                          <a:pt x="10027" y="6050"/>
                          <a:pt x="9980" y="5602"/>
                        </a:cubicBezTo>
                        <a:cubicBezTo>
                          <a:pt x="10003" y="5061"/>
                          <a:pt x="9791" y="4543"/>
                          <a:pt x="9391" y="4190"/>
                        </a:cubicBezTo>
                        <a:cubicBezTo>
                          <a:pt x="9016" y="3904"/>
                          <a:pt x="8538" y="3741"/>
                          <a:pt x="8054" y="3741"/>
                        </a:cubicBezTo>
                        <a:close/>
                        <a:moveTo>
                          <a:pt x="9603" y="1"/>
                        </a:moveTo>
                        <a:lnTo>
                          <a:pt x="7461" y="48"/>
                        </a:lnTo>
                        <a:lnTo>
                          <a:pt x="424" y="8380"/>
                        </a:lnTo>
                        <a:lnTo>
                          <a:pt x="2566" y="8333"/>
                        </a:lnTo>
                        <a:lnTo>
                          <a:pt x="9603"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35"/>
                  <p:cNvSpPr/>
                  <p:nvPr/>
                </p:nvSpPr>
                <p:spPr>
                  <a:xfrm>
                    <a:off x="2262800" y="3872475"/>
                    <a:ext cx="1287425" cy="229500"/>
                  </a:xfrm>
                  <a:custGeom>
                    <a:rect b="b" l="l" r="r" t="t"/>
                    <a:pathLst>
                      <a:path extrusionOk="0" h="9180" w="51497">
                        <a:moveTo>
                          <a:pt x="51497" y="0"/>
                        </a:moveTo>
                        <a:lnTo>
                          <a:pt x="0" y="1483"/>
                        </a:lnTo>
                        <a:lnTo>
                          <a:pt x="6214" y="9179"/>
                        </a:lnTo>
                        <a:lnTo>
                          <a:pt x="46390" y="8638"/>
                        </a:lnTo>
                        <a:lnTo>
                          <a:pt x="5149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287" name="Google Shape;287;p35"/>
              <p:cNvSpPr txBox="1"/>
              <p:nvPr/>
            </p:nvSpPr>
            <p:spPr>
              <a:xfrm rot="-1689440">
                <a:off x="5362418" y="2019790"/>
                <a:ext cx="1501608" cy="293665"/>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800">
                    <a:solidFill>
                      <a:schemeClr val="dk1"/>
                    </a:solidFill>
                    <a:latin typeface="DM Sans"/>
                    <a:ea typeface="DM Sans"/>
                    <a:cs typeface="DM Sans"/>
                    <a:sym typeface="DM Sans"/>
                  </a:rPr>
                  <a:t>L I M I T E D  T I M E   O N L Y</a:t>
                </a:r>
                <a:endParaRPr sz="1100">
                  <a:solidFill>
                    <a:schemeClr val="dk1"/>
                  </a:solidFill>
                  <a:latin typeface="Bebas Neue"/>
                  <a:ea typeface="Bebas Neue"/>
                  <a:cs typeface="Bebas Neue"/>
                  <a:sym typeface="Bebas Neue"/>
                </a:endParaRPr>
              </a:p>
            </p:txBody>
          </p:sp>
        </p:grpSp>
        <p:sp>
          <p:nvSpPr>
            <p:cNvPr id="288" name="Google Shape;288;p35"/>
            <p:cNvSpPr txBox="1"/>
            <p:nvPr/>
          </p:nvSpPr>
          <p:spPr>
            <a:xfrm rot="221021">
              <a:off x="5651855" y="2399173"/>
              <a:ext cx="1797714" cy="639104"/>
            </a:xfrm>
            <a:prstGeom prst="rect">
              <a:avLst/>
            </a:prstGeom>
            <a:noFill/>
            <a:ln>
              <a:noFill/>
            </a:ln>
          </p:spPr>
          <p:txBody>
            <a:bodyPr anchorCtr="0" anchor="t" bIns="91425" lIns="91425" spcFirstLastPara="1" rIns="91425" wrap="square" tIns="91425">
              <a:noAutofit/>
            </a:bodyPr>
            <a:lstStyle/>
            <a:p>
              <a:pPr indent="0" lvl="0" marL="0" rtl="0" algn="ctr">
                <a:lnSpc>
                  <a:spcPct val="80000"/>
                </a:lnSpc>
                <a:spcBef>
                  <a:spcPts val="0"/>
                </a:spcBef>
                <a:spcAft>
                  <a:spcPts val="0"/>
                </a:spcAft>
                <a:buNone/>
              </a:pPr>
              <a:r>
                <a:rPr i="1" lang="en" sz="2800">
                  <a:solidFill>
                    <a:schemeClr val="dk1"/>
                  </a:solidFill>
                  <a:latin typeface="Montserrat Black"/>
                  <a:ea typeface="Montserrat Black"/>
                  <a:cs typeface="Montserrat Black"/>
                  <a:sym typeface="Montserrat Black"/>
                </a:rPr>
                <a:t>BLACK </a:t>
              </a:r>
              <a:r>
                <a:rPr i="1" lang="en" sz="2800">
                  <a:solidFill>
                    <a:schemeClr val="lt2"/>
                  </a:solidFill>
                  <a:latin typeface="Montserrat Black"/>
                  <a:ea typeface="Montserrat Black"/>
                  <a:cs typeface="Montserrat Black"/>
                  <a:sym typeface="Montserrat Black"/>
                </a:rPr>
                <a:t>FRIDAY</a:t>
              </a:r>
              <a:endParaRPr i="1" sz="2800">
                <a:solidFill>
                  <a:schemeClr val="lt2"/>
                </a:solidFill>
                <a:latin typeface="Montserrat Black"/>
                <a:ea typeface="Montserrat Black"/>
                <a:cs typeface="Montserrat Black"/>
                <a:sym typeface="Montserrat Black"/>
              </a:endParaRPr>
            </a:p>
          </p:txBody>
        </p:sp>
        <p:sp>
          <p:nvSpPr>
            <p:cNvPr id="289" name="Google Shape;289;p35"/>
            <p:cNvSpPr txBox="1"/>
            <p:nvPr/>
          </p:nvSpPr>
          <p:spPr>
            <a:xfrm rot="233571">
              <a:off x="5745049" y="3211241"/>
              <a:ext cx="1581950" cy="294067"/>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i="1" lang="en" sz="1800">
                  <a:solidFill>
                    <a:schemeClr val="dk1"/>
                  </a:solidFill>
                  <a:latin typeface="Montserrat Black"/>
                  <a:ea typeface="Montserrat Black"/>
                  <a:cs typeface="Montserrat Black"/>
                  <a:sym typeface="Montserrat Black"/>
                </a:rPr>
                <a:t>50%</a:t>
              </a:r>
              <a:r>
                <a:rPr lang="en" sz="1000">
                  <a:solidFill>
                    <a:schemeClr val="dk1"/>
                  </a:solidFill>
                  <a:latin typeface="DM Sans"/>
                  <a:ea typeface="DM Sans"/>
                  <a:cs typeface="DM Sans"/>
                  <a:sym typeface="DM Sans"/>
                </a:rPr>
                <a:t> </a:t>
              </a:r>
              <a:r>
                <a:rPr lang="en" sz="1200">
                  <a:solidFill>
                    <a:schemeClr val="dk1"/>
                  </a:solidFill>
                  <a:latin typeface="DM Sans"/>
                  <a:ea typeface="DM Sans"/>
                  <a:cs typeface="DM Sans"/>
                  <a:sym typeface="DM Sans"/>
                </a:rPr>
                <a:t>OFF</a:t>
              </a:r>
              <a:endParaRPr sz="1200">
                <a:solidFill>
                  <a:schemeClr val="dk1"/>
                </a:solidFill>
                <a:latin typeface="DM Sans"/>
                <a:ea typeface="DM Sans"/>
                <a:cs typeface="DM Sans"/>
                <a:sym typeface="DM Sans"/>
              </a:endParaRPr>
            </a:p>
          </p:txBody>
        </p:sp>
      </p:grpSp>
    </p:spTree>
  </p:cSld>
  <p:clrMapOvr>
    <a:masterClrMapping/>
  </p:clrMapOvr>
</p:sld>
</file>

<file path=ppt/slides/slide5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045" name="Shape 8045"/>
        <p:cNvGrpSpPr/>
        <p:nvPr/>
      </p:nvGrpSpPr>
      <p:grpSpPr>
        <a:xfrm>
          <a:off x="0" y="0"/>
          <a:ext cx="0" cy="0"/>
          <a:chOff x="0" y="0"/>
          <a:chExt cx="0" cy="0"/>
        </a:xfrm>
      </p:grpSpPr>
      <p:grpSp>
        <p:nvGrpSpPr>
          <p:cNvPr id="8046" name="Google Shape;8046;p80"/>
          <p:cNvGrpSpPr/>
          <p:nvPr/>
        </p:nvGrpSpPr>
        <p:grpSpPr>
          <a:xfrm>
            <a:off x="845901" y="1689241"/>
            <a:ext cx="442337" cy="419623"/>
            <a:chOff x="-6696925" y="3272575"/>
            <a:chExt cx="307200" cy="291425"/>
          </a:xfrm>
        </p:grpSpPr>
        <p:sp>
          <p:nvSpPr>
            <p:cNvPr id="8047" name="Google Shape;8047;p80"/>
            <p:cNvSpPr/>
            <p:nvPr/>
          </p:nvSpPr>
          <p:spPr>
            <a:xfrm>
              <a:off x="-6696925" y="3371400"/>
              <a:ext cx="220575" cy="192600"/>
            </a:xfrm>
            <a:custGeom>
              <a:rect b="b" l="l" r="r" t="t"/>
              <a:pathLst>
                <a:path extrusionOk="0" h="7704" w="8823">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80"/>
            <p:cNvSpPr/>
            <p:nvPr/>
          </p:nvSpPr>
          <p:spPr>
            <a:xfrm>
              <a:off x="-6621300" y="3272575"/>
              <a:ext cx="231575" cy="194950"/>
            </a:xfrm>
            <a:custGeom>
              <a:rect b="b" l="l" r="r" t="t"/>
              <a:pathLst>
                <a:path extrusionOk="0" h="7798" w="9263">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49" name="Google Shape;8049;p80"/>
          <p:cNvGrpSpPr/>
          <p:nvPr/>
        </p:nvGrpSpPr>
        <p:grpSpPr>
          <a:xfrm>
            <a:off x="845884" y="2204636"/>
            <a:ext cx="442373" cy="420775"/>
            <a:chOff x="-6690625" y="3631325"/>
            <a:chExt cx="307225" cy="292225"/>
          </a:xfrm>
        </p:grpSpPr>
        <p:sp>
          <p:nvSpPr>
            <p:cNvPr id="8050" name="Google Shape;8050;p80"/>
            <p:cNvSpPr/>
            <p:nvPr/>
          </p:nvSpPr>
          <p:spPr>
            <a:xfrm>
              <a:off x="-6690625" y="3631325"/>
              <a:ext cx="222925" cy="292225"/>
            </a:xfrm>
            <a:custGeom>
              <a:rect b="b" l="l" r="r" t="t"/>
              <a:pathLst>
                <a:path extrusionOk="0" h="11689" w="8917">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80"/>
            <p:cNvSpPr/>
            <p:nvPr/>
          </p:nvSpPr>
          <p:spPr>
            <a:xfrm>
              <a:off x="-6604350" y="3832175"/>
              <a:ext cx="58675" cy="56550"/>
            </a:xfrm>
            <a:custGeom>
              <a:rect b="b" l="l" r="r" t="t"/>
              <a:pathLst>
                <a:path extrusionOk="0" h="2262" w="2347">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80"/>
            <p:cNvSpPr/>
            <p:nvPr/>
          </p:nvSpPr>
          <p:spPr>
            <a:xfrm>
              <a:off x="-6470875" y="3684775"/>
              <a:ext cx="87475" cy="71800"/>
            </a:xfrm>
            <a:custGeom>
              <a:rect b="b" l="l" r="r" t="t"/>
              <a:pathLst>
                <a:path extrusionOk="0" h="2872" w="3499">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80"/>
            <p:cNvSpPr/>
            <p:nvPr/>
          </p:nvSpPr>
          <p:spPr>
            <a:xfrm>
              <a:off x="-6578775" y="3721900"/>
              <a:ext cx="143375" cy="143375"/>
            </a:xfrm>
            <a:custGeom>
              <a:rect b="b" l="l" r="r" t="t"/>
              <a:pathLst>
                <a:path extrusionOk="0" h="5735" w="5735">
                  <a:moveTo>
                    <a:pt x="3813" y="1"/>
                  </a:moveTo>
                  <a:lnTo>
                    <a:pt x="1" y="3813"/>
                  </a:lnTo>
                  <a:lnTo>
                    <a:pt x="1922" y="5734"/>
                  </a:lnTo>
                  <a:lnTo>
                    <a:pt x="4474" y="3183"/>
                  </a:lnTo>
                  <a:lnTo>
                    <a:pt x="5734" y="1922"/>
                  </a:lnTo>
                  <a:lnTo>
                    <a:pt x="381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80"/>
            <p:cNvSpPr/>
            <p:nvPr/>
          </p:nvSpPr>
          <p:spPr>
            <a:xfrm>
              <a:off x="-6685100" y="3636850"/>
              <a:ext cx="47275" cy="46475"/>
            </a:xfrm>
            <a:custGeom>
              <a:rect b="b" l="l" r="r" t="t"/>
              <a:pathLst>
                <a:path extrusionOk="0" h="1859" w="1891">
                  <a:moveTo>
                    <a:pt x="1891" y="0"/>
                  </a:moveTo>
                  <a:lnTo>
                    <a:pt x="0" y="1859"/>
                  </a:lnTo>
                  <a:lnTo>
                    <a:pt x="1891" y="1859"/>
                  </a:lnTo>
                  <a:lnTo>
                    <a:pt x="18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55" name="Google Shape;8055;p80"/>
          <p:cNvGrpSpPr/>
          <p:nvPr/>
        </p:nvGrpSpPr>
        <p:grpSpPr>
          <a:xfrm>
            <a:off x="868005" y="2756972"/>
            <a:ext cx="421927" cy="419371"/>
            <a:chOff x="-6689825" y="3992050"/>
            <a:chExt cx="293025" cy="291250"/>
          </a:xfrm>
        </p:grpSpPr>
        <p:sp>
          <p:nvSpPr>
            <p:cNvPr id="8056" name="Google Shape;8056;p80"/>
            <p:cNvSpPr/>
            <p:nvPr/>
          </p:nvSpPr>
          <p:spPr>
            <a:xfrm>
              <a:off x="-6547275" y="3992050"/>
              <a:ext cx="30750" cy="65400"/>
            </a:xfrm>
            <a:custGeom>
              <a:rect b="b" l="l" r="r" t="t"/>
              <a:pathLst>
                <a:path extrusionOk="0" h="2616" w="1230">
                  <a:moveTo>
                    <a:pt x="1229" y="1"/>
                  </a:moveTo>
                  <a:cubicBezTo>
                    <a:pt x="757" y="379"/>
                    <a:pt x="284" y="1355"/>
                    <a:pt x="1" y="2616"/>
                  </a:cubicBezTo>
                  <a:lnTo>
                    <a:pt x="1229" y="2616"/>
                  </a:ln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80"/>
            <p:cNvSpPr/>
            <p:nvPr/>
          </p:nvSpPr>
          <p:spPr>
            <a:xfrm>
              <a:off x="-6547275" y="4143275"/>
              <a:ext cx="30750" cy="64600"/>
            </a:xfrm>
            <a:custGeom>
              <a:rect b="b" l="l" r="r" t="t"/>
              <a:pathLst>
                <a:path extrusionOk="0" h="2584" w="1230">
                  <a:moveTo>
                    <a:pt x="1" y="1"/>
                  </a:moveTo>
                  <a:cubicBezTo>
                    <a:pt x="284" y="1261"/>
                    <a:pt x="757" y="2237"/>
                    <a:pt x="1229" y="2584"/>
                  </a:cubicBezTo>
                  <a:lnTo>
                    <a:pt x="12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80"/>
            <p:cNvSpPr/>
            <p:nvPr/>
          </p:nvSpPr>
          <p:spPr>
            <a:xfrm>
              <a:off x="-6551200" y="4073975"/>
              <a:ext cx="34675" cy="51200"/>
            </a:xfrm>
            <a:custGeom>
              <a:rect b="b" l="l" r="r" t="t"/>
              <a:pathLst>
                <a:path extrusionOk="0" h="2048" w="1387">
                  <a:moveTo>
                    <a:pt x="63" y="0"/>
                  </a:moveTo>
                  <a:cubicBezTo>
                    <a:pt x="0" y="725"/>
                    <a:pt x="0" y="1355"/>
                    <a:pt x="63" y="2048"/>
                  </a:cubicBezTo>
                  <a:lnTo>
                    <a:pt x="1386" y="2048"/>
                  </a:lnTo>
                  <a:lnTo>
                    <a:pt x="138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80"/>
            <p:cNvSpPr/>
            <p:nvPr/>
          </p:nvSpPr>
          <p:spPr>
            <a:xfrm>
              <a:off x="-6475600" y="3994425"/>
              <a:ext cx="70125" cy="63025"/>
            </a:xfrm>
            <a:custGeom>
              <a:rect b="b" l="l" r="r" t="t"/>
              <a:pathLst>
                <a:path extrusionOk="0" h="2521" w="2805">
                  <a:moveTo>
                    <a:pt x="1" y="0"/>
                  </a:moveTo>
                  <a:cubicBezTo>
                    <a:pt x="442" y="630"/>
                    <a:pt x="757" y="1512"/>
                    <a:pt x="946" y="2521"/>
                  </a:cubicBezTo>
                  <a:lnTo>
                    <a:pt x="2805" y="2521"/>
                  </a:lnTo>
                  <a:cubicBezTo>
                    <a:pt x="2301" y="1292"/>
                    <a:pt x="1261" y="347"/>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80"/>
            <p:cNvSpPr/>
            <p:nvPr/>
          </p:nvSpPr>
          <p:spPr>
            <a:xfrm>
              <a:off x="-6449600" y="4073975"/>
              <a:ext cx="52800" cy="51200"/>
            </a:xfrm>
            <a:custGeom>
              <a:rect b="b" l="l" r="r" t="t"/>
              <a:pathLst>
                <a:path extrusionOk="0" h="2048" w="2112">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80"/>
            <p:cNvSpPr/>
            <p:nvPr/>
          </p:nvSpPr>
          <p:spPr>
            <a:xfrm>
              <a:off x="-6500000" y="3992050"/>
              <a:ext cx="30725" cy="65400"/>
            </a:xfrm>
            <a:custGeom>
              <a:rect b="b" l="l" r="r" t="t"/>
              <a:pathLst>
                <a:path extrusionOk="0" h="2616" w="1229">
                  <a:moveTo>
                    <a:pt x="0" y="1"/>
                  </a:moveTo>
                  <a:lnTo>
                    <a:pt x="0" y="2616"/>
                  </a:lnTo>
                  <a:lnTo>
                    <a:pt x="1229" y="2616"/>
                  </a:lnTo>
                  <a:cubicBezTo>
                    <a:pt x="977" y="1355"/>
                    <a:pt x="473" y="379"/>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80"/>
            <p:cNvSpPr/>
            <p:nvPr/>
          </p:nvSpPr>
          <p:spPr>
            <a:xfrm>
              <a:off x="-6500000" y="4143275"/>
              <a:ext cx="30725" cy="64600"/>
            </a:xfrm>
            <a:custGeom>
              <a:rect b="b" l="l" r="r" t="t"/>
              <a:pathLst>
                <a:path extrusionOk="0" h="2584" w="1229">
                  <a:moveTo>
                    <a:pt x="0" y="1"/>
                  </a:moveTo>
                  <a:lnTo>
                    <a:pt x="0" y="2584"/>
                  </a:lnTo>
                  <a:cubicBezTo>
                    <a:pt x="473" y="2237"/>
                    <a:pt x="945" y="1261"/>
                    <a:pt x="12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80"/>
            <p:cNvSpPr/>
            <p:nvPr/>
          </p:nvSpPr>
          <p:spPr>
            <a:xfrm>
              <a:off x="-6689825" y="4141700"/>
              <a:ext cx="149675" cy="141600"/>
            </a:xfrm>
            <a:custGeom>
              <a:rect b="b" l="l" r="r" t="t"/>
              <a:pathLst>
                <a:path extrusionOk="0" h="5664" w="5987">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80"/>
            <p:cNvSpPr/>
            <p:nvPr/>
          </p:nvSpPr>
          <p:spPr>
            <a:xfrm>
              <a:off x="-6475600" y="4141700"/>
              <a:ext cx="70125" cy="64600"/>
            </a:xfrm>
            <a:custGeom>
              <a:rect b="b" l="l" r="r" t="t"/>
              <a:pathLst>
                <a:path extrusionOk="0" h="2584" w="2805">
                  <a:moveTo>
                    <a:pt x="946" y="1"/>
                  </a:moveTo>
                  <a:cubicBezTo>
                    <a:pt x="757" y="1040"/>
                    <a:pt x="442" y="1954"/>
                    <a:pt x="1" y="2584"/>
                  </a:cubicBezTo>
                  <a:cubicBezTo>
                    <a:pt x="1261" y="2174"/>
                    <a:pt x="2301" y="1229"/>
                    <a:pt x="28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80"/>
            <p:cNvSpPr/>
            <p:nvPr/>
          </p:nvSpPr>
          <p:spPr>
            <a:xfrm>
              <a:off x="-6618950" y="4073975"/>
              <a:ext cx="52025" cy="51200"/>
            </a:xfrm>
            <a:custGeom>
              <a:rect b="b" l="l" r="r" t="t"/>
              <a:pathLst>
                <a:path extrusionOk="0" h="2048" w="2081">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80"/>
            <p:cNvSpPr/>
            <p:nvPr/>
          </p:nvSpPr>
          <p:spPr>
            <a:xfrm>
              <a:off x="-6610275" y="3992850"/>
              <a:ext cx="70125" cy="63025"/>
            </a:xfrm>
            <a:custGeom>
              <a:rect b="b" l="l" r="r" t="t"/>
              <a:pathLst>
                <a:path extrusionOk="0" h="2521" w="2805">
                  <a:moveTo>
                    <a:pt x="2804" y="0"/>
                  </a:moveTo>
                  <a:lnTo>
                    <a:pt x="2804" y="0"/>
                  </a:lnTo>
                  <a:cubicBezTo>
                    <a:pt x="1544" y="410"/>
                    <a:pt x="504" y="1355"/>
                    <a:pt x="0" y="2521"/>
                  </a:cubicBezTo>
                  <a:lnTo>
                    <a:pt x="1859" y="2521"/>
                  </a:lnTo>
                  <a:cubicBezTo>
                    <a:pt x="2017" y="1575"/>
                    <a:pt x="2363" y="693"/>
                    <a:pt x="280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80"/>
            <p:cNvSpPr/>
            <p:nvPr/>
          </p:nvSpPr>
          <p:spPr>
            <a:xfrm>
              <a:off x="-6500000" y="4073975"/>
              <a:ext cx="35450" cy="51200"/>
            </a:xfrm>
            <a:custGeom>
              <a:rect b="b" l="l" r="r" t="t"/>
              <a:pathLst>
                <a:path extrusionOk="0" h="2048" w="1418">
                  <a:moveTo>
                    <a:pt x="0" y="0"/>
                  </a:moveTo>
                  <a:lnTo>
                    <a:pt x="0" y="2048"/>
                  </a:lnTo>
                  <a:lnTo>
                    <a:pt x="1292" y="2048"/>
                  </a:lnTo>
                  <a:cubicBezTo>
                    <a:pt x="1418" y="1355"/>
                    <a:pt x="1418" y="725"/>
                    <a:pt x="12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68" name="Google Shape;8068;p80"/>
          <p:cNvSpPr/>
          <p:nvPr/>
        </p:nvSpPr>
        <p:spPr>
          <a:xfrm>
            <a:off x="3545854" y="1689199"/>
            <a:ext cx="434634" cy="419227"/>
          </a:xfrm>
          <a:custGeom>
            <a:rect b="b" l="l" r="r" t="t"/>
            <a:pathLst>
              <a:path extrusionOk="0" h="11646" w="12074">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9" name="Google Shape;8069;p80"/>
          <p:cNvGrpSpPr/>
          <p:nvPr/>
        </p:nvGrpSpPr>
        <p:grpSpPr>
          <a:xfrm>
            <a:off x="3551317" y="2205192"/>
            <a:ext cx="423043" cy="419659"/>
            <a:chOff x="-4837325" y="3612425"/>
            <a:chExt cx="293800" cy="291450"/>
          </a:xfrm>
        </p:grpSpPr>
        <p:sp>
          <p:nvSpPr>
            <p:cNvPr id="8070" name="Google Shape;8070;p80"/>
            <p:cNvSpPr/>
            <p:nvPr/>
          </p:nvSpPr>
          <p:spPr>
            <a:xfrm>
              <a:off x="-4836550" y="3612425"/>
              <a:ext cx="293025" cy="170925"/>
            </a:xfrm>
            <a:custGeom>
              <a:rect b="b" l="l" r="r" t="t"/>
              <a:pathLst>
                <a:path extrusionOk="0" h="6837" w="11721">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80"/>
            <p:cNvSpPr/>
            <p:nvPr/>
          </p:nvSpPr>
          <p:spPr>
            <a:xfrm>
              <a:off x="-4837325" y="3743950"/>
              <a:ext cx="291425" cy="159925"/>
            </a:xfrm>
            <a:custGeom>
              <a:rect b="b" l="l" r="r" t="t"/>
              <a:pathLst>
                <a:path extrusionOk="0" h="6397" w="11657">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80"/>
            <p:cNvSpPr/>
            <p:nvPr/>
          </p:nvSpPr>
          <p:spPr>
            <a:xfrm>
              <a:off x="-4716825" y="3799075"/>
              <a:ext cx="51225" cy="18950"/>
            </a:xfrm>
            <a:custGeom>
              <a:rect b="b" l="l" r="r" t="t"/>
              <a:pathLst>
                <a:path extrusionOk="0" h="758" w="2049">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73" name="Google Shape;8073;p80"/>
          <p:cNvGrpSpPr/>
          <p:nvPr/>
        </p:nvGrpSpPr>
        <p:grpSpPr>
          <a:xfrm>
            <a:off x="3564349" y="2756826"/>
            <a:ext cx="420775" cy="419659"/>
            <a:chOff x="-4837325" y="3971575"/>
            <a:chExt cx="292225" cy="291450"/>
          </a:xfrm>
        </p:grpSpPr>
        <p:sp>
          <p:nvSpPr>
            <p:cNvPr id="8074" name="Google Shape;8074;p80"/>
            <p:cNvSpPr/>
            <p:nvPr/>
          </p:nvSpPr>
          <p:spPr>
            <a:xfrm>
              <a:off x="-4734150" y="4073975"/>
              <a:ext cx="86650" cy="86650"/>
            </a:xfrm>
            <a:custGeom>
              <a:rect b="b" l="l" r="r" t="t"/>
              <a:pathLst>
                <a:path extrusionOk="0" h="3466" w="3466">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80"/>
            <p:cNvSpPr/>
            <p:nvPr/>
          </p:nvSpPr>
          <p:spPr>
            <a:xfrm>
              <a:off x="-4700300" y="4108625"/>
              <a:ext cx="18950" cy="17350"/>
            </a:xfrm>
            <a:custGeom>
              <a:rect b="b" l="l" r="r" t="t"/>
              <a:pathLst>
                <a:path extrusionOk="0" h="694" w="758">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80"/>
            <p:cNvSpPr/>
            <p:nvPr/>
          </p:nvSpPr>
          <p:spPr>
            <a:xfrm>
              <a:off x="-4748325" y="3971575"/>
              <a:ext cx="203225" cy="204025"/>
            </a:xfrm>
            <a:custGeom>
              <a:rect b="b" l="l" r="r" t="t"/>
              <a:pathLst>
                <a:path extrusionOk="0" h="8161" w="8129">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80"/>
            <p:cNvSpPr/>
            <p:nvPr/>
          </p:nvSpPr>
          <p:spPr>
            <a:xfrm>
              <a:off x="-4656175" y="4151950"/>
              <a:ext cx="91375" cy="91375"/>
            </a:xfrm>
            <a:custGeom>
              <a:rect b="b" l="l" r="r" t="t"/>
              <a:pathLst>
                <a:path extrusionOk="0" h="3655" w="3655">
                  <a:moveTo>
                    <a:pt x="599" y="0"/>
                  </a:moveTo>
                  <a:cubicBezTo>
                    <a:pt x="441" y="221"/>
                    <a:pt x="252" y="441"/>
                    <a:pt x="0" y="599"/>
                  </a:cubicBezTo>
                  <a:lnTo>
                    <a:pt x="1544" y="3655"/>
                  </a:lnTo>
                  <a:cubicBezTo>
                    <a:pt x="2395" y="3151"/>
                    <a:pt x="3151" y="2395"/>
                    <a:pt x="3655" y="1544"/>
                  </a:cubicBezTo>
                  <a:lnTo>
                    <a:pt x="59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80"/>
            <p:cNvSpPr/>
            <p:nvPr/>
          </p:nvSpPr>
          <p:spPr>
            <a:xfrm>
              <a:off x="-4817650" y="3991275"/>
              <a:ext cx="91400" cy="91375"/>
            </a:xfrm>
            <a:custGeom>
              <a:rect b="b" l="l" r="r" t="t"/>
              <a:pathLst>
                <a:path extrusionOk="0" h="3655" w="3656">
                  <a:moveTo>
                    <a:pt x="2143" y="0"/>
                  </a:moveTo>
                  <a:cubicBezTo>
                    <a:pt x="1261" y="504"/>
                    <a:pt x="536" y="1260"/>
                    <a:pt x="1" y="2111"/>
                  </a:cubicBezTo>
                  <a:lnTo>
                    <a:pt x="3088" y="3655"/>
                  </a:lnTo>
                  <a:cubicBezTo>
                    <a:pt x="3246" y="3434"/>
                    <a:pt x="3435" y="3214"/>
                    <a:pt x="3655" y="3088"/>
                  </a:cubicBezTo>
                  <a:lnTo>
                    <a:pt x="214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80"/>
            <p:cNvSpPr/>
            <p:nvPr/>
          </p:nvSpPr>
          <p:spPr>
            <a:xfrm>
              <a:off x="-4837325" y="4059000"/>
              <a:ext cx="204000" cy="204025"/>
            </a:xfrm>
            <a:custGeom>
              <a:rect b="b" l="l" r="r" t="t"/>
              <a:pathLst>
                <a:path extrusionOk="0" h="8161" w="816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0" name="Google Shape;8080;p80"/>
          <p:cNvGrpSpPr/>
          <p:nvPr/>
        </p:nvGrpSpPr>
        <p:grpSpPr>
          <a:xfrm>
            <a:off x="6256364" y="1714185"/>
            <a:ext cx="430998" cy="369730"/>
            <a:chOff x="-3037625" y="3254850"/>
            <a:chExt cx="299325" cy="256775"/>
          </a:xfrm>
        </p:grpSpPr>
        <p:sp>
          <p:nvSpPr>
            <p:cNvPr id="8081" name="Google Shape;8081;p80"/>
            <p:cNvSpPr/>
            <p:nvPr/>
          </p:nvSpPr>
          <p:spPr>
            <a:xfrm>
              <a:off x="-3037625" y="3460400"/>
              <a:ext cx="152825" cy="51225"/>
            </a:xfrm>
            <a:custGeom>
              <a:rect b="b" l="l" r="r" t="t"/>
              <a:pathLst>
                <a:path extrusionOk="0" h="2049" w="6113">
                  <a:moveTo>
                    <a:pt x="1356" y="1"/>
                  </a:moveTo>
                  <a:cubicBezTo>
                    <a:pt x="1" y="1"/>
                    <a:pt x="1" y="2049"/>
                    <a:pt x="1356" y="2049"/>
                  </a:cubicBezTo>
                  <a:lnTo>
                    <a:pt x="4758" y="2049"/>
                  </a:lnTo>
                  <a:cubicBezTo>
                    <a:pt x="6113" y="2049"/>
                    <a:pt x="6113" y="1"/>
                    <a:pt x="47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80"/>
            <p:cNvSpPr/>
            <p:nvPr/>
          </p:nvSpPr>
          <p:spPr>
            <a:xfrm>
              <a:off x="-2884825" y="3460400"/>
              <a:ext cx="146525" cy="51225"/>
            </a:xfrm>
            <a:custGeom>
              <a:rect b="b" l="l" r="r" t="t"/>
              <a:pathLst>
                <a:path extrusionOk="0" h="2049" w="5861">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80"/>
            <p:cNvSpPr/>
            <p:nvPr/>
          </p:nvSpPr>
          <p:spPr>
            <a:xfrm>
              <a:off x="-2909225" y="3313125"/>
              <a:ext cx="59875" cy="72475"/>
            </a:xfrm>
            <a:custGeom>
              <a:rect b="b" l="l" r="r" t="t"/>
              <a:pathLst>
                <a:path extrusionOk="0" h="2899" w="2395">
                  <a:moveTo>
                    <a:pt x="0" y="1"/>
                  </a:moveTo>
                  <a:lnTo>
                    <a:pt x="0" y="2899"/>
                  </a:lnTo>
                  <a:lnTo>
                    <a:pt x="2395" y="1450"/>
                  </a:lnTo>
                  <a:lnTo>
                    <a:pt x="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80"/>
            <p:cNvSpPr/>
            <p:nvPr/>
          </p:nvSpPr>
          <p:spPr>
            <a:xfrm>
              <a:off x="-3029750" y="3254850"/>
              <a:ext cx="291450" cy="188250"/>
            </a:xfrm>
            <a:custGeom>
              <a:rect b="b" l="l" r="r" t="t"/>
              <a:pathLst>
                <a:path extrusionOk="0" h="7530" w="11658">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85" name="Google Shape;8085;p80"/>
          <p:cNvGrpSpPr/>
          <p:nvPr/>
        </p:nvGrpSpPr>
        <p:grpSpPr>
          <a:xfrm>
            <a:off x="6260324" y="2204615"/>
            <a:ext cx="423079" cy="420811"/>
            <a:chOff x="-3031325" y="3597450"/>
            <a:chExt cx="293825" cy="292250"/>
          </a:xfrm>
        </p:grpSpPr>
        <p:sp>
          <p:nvSpPr>
            <p:cNvPr id="8086" name="Google Shape;8086;p80"/>
            <p:cNvSpPr/>
            <p:nvPr/>
          </p:nvSpPr>
          <p:spPr>
            <a:xfrm>
              <a:off x="-3029750" y="3597450"/>
              <a:ext cx="292250" cy="67775"/>
            </a:xfrm>
            <a:custGeom>
              <a:rect b="b" l="l" r="r" t="t"/>
              <a:pathLst>
                <a:path extrusionOk="0" h="2711" w="1169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80"/>
            <p:cNvSpPr/>
            <p:nvPr/>
          </p:nvSpPr>
          <p:spPr>
            <a:xfrm>
              <a:off x="-3031325" y="3687250"/>
              <a:ext cx="292250" cy="153600"/>
            </a:xfrm>
            <a:custGeom>
              <a:rect b="b" l="l" r="r" t="t"/>
              <a:pathLst>
                <a:path extrusionOk="0" h="6144" w="1169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80"/>
            <p:cNvSpPr/>
            <p:nvPr/>
          </p:nvSpPr>
          <p:spPr>
            <a:xfrm>
              <a:off x="-2908450" y="3724275"/>
              <a:ext cx="59900" cy="164625"/>
            </a:xfrm>
            <a:custGeom>
              <a:rect b="b" l="l" r="r" t="t"/>
              <a:pathLst>
                <a:path extrusionOk="0" h="6585" w="2396">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80"/>
            <p:cNvSpPr/>
            <p:nvPr/>
          </p:nvSpPr>
          <p:spPr>
            <a:xfrm>
              <a:off x="-2831250" y="3725850"/>
              <a:ext cx="59875" cy="163850"/>
            </a:xfrm>
            <a:custGeom>
              <a:rect b="b" l="l" r="r" t="t"/>
              <a:pathLst>
                <a:path extrusionOk="0" h="6554" w="2395">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0" name="Google Shape;8090;p80"/>
          <p:cNvGrpSpPr/>
          <p:nvPr/>
        </p:nvGrpSpPr>
        <p:grpSpPr>
          <a:xfrm>
            <a:off x="6272798" y="2781214"/>
            <a:ext cx="421927" cy="370882"/>
            <a:chOff x="-3030525" y="3973150"/>
            <a:chExt cx="293025" cy="257575"/>
          </a:xfrm>
        </p:grpSpPr>
        <p:sp>
          <p:nvSpPr>
            <p:cNvPr id="8091" name="Google Shape;8091;p80"/>
            <p:cNvSpPr/>
            <p:nvPr/>
          </p:nvSpPr>
          <p:spPr>
            <a:xfrm>
              <a:off x="-3029750" y="3973150"/>
              <a:ext cx="292250" cy="68550"/>
            </a:xfrm>
            <a:custGeom>
              <a:rect b="b" l="l" r="r" t="t"/>
              <a:pathLst>
                <a:path extrusionOk="0" h="2742" w="1169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80"/>
            <p:cNvSpPr/>
            <p:nvPr/>
          </p:nvSpPr>
          <p:spPr>
            <a:xfrm>
              <a:off x="-3030525" y="4059000"/>
              <a:ext cx="292225" cy="171725"/>
            </a:xfrm>
            <a:custGeom>
              <a:rect b="b" l="l" r="r" t="t"/>
              <a:pathLst>
                <a:path extrusionOk="0" h="6869" w="11689">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3" name="Google Shape;8093;p80"/>
          <p:cNvGrpSpPr/>
          <p:nvPr/>
        </p:nvGrpSpPr>
        <p:grpSpPr>
          <a:xfrm>
            <a:off x="1374391" y="3369426"/>
            <a:ext cx="421927" cy="297195"/>
            <a:chOff x="-1199300" y="3279250"/>
            <a:chExt cx="293025" cy="206400"/>
          </a:xfrm>
        </p:grpSpPr>
        <p:sp>
          <p:nvSpPr>
            <p:cNvPr id="8094" name="Google Shape;8094;p80"/>
            <p:cNvSpPr/>
            <p:nvPr/>
          </p:nvSpPr>
          <p:spPr>
            <a:xfrm>
              <a:off x="-1183550" y="3395050"/>
              <a:ext cx="261525" cy="90600"/>
            </a:xfrm>
            <a:custGeom>
              <a:rect b="b" l="l" r="r" t="t"/>
              <a:pathLst>
                <a:path extrusionOk="0" h="3624" w="10461">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80"/>
            <p:cNvSpPr/>
            <p:nvPr/>
          </p:nvSpPr>
          <p:spPr>
            <a:xfrm>
              <a:off x="-1184325" y="3279250"/>
              <a:ext cx="261500" cy="129400"/>
            </a:xfrm>
            <a:custGeom>
              <a:rect b="b" l="l" r="r" t="t"/>
              <a:pathLst>
                <a:path extrusionOk="0" h="5176" w="1046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80"/>
            <p:cNvSpPr/>
            <p:nvPr/>
          </p:nvSpPr>
          <p:spPr>
            <a:xfrm>
              <a:off x="-1199300" y="3294225"/>
              <a:ext cx="90600" cy="175650"/>
            </a:xfrm>
            <a:custGeom>
              <a:rect b="b" l="l" r="r" t="t"/>
              <a:pathLst>
                <a:path extrusionOk="0" h="7026" w="3624">
                  <a:moveTo>
                    <a:pt x="126" y="0"/>
                  </a:moveTo>
                  <a:cubicBezTo>
                    <a:pt x="32" y="126"/>
                    <a:pt x="0" y="284"/>
                    <a:pt x="0" y="441"/>
                  </a:cubicBezTo>
                  <a:lnTo>
                    <a:pt x="0" y="6585"/>
                  </a:lnTo>
                  <a:cubicBezTo>
                    <a:pt x="0" y="6742"/>
                    <a:pt x="32" y="6900"/>
                    <a:pt x="126" y="7026"/>
                  </a:cubicBezTo>
                  <a:lnTo>
                    <a:pt x="3624" y="3466"/>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80"/>
            <p:cNvSpPr/>
            <p:nvPr/>
          </p:nvSpPr>
          <p:spPr>
            <a:xfrm>
              <a:off x="-996875" y="3294225"/>
              <a:ext cx="90600" cy="177225"/>
            </a:xfrm>
            <a:custGeom>
              <a:rect b="b" l="l" r="r" t="t"/>
              <a:pathLst>
                <a:path extrusionOk="0" h="7089" w="3624">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8" name="Google Shape;8098;p80"/>
          <p:cNvGrpSpPr/>
          <p:nvPr/>
        </p:nvGrpSpPr>
        <p:grpSpPr>
          <a:xfrm>
            <a:off x="1381477" y="1688773"/>
            <a:ext cx="444605" cy="420559"/>
            <a:chOff x="-6338550" y="3272950"/>
            <a:chExt cx="308775" cy="292075"/>
          </a:xfrm>
        </p:grpSpPr>
        <p:sp>
          <p:nvSpPr>
            <p:cNvPr id="8099" name="Google Shape;8099;p80"/>
            <p:cNvSpPr/>
            <p:nvPr/>
          </p:nvSpPr>
          <p:spPr>
            <a:xfrm>
              <a:off x="-6338550" y="3272950"/>
              <a:ext cx="308775" cy="119750"/>
            </a:xfrm>
            <a:custGeom>
              <a:rect b="b" l="l" r="r" t="t"/>
              <a:pathLst>
                <a:path extrusionOk="0" h="4790" w="12351">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80"/>
            <p:cNvSpPr/>
            <p:nvPr/>
          </p:nvSpPr>
          <p:spPr>
            <a:xfrm>
              <a:off x="-6228275" y="3479325"/>
              <a:ext cx="86650" cy="85700"/>
            </a:xfrm>
            <a:custGeom>
              <a:rect b="b" l="l" r="r" t="t"/>
              <a:pathLst>
                <a:path extrusionOk="0" h="3428" w="3466">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80"/>
            <p:cNvSpPr/>
            <p:nvPr/>
          </p:nvSpPr>
          <p:spPr>
            <a:xfrm>
              <a:off x="-6292075" y="3410800"/>
              <a:ext cx="212675" cy="50425"/>
            </a:xfrm>
            <a:custGeom>
              <a:rect b="b" l="l" r="r" t="t"/>
              <a:pathLst>
                <a:path extrusionOk="0" h="2017" w="8507">
                  <a:moveTo>
                    <a:pt x="0" y="0"/>
                  </a:moveTo>
                  <a:lnTo>
                    <a:pt x="2048" y="2016"/>
                  </a:lnTo>
                  <a:lnTo>
                    <a:pt x="6459" y="2016"/>
                  </a:lnTo>
                  <a:lnTo>
                    <a:pt x="8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2" name="Google Shape;8102;p80"/>
          <p:cNvGrpSpPr/>
          <p:nvPr/>
        </p:nvGrpSpPr>
        <p:grpSpPr>
          <a:xfrm>
            <a:off x="1392817" y="2205194"/>
            <a:ext cx="421927" cy="419659"/>
            <a:chOff x="-6329100" y="3632100"/>
            <a:chExt cx="293025" cy="291450"/>
          </a:xfrm>
        </p:grpSpPr>
        <p:sp>
          <p:nvSpPr>
            <p:cNvPr id="8103" name="Google Shape;8103;p80"/>
            <p:cNvSpPr/>
            <p:nvPr/>
          </p:nvSpPr>
          <p:spPr>
            <a:xfrm>
              <a:off x="-6210700" y="3751600"/>
              <a:ext cx="174625" cy="171950"/>
            </a:xfrm>
            <a:custGeom>
              <a:rect b="b" l="l" r="r" t="t"/>
              <a:pathLst>
                <a:path extrusionOk="0" h="6878" w="6985">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80"/>
            <p:cNvSpPr/>
            <p:nvPr/>
          </p:nvSpPr>
          <p:spPr>
            <a:xfrm>
              <a:off x="-6272400" y="3691975"/>
              <a:ext cx="136300" cy="135500"/>
            </a:xfrm>
            <a:custGeom>
              <a:rect b="b" l="l" r="r" t="t"/>
              <a:pathLst>
                <a:path extrusionOk="0" h="5420" w="5452">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80"/>
            <p:cNvSpPr/>
            <p:nvPr/>
          </p:nvSpPr>
          <p:spPr>
            <a:xfrm>
              <a:off x="-6329100" y="3632100"/>
              <a:ext cx="257575" cy="256025"/>
            </a:xfrm>
            <a:custGeom>
              <a:rect b="b" l="l" r="r" t="t"/>
              <a:pathLst>
                <a:path extrusionOk="0" h="10241" w="10303">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80"/>
          <p:cNvGrpSpPr/>
          <p:nvPr/>
        </p:nvGrpSpPr>
        <p:grpSpPr>
          <a:xfrm>
            <a:off x="1405867" y="2756828"/>
            <a:ext cx="419623" cy="419659"/>
            <a:chOff x="-6329875" y="3992050"/>
            <a:chExt cx="291425" cy="291450"/>
          </a:xfrm>
        </p:grpSpPr>
        <p:sp>
          <p:nvSpPr>
            <p:cNvPr id="8107" name="Google Shape;8107;p80"/>
            <p:cNvSpPr/>
            <p:nvPr/>
          </p:nvSpPr>
          <p:spPr>
            <a:xfrm>
              <a:off x="-6090450" y="4077900"/>
              <a:ext cx="52000" cy="34675"/>
            </a:xfrm>
            <a:custGeom>
              <a:rect b="b" l="l" r="r" t="t"/>
              <a:pathLst>
                <a:path extrusionOk="0" h="1387" w="2080">
                  <a:moveTo>
                    <a:pt x="1" y="1"/>
                  </a:moveTo>
                  <a:lnTo>
                    <a:pt x="1" y="1387"/>
                  </a:lnTo>
                  <a:lnTo>
                    <a:pt x="2080" y="1387"/>
                  </a:lnTo>
                  <a:lnTo>
                    <a:pt x="2080" y="1040"/>
                  </a:lnTo>
                  <a:cubicBezTo>
                    <a:pt x="2080" y="473"/>
                    <a:pt x="1607" y="1"/>
                    <a:pt x="10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80"/>
            <p:cNvSpPr/>
            <p:nvPr/>
          </p:nvSpPr>
          <p:spPr>
            <a:xfrm>
              <a:off x="-6262925" y="3992050"/>
              <a:ext cx="154400" cy="155200"/>
            </a:xfrm>
            <a:custGeom>
              <a:rect b="b" l="l" r="r" t="t"/>
              <a:pathLst>
                <a:path extrusionOk="0" h="6208" w="6176">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80"/>
            <p:cNvSpPr/>
            <p:nvPr/>
          </p:nvSpPr>
          <p:spPr>
            <a:xfrm>
              <a:off x="-6329875" y="4044825"/>
              <a:ext cx="51200" cy="102425"/>
            </a:xfrm>
            <a:custGeom>
              <a:rect b="b" l="l" r="r" t="t"/>
              <a:pathLst>
                <a:path extrusionOk="0" h="4097" w="2048">
                  <a:moveTo>
                    <a:pt x="1040" y="0"/>
                  </a:moveTo>
                  <a:cubicBezTo>
                    <a:pt x="473" y="0"/>
                    <a:pt x="0" y="473"/>
                    <a:pt x="0" y="1009"/>
                  </a:cubicBezTo>
                  <a:lnTo>
                    <a:pt x="0" y="4096"/>
                  </a:lnTo>
                  <a:lnTo>
                    <a:pt x="2048" y="4096"/>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80"/>
            <p:cNvSpPr/>
            <p:nvPr/>
          </p:nvSpPr>
          <p:spPr>
            <a:xfrm>
              <a:off x="-6329875" y="4129900"/>
              <a:ext cx="291425" cy="153600"/>
            </a:xfrm>
            <a:custGeom>
              <a:rect b="b" l="l" r="r" t="t"/>
              <a:pathLst>
                <a:path extrusionOk="0" h="6144" w="11657">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1" name="Google Shape;8111;p80"/>
          <p:cNvGrpSpPr/>
          <p:nvPr/>
        </p:nvGrpSpPr>
        <p:grpSpPr>
          <a:xfrm>
            <a:off x="4092004" y="1687530"/>
            <a:ext cx="423079" cy="423043"/>
            <a:chOff x="-4478975" y="3251700"/>
            <a:chExt cx="293825" cy="293800"/>
          </a:xfrm>
        </p:grpSpPr>
        <p:sp>
          <p:nvSpPr>
            <p:cNvPr id="8112" name="Google Shape;8112;p80"/>
            <p:cNvSpPr/>
            <p:nvPr/>
          </p:nvSpPr>
          <p:spPr>
            <a:xfrm>
              <a:off x="-4375000" y="3365100"/>
              <a:ext cx="85075" cy="110900"/>
            </a:xfrm>
            <a:custGeom>
              <a:rect b="b" l="l" r="r" t="t"/>
              <a:pathLst>
                <a:path extrusionOk="0" h="4436" w="3403">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80"/>
            <p:cNvSpPr/>
            <p:nvPr/>
          </p:nvSpPr>
          <p:spPr>
            <a:xfrm>
              <a:off x="-4408875" y="3321800"/>
              <a:ext cx="154400" cy="148875"/>
            </a:xfrm>
            <a:custGeom>
              <a:rect b="b" l="l" r="r" t="t"/>
              <a:pathLst>
                <a:path extrusionOk="0" h="5955" w="6176">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80"/>
            <p:cNvSpPr/>
            <p:nvPr/>
          </p:nvSpPr>
          <p:spPr>
            <a:xfrm>
              <a:off x="-4478975" y="3251700"/>
              <a:ext cx="293825" cy="293800"/>
            </a:xfrm>
            <a:custGeom>
              <a:rect b="b" l="l" r="r" t="t"/>
              <a:pathLst>
                <a:path extrusionOk="0" h="11752" w="11753">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5" name="Google Shape;8115;p80"/>
          <p:cNvGrpSpPr/>
          <p:nvPr/>
        </p:nvGrpSpPr>
        <p:grpSpPr>
          <a:xfrm>
            <a:off x="4092004" y="2205192"/>
            <a:ext cx="423079" cy="419659"/>
            <a:chOff x="-4475825" y="3612425"/>
            <a:chExt cx="293825" cy="291450"/>
          </a:xfrm>
        </p:grpSpPr>
        <p:sp>
          <p:nvSpPr>
            <p:cNvPr id="8116" name="Google Shape;8116;p80"/>
            <p:cNvSpPr/>
            <p:nvPr/>
          </p:nvSpPr>
          <p:spPr>
            <a:xfrm>
              <a:off x="-4349800" y="3664400"/>
              <a:ext cx="34675" cy="33100"/>
            </a:xfrm>
            <a:custGeom>
              <a:rect b="b" l="l" r="r" t="t"/>
              <a:pathLst>
                <a:path extrusionOk="0" h="1324" w="1387">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80"/>
            <p:cNvSpPr/>
            <p:nvPr/>
          </p:nvSpPr>
          <p:spPr>
            <a:xfrm>
              <a:off x="-4366325" y="3714800"/>
              <a:ext cx="68525" cy="34700"/>
            </a:xfrm>
            <a:custGeom>
              <a:rect b="b" l="l" r="r" t="t"/>
              <a:pathLst>
                <a:path extrusionOk="0" h="1388" w="2741">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80"/>
            <p:cNvSpPr/>
            <p:nvPr/>
          </p:nvSpPr>
          <p:spPr>
            <a:xfrm>
              <a:off x="-4475825" y="3612425"/>
              <a:ext cx="293825" cy="291450"/>
            </a:xfrm>
            <a:custGeom>
              <a:rect b="b" l="l" r="r" t="t"/>
              <a:pathLst>
                <a:path extrusionOk="0" h="11658" w="11753">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19" name="Google Shape;8119;p80"/>
          <p:cNvGrpSpPr/>
          <p:nvPr/>
        </p:nvGrpSpPr>
        <p:grpSpPr>
          <a:xfrm>
            <a:off x="4101077" y="2756844"/>
            <a:ext cx="428730" cy="419623"/>
            <a:chOff x="-4480550" y="3970800"/>
            <a:chExt cx="297750" cy="291425"/>
          </a:xfrm>
        </p:grpSpPr>
        <p:sp>
          <p:nvSpPr>
            <p:cNvPr id="8120" name="Google Shape;8120;p80"/>
            <p:cNvSpPr/>
            <p:nvPr/>
          </p:nvSpPr>
          <p:spPr>
            <a:xfrm>
              <a:off x="-4426200" y="4058225"/>
              <a:ext cx="51225" cy="69325"/>
            </a:xfrm>
            <a:custGeom>
              <a:rect b="b" l="l" r="r" t="t"/>
              <a:pathLst>
                <a:path extrusionOk="0" h="2773" w="2049">
                  <a:moveTo>
                    <a:pt x="1" y="0"/>
                  </a:moveTo>
                  <a:lnTo>
                    <a:pt x="1" y="2773"/>
                  </a:lnTo>
                  <a:lnTo>
                    <a:pt x="2048" y="2773"/>
                  </a:lnTo>
                  <a:lnTo>
                    <a:pt x="204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80"/>
            <p:cNvSpPr/>
            <p:nvPr/>
          </p:nvSpPr>
          <p:spPr>
            <a:xfrm>
              <a:off x="-4480550" y="3970800"/>
              <a:ext cx="297750" cy="291425"/>
            </a:xfrm>
            <a:custGeom>
              <a:rect b="b" l="l" r="r" t="t"/>
              <a:pathLst>
                <a:path extrusionOk="0" h="11657" w="1191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80"/>
          <p:cNvGrpSpPr/>
          <p:nvPr/>
        </p:nvGrpSpPr>
        <p:grpSpPr>
          <a:xfrm>
            <a:off x="6804910" y="1689221"/>
            <a:ext cx="415123" cy="419659"/>
            <a:chOff x="-2668225" y="3239075"/>
            <a:chExt cx="288300" cy="291450"/>
          </a:xfrm>
        </p:grpSpPr>
        <p:sp>
          <p:nvSpPr>
            <p:cNvPr id="8123" name="Google Shape;8123;p80"/>
            <p:cNvSpPr/>
            <p:nvPr/>
          </p:nvSpPr>
          <p:spPr>
            <a:xfrm>
              <a:off x="-2592600" y="3239075"/>
              <a:ext cx="137850" cy="51225"/>
            </a:xfrm>
            <a:custGeom>
              <a:rect b="b" l="l" r="r" t="t"/>
              <a:pathLst>
                <a:path extrusionOk="0" h="2049" w="5514">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80"/>
            <p:cNvSpPr/>
            <p:nvPr/>
          </p:nvSpPr>
          <p:spPr>
            <a:xfrm>
              <a:off x="-2587875" y="3307875"/>
              <a:ext cx="129200" cy="69850"/>
            </a:xfrm>
            <a:custGeom>
              <a:rect b="b" l="l" r="r" t="t"/>
              <a:pathLst>
                <a:path extrusionOk="0" h="2794" w="5168">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80"/>
            <p:cNvSpPr/>
            <p:nvPr/>
          </p:nvSpPr>
          <p:spPr>
            <a:xfrm>
              <a:off x="-2566625" y="3427325"/>
              <a:ext cx="33125" cy="33100"/>
            </a:xfrm>
            <a:custGeom>
              <a:rect b="b" l="l" r="r" t="t"/>
              <a:pathLst>
                <a:path extrusionOk="0" h="1324" w="1325">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80"/>
            <p:cNvSpPr/>
            <p:nvPr/>
          </p:nvSpPr>
          <p:spPr>
            <a:xfrm>
              <a:off x="-2481550" y="3461200"/>
              <a:ext cx="18125" cy="18150"/>
            </a:xfrm>
            <a:custGeom>
              <a:rect b="b" l="l" r="r" t="t"/>
              <a:pathLst>
                <a:path extrusionOk="0" h="726" w="725">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80"/>
            <p:cNvSpPr/>
            <p:nvPr/>
          </p:nvSpPr>
          <p:spPr>
            <a:xfrm>
              <a:off x="-2668225" y="3393475"/>
              <a:ext cx="288300" cy="137050"/>
            </a:xfrm>
            <a:custGeom>
              <a:rect b="b" l="l" r="r" t="t"/>
              <a:pathLst>
                <a:path extrusionOk="0" h="5482" w="11532">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8" name="Google Shape;8128;p80"/>
          <p:cNvGrpSpPr/>
          <p:nvPr/>
        </p:nvGrpSpPr>
        <p:grpSpPr>
          <a:xfrm>
            <a:off x="6802066" y="2205191"/>
            <a:ext cx="420811" cy="419659"/>
            <a:chOff x="-2671375" y="3597450"/>
            <a:chExt cx="292250" cy="291450"/>
          </a:xfrm>
        </p:grpSpPr>
        <p:sp>
          <p:nvSpPr>
            <p:cNvPr id="8129" name="Google Shape;8129;p80"/>
            <p:cNvSpPr/>
            <p:nvPr/>
          </p:nvSpPr>
          <p:spPr>
            <a:xfrm>
              <a:off x="-2654050" y="3597450"/>
              <a:ext cx="260725" cy="51225"/>
            </a:xfrm>
            <a:custGeom>
              <a:rect b="b" l="l" r="r" t="t"/>
              <a:pathLst>
                <a:path extrusionOk="0" h="2049" w="10429">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80"/>
            <p:cNvSpPr/>
            <p:nvPr/>
          </p:nvSpPr>
          <p:spPr>
            <a:xfrm>
              <a:off x="-2671375" y="3667550"/>
              <a:ext cx="292250" cy="221350"/>
            </a:xfrm>
            <a:custGeom>
              <a:rect b="b" l="l" r="r" t="t"/>
              <a:pathLst>
                <a:path extrusionOk="0" h="8854" w="1169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1" name="Google Shape;8131;p80"/>
          <p:cNvGrpSpPr/>
          <p:nvPr/>
        </p:nvGrpSpPr>
        <p:grpSpPr>
          <a:xfrm>
            <a:off x="6812849" y="2755691"/>
            <a:ext cx="423043" cy="421927"/>
            <a:chOff x="-2670575" y="3956600"/>
            <a:chExt cx="293800" cy="293025"/>
          </a:xfrm>
        </p:grpSpPr>
        <p:sp>
          <p:nvSpPr>
            <p:cNvPr id="8132" name="Google Shape;8132;p80"/>
            <p:cNvSpPr/>
            <p:nvPr/>
          </p:nvSpPr>
          <p:spPr>
            <a:xfrm>
              <a:off x="-2670575" y="3975525"/>
              <a:ext cx="116575" cy="34675"/>
            </a:xfrm>
            <a:custGeom>
              <a:rect b="b" l="l" r="r" t="t"/>
              <a:pathLst>
                <a:path extrusionOk="0" h="1387" w="4663">
                  <a:moveTo>
                    <a:pt x="1040" y="0"/>
                  </a:moveTo>
                  <a:cubicBezTo>
                    <a:pt x="473" y="0"/>
                    <a:pt x="0" y="473"/>
                    <a:pt x="0" y="1040"/>
                  </a:cubicBezTo>
                  <a:lnTo>
                    <a:pt x="0" y="1386"/>
                  </a:lnTo>
                  <a:lnTo>
                    <a:pt x="3781" y="1386"/>
                  </a:lnTo>
                  <a:cubicBezTo>
                    <a:pt x="4001" y="882"/>
                    <a:pt x="4316" y="410"/>
                    <a:pt x="4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80"/>
            <p:cNvSpPr/>
            <p:nvPr/>
          </p:nvSpPr>
          <p:spPr>
            <a:xfrm>
              <a:off x="-2669800" y="4026700"/>
              <a:ext cx="170950" cy="136300"/>
            </a:xfrm>
            <a:custGeom>
              <a:rect b="b" l="l" r="r" t="t"/>
              <a:pathLst>
                <a:path extrusionOk="0" h="5452" w="6838">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80"/>
            <p:cNvSpPr/>
            <p:nvPr/>
          </p:nvSpPr>
          <p:spPr>
            <a:xfrm>
              <a:off x="-2669800" y="4179500"/>
              <a:ext cx="170950" cy="70125"/>
            </a:xfrm>
            <a:custGeom>
              <a:rect b="b" l="l" r="r" t="t"/>
              <a:pathLst>
                <a:path extrusionOk="0" h="2805" w="6838">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80"/>
            <p:cNvSpPr/>
            <p:nvPr/>
          </p:nvSpPr>
          <p:spPr>
            <a:xfrm>
              <a:off x="-2566625" y="3956600"/>
              <a:ext cx="189850" cy="190650"/>
            </a:xfrm>
            <a:custGeom>
              <a:rect b="b" l="l" r="r" t="t"/>
              <a:pathLst>
                <a:path extrusionOk="0" h="7626" w="7594">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6" name="Google Shape;8136;p80"/>
          <p:cNvGrpSpPr/>
          <p:nvPr/>
        </p:nvGrpSpPr>
        <p:grpSpPr>
          <a:xfrm>
            <a:off x="3070370" y="3311947"/>
            <a:ext cx="426462" cy="418363"/>
            <a:chOff x="-1183550" y="3586525"/>
            <a:chExt cx="296175" cy="290550"/>
          </a:xfrm>
        </p:grpSpPr>
        <p:sp>
          <p:nvSpPr>
            <p:cNvPr id="8137" name="Google Shape;8137;p80"/>
            <p:cNvSpPr/>
            <p:nvPr/>
          </p:nvSpPr>
          <p:spPr>
            <a:xfrm>
              <a:off x="-927575" y="3671500"/>
              <a:ext cx="40200" cy="16575"/>
            </a:xfrm>
            <a:custGeom>
              <a:rect b="b" l="l" r="r" t="t"/>
              <a:pathLst>
                <a:path extrusionOk="0" h="663" w="1608">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80"/>
            <p:cNvSpPr/>
            <p:nvPr/>
          </p:nvSpPr>
          <p:spPr>
            <a:xfrm>
              <a:off x="-1183550" y="3671500"/>
              <a:ext cx="39400" cy="16575"/>
            </a:xfrm>
            <a:custGeom>
              <a:rect b="b" l="l" r="r" t="t"/>
              <a:pathLst>
                <a:path extrusionOk="0" h="663" w="1576">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80"/>
            <p:cNvSpPr/>
            <p:nvPr/>
          </p:nvSpPr>
          <p:spPr>
            <a:xfrm>
              <a:off x="-944250" y="3603025"/>
              <a:ext cx="39525" cy="26375"/>
            </a:xfrm>
            <a:custGeom>
              <a:rect b="b" l="l" r="r" t="t"/>
              <a:pathLst>
                <a:path extrusionOk="0" h="1055" w="1581">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80"/>
            <p:cNvSpPr/>
            <p:nvPr/>
          </p:nvSpPr>
          <p:spPr>
            <a:xfrm>
              <a:off x="-1166200" y="3731225"/>
              <a:ext cx="39700" cy="26075"/>
            </a:xfrm>
            <a:custGeom>
              <a:rect b="b" l="l" r="r" t="t"/>
              <a:pathLst>
                <a:path extrusionOk="0" h="1043" w="1588">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80"/>
            <p:cNvSpPr/>
            <p:nvPr/>
          </p:nvSpPr>
          <p:spPr>
            <a:xfrm>
              <a:off x="-944925" y="3730950"/>
              <a:ext cx="40200" cy="26375"/>
            </a:xfrm>
            <a:custGeom>
              <a:rect b="b" l="l" r="r" t="t"/>
              <a:pathLst>
                <a:path extrusionOk="0" h="1055" w="1608">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80"/>
            <p:cNvSpPr/>
            <p:nvPr/>
          </p:nvSpPr>
          <p:spPr>
            <a:xfrm>
              <a:off x="-1167000" y="3603025"/>
              <a:ext cx="40200" cy="26375"/>
            </a:xfrm>
            <a:custGeom>
              <a:rect b="b" l="l" r="r" t="t"/>
              <a:pathLst>
                <a:path extrusionOk="0" h="1055" w="1608">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80"/>
            <p:cNvSpPr/>
            <p:nvPr/>
          </p:nvSpPr>
          <p:spPr>
            <a:xfrm>
              <a:off x="-1065400" y="3658900"/>
              <a:ext cx="59875" cy="77200"/>
            </a:xfrm>
            <a:custGeom>
              <a:rect b="b" l="l" r="r" t="t"/>
              <a:pathLst>
                <a:path extrusionOk="0" h="3088" w="2395">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80"/>
            <p:cNvSpPr/>
            <p:nvPr/>
          </p:nvSpPr>
          <p:spPr>
            <a:xfrm>
              <a:off x="-1078000" y="3809325"/>
              <a:ext cx="85075" cy="67750"/>
            </a:xfrm>
            <a:custGeom>
              <a:rect b="b" l="l" r="r" t="t"/>
              <a:pathLst>
                <a:path extrusionOk="0" h="2710" w="3403">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80"/>
            <p:cNvSpPr/>
            <p:nvPr/>
          </p:nvSpPr>
          <p:spPr>
            <a:xfrm>
              <a:off x="-1135500" y="3586525"/>
              <a:ext cx="193775" cy="204700"/>
            </a:xfrm>
            <a:custGeom>
              <a:rect b="b" l="l" r="r" t="t"/>
              <a:pathLst>
                <a:path extrusionOk="0" h="8188" w="7751">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80"/>
          <p:cNvGrpSpPr/>
          <p:nvPr/>
        </p:nvGrpSpPr>
        <p:grpSpPr>
          <a:xfrm>
            <a:off x="1933980" y="1689799"/>
            <a:ext cx="420811" cy="418507"/>
            <a:chOff x="-5971525" y="3273750"/>
            <a:chExt cx="292250" cy="290650"/>
          </a:xfrm>
        </p:grpSpPr>
        <p:sp>
          <p:nvSpPr>
            <p:cNvPr id="8147" name="Google Shape;8147;p80"/>
            <p:cNvSpPr/>
            <p:nvPr/>
          </p:nvSpPr>
          <p:spPr>
            <a:xfrm>
              <a:off x="-5868325" y="3273750"/>
              <a:ext cx="85075" cy="84300"/>
            </a:xfrm>
            <a:custGeom>
              <a:rect b="b" l="l" r="r" t="t"/>
              <a:pathLst>
                <a:path extrusionOk="0" h="3372" w="3403">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80"/>
            <p:cNvSpPr/>
            <p:nvPr/>
          </p:nvSpPr>
          <p:spPr>
            <a:xfrm>
              <a:off x="-5971525" y="3308400"/>
              <a:ext cx="292250" cy="256000"/>
            </a:xfrm>
            <a:custGeom>
              <a:rect b="b" l="l" r="r" t="t"/>
              <a:pathLst>
                <a:path extrusionOk="0" h="10240" w="1169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9" name="Google Shape;8149;p80"/>
          <p:cNvGrpSpPr/>
          <p:nvPr/>
        </p:nvGrpSpPr>
        <p:grpSpPr>
          <a:xfrm>
            <a:off x="1928310" y="2203826"/>
            <a:ext cx="432150" cy="422395"/>
            <a:chOff x="-5974675" y="3632100"/>
            <a:chExt cx="300125" cy="293350"/>
          </a:xfrm>
        </p:grpSpPr>
        <p:sp>
          <p:nvSpPr>
            <p:cNvPr id="8150" name="Google Shape;8150;p80"/>
            <p:cNvSpPr/>
            <p:nvPr/>
          </p:nvSpPr>
          <p:spPr>
            <a:xfrm>
              <a:off x="-5974675" y="3701875"/>
              <a:ext cx="141025" cy="221650"/>
            </a:xfrm>
            <a:custGeom>
              <a:rect b="b" l="l" r="r" t="t"/>
              <a:pathLst>
                <a:path extrusionOk="0" h="8866" w="5641">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80"/>
            <p:cNvSpPr/>
            <p:nvPr/>
          </p:nvSpPr>
          <p:spPr>
            <a:xfrm>
              <a:off x="-5880150" y="3632100"/>
              <a:ext cx="108725" cy="68550"/>
            </a:xfrm>
            <a:custGeom>
              <a:rect b="b" l="l" r="r" t="t"/>
              <a:pathLst>
                <a:path extrusionOk="0" h="2742" w="4349">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80"/>
            <p:cNvSpPr/>
            <p:nvPr/>
          </p:nvSpPr>
          <p:spPr>
            <a:xfrm>
              <a:off x="-5814775" y="3702500"/>
              <a:ext cx="140225" cy="222950"/>
            </a:xfrm>
            <a:custGeom>
              <a:rect b="b" l="l" r="r" t="t"/>
              <a:pathLst>
                <a:path extrusionOk="0" h="8918" w="5609">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3" name="Google Shape;8153;p80"/>
          <p:cNvGrpSpPr/>
          <p:nvPr/>
        </p:nvGrpSpPr>
        <p:grpSpPr>
          <a:xfrm>
            <a:off x="1958351" y="2755694"/>
            <a:ext cx="395865" cy="421927"/>
            <a:chOff x="-5971525" y="3990475"/>
            <a:chExt cx="274925" cy="293025"/>
          </a:xfrm>
        </p:grpSpPr>
        <p:sp>
          <p:nvSpPr>
            <p:cNvPr id="8154" name="Google Shape;8154;p80"/>
            <p:cNvSpPr/>
            <p:nvPr/>
          </p:nvSpPr>
          <p:spPr>
            <a:xfrm>
              <a:off x="-5851000" y="4061375"/>
              <a:ext cx="102400" cy="33875"/>
            </a:xfrm>
            <a:custGeom>
              <a:rect b="b" l="l" r="r" t="t"/>
              <a:pathLst>
                <a:path extrusionOk="0" h="1355" w="4096">
                  <a:moveTo>
                    <a:pt x="0" y="0"/>
                  </a:moveTo>
                  <a:lnTo>
                    <a:pt x="0" y="1355"/>
                  </a:lnTo>
                  <a:lnTo>
                    <a:pt x="4096" y="1355"/>
                  </a:lnTo>
                  <a:lnTo>
                    <a:pt x="40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80"/>
            <p:cNvSpPr/>
            <p:nvPr/>
          </p:nvSpPr>
          <p:spPr>
            <a:xfrm>
              <a:off x="-5971525" y="3990475"/>
              <a:ext cx="69350" cy="275700"/>
            </a:xfrm>
            <a:custGeom>
              <a:rect b="b" l="l" r="r" t="t"/>
              <a:pathLst>
                <a:path extrusionOk="0" h="11028" w="2774">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80"/>
            <p:cNvSpPr/>
            <p:nvPr/>
          </p:nvSpPr>
          <p:spPr>
            <a:xfrm>
              <a:off x="-5851000" y="4214950"/>
              <a:ext cx="103200" cy="68550"/>
            </a:xfrm>
            <a:custGeom>
              <a:rect b="b" l="l" r="r" t="t"/>
              <a:pathLst>
                <a:path extrusionOk="0" h="2742" w="4128">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80"/>
            <p:cNvSpPr/>
            <p:nvPr/>
          </p:nvSpPr>
          <p:spPr>
            <a:xfrm>
              <a:off x="-5885675" y="4010175"/>
              <a:ext cx="189075" cy="239450"/>
            </a:xfrm>
            <a:custGeom>
              <a:rect b="b" l="l" r="r" t="t"/>
              <a:pathLst>
                <a:path extrusionOk="0" h="9578" w="7563">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8" name="Google Shape;8158;p80"/>
          <p:cNvGrpSpPr/>
          <p:nvPr/>
        </p:nvGrpSpPr>
        <p:grpSpPr>
          <a:xfrm>
            <a:off x="4631558" y="1689798"/>
            <a:ext cx="420775" cy="418507"/>
            <a:chOff x="-4118225" y="3253275"/>
            <a:chExt cx="292225" cy="290650"/>
          </a:xfrm>
        </p:grpSpPr>
        <p:sp>
          <p:nvSpPr>
            <p:cNvPr id="8159" name="Google Shape;8159;p80"/>
            <p:cNvSpPr/>
            <p:nvPr/>
          </p:nvSpPr>
          <p:spPr>
            <a:xfrm>
              <a:off x="-4118225" y="3287125"/>
              <a:ext cx="256725" cy="256800"/>
            </a:xfrm>
            <a:custGeom>
              <a:rect b="b" l="l" r="r" t="t"/>
              <a:pathLst>
                <a:path extrusionOk="0" h="10272" w="10269">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80"/>
            <p:cNvSpPr/>
            <p:nvPr/>
          </p:nvSpPr>
          <p:spPr>
            <a:xfrm>
              <a:off x="-3963850" y="3253275"/>
              <a:ext cx="137850" cy="137850"/>
            </a:xfrm>
            <a:custGeom>
              <a:rect b="b" l="l" r="r" t="t"/>
              <a:pathLst>
                <a:path extrusionOk="0" h="5514" w="5514">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1" name="Google Shape;8161;p80"/>
          <p:cNvGrpSpPr/>
          <p:nvPr/>
        </p:nvGrpSpPr>
        <p:grpSpPr>
          <a:xfrm>
            <a:off x="4682008" y="2204922"/>
            <a:ext cx="319874" cy="420199"/>
            <a:chOff x="-4082800" y="3612425"/>
            <a:chExt cx="222150" cy="291825"/>
          </a:xfrm>
        </p:grpSpPr>
        <p:sp>
          <p:nvSpPr>
            <p:cNvPr id="8162" name="Google Shape;8162;p80"/>
            <p:cNvSpPr/>
            <p:nvPr/>
          </p:nvSpPr>
          <p:spPr>
            <a:xfrm>
              <a:off x="-4027650" y="3663625"/>
              <a:ext cx="112650" cy="119725"/>
            </a:xfrm>
            <a:custGeom>
              <a:rect b="b" l="l" r="r" t="t"/>
              <a:pathLst>
                <a:path extrusionOk="0" h="4789" w="4506">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80"/>
            <p:cNvSpPr/>
            <p:nvPr/>
          </p:nvSpPr>
          <p:spPr>
            <a:xfrm>
              <a:off x="-4082800" y="3612425"/>
              <a:ext cx="222150" cy="291825"/>
            </a:xfrm>
            <a:custGeom>
              <a:rect b="b" l="l" r="r" t="t"/>
              <a:pathLst>
                <a:path extrusionOk="0" h="11673" w="8886">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80"/>
            <p:cNvSpPr/>
            <p:nvPr/>
          </p:nvSpPr>
          <p:spPr>
            <a:xfrm>
              <a:off x="-3980400" y="3714800"/>
              <a:ext cx="17350" cy="17375"/>
            </a:xfrm>
            <a:custGeom>
              <a:rect b="b" l="l" r="r" t="t"/>
              <a:pathLst>
                <a:path extrusionOk="0" h="695" w="694">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65" name="Google Shape;8165;p80"/>
          <p:cNvGrpSpPr/>
          <p:nvPr/>
        </p:nvGrpSpPr>
        <p:grpSpPr>
          <a:xfrm>
            <a:off x="4643456" y="2769876"/>
            <a:ext cx="420775" cy="393561"/>
            <a:chOff x="-4118225" y="3990475"/>
            <a:chExt cx="292225" cy="273325"/>
          </a:xfrm>
        </p:grpSpPr>
        <p:sp>
          <p:nvSpPr>
            <p:cNvPr id="8166" name="Google Shape;8166;p80"/>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80"/>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80"/>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80"/>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0" name="Google Shape;8170;p80"/>
          <p:cNvGrpSpPr/>
          <p:nvPr/>
        </p:nvGrpSpPr>
        <p:grpSpPr>
          <a:xfrm>
            <a:off x="7354110" y="1688087"/>
            <a:ext cx="394713" cy="421927"/>
            <a:chOff x="-2312225" y="3238300"/>
            <a:chExt cx="274125" cy="293025"/>
          </a:xfrm>
        </p:grpSpPr>
        <p:sp>
          <p:nvSpPr>
            <p:cNvPr id="8171" name="Google Shape;8171;p80"/>
            <p:cNvSpPr/>
            <p:nvPr/>
          </p:nvSpPr>
          <p:spPr>
            <a:xfrm>
              <a:off x="-2241325" y="3289500"/>
              <a:ext cx="203225" cy="241825"/>
            </a:xfrm>
            <a:custGeom>
              <a:rect b="b" l="l" r="r" t="t"/>
              <a:pathLst>
                <a:path extrusionOk="0" h="9673" w="8129">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80"/>
            <p:cNvSpPr/>
            <p:nvPr/>
          </p:nvSpPr>
          <p:spPr>
            <a:xfrm>
              <a:off x="-2312225" y="3238300"/>
              <a:ext cx="241825" cy="241050"/>
            </a:xfrm>
            <a:custGeom>
              <a:rect b="b" l="l" r="r" t="t"/>
              <a:pathLst>
                <a:path extrusionOk="0" h="9642" w="9673">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3" name="Google Shape;8173;p80"/>
          <p:cNvGrpSpPr/>
          <p:nvPr/>
        </p:nvGrpSpPr>
        <p:grpSpPr>
          <a:xfrm>
            <a:off x="7351827" y="2756825"/>
            <a:ext cx="423079" cy="419659"/>
            <a:chOff x="-2310650" y="3958175"/>
            <a:chExt cx="293825" cy="291450"/>
          </a:xfrm>
        </p:grpSpPr>
        <p:sp>
          <p:nvSpPr>
            <p:cNvPr id="8174" name="Google Shape;8174;p80"/>
            <p:cNvSpPr/>
            <p:nvPr/>
          </p:nvSpPr>
          <p:spPr>
            <a:xfrm>
              <a:off x="-2310650" y="3958175"/>
              <a:ext cx="185925" cy="118950"/>
            </a:xfrm>
            <a:custGeom>
              <a:rect b="b" l="l" r="r" t="t"/>
              <a:pathLst>
                <a:path extrusionOk="0" h="4758" w="7437">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80"/>
            <p:cNvSpPr/>
            <p:nvPr/>
          </p:nvSpPr>
          <p:spPr>
            <a:xfrm>
              <a:off x="-2309075" y="3992050"/>
              <a:ext cx="292250" cy="257575"/>
            </a:xfrm>
            <a:custGeom>
              <a:rect b="b" l="l" r="r" t="t"/>
              <a:pathLst>
                <a:path extrusionOk="0" h="10303" w="1169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76" name="Google Shape;8176;p80"/>
          <p:cNvGrpSpPr/>
          <p:nvPr/>
        </p:nvGrpSpPr>
        <p:grpSpPr>
          <a:xfrm>
            <a:off x="4718688" y="3308459"/>
            <a:ext cx="424159" cy="419659"/>
            <a:chOff x="-1182750" y="3962900"/>
            <a:chExt cx="294575" cy="291450"/>
          </a:xfrm>
        </p:grpSpPr>
        <p:sp>
          <p:nvSpPr>
            <p:cNvPr id="8177" name="Google Shape;8177;p80"/>
            <p:cNvSpPr/>
            <p:nvPr/>
          </p:nvSpPr>
          <p:spPr>
            <a:xfrm>
              <a:off x="-1078000" y="4030650"/>
              <a:ext cx="17350" cy="17350"/>
            </a:xfrm>
            <a:custGeom>
              <a:rect b="b" l="l" r="r" t="t"/>
              <a:pathLst>
                <a:path extrusionOk="0" h="694" w="694">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80"/>
            <p:cNvSpPr/>
            <p:nvPr/>
          </p:nvSpPr>
          <p:spPr>
            <a:xfrm>
              <a:off x="-1129200" y="40999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80"/>
            <p:cNvSpPr/>
            <p:nvPr/>
          </p:nvSpPr>
          <p:spPr>
            <a:xfrm>
              <a:off x="-1009475" y="4081850"/>
              <a:ext cx="18125" cy="17350"/>
            </a:xfrm>
            <a:custGeom>
              <a:rect b="b" l="l" r="r" t="t"/>
              <a:pathLst>
                <a:path extrusionOk="0" h="694" w="725">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80"/>
            <p:cNvSpPr/>
            <p:nvPr/>
          </p:nvSpPr>
          <p:spPr>
            <a:xfrm>
              <a:off x="-1182750" y="4168475"/>
              <a:ext cx="292225" cy="34675"/>
            </a:xfrm>
            <a:custGeom>
              <a:rect b="b" l="l" r="r" t="t"/>
              <a:pathLst>
                <a:path extrusionOk="0" h="1387" w="11689">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80"/>
            <p:cNvSpPr/>
            <p:nvPr/>
          </p:nvSpPr>
          <p:spPr>
            <a:xfrm>
              <a:off x="-1117400" y="4220475"/>
              <a:ext cx="161500" cy="33875"/>
            </a:xfrm>
            <a:custGeom>
              <a:rect b="b" l="l" r="r" t="t"/>
              <a:pathLst>
                <a:path extrusionOk="0" h="1355" w="646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80"/>
            <p:cNvSpPr/>
            <p:nvPr/>
          </p:nvSpPr>
          <p:spPr>
            <a:xfrm>
              <a:off x="-958300" y="4014100"/>
              <a:ext cx="18150" cy="17350"/>
            </a:xfrm>
            <a:custGeom>
              <a:rect b="b" l="l" r="r" t="t"/>
              <a:pathLst>
                <a:path extrusionOk="0" h="694" w="726">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80"/>
            <p:cNvSpPr/>
            <p:nvPr/>
          </p:nvSpPr>
          <p:spPr>
            <a:xfrm>
              <a:off x="-1180400" y="3962900"/>
              <a:ext cx="292225" cy="188275"/>
            </a:xfrm>
            <a:custGeom>
              <a:rect b="b" l="l" r="r" t="t"/>
              <a:pathLst>
                <a:path extrusionOk="0" h="7531" w="11689">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84" name="Google Shape;8184;p80"/>
          <p:cNvGrpSpPr/>
          <p:nvPr/>
        </p:nvGrpSpPr>
        <p:grpSpPr>
          <a:xfrm>
            <a:off x="2471824" y="1689223"/>
            <a:ext cx="424195" cy="419659"/>
            <a:chOff x="-5611575" y="3272950"/>
            <a:chExt cx="294600" cy="291450"/>
          </a:xfrm>
        </p:grpSpPr>
        <p:sp>
          <p:nvSpPr>
            <p:cNvPr id="8185" name="Google Shape;8185;p80"/>
            <p:cNvSpPr/>
            <p:nvPr/>
          </p:nvSpPr>
          <p:spPr>
            <a:xfrm>
              <a:off x="-5594250" y="3273750"/>
              <a:ext cx="85875" cy="84300"/>
            </a:xfrm>
            <a:custGeom>
              <a:rect b="b" l="l" r="r" t="t"/>
              <a:pathLst>
                <a:path extrusionOk="0" h="3372" w="3435">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80"/>
            <p:cNvSpPr/>
            <p:nvPr/>
          </p:nvSpPr>
          <p:spPr>
            <a:xfrm>
              <a:off x="-5457200" y="3324950"/>
              <a:ext cx="67775" cy="67750"/>
            </a:xfrm>
            <a:custGeom>
              <a:rect b="b" l="l" r="r" t="t"/>
              <a:pathLst>
                <a:path extrusionOk="0" h="2710" w="2711">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80"/>
            <p:cNvSpPr/>
            <p:nvPr/>
          </p:nvSpPr>
          <p:spPr>
            <a:xfrm>
              <a:off x="-5415450" y="3325725"/>
              <a:ext cx="25225" cy="24450"/>
            </a:xfrm>
            <a:custGeom>
              <a:rect b="b" l="l" r="r" t="t"/>
              <a:pathLst>
                <a:path extrusionOk="0" h="978" w="1009">
                  <a:moveTo>
                    <a:pt x="0" y="1"/>
                  </a:moveTo>
                  <a:lnTo>
                    <a:pt x="0" y="977"/>
                  </a:lnTo>
                  <a:lnTo>
                    <a:pt x="1009" y="977"/>
                  </a:lnTo>
                  <a:cubicBezTo>
                    <a:pt x="883" y="473"/>
                    <a:pt x="473" y="127"/>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80"/>
            <p:cNvSpPr/>
            <p:nvPr/>
          </p:nvSpPr>
          <p:spPr>
            <a:xfrm>
              <a:off x="-5611575" y="3359600"/>
              <a:ext cx="118950" cy="204800"/>
            </a:xfrm>
            <a:custGeom>
              <a:rect b="b" l="l" r="r" t="t"/>
              <a:pathLst>
                <a:path extrusionOk="0" h="8192" w="4758">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80"/>
            <p:cNvSpPr/>
            <p:nvPr/>
          </p:nvSpPr>
          <p:spPr>
            <a:xfrm>
              <a:off x="-5510750" y="3272950"/>
              <a:ext cx="193775" cy="187475"/>
            </a:xfrm>
            <a:custGeom>
              <a:rect b="b" l="l" r="r" t="t"/>
              <a:pathLst>
                <a:path extrusionOk="0" h="7499" w="7751">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0" name="Google Shape;8190;p80"/>
          <p:cNvGrpSpPr/>
          <p:nvPr/>
        </p:nvGrpSpPr>
        <p:grpSpPr>
          <a:xfrm>
            <a:off x="2471824" y="2205770"/>
            <a:ext cx="424195" cy="418507"/>
            <a:chOff x="-5613150" y="3632900"/>
            <a:chExt cx="294600" cy="290650"/>
          </a:xfrm>
        </p:grpSpPr>
        <p:sp>
          <p:nvSpPr>
            <p:cNvPr id="8191" name="Google Shape;8191;p80"/>
            <p:cNvSpPr/>
            <p:nvPr/>
          </p:nvSpPr>
          <p:spPr>
            <a:xfrm>
              <a:off x="-5440825" y="3708275"/>
              <a:ext cx="49550" cy="41450"/>
            </a:xfrm>
            <a:custGeom>
              <a:rect b="b" l="l" r="r" t="t"/>
              <a:pathLst>
                <a:path extrusionOk="0" h="1658" w="1982">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80"/>
            <p:cNvSpPr/>
            <p:nvPr/>
          </p:nvSpPr>
          <p:spPr>
            <a:xfrm>
              <a:off x="-5613150" y="3632900"/>
              <a:ext cx="294600" cy="290650"/>
            </a:xfrm>
            <a:custGeom>
              <a:rect b="b" l="l" r="r" t="t"/>
              <a:pathLst>
                <a:path extrusionOk="0" h="11626" w="11784">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3" name="Google Shape;8193;p80"/>
          <p:cNvGrpSpPr/>
          <p:nvPr/>
        </p:nvGrpSpPr>
        <p:grpSpPr>
          <a:xfrm>
            <a:off x="7341062" y="2153586"/>
            <a:ext cx="420811" cy="522864"/>
            <a:chOff x="-2310650" y="3525775"/>
            <a:chExt cx="292250" cy="363125"/>
          </a:xfrm>
        </p:grpSpPr>
        <p:sp>
          <p:nvSpPr>
            <p:cNvPr id="8194" name="Google Shape;8194;p80"/>
            <p:cNvSpPr/>
            <p:nvPr/>
          </p:nvSpPr>
          <p:spPr>
            <a:xfrm>
              <a:off x="-2053075" y="3648650"/>
              <a:ext cx="34675" cy="233950"/>
            </a:xfrm>
            <a:custGeom>
              <a:rect b="b" l="l" r="r" t="t"/>
              <a:pathLst>
                <a:path extrusionOk="0" h="9358" w="1387">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80"/>
            <p:cNvSpPr/>
            <p:nvPr/>
          </p:nvSpPr>
          <p:spPr>
            <a:xfrm>
              <a:off x="-2259450" y="3751825"/>
              <a:ext cx="51225" cy="51225"/>
            </a:xfrm>
            <a:custGeom>
              <a:rect b="b" l="l" r="r" t="t"/>
              <a:pathLst>
                <a:path extrusionOk="0" h="2049" w="2049">
                  <a:moveTo>
                    <a:pt x="1" y="1"/>
                  </a:moveTo>
                  <a:lnTo>
                    <a:pt x="1" y="2049"/>
                  </a:lnTo>
                  <a:lnTo>
                    <a:pt x="2049" y="2049"/>
                  </a:lnTo>
                  <a:lnTo>
                    <a:pt x="20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80"/>
            <p:cNvSpPr/>
            <p:nvPr/>
          </p:nvSpPr>
          <p:spPr>
            <a:xfrm>
              <a:off x="-2259450" y="3649450"/>
              <a:ext cx="137075" cy="51200"/>
            </a:xfrm>
            <a:custGeom>
              <a:rect b="b" l="l" r="r" t="t"/>
              <a:pathLst>
                <a:path extrusionOk="0" h="2048" w="5483">
                  <a:moveTo>
                    <a:pt x="1" y="0"/>
                  </a:moveTo>
                  <a:lnTo>
                    <a:pt x="1" y="2048"/>
                  </a:lnTo>
                  <a:lnTo>
                    <a:pt x="5483" y="2048"/>
                  </a:lnTo>
                  <a:lnTo>
                    <a:pt x="548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80"/>
            <p:cNvSpPr/>
            <p:nvPr/>
          </p:nvSpPr>
          <p:spPr>
            <a:xfrm>
              <a:off x="-2310650" y="3525775"/>
              <a:ext cx="252075" cy="363125"/>
            </a:xfrm>
            <a:custGeom>
              <a:rect b="b" l="l" r="r" t="t"/>
              <a:pathLst>
                <a:path extrusionOk="0" h="14525" w="10083">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98" name="Google Shape;8198;p80"/>
          <p:cNvGrpSpPr/>
          <p:nvPr/>
        </p:nvGrpSpPr>
        <p:grpSpPr>
          <a:xfrm>
            <a:off x="2483722" y="2756270"/>
            <a:ext cx="424195" cy="420775"/>
            <a:chOff x="-5613150" y="3991275"/>
            <a:chExt cx="294600" cy="292225"/>
          </a:xfrm>
        </p:grpSpPr>
        <p:sp>
          <p:nvSpPr>
            <p:cNvPr id="8199" name="Google Shape;8199;p80"/>
            <p:cNvSpPr/>
            <p:nvPr/>
          </p:nvSpPr>
          <p:spPr>
            <a:xfrm>
              <a:off x="-5480050" y="4046400"/>
              <a:ext cx="27600" cy="14200"/>
            </a:xfrm>
            <a:custGeom>
              <a:rect b="b" l="l" r="r" t="t"/>
              <a:pathLst>
                <a:path extrusionOk="0" h="568" w="1104">
                  <a:moveTo>
                    <a:pt x="537" y="1"/>
                  </a:moveTo>
                  <a:lnTo>
                    <a:pt x="1" y="568"/>
                  </a:lnTo>
                  <a:lnTo>
                    <a:pt x="1104" y="568"/>
                  </a:lnTo>
                  <a:lnTo>
                    <a:pt x="5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80"/>
            <p:cNvSpPr/>
            <p:nvPr/>
          </p:nvSpPr>
          <p:spPr>
            <a:xfrm>
              <a:off x="-5531225" y="4042450"/>
              <a:ext cx="44125" cy="18150"/>
            </a:xfrm>
            <a:custGeom>
              <a:rect b="b" l="l" r="r" t="t"/>
              <a:pathLst>
                <a:path extrusionOk="0" h="726" w="1765">
                  <a:moveTo>
                    <a:pt x="693" y="1"/>
                  </a:moveTo>
                  <a:lnTo>
                    <a:pt x="0" y="726"/>
                  </a:lnTo>
                  <a:lnTo>
                    <a:pt x="1103" y="726"/>
                  </a:lnTo>
                  <a:lnTo>
                    <a:pt x="176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80"/>
            <p:cNvSpPr/>
            <p:nvPr/>
          </p:nvSpPr>
          <p:spPr>
            <a:xfrm>
              <a:off x="-5443025" y="4077125"/>
              <a:ext cx="41775" cy="40975"/>
            </a:xfrm>
            <a:custGeom>
              <a:rect b="b" l="l" r="r" t="t"/>
              <a:pathLst>
                <a:path extrusionOk="0" h="1639" w="1671">
                  <a:moveTo>
                    <a:pt x="694" y="0"/>
                  </a:moveTo>
                  <a:lnTo>
                    <a:pt x="1" y="1638"/>
                  </a:lnTo>
                  <a:lnTo>
                    <a:pt x="1" y="1638"/>
                  </a:lnTo>
                  <a:lnTo>
                    <a:pt x="16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80"/>
            <p:cNvSpPr/>
            <p:nvPr/>
          </p:nvSpPr>
          <p:spPr>
            <a:xfrm>
              <a:off x="-5487925" y="4077125"/>
              <a:ext cx="43350" cy="54375"/>
            </a:xfrm>
            <a:custGeom>
              <a:rect b="b" l="l" r="r" t="t"/>
              <a:pathLst>
                <a:path extrusionOk="0" h="2175" w="1734">
                  <a:moveTo>
                    <a:pt x="1" y="0"/>
                  </a:moveTo>
                  <a:lnTo>
                    <a:pt x="852" y="2174"/>
                  </a:lnTo>
                  <a:lnTo>
                    <a:pt x="173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80"/>
            <p:cNvSpPr/>
            <p:nvPr/>
          </p:nvSpPr>
          <p:spPr>
            <a:xfrm>
              <a:off x="-5445375" y="4042450"/>
              <a:ext cx="44125" cy="18150"/>
            </a:xfrm>
            <a:custGeom>
              <a:rect b="b" l="l" r="r" t="t"/>
              <a:pathLst>
                <a:path extrusionOk="0" h="726" w="1765">
                  <a:moveTo>
                    <a:pt x="0" y="1"/>
                  </a:moveTo>
                  <a:lnTo>
                    <a:pt x="693" y="726"/>
                  </a:lnTo>
                  <a:lnTo>
                    <a:pt x="1764" y="726"/>
                  </a:lnTo>
                  <a:lnTo>
                    <a:pt x="11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80"/>
            <p:cNvSpPr/>
            <p:nvPr/>
          </p:nvSpPr>
          <p:spPr>
            <a:xfrm>
              <a:off x="-5531225" y="4077125"/>
              <a:ext cx="41750" cy="40975"/>
            </a:xfrm>
            <a:custGeom>
              <a:rect b="b" l="l" r="r" t="t"/>
              <a:pathLst>
                <a:path extrusionOk="0" h="1639" w="1670">
                  <a:moveTo>
                    <a:pt x="0" y="0"/>
                  </a:moveTo>
                  <a:lnTo>
                    <a:pt x="1670" y="1638"/>
                  </a:lnTo>
                  <a:lnTo>
                    <a:pt x="9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80"/>
            <p:cNvSpPr/>
            <p:nvPr/>
          </p:nvSpPr>
          <p:spPr>
            <a:xfrm>
              <a:off x="-5613150" y="4198400"/>
              <a:ext cx="292225" cy="33900"/>
            </a:xfrm>
            <a:custGeom>
              <a:rect b="b" l="l" r="r" t="t"/>
              <a:pathLst>
                <a:path extrusionOk="0" h="1356" w="11689">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80"/>
            <p:cNvSpPr/>
            <p:nvPr/>
          </p:nvSpPr>
          <p:spPr>
            <a:xfrm>
              <a:off x="-5610775" y="3991275"/>
              <a:ext cx="292225" cy="189050"/>
            </a:xfrm>
            <a:custGeom>
              <a:rect b="b" l="l" r="r" t="t"/>
              <a:pathLst>
                <a:path extrusionOk="0" h="7562" w="11689">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80"/>
            <p:cNvSpPr/>
            <p:nvPr/>
          </p:nvSpPr>
          <p:spPr>
            <a:xfrm>
              <a:off x="-5546975" y="4250400"/>
              <a:ext cx="160700" cy="33100"/>
            </a:xfrm>
            <a:custGeom>
              <a:rect b="b" l="l" r="r" t="t"/>
              <a:pathLst>
                <a:path extrusionOk="0" h="1324" w="6428">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08" name="Google Shape;8208;p80"/>
          <p:cNvGrpSpPr/>
          <p:nvPr/>
        </p:nvGrpSpPr>
        <p:grpSpPr>
          <a:xfrm>
            <a:off x="5155210" y="1689438"/>
            <a:ext cx="434634" cy="419227"/>
            <a:chOff x="-3768700" y="3253275"/>
            <a:chExt cx="301850" cy="291150"/>
          </a:xfrm>
        </p:grpSpPr>
        <p:sp>
          <p:nvSpPr>
            <p:cNvPr id="8209" name="Google Shape;8209;p80"/>
            <p:cNvSpPr/>
            <p:nvPr/>
          </p:nvSpPr>
          <p:spPr>
            <a:xfrm>
              <a:off x="-3603925" y="3355650"/>
              <a:ext cx="69350" cy="33900"/>
            </a:xfrm>
            <a:custGeom>
              <a:rect b="b" l="l" r="r" t="t"/>
              <a:pathLst>
                <a:path extrusionOk="0" h="1356" w="2774">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80"/>
            <p:cNvSpPr/>
            <p:nvPr/>
          </p:nvSpPr>
          <p:spPr>
            <a:xfrm>
              <a:off x="-3586600" y="3305250"/>
              <a:ext cx="33125" cy="33100"/>
            </a:xfrm>
            <a:custGeom>
              <a:rect b="b" l="l" r="r" t="t"/>
              <a:pathLst>
                <a:path extrusionOk="0" h="1324" w="1325">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80"/>
            <p:cNvSpPr/>
            <p:nvPr/>
          </p:nvSpPr>
          <p:spPr>
            <a:xfrm>
              <a:off x="-3768700" y="3253275"/>
              <a:ext cx="301850" cy="291150"/>
            </a:xfrm>
            <a:custGeom>
              <a:rect b="b" l="l" r="r" t="t"/>
              <a:pathLst>
                <a:path extrusionOk="0" h="11646" w="12074">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2" name="Google Shape;8212;p80"/>
          <p:cNvGrpSpPr/>
          <p:nvPr/>
        </p:nvGrpSpPr>
        <p:grpSpPr>
          <a:xfrm>
            <a:off x="5159293" y="2217090"/>
            <a:ext cx="426462" cy="395865"/>
            <a:chOff x="-3808700" y="3628950"/>
            <a:chExt cx="296175" cy="274925"/>
          </a:xfrm>
        </p:grpSpPr>
        <p:sp>
          <p:nvSpPr>
            <p:cNvPr id="8213" name="Google Shape;8213;p80"/>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80"/>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80"/>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16" name="Google Shape;8216;p80"/>
          <p:cNvGrpSpPr/>
          <p:nvPr/>
        </p:nvGrpSpPr>
        <p:grpSpPr>
          <a:xfrm>
            <a:off x="5224504" y="2756412"/>
            <a:ext cx="419443" cy="420487"/>
            <a:chOff x="-3771675" y="3971775"/>
            <a:chExt cx="291300" cy="292025"/>
          </a:xfrm>
        </p:grpSpPr>
        <p:sp>
          <p:nvSpPr>
            <p:cNvPr id="8217" name="Google Shape;8217;p80"/>
            <p:cNvSpPr/>
            <p:nvPr/>
          </p:nvSpPr>
          <p:spPr>
            <a:xfrm>
              <a:off x="-3770100" y="3971775"/>
              <a:ext cx="218975" cy="66775"/>
            </a:xfrm>
            <a:custGeom>
              <a:rect b="b" l="l" r="r" t="t"/>
              <a:pathLst>
                <a:path extrusionOk="0" h="2671" w="8759">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80"/>
            <p:cNvSpPr/>
            <p:nvPr/>
          </p:nvSpPr>
          <p:spPr>
            <a:xfrm>
              <a:off x="-3771675" y="4030650"/>
              <a:ext cx="222125" cy="78000"/>
            </a:xfrm>
            <a:custGeom>
              <a:rect b="b" l="l" r="r" t="t"/>
              <a:pathLst>
                <a:path extrusionOk="0" h="3120" w="8885">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80"/>
            <p:cNvSpPr/>
            <p:nvPr/>
          </p:nvSpPr>
          <p:spPr>
            <a:xfrm>
              <a:off x="-3669425" y="4074750"/>
              <a:ext cx="189050" cy="189050"/>
            </a:xfrm>
            <a:custGeom>
              <a:rect b="b" l="l" r="r" t="t"/>
              <a:pathLst>
                <a:path extrusionOk="0" h="7562" w="7562">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80"/>
            <p:cNvSpPr/>
            <p:nvPr/>
          </p:nvSpPr>
          <p:spPr>
            <a:xfrm>
              <a:off x="-3771675" y="4099950"/>
              <a:ext cx="94525" cy="76425"/>
            </a:xfrm>
            <a:custGeom>
              <a:rect b="b" l="l" r="r" t="t"/>
              <a:pathLst>
                <a:path extrusionOk="0" h="3057" w="3781">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80"/>
            <p:cNvSpPr/>
            <p:nvPr/>
          </p:nvSpPr>
          <p:spPr>
            <a:xfrm>
              <a:off x="-3771675" y="4167700"/>
              <a:ext cx="135500" cy="95325"/>
            </a:xfrm>
            <a:custGeom>
              <a:rect b="b" l="l" r="r" t="t"/>
              <a:pathLst>
                <a:path extrusionOk="0" h="3813" w="542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2" name="Google Shape;8222;p80"/>
          <p:cNvGrpSpPr/>
          <p:nvPr/>
        </p:nvGrpSpPr>
        <p:grpSpPr>
          <a:xfrm>
            <a:off x="7885948" y="1716461"/>
            <a:ext cx="420271" cy="320774"/>
            <a:chOff x="-1951475" y="3273100"/>
            <a:chExt cx="291875" cy="222775"/>
          </a:xfrm>
        </p:grpSpPr>
        <p:sp>
          <p:nvSpPr>
            <p:cNvPr id="8223" name="Google Shape;8223;p80"/>
            <p:cNvSpPr/>
            <p:nvPr/>
          </p:nvSpPr>
          <p:spPr>
            <a:xfrm>
              <a:off x="-1951475" y="3325050"/>
              <a:ext cx="51225" cy="119250"/>
            </a:xfrm>
            <a:custGeom>
              <a:rect b="b" l="l" r="r" t="t"/>
              <a:pathLst>
                <a:path extrusionOk="0" h="4770" w="2049">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80"/>
            <p:cNvSpPr/>
            <p:nvPr/>
          </p:nvSpPr>
          <p:spPr>
            <a:xfrm>
              <a:off x="-1711250" y="3273100"/>
              <a:ext cx="51650" cy="221725"/>
            </a:xfrm>
            <a:custGeom>
              <a:rect b="b" l="l" r="r" t="t"/>
              <a:pathLst>
                <a:path extrusionOk="0" h="8869" w="2066">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80"/>
            <p:cNvSpPr/>
            <p:nvPr/>
          </p:nvSpPr>
          <p:spPr>
            <a:xfrm>
              <a:off x="-1886900" y="3296575"/>
              <a:ext cx="156775" cy="199300"/>
            </a:xfrm>
            <a:custGeom>
              <a:rect b="b" l="l" r="r" t="t"/>
              <a:pathLst>
                <a:path extrusionOk="0" h="7972" w="6271">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26" name="Google Shape;8226;p80"/>
          <p:cNvGrpSpPr/>
          <p:nvPr/>
        </p:nvGrpSpPr>
        <p:grpSpPr>
          <a:xfrm>
            <a:off x="7883429" y="2205191"/>
            <a:ext cx="425310" cy="419659"/>
            <a:chOff x="-1951475" y="3597450"/>
            <a:chExt cx="295375" cy="291450"/>
          </a:xfrm>
        </p:grpSpPr>
        <p:sp>
          <p:nvSpPr>
            <p:cNvPr id="8227" name="Google Shape;8227;p80"/>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80"/>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80"/>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80"/>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1" name="Google Shape;8231;p80"/>
          <p:cNvGrpSpPr/>
          <p:nvPr/>
        </p:nvGrpSpPr>
        <p:grpSpPr>
          <a:xfrm>
            <a:off x="7885680" y="2756825"/>
            <a:ext cx="444605" cy="419659"/>
            <a:chOff x="-1960150" y="3956600"/>
            <a:chExt cx="308775" cy="291450"/>
          </a:xfrm>
        </p:grpSpPr>
        <p:sp>
          <p:nvSpPr>
            <p:cNvPr id="8232" name="Google Shape;8232;p80"/>
            <p:cNvSpPr/>
            <p:nvPr/>
          </p:nvSpPr>
          <p:spPr>
            <a:xfrm>
              <a:off x="-1960150" y="3956600"/>
              <a:ext cx="308775" cy="51275"/>
            </a:xfrm>
            <a:custGeom>
              <a:rect b="b" l="l" r="r" t="t"/>
              <a:pathLst>
                <a:path extrusionOk="0" h="2051" w="12351">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80"/>
            <p:cNvSpPr/>
            <p:nvPr/>
          </p:nvSpPr>
          <p:spPr>
            <a:xfrm>
              <a:off x="-1934950" y="4025925"/>
              <a:ext cx="256000" cy="222125"/>
            </a:xfrm>
            <a:custGeom>
              <a:rect b="b" l="l" r="r" t="t"/>
              <a:pathLst>
                <a:path extrusionOk="0" h="8885" w="1024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34" name="Google Shape;8234;p80"/>
          <p:cNvGrpSpPr/>
          <p:nvPr/>
        </p:nvGrpSpPr>
        <p:grpSpPr>
          <a:xfrm>
            <a:off x="1939718" y="3307636"/>
            <a:ext cx="420775" cy="420775"/>
            <a:chOff x="-804700" y="3226500"/>
            <a:chExt cx="292225" cy="292225"/>
          </a:xfrm>
        </p:grpSpPr>
        <p:sp>
          <p:nvSpPr>
            <p:cNvPr id="8235" name="Google Shape;8235;p80"/>
            <p:cNvSpPr/>
            <p:nvPr/>
          </p:nvSpPr>
          <p:spPr>
            <a:xfrm>
              <a:off x="-804700" y="3467500"/>
              <a:ext cx="85875" cy="51225"/>
            </a:xfrm>
            <a:custGeom>
              <a:rect b="b" l="l" r="r" t="t"/>
              <a:pathLst>
                <a:path extrusionOk="0" h="2049" w="3435">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80"/>
            <p:cNvSpPr/>
            <p:nvPr/>
          </p:nvSpPr>
          <p:spPr>
            <a:xfrm>
              <a:off x="-710975" y="3466700"/>
              <a:ext cx="196925" cy="51225"/>
            </a:xfrm>
            <a:custGeom>
              <a:rect b="b" l="l" r="r" t="t"/>
              <a:pathLst>
                <a:path extrusionOk="0" h="2049" w="7877">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80"/>
            <p:cNvSpPr/>
            <p:nvPr/>
          </p:nvSpPr>
          <p:spPr>
            <a:xfrm>
              <a:off x="-667650" y="3312350"/>
              <a:ext cx="18125" cy="17350"/>
            </a:xfrm>
            <a:custGeom>
              <a:rect b="b" l="l" r="r" t="t"/>
              <a:pathLst>
                <a:path extrusionOk="0" h="694" w="725">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80"/>
            <p:cNvSpPr/>
            <p:nvPr/>
          </p:nvSpPr>
          <p:spPr>
            <a:xfrm>
              <a:off x="-683400" y="3347775"/>
              <a:ext cx="48050" cy="16575"/>
            </a:xfrm>
            <a:custGeom>
              <a:rect b="b" l="l" r="r" t="t"/>
              <a:pathLst>
                <a:path extrusionOk="0" h="663" w="1922">
                  <a:moveTo>
                    <a:pt x="977" y="1"/>
                  </a:moveTo>
                  <a:cubicBezTo>
                    <a:pt x="567" y="1"/>
                    <a:pt x="158" y="253"/>
                    <a:pt x="0" y="662"/>
                  </a:cubicBezTo>
                  <a:lnTo>
                    <a:pt x="1922" y="662"/>
                  </a:lnTo>
                  <a:cubicBezTo>
                    <a:pt x="1796" y="253"/>
                    <a:pt x="1418" y="1"/>
                    <a:pt x="97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80"/>
            <p:cNvSpPr/>
            <p:nvPr/>
          </p:nvSpPr>
          <p:spPr>
            <a:xfrm>
              <a:off x="-735400" y="3261925"/>
              <a:ext cx="153625" cy="187875"/>
            </a:xfrm>
            <a:custGeom>
              <a:rect b="b" l="l" r="r" t="t"/>
              <a:pathLst>
                <a:path extrusionOk="0" h="7515" w="6145">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80"/>
            <p:cNvSpPr/>
            <p:nvPr/>
          </p:nvSpPr>
          <p:spPr>
            <a:xfrm>
              <a:off x="-804700" y="3226500"/>
              <a:ext cx="118175" cy="170925"/>
            </a:xfrm>
            <a:custGeom>
              <a:rect b="b" l="l" r="r" t="t"/>
              <a:pathLst>
                <a:path extrusionOk="0" h="6837" w="4727">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80"/>
            <p:cNvSpPr/>
            <p:nvPr/>
          </p:nvSpPr>
          <p:spPr>
            <a:xfrm>
              <a:off x="-630625" y="3226500"/>
              <a:ext cx="118150" cy="170950"/>
            </a:xfrm>
            <a:custGeom>
              <a:rect b="b" l="l" r="r" t="t"/>
              <a:pathLst>
                <a:path extrusionOk="0" h="6838" w="4726">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80"/>
          <p:cNvGrpSpPr/>
          <p:nvPr/>
        </p:nvGrpSpPr>
        <p:grpSpPr>
          <a:xfrm>
            <a:off x="3019809" y="1688647"/>
            <a:ext cx="420775" cy="420811"/>
            <a:chOff x="-5251625" y="3272950"/>
            <a:chExt cx="292225" cy="292250"/>
          </a:xfrm>
        </p:grpSpPr>
        <p:sp>
          <p:nvSpPr>
            <p:cNvPr id="8243" name="Google Shape;8243;p80"/>
            <p:cNvSpPr/>
            <p:nvPr/>
          </p:nvSpPr>
          <p:spPr>
            <a:xfrm>
              <a:off x="-5156325" y="3462775"/>
              <a:ext cx="33900" cy="33100"/>
            </a:xfrm>
            <a:custGeom>
              <a:rect b="b" l="l" r="r" t="t"/>
              <a:pathLst>
                <a:path extrusionOk="0" h="1324" w="1356">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80"/>
            <p:cNvSpPr/>
            <p:nvPr/>
          </p:nvSpPr>
          <p:spPr>
            <a:xfrm>
              <a:off x="-5251625" y="3272950"/>
              <a:ext cx="292225" cy="292250"/>
            </a:xfrm>
            <a:custGeom>
              <a:rect b="b" l="l" r="r" t="t"/>
              <a:pathLst>
                <a:path extrusionOk="0" h="11690" w="11689">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80"/>
            <p:cNvSpPr/>
            <p:nvPr/>
          </p:nvSpPr>
          <p:spPr>
            <a:xfrm>
              <a:off x="-5011400" y="3350150"/>
              <a:ext cx="33900" cy="33875"/>
            </a:xfrm>
            <a:custGeom>
              <a:rect b="b" l="l" r="r" t="t"/>
              <a:pathLst>
                <a:path extrusionOk="0" h="1355" w="1356">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6" name="Google Shape;8246;p80"/>
          <p:cNvGrpSpPr/>
          <p:nvPr/>
        </p:nvGrpSpPr>
        <p:grpSpPr>
          <a:xfrm>
            <a:off x="3016407" y="2204348"/>
            <a:ext cx="427578" cy="421351"/>
            <a:chOff x="-5254775" y="3631325"/>
            <a:chExt cx="296950" cy="292625"/>
          </a:xfrm>
        </p:grpSpPr>
        <p:sp>
          <p:nvSpPr>
            <p:cNvPr id="8247" name="Google Shape;8247;p80"/>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80"/>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80"/>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80"/>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80"/>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80"/>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80"/>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54" name="Google Shape;8254;p80"/>
          <p:cNvGrpSpPr/>
          <p:nvPr/>
        </p:nvGrpSpPr>
        <p:grpSpPr>
          <a:xfrm>
            <a:off x="3032265" y="2756270"/>
            <a:ext cx="419659" cy="420775"/>
            <a:chOff x="-5251625" y="3991275"/>
            <a:chExt cx="291450" cy="292225"/>
          </a:xfrm>
        </p:grpSpPr>
        <p:sp>
          <p:nvSpPr>
            <p:cNvPr id="8255" name="Google Shape;8255;p80"/>
            <p:cNvSpPr/>
            <p:nvPr/>
          </p:nvSpPr>
          <p:spPr>
            <a:xfrm>
              <a:off x="-5179950" y="4198400"/>
              <a:ext cx="145725" cy="85100"/>
            </a:xfrm>
            <a:custGeom>
              <a:rect b="b" l="l" r="r" t="t"/>
              <a:pathLst>
                <a:path extrusionOk="0" h="3404" w="5829">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80"/>
            <p:cNvSpPr/>
            <p:nvPr/>
          </p:nvSpPr>
          <p:spPr>
            <a:xfrm>
              <a:off x="-5203575" y="4129100"/>
              <a:ext cx="196925" cy="51225"/>
            </a:xfrm>
            <a:custGeom>
              <a:rect b="b" l="l" r="r" t="t"/>
              <a:pathLst>
                <a:path extrusionOk="0" h="2049" w="7877">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80"/>
            <p:cNvSpPr/>
            <p:nvPr/>
          </p:nvSpPr>
          <p:spPr>
            <a:xfrm>
              <a:off x="-5251625" y="3991275"/>
              <a:ext cx="291450" cy="172500"/>
            </a:xfrm>
            <a:custGeom>
              <a:rect b="b" l="l" r="r" t="t"/>
              <a:pathLst>
                <a:path extrusionOk="0" h="6900" w="11658">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80"/>
            <p:cNvSpPr/>
            <p:nvPr/>
          </p:nvSpPr>
          <p:spPr>
            <a:xfrm>
              <a:off x="-5139775" y="4096025"/>
              <a:ext cx="65400" cy="17350"/>
            </a:xfrm>
            <a:custGeom>
              <a:rect b="b" l="l" r="r" t="t"/>
              <a:pathLst>
                <a:path extrusionOk="0" h="694" w="2616">
                  <a:moveTo>
                    <a:pt x="1008" y="0"/>
                  </a:moveTo>
                  <a:cubicBezTo>
                    <a:pt x="567" y="0"/>
                    <a:pt x="158" y="315"/>
                    <a:pt x="0" y="693"/>
                  </a:cubicBezTo>
                  <a:lnTo>
                    <a:pt x="2615" y="693"/>
                  </a:lnTo>
                  <a:cubicBezTo>
                    <a:pt x="2489" y="252"/>
                    <a:pt x="2111" y="0"/>
                    <a:pt x="167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80"/>
            <p:cNvSpPr/>
            <p:nvPr/>
          </p:nvSpPr>
          <p:spPr>
            <a:xfrm>
              <a:off x="-5122450" y="4044825"/>
              <a:ext cx="33100" cy="33100"/>
            </a:xfrm>
            <a:custGeom>
              <a:rect b="b" l="l" r="r" t="t"/>
              <a:pathLst>
                <a:path extrusionOk="0" h="1324" w="1324">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0" name="Google Shape;8260;p80"/>
          <p:cNvGrpSpPr/>
          <p:nvPr/>
        </p:nvGrpSpPr>
        <p:grpSpPr>
          <a:xfrm>
            <a:off x="5772848" y="1689240"/>
            <a:ext cx="319874" cy="419623"/>
            <a:chOff x="-3365275" y="3253275"/>
            <a:chExt cx="222150" cy="291425"/>
          </a:xfrm>
        </p:grpSpPr>
        <p:sp>
          <p:nvSpPr>
            <p:cNvPr id="8261" name="Google Shape;8261;p80"/>
            <p:cNvSpPr/>
            <p:nvPr/>
          </p:nvSpPr>
          <p:spPr>
            <a:xfrm>
              <a:off x="-3365275" y="3253275"/>
              <a:ext cx="222150" cy="291425"/>
            </a:xfrm>
            <a:custGeom>
              <a:rect b="b" l="l" r="r" t="t"/>
              <a:pathLst>
                <a:path extrusionOk="0" h="11657" w="8886">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80"/>
            <p:cNvSpPr/>
            <p:nvPr/>
          </p:nvSpPr>
          <p:spPr>
            <a:xfrm>
              <a:off x="-3314075" y="3476175"/>
              <a:ext cx="17350" cy="18125"/>
            </a:xfrm>
            <a:custGeom>
              <a:rect b="b" l="l" r="r" t="t"/>
              <a:pathLst>
                <a:path extrusionOk="0" h="725" w="694">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3" name="Google Shape;8263;p80"/>
          <p:cNvGrpSpPr/>
          <p:nvPr/>
        </p:nvGrpSpPr>
        <p:grpSpPr>
          <a:xfrm>
            <a:off x="5746786" y="2204058"/>
            <a:ext cx="371998" cy="421927"/>
            <a:chOff x="-3383375" y="3611625"/>
            <a:chExt cx="258350" cy="293025"/>
          </a:xfrm>
        </p:grpSpPr>
        <p:sp>
          <p:nvSpPr>
            <p:cNvPr id="8264" name="Google Shape;8264;p80"/>
            <p:cNvSpPr/>
            <p:nvPr/>
          </p:nvSpPr>
          <p:spPr>
            <a:xfrm>
              <a:off x="-3383375" y="3611625"/>
              <a:ext cx="258350" cy="85175"/>
            </a:xfrm>
            <a:custGeom>
              <a:rect b="b" l="l" r="r" t="t"/>
              <a:pathLst>
                <a:path extrusionOk="0" h="3407" w="10334">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80"/>
            <p:cNvSpPr/>
            <p:nvPr/>
          </p:nvSpPr>
          <p:spPr>
            <a:xfrm>
              <a:off x="-3362900" y="3716375"/>
              <a:ext cx="218200" cy="188275"/>
            </a:xfrm>
            <a:custGeom>
              <a:rect b="b" l="l" r="r" t="t"/>
              <a:pathLst>
                <a:path extrusionOk="0" h="7531" w="8728">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66" name="Google Shape;8266;p80"/>
          <p:cNvGrpSpPr/>
          <p:nvPr/>
        </p:nvGrpSpPr>
        <p:grpSpPr>
          <a:xfrm>
            <a:off x="5809135" y="2756826"/>
            <a:ext cx="271097" cy="419659"/>
            <a:chOff x="-3347950" y="3971575"/>
            <a:chExt cx="188275" cy="291450"/>
          </a:xfrm>
        </p:grpSpPr>
        <p:sp>
          <p:nvSpPr>
            <p:cNvPr id="8267" name="Google Shape;8267;p80"/>
            <p:cNvSpPr/>
            <p:nvPr/>
          </p:nvSpPr>
          <p:spPr>
            <a:xfrm>
              <a:off x="-3246325" y="4032225"/>
              <a:ext cx="29950" cy="42550"/>
            </a:xfrm>
            <a:custGeom>
              <a:rect b="b" l="l" r="r" t="t"/>
              <a:pathLst>
                <a:path extrusionOk="0" h="1702" w="1198">
                  <a:moveTo>
                    <a:pt x="347" y="0"/>
                  </a:moveTo>
                  <a:lnTo>
                    <a:pt x="0" y="536"/>
                  </a:lnTo>
                  <a:lnTo>
                    <a:pt x="599" y="1702"/>
                  </a:lnTo>
                  <a:lnTo>
                    <a:pt x="1197" y="1702"/>
                  </a:lnTo>
                  <a:lnTo>
                    <a:pt x="3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80"/>
            <p:cNvSpPr/>
            <p:nvPr/>
          </p:nvSpPr>
          <p:spPr>
            <a:xfrm>
              <a:off x="-3291225" y="4034575"/>
              <a:ext cx="40975" cy="40200"/>
            </a:xfrm>
            <a:custGeom>
              <a:rect b="b" l="l" r="r" t="t"/>
              <a:pathLst>
                <a:path extrusionOk="0" h="1608" w="1639">
                  <a:moveTo>
                    <a:pt x="819" y="1"/>
                  </a:moveTo>
                  <a:lnTo>
                    <a:pt x="0" y="1608"/>
                  </a:lnTo>
                  <a:lnTo>
                    <a:pt x="1639" y="1608"/>
                  </a:lnTo>
                  <a:lnTo>
                    <a:pt x="81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80"/>
            <p:cNvSpPr/>
            <p:nvPr/>
          </p:nvSpPr>
          <p:spPr>
            <a:xfrm>
              <a:off x="-3347950" y="3971575"/>
              <a:ext cx="188275" cy="291450"/>
            </a:xfrm>
            <a:custGeom>
              <a:rect b="b" l="l" r="r" t="t"/>
              <a:pathLst>
                <a:path extrusionOk="0" h="11658" w="7531">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0" name="Google Shape;8270;p80"/>
          <p:cNvGrpSpPr/>
          <p:nvPr/>
        </p:nvGrpSpPr>
        <p:grpSpPr>
          <a:xfrm>
            <a:off x="858994" y="3307061"/>
            <a:ext cx="371998" cy="421927"/>
            <a:chOff x="-1575775" y="3238300"/>
            <a:chExt cx="258350" cy="293025"/>
          </a:xfrm>
        </p:grpSpPr>
        <p:sp>
          <p:nvSpPr>
            <p:cNvPr id="8271" name="Google Shape;8271;p80"/>
            <p:cNvSpPr/>
            <p:nvPr/>
          </p:nvSpPr>
          <p:spPr>
            <a:xfrm>
              <a:off x="-1489150" y="3306825"/>
              <a:ext cx="85875" cy="33100"/>
            </a:xfrm>
            <a:custGeom>
              <a:rect b="b" l="l" r="r" t="t"/>
              <a:pathLst>
                <a:path extrusionOk="0" h="1324" w="3435">
                  <a:moveTo>
                    <a:pt x="1" y="0"/>
                  </a:moveTo>
                  <a:lnTo>
                    <a:pt x="1702" y="1324"/>
                  </a:lnTo>
                  <a:lnTo>
                    <a:pt x="34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80"/>
            <p:cNvSpPr/>
            <p:nvPr/>
          </p:nvSpPr>
          <p:spPr>
            <a:xfrm>
              <a:off x="-1506475" y="3316275"/>
              <a:ext cx="46500" cy="67750"/>
            </a:xfrm>
            <a:custGeom>
              <a:rect b="b" l="l" r="r" t="t"/>
              <a:pathLst>
                <a:path extrusionOk="0" h="2710" w="1860">
                  <a:moveTo>
                    <a:pt x="1" y="1"/>
                  </a:moveTo>
                  <a:lnTo>
                    <a:pt x="1" y="2710"/>
                  </a:lnTo>
                  <a:lnTo>
                    <a:pt x="1859" y="1324"/>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80"/>
            <p:cNvSpPr/>
            <p:nvPr/>
          </p:nvSpPr>
          <p:spPr>
            <a:xfrm>
              <a:off x="-1575775" y="3238300"/>
              <a:ext cx="258350" cy="293025"/>
            </a:xfrm>
            <a:custGeom>
              <a:rect b="b" l="l" r="r" t="t"/>
              <a:pathLst>
                <a:path extrusionOk="0" h="11721" w="10334">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80"/>
            <p:cNvSpPr/>
            <p:nvPr/>
          </p:nvSpPr>
          <p:spPr>
            <a:xfrm>
              <a:off x="-1489150" y="3360375"/>
              <a:ext cx="85875" cy="32325"/>
            </a:xfrm>
            <a:custGeom>
              <a:rect b="b" l="l" r="r" t="t"/>
              <a:pathLst>
                <a:path extrusionOk="0" h="1293" w="3435">
                  <a:moveTo>
                    <a:pt x="1702" y="1"/>
                  </a:moveTo>
                  <a:lnTo>
                    <a:pt x="1" y="1293"/>
                  </a:lnTo>
                  <a:lnTo>
                    <a:pt x="3435" y="1293"/>
                  </a:lnTo>
                  <a:lnTo>
                    <a:pt x="170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80"/>
            <p:cNvSpPr/>
            <p:nvPr/>
          </p:nvSpPr>
          <p:spPr>
            <a:xfrm>
              <a:off x="-1431650" y="3316275"/>
              <a:ext cx="44925" cy="67750"/>
            </a:xfrm>
            <a:custGeom>
              <a:rect b="b" l="l" r="r" t="t"/>
              <a:pathLst>
                <a:path extrusionOk="0" h="2710" w="1797">
                  <a:moveTo>
                    <a:pt x="1796" y="1"/>
                  </a:moveTo>
                  <a:lnTo>
                    <a:pt x="0" y="1324"/>
                  </a:lnTo>
                  <a:lnTo>
                    <a:pt x="1796" y="2710"/>
                  </a:lnTo>
                  <a:lnTo>
                    <a:pt x="1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76" name="Google Shape;8276;p80"/>
          <p:cNvGrpSpPr/>
          <p:nvPr/>
        </p:nvGrpSpPr>
        <p:grpSpPr>
          <a:xfrm>
            <a:off x="2503892" y="3309051"/>
            <a:ext cx="423079" cy="424159"/>
            <a:chOff x="-1591550" y="3597475"/>
            <a:chExt cx="293825" cy="294575"/>
          </a:xfrm>
        </p:grpSpPr>
        <p:sp>
          <p:nvSpPr>
            <p:cNvPr id="8277" name="Google Shape;8277;p80"/>
            <p:cNvSpPr/>
            <p:nvPr/>
          </p:nvSpPr>
          <p:spPr>
            <a:xfrm>
              <a:off x="-1509625" y="3597475"/>
              <a:ext cx="211900" cy="207150"/>
            </a:xfrm>
            <a:custGeom>
              <a:rect b="b" l="l" r="r" t="t"/>
              <a:pathLst>
                <a:path extrusionOk="0" h="8286" w="8476">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80"/>
            <p:cNvSpPr/>
            <p:nvPr/>
          </p:nvSpPr>
          <p:spPr>
            <a:xfrm>
              <a:off x="-1541125" y="3719125"/>
              <a:ext cx="120525" cy="118275"/>
            </a:xfrm>
            <a:custGeom>
              <a:rect b="b" l="l" r="r" t="t"/>
              <a:pathLst>
                <a:path extrusionOk="0" h="4731" w="4821">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80"/>
            <p:cNvSpPr/>
            <p:nvPr/>
          </p:nvSpPr>
          <p:spPr>
            <a:xfrm>
              <a:off x="-1591550" y="3668825"/>
              <a:ext cx="222925" cy="223225"/>
            </a:xfrm>
            <a:custGeom>
              <a:rect b="b" l="l" r="r" t="t"/>
              <a:pathLst>
                <a:path extrusionOk="0" h="8929" w="8917">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0" name="Google Shape;8280;p80"/>
          <p:cNvGrpSpPr/>
          <p:nvPr/>
        </p:nvGrpSpPr>
        <p:grpSpPr>
          <a:xfrm>
            <a:off x="4153362" y="3318663"/>
            <a:ext cx="421927" cy="399248"/>
            <a:chOff x="-1592325" y="3957400"/>
            <a:chExt cx="293025" cy="277275"/>
          </a:xfrm>
        </p:grpSpPr>
        <p:sp>
          <p:nvSpPr>
            <p:cNvPr id="8281" name="Google Shape;8281;p80"/>
            <p:cNvSpPr/>
            <p:nvPr/>
          </p:nvSpPr>
          <p:spPr>
            <a:xfrm>
              <a:off x="-1591550" y="3957400"/>
              <a:ext cx="292250" cy="68550"/>
            </a:xfrm>
            <a:custGeom>
              <a:rect b="b" l="l" r="r" t="t"/>
              <a:pathLst>
                <a:path extrusionOk="0" h="2742" w="1169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80"/>
            <p:cNvSpPr/>
            <p:nvPr/>
          </p:nvSpPr>
          <p:spPr>
            <a:xfrm>
              <a:off x="-1592325" y="4043250"/>
              <a:ext cx="291450" cy="171725"/>
            </a:xfrm>
            <a:custGeom>
              <a:rect b="b" l="l" r="r" t="t"/>
              <a:pathLst>
                <a:path extrusionOk="0" h="6869" w="11658">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80"/>
            <p:cNvSpPr/>
            <p:nvPr/>
          </p:nvSpPr>
          <p:spPr>
            <a:xfrm>
              <a:off x="-1471825" y="4129100"/>
              <a:ext cx="51225" cy="51225"/>
            </a:xfrm>
            <a:custGeom>
              <a:rect b="b" l="l" r="r" t="t"/>
              <a:pathLst>
                <a:path extrusionOk="0" h="2049" w="2049">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80"/>
            <p:cNvSpPr/>
            <p:nvPr/>
          </p:nvSpPr>
          <p:spPr>
            <a:xfrm>
              <a:off x="-1526175" y="4077900"/>
              <a:ext cx="156775" cy="156775"/>
            </a:xfrm>
            <a:custGeom>
              <a:rect b="b" l="l" r="r" t="t"/>
              <a:pathLst>
                <a:path extrusionOk="0" h="6271" w="6271">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5" name="Google Shape;8285;p80"/>
          <p:cNvGrpSpPr/>
          <p:nvPr/>
        </p:nvGrpSpPr>
        <p:grpSpPr>
          <a:xfrm>
            <a:off x="3640232" y="3310744"/>
            <a:ext cx="369730" cy="420775"/>
            <a:chOff x="-778700" y="3612425"/>
            <a:chExt cx="256775" cy="292225"/>
          </a:xfrm>
        </p:grpSpPr>
        <p:sp>
          <p:nvSpPr>
            <p:cNvPr id="8286" name="Google Shape;8286;p80"/>
            <p:cNvSpPr/>
            <p:nvPr/>
          </p:nvSpPr>
          <p:spPr>
            <a:xfrm>
              <a:off x="-692850" y="3699050"/>
              <a:ext cx="17350" cy="17350"/>
            </a:xfrm>
            <a:custGeom>
              <a:rect b="b" l="l" r="r" t="t"/>
              <a:pathLst>
                <a:path extrusionOk="0" h="694" w="694">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80"/>
            <p:cNvSpPr/>
            <p:nvPr/>
          </p:nvSpPr>
          <p:spPr>
            <a:xfrm>
              <a:off x="-777925" y="3612425"/>
              <a:ext cx="204800" cy="34675"/>
            </a:xfrm>
            <a:custGeom>
              <a:rect b="b" l="l" r="r" t="t"/>
              <a:pathLst>
                <a:path extrusionOk="0" h="1387" w="8192">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80"/>
            <p:cNvSpPr/>
            <p:nvPr/>
          </p:nvSpPr>
          <p:spPr>
            <a:xfrm>
              <a:off x="-727525" y="3699050"/>
              <a:ext cx="17375" cy="17350"/>
            </a:xfrm>
            <a:custGeom>
              <a:rect b="b" l="l" r="r" t="t"/>
              <a:pathLst>
                <a:path extrusionOk="0" h="694" w="695">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80"/>
            <p:cNvSpPr/>
            <p:nvPr/>
          </p:nvSpPr>
          <p:spPr>
            <a:xfrm>
              <a:off x="-778700" y="3664400"/>
              <a:ext cx="205575" cy="102425"/>
            </a:xfrm>
            <a:custGeom>
              <a:rect b="b" l="l" r="r" t="t"/>
              <a:pathLst>
                <a:path extrusionOk="0" h="4097" w="8223">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80"/>
            <p:cNvSpPr/>
            <p:nvPr/>
          </p:nvSpPr>
          <p:spPr>
            <a:xfrm>
              <a:off x="-659775" y="3835325"/>
              <a:ext cx="137850" cy="69325"/>
            </a:xfrm>
            <a:custGeom>
              <a:rect b="b" l="l" r="r" t="t"/>
              <a:pathLst>
                <a:path extrusionOk="0" h="2773" w="5514">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80"/>
            <p:cNvSpPr/>
            <p:nvPr/>
          </p:nvSpPr>
          <p:spPr>
            <a:xfrm>
              <a:off x="-658200" y="3669925"/>
              <a:ext cx="136275" cy="148875"/>
            </a:xfrm>
            <a:custGeom>
              <a:rect b="b" l="l" r="r" t="t"/>
              <a:pathLst>
                <a:path extrusionOk="0" h="5955" w="5451">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2" name="Google Shape;8292;p80"/>
          <p:cNvGrpSpPr/>
          <p:nvPr/>
        </p:nvGrpSpPr>
        <p:grpSpPr>
          <a:xfrm>
            <a:off x="6111733" y="3828305"/>
            <a:ext cx="340731" cy="387641"/>
            <a:chOff x="7728464" y="1561258"/>
            <a:chExt cx="349719" cy="397866"/>
          </a:xfrm>
        </p:grpSpPr>
        <p:sp>
          <p:nvSpPr>
            <p:cNvPr id="8293" name="Google Shape;8293;p80"/>
            <p:cNvSpPr/>
            <p:nvPr/>
          </p:nvSpPr>
          <p:spPr>
            <a:xfrm>
              <a:off x="7891642" y="1678585"/>
              <a:ext cx="23354" cy="23333"/>
            </a:xfrm>
            <a:custGeom>
              <a:rect b="b" l="l" r="r" t="t"/>
              <a:pathLst>
                <a:path extrusionOk="0" h="1118" w="1119">
                  <a:moveTo>
                    <a:pt x="0" y="1"/>
                  </a:moveTo>
                  <a:lnTo>
                    <a:pt x="0" y="1117"/>
                  </a:lnTo>
                  <a:lnTo>
                    <a:pt x="1118" y="1117"/>
                  </a:lnTo>
                  <a:lnTo>
                    <a:pt x="11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80"/>
            <p:cNvSpPr/>
            <p:nvPr/>
          </p:nvSpPr>
          <p:spPr>
            <a:xfrm>
              <a:off x="7728464" y="1561258"/>
              <a:ext cx="349719" cy="397866"/>
            </a:xfrm>
            <a:custGeom>
              <a:rect b="b" l="l" r="r" t="t"/>
              <a:pathLst>
                <a:path extrusionOk="0" h="19064" w="16757">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5" name="Google Shape;8295;p80"/>
          <p:cNvGrpSpPr/>
          <p:nvPr/>
        </p:nvGrpSpPr>
        <p:grpSpPr>
          <a:xfrm>
            <a:off x="4034702" y="3828305"/>
            <a:ext cx="387681" cy="387641"/>
            <a:chOff x="5611350" y="1561258"/>
            <a:chExt cx="397907" cy="397866"/>
          </a:xfrm>
        </p:grpSpPr>
        <p:sp>
          <p:nvSpPr>
            <p:cNvPr id="8296" name="Google Shape;8296;p80"/>
            <p:cNvSpPr/>
            <p:nvPr/>
          </p:nvSpPr>
          <p:spPr>
            <a:xfrm>
              <a:off x="5713589" y="1812337"/>
              <a:ext cx="38443" cy="39653"/>
            </a:xfrm>
            <a:custGeom>
              <a:rect b="b" l="l" r="r" t="t"/>
              <a:pathLst>
                <a:path extrusionOk="0" h="1900" w="1842">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80"/>
            <p:cNvSpPr/>
            <p:nvPr/>
          </p:nvSpPr>
          <p:spPr>
            <a:xfrm>
              <a:off x="5830124" y="1789047"/>
              <a:ext cx="38505" cy="39653"/>
            </a:xfrm>
            <a:custGeom>
              <a:rect b="b" l="l" r="r" t="t"/>
              <a:pathLst>
                <a:path extrusionOk="0" h="1900" w="1845">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80"/>
            <p:cNvSpPr/>
            <p:nvPr/>
          </p:nvSpPr>
          <p:spPr>
            <a:xfrm>
              <a:off x="5611350" y="1561258"/>
              <a:ext cx="397907" cy="397866"/>
            </a:xfrm>
            <a:custGeom>
              <a:rect b="b" l="l" r="r" t="t"/>
              <a:pathLst>
                <a:path extrusionOk="0" h="19064" w="19066">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80"/>
            <p:cNvSpPr/>
            <p:nvPr/>
          </p:nvSpPr>
          <p:spPr>
            <a:xfrm>
              <a:off x="5775341" y="1669507"/>
              <a:ext cx="93247" cy="41531"/>
            </a:xfrm>
            <a:custGeom>
              <a:rect b="b" l="l" r="r" t="t"/>
              <a:pathLst>
                <a:path extrusionOk="0" h="1990" w="4468">
                  <a:moveTo>
                    <a:pt x="4467" y="1"/>
                  </a:moveTo>
                  <a:lnTo>
                    <a:pt x="1" y="894"/>
                  </a:lnTo>
                  <a:lnTo>
                    <a:pt x="1" y="1989"/>
                  </a:lnTo>
                  <a:lnTo>
                    <a:pt x="4467" y="1096"/>
                  </a:lnTo>
                  <a:lnTo>
                    <a:pt x="44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0" name="Google Shape;8300;p80"/>
          <p:cNvGrpSpPr/>
          <p:nvPr/>
        </p:nvGrpSpPr>
        <p:grpSpPr>
          <a:xfrm>
            <a:off x="4553987" y="3925571"/>
            <a:ext cx="387610" cy="193109"/>
            <a:chOff x="6140660" y="1661097"/>
            <a:chExt cx="397835" cy="198202"/>
          </a:xfrm>
        </p:grpSpPr>
        <p:sp>
          <p:nvSpPr>
            <p:cNvPr id="8301" name="Google Shape;8301;p80"/>
            <p:cNvSpPr/>
            <p:nvPr/>
          </p:nvSpPr>
          <p:spPr>
            <a:xfrm>
              <a:off x="6281298" y="1707719"/>
              <a:ext cx="58290" cy="151579"/>
            </a:xfrm>
            <a:custGeom>
              <a:rect b="b" l="l" r="r" t="t"/>
              <a:pathLst>
                <a:path extrusionOk="0" h="7263" w="2793">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80"/>
            <p:cNvSpPr/>
            <p:nvPr/>
          </p:nvSpPr>
          <p:spPr>
            <a:xfrm>
              <a:off x="6480225" y="1742675"/>
              <a:ext cx="58269" cy="58332"/>
            </a:xfrm>
            <a:custGeom>
              <a:rect b="b" l="l" r="r" t="t"/>
              <a:pathLst>
                <a:path extrusionOk="0" h="2795" w="2792">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80"/>
            <p:cNvSpPr/>
            <p:nvPr/>
          </p:nvSpPr>
          <p:spPr>
            <a:xfrm>
              <a:off x="6352004" y="1661097"/>
              <a:ext cx="129206" cy="198202"/>
            </a:xfrm>
            <a:custGeom>
              <a:rect b="b" l="l" r="r" t="t"/>
              <a:pathLst>
                <a:path extrusionOk="0" h="9497" w="6191">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80"/>
            <p:cNvSpPr/>
            <p:nvPr/>
          </p:nvSpPr>
          <p:spPr>
            <a:xfrm>
              <a:off x="6140660" y="1661097"/>
              <a:ext cx="129185" cy="198202"/>
            </a:xfrm>
            <a:custGeom>
              <a:rect b="b" l="l" r="r" t="t"/>
              <a:pathLst>
                <a:path extrusionOk="0" h="9497" w="619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80"/>
          <p:cNvGrpSpPr/>
          <p:nvPr/>
        </p:nvGrpSpPr>
        <p:grpSpPr>
          <a:xfrm>
            <a:off x="5073202" y="3828305"/>
            <a:ext cx="387681" cy="387641"/>
            <a:chOff x="6669907" y="1561258"/>
            <a:chExt cx="397907" cy="397866"/>
          </a:xfrm>
        </p:grpSpPr>
        <p:sp>
          <p:nvSpPr>
            <p:cNvPr id="8306" name="Google Shape;8306;p80"/>
            <p:cNvSpPr/>
            <p:nvPr/>
          </p:nvSpPr>
          <p:spPr>
            <a:xfrm>
              <a:off x="6950454" y="1655253"/>
              <a:ext cx="23312" cy="23354"/>
            </a:xfrm>
            <a:custGeom>
              <a:rect b="b" l="l" r="r" t="t"/>
              <a:pathLst>
                <a:path extrusionOk="0" h="1119" w="1117">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80"/>
            <p:cNvSpPr/>
            <p:nvPr/>
          </p:nvSpPr>
          <p:spPr>
            <a:xfrm>
              <a:off x="6740633" y="1725228"/>
              <a:ext cx="36919" cy="39632"/>
            </a:xfrm>
            <a:custGeom>
              <a:rect b="b" l="l" r="r" t="t"/>
              <a:pathLst>
                <a:path extrusionOk="0" h="1899" w="1769">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80"/>
            <p:cNvSpPr/>
            <p:nvPr/>
          </p:nvSpPr>
          <p:spPr>
            <a:xfrm>
              <a:off x="6763944" y="1725228"/>
              <a:ext cx="209827" cy="139892"/>
            </a:xfrm>
            <a:custGeom>
              <a:rect b="b" l="l" r="r" t="t"/>
              <a:pathLst>
                <a:path extrusionOk="0" h="6703" w="10054">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80"/>
            <p:cNvSpPr/>
            <p:nvPr/>
          </p:nvSpPr>
          <p:spPr>
            <a:xfrm>
              <a:off x="6669907" y="1561258"/>
              <a:ext cx="397907" cy="397866"/>
            </a:xfrm>
            <a:custGeom>
              <a:rect b="b" l="l" r="r" t="t"/>
              <a:pathLst>
                <a:path extrusionOk="0" h="19064" w="19066">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80"/>
            <p:cNvSpPr/>
            <p:nvPr/>
          </p:nvSpPr>
          <p:spPr>
            <a:xfrm>
              <a:off x="6960158" y="1725228"/>
              <a:ext cx="36940" cy="39632"/>
            </a:xfrm>
            <a:custGeom>
              <a:rect b="b" l="l" r="r" t="t"/>
              <a:pathLst>
                <a:path extrusionOk="0" h="1899" w="177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1" name="Google Shape;8311;p80"/>
          <p:cNvGrpSpPr/>
          <p:nvPr/>
        </p:nvGrpSpPr>
        <p:grpSpPr>
          <a:xfrm>
            <a:off x="1958433" y="3885842"/>
            <a:ext cx="387681" cy="272572"/>
            <a:chOff x="3386036" y="1746339"/>
            <a:chExt cx="397907" cy="279762"/>
          </a:xfrm>
        </p:grpSpPr>
        <p:sp>
          <p:nvSpPr>
            <p:cNvPr id="8312" name="Google Shape;8312;p80"/>
            <p:cNvSpPr/>
            <p:nvPr/>
          </p:nvSpPr>
          <p:spPr>
            <a:xfrm>
              <a:off x="3561652" y="1848954"/>
              <a:ext cx="59646" cy="74506"/>
            </a:xfrm>
            <a:custGeom>
              <a:rect b="b" l="l" r="r" t="t"/>
              <a:pathLst>
                <a:path extrusionOk="0" h="3570" w="2858">
                  <a:moveTo>
                    <a:pt x="1" y="0"/>
                  </a:moveTo>
                  <a:lnTo>
                    <a:pt x="1" y="3570"/>
                  </a:lnTo>
                  <a:lnTo>
                    <a:pt x="2858" y="1785"/>
                  </a:lnTo>
                  <a:lnTo>
                    <a:pt x="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80"/>
            <p:cNvSpPr/>
            <p:nvPr/>
          </p:nvSpPr>
          <p:spPr>
            <a:xfrm>
              <a:off x="3386036" y="1746339"/>
              <a:ext cx="397907" cy="279762"/>
            </a:xfrm>
            <a:custGeom>
              <a:rect b="b" l="l" r="r" t="t"/>
              <a:pathLst>
                <a:path extrusionOk="0" h="13405" w="19066">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4" name="Google Shape;8314;p80"/>
          <p:cNvGrpSpPr/>
          <p:nvPr/>
        </p:nvGrpSpPr>
        <p:grpSpPr>
          <a:xfrm>
            <a:off x="2996130" y="3828288"/>
            <a:ext cx="387681" cy="387681"/>
            <a:chOff x="4417380" y="1687279"/>
            <a:chExt cx="397907" cy="397907"/>
          </a:xfrm>
        </p:grpSpPr>
        <p:sp>
          <p:nvSpPr>
            <p:cNvPr id="8315" name="Google Shape;8315;p80"/>
            <p:cNvSpPr/>
            <p:nvPr/>
          </p:nvSpPr>
          <p:spPr>
            <a:xfrm>
              <a:off x="4417380" y="1687279"/>
              <a:ext cx="397907" cy="397907"/>
            </a:xfrm>
            <a:custGeom>
              <a:rect b="b" l="l" r="r" t="t"/>
              <a:pathLst>
                <a:path extrusionOk="0" h="19066" w="19066">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80"/>
            <p:cNvSpPr/>
            <p:nvPr/>
          </p:nvSpPr>
          <p:spPr>
            <a:xfrm>
              <a:off x="4492363" y="1768878"/>
              <a:ext cx="248270" cy="234704"/>
            </a:xfrm>
            <a:custGeom>
              <a:rect b="b" l="l" r="r" t="t"/>
              <a:pathLst>
                <a:path extrusionOk="0" h="11246" w="11896">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7" name="Google Shape;8317;p80"/>
          <p:cNvGrpSpPr/>
          <p:nvPr/>
        </p:nvGrpSpPr>
        <p:grpSpPr>
          <a:xfrm>
            <a:off x="7942611" y="3308537"/>
            <a:ext cx="387661" cy="387661"/>
            <a:chOff x="2869999" y="1687279"/>
            <a:chExt cx="397887" cy="397887"/>
          </a:xfrm>
        </p:grpSpPr>
        <p:sp>
          <p:nvSpPr>
            <p:cNvPr id="8318" name="Google Shape;8318;p80"/>
            <p:cNvSpPr/>
            <p:nvPr/>
          </p:nvSpPr>
          <p:spPr>
            <a:xfrm>
              <a:off x="2994590" y="1833740"/>
              <a:ext cx="148657" cy="81685"/>
            </a:xfrm>
            <a:custGeom>
              <a:rect b="b" l="l" r="r" t="t"/>
              <a:pathLst>
                <a:path extrusionOk="0" h="3914" w="7123">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80"/>
            <p:cNvSpPr/>
            <p:nvPr/>
          </p:nvSpPr>
          <p:spPr>
            <a:xfrm>
              <a:off x="2869999" y="1687279"/>
              <a:ext cx="397887" cy="397887"/>
            </a:xfrm>
            <a:custGeom>
              <a:rect b="b" l="l" r="r" t="t"/>
              <a:pathLst>
                <a:path extrusionOk="0" h="19065" w="19065">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0" name="Google Shape;8320;p80"/>
          <p:cNvGrpSpPr/>
          <p:nvPr/>
        </p:nvGrpSpPr>
        <p:grpSpPr>
          <a:xfrm>
            <a:off x="2477718" y="3828664"/>
            <a:ext cx="386807" cy="386929"/>
            <a:chOff x="3902887" y="1687655"/>
            <a:chExt cx="397010" cy="397135"/>
          </a:xfrm>
        </p:grpSpPr>
        <p:sp>
          <p:nvSpPr>
            <p:cNvPr id="8321" name="Google Shape;8321;p80"/>
            <p:cNvSpPr/>
            <p:nvPr/>
          </p:nvSpPr>
          <p:spPr>
            <a:xfrm>
              <a:off x="4023345" y="1785845"/>
              <a:ext cx="156275" cy="200269"/>
            </a:xfrm>
            <a:custGeom>
              <a:rect b="b" l="l" r="r" t="t"/>
              <a:pathLst>
                <a:path extrusionOk="0" h="9596" w="7488">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80"/>
            <p:cNvSpPr/>
            <p:nvPr/>
          </p:nvSpPr>
          <p:spPr>
            <a:xfrm>
              <a:off x="3902887" y="1687655"/>
              <a:ext cx="397010" cy="397135"/>
            </a:xfrm>
            <a:custGeom>
              <a:rect b="b" l="l" r="r" t="t"/>
              <a:pathLst>
                <a:path extrusionOk="0" h="19029" w="19023">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3" name="Google Shape;8323;p80"/>
          <p:cNvGrpSpPr/>
          <p:nvPr/>
        </p:nvGrpSpPr>
        <p:grpSpPr>
          <a:xfrm>
            <a:off x="3515416" y="3828344"/>
            <a:ext cx="387681" cy="387681"/>
            <a:chOff x="4933458" y="1687279"/>
            <a:chExt cx="397907" cy="397907"/>
          </a:xfrm>
        </p:grpSpPr>
        <p:sp>
          <p:nvSpPr>
            <p:cNvPr id="8324" name="Google Shape;8324;p80"/>
            <p:cNvSpPr/>
            <p:nvPr/>
          </p:nvSpPr>
          <p:spPr>
            <a:xfrm>
              <a:off x="5071801" y="1766541"/>
              <a:ext cx="125867" cy="241215"/>
            </a:xfrm>
            <a:custGeom>
              <a:rect b="b" l="l" r="r" t="t"/>
              <a:pathLst>
                <a:path extrusionOk="0" h="11558" w="6031">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80"/>
            <p:cNvSpPr/>
            <p:nvPr/>
          </p:nvSpPr>
          <p:spPr>
            <a:xfrm>
              <a:off x="4933458" y="1687279"/>
              <a:ext cx="397907" cy="397907"/>
            </a:xfrm>
            <a:custGeom>
              <a:rect b="b" l="l" r="r" t="t"/>
              <a:pathLst>
                <a:path extrusionOk="0" h="19066" w="19066">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6" name="Google Shape;8326;p80"/>
          <p:cNvGrpSpPr/>
          <p:nvPr/>
        </p:nvGrpSpPr>
        <p:grpSpPr>
          <a:xfrm>
            <a:off x="5289671" y="3308775"/>
            <a:ext cx="387681" cy="387661"/>
            <a:chOff x="266768" y="1721375"/>
            <a:chExt cx="397907" cy="397887"/>
          </a:xfrm>
        </p:grpSpPr>
        <p:sp>
          <p:nvSpPr>
            <p:cNvPr id="8327" name="Google Shape;8327;p80"/>
            <p:cNvSpPr/>
            <p:nvPr/>
          </p:nvSpPr>
          <p:spPr>
            <a:xfrm>
              <a:off x="454843" y="1791037"/>
              <a:ext cx="136218" cy="328222"/>
            </a:xfrm>
            <a:custGeom>
              <a:rect b="b" l="l" r="r" t="t"/>
              <a:pathLst>
                <a:path extrusionOk="0" h="15727" w="6527">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80"/>
            <p:cNvSpPr/>
            <p:nvPr/>
          </p:nvSpPr>
          <p:spPr>
            <a:xfrm>
              <a:off x="266768" y="1721375"/>
              <a:ext cx="397907" cy="397887"/>
            </a:xfrm>
            <a:custGeom>
              <a:rect b="b" l="l" r="r" t="t"/>
              <a:pathLst>
                <a:path extrusionOk="0" h="19065" w="19066">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29" name="Google Shape;8329;p80"/>
          <p:cNvGrpSpPr/>
          <p:nvPr/>
        </p:nvGrpSpPr>
        <p:grpSpPr>
          <a:xfrm>
            <a:off x="7411672" y="3308924"/>
            <a:ext cx="387539" cy="386888"/>
            <a:chOff x="2408992" y="1722875"/>
            <a:chExt cx="397761" cy="397093"/>
          </a:xfrm>
        </p:grpSpPr>
        <p:sp>
          <p:nvSpPr>
            <p:cNvPr id="8330" name="Google Shape;8330;p80"/>
            <p:cNvSpPr/>
            <p:nvPr/>
          </p:nvSpPr>
          <p:spPr>
            <a:xfrm>
              <a:off x="2492135" y="1827639"/>
              <a:ext cx="213667" cy="185326"/>
            </a:xfrm>
            <a:custGeom>
              <a:rect b="b" l="l" r="r" t="t"/>
              <a:pathLst>
                <a:path extrusionOk="0" h="8880" w="10238">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80"/>
            <p:cNvSpPr/>
            <p:nvPr/>
          </p:nvSpPr>
          <p:spPr>
            <a:xfrm>
              <a:off x="2408992" y="1722875"/>
              <a:ext cx="397761" cy="397093"/>
            </a:xfrm>
            <a:custGeom>
              <a:rect b="b" l="l" r="r" t="t"/>
              <a:pathLst>
                <a:path extrusionOk="0" h="19027" w="19059">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2" name="Google Shape;8332;p80"/>
          <p:cNvGrpSpPr/>
          <p:nvPr/>
        </p:nvGrpSpPr>
        <p:grpSpPr>
          <a:xfrm>
            <a:off x="5592488" y="3828305"/>
            <a:ext cx="387641" cy="387641"/>
            <a:chOff x="7199196" y="1561258"/>
            <a:chExt cx="397866" cy="397866"/>
          </a:xfrm>
        </p:grpSpPr>
        <p:sp>
          <p:nvSpPr>
            <p:cNvPr id="8333" name="Google Shape;8333;p80"/>
            <p:cNvSpPr/>
            <p:nvPr/>
          </p:nvSpPr>
          <p:spPr>
            <a:xfrm>
              <a:off x="7316523" y="1655253"/>
              <a:ext cx="163203" cy="209869"/>
            </a:xfrm>
            <a:custGeom>
              <a:rect b="b" l="l" r="r" t="t"/>
              <a:pathLst>
                <a:path extrusionOk="0" h="10056" w="782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80"/>
            <p:cNvSpPr/>
            <p:nvPr/>
          </p:nvSpPr>
          <p:spPr>
            <a:xfrm>
              <a:off x="7199196" y="1561258"/>
              <a:ext cx="397866" cy="397866"/>
            </a:xfrm>
            <a:custGeom>
              <a:rect b="b" l="l" r="r" t="t"/>
              <a:pathLst>
                <a:path extrusionOk="0" h="19064" w="19064">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80"/>
            <p:cNvSpPr/>
            <p:nvPr/>
          </p:nvSpPr>
          <p:spPr>
            <a:xfrm>
              <a:off x="7363167" y="1701896"/>
              <a:ext cx="69935" cy="69977"/>
            </a:xfrm>
            <a:custGeom>
              <a:rect b="b" l="l" r="r" t="t"/>
              <a:pathLst>
                <a:path extrusionOk="0" h="3353" w="3351">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36" name="Google Shape;8336;p80"/>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grpSp>
        <p:nvGrpSpPr>
          <p:cNvPr id="8337" name="Google Shape;8337;p80"/>
          <p:cNvGrpSpPr/>
          <p:nvPr/>
        </p:nvGrpSpPr>
        <p:grpSpPr>
          <a:xfrm>
            <a:off x="6348367" y="3308537"/>
            <a:ext cx="387661" cy="387661"/>
            <a:chOff x="1379798" y="1723250"/>
            <a:chExt cx="397887" cy="397887"/>
          </a:xfrm>
        </p:grpSpPr>
        <p:sp>
          <p:nvSpPr>
            <p:cNvPr id="8338" name="Google Shape;8338;p80"/>
            <p:cNvSpPr/>
            <p:nvPr/>
          </p:nvSpPr>
          <p:spPr>
            <a:xfrm>
              <a:off x="1462169" y="1793977"/>
              <a:ext cx="23354" cy="23312"/>
            </a:xfrm>
            <a:custGeom>
              <a:rect b="b" l="l" r="r" t="t"/>
              <a:pathLst>
                <a:path extrusionOk="0" h="1117" w="1119">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80"/>
            <p:cNvSpPr/>
            <p:nvPr/>
          </p:nvSpPr>
          <p:spPr>
            <a:xfrm>
              <a:off x="1379798" y="1723250"/>
              <a:ext cx="397887" cy="397887"/>
            </a:xfrm>
            <a:custGeom>
              <a:rect b="b" l="l" r="r" t="t"/>
              <a:pathLst>
                <a:path extrusionOk="0" h="19065" w="19065">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80"/>
            <p:cNvSpPr/>
            <p:nvPr/>
          </p:nvSpPr>
          <p:spPr>
            <a:xfrm>
              <a:off x="1555413" y="1886846"/>
              <a:ext cx="139912" cy="163558"/>
            </a:xfrm>
            <a:custGeom>
              <a:rect b="b" l="l" r="r" t="t"/>
              <a:pathLst>
                <a:path extrusionOk="0" h="7837" w="6704">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80"/>
            <p:cNvSpPr/>
            <p:nvPr/>
          </p:nvSpPr>
          <p:spPr>
            <a:xfrm>
              <a:off x="1462169" y="1887200"/>
              <a:ext cx="23354" cy="163203"/>
            </a:xfrm>
            <a:custGeom>
              <a:rect b="b" l="l" r="r" t="t"/>
              <a:pathLst>
                <a:path extrusionOk="0" h="7820" w="1119">
                  <a:moveTo>
                    <a:pt x="0" y="0"/>
                  </a:moveTo>
                  <a:lnTo>
                    <a:pt x="0" y="7819"/>
                  </a:lnTo>
                  <a:lnTo>
                    <a:pt x="1118" y="7819"/>
                  </a:lnTo>
                  <a:lnTo>
                    <a:pt x="1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2" name="Google Shape;8342;p80"/>
          <p:cNvGrpSpPr/>
          <p:nvPr/>
        </p:nvGrpSpPr>
        <p:grpSpPr>
          <a:xfrm>
            <a:off x="5817327" y="3308537"/>
            <a:ext cx="387641" cy="387661"/>
            <a:chOff x="864491" y="1723250"/>
            <a:chExt cx="397866" cy="397887"/>
          </a:xfrm>
        </p:grpSpPr>
        <p:sp>
          <p:nvSpPr>
            <p:cNvPr id="8343" name="Google Shape;8343;p80"/>
            <p:cNvSpPr/>
            <p:nvPr/>
          </p:nvSpPr>
          <p:spPr>
            <a:xfrm>
              <a:off x="935197" y="1793977"/>
              <a:ext cx="256451" cy="256430"/>
            </a:xfrm>
            <a:custGeom>
              <a:rect b="b" l="l" r="r" t="t"/>
              <a:pathLst>
                <a:path extrusionOk="0" h="12287" w="12288">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80"/>
            <p:cNvSpPr/>
            <p:nvPr/>
          </p:nvSpPr>
          <p:spPr>
            <a:xfrm>
              <a:off x="1005109" y="1863910"/>
              <a:ext cx="116622" cy="116559"/>
            </a:xfrm>
            <a:custGeom>
              <a:rect b="b" l="l" r="r" t="t"/>
              <a:pathLst>
                <a:path extrusionOk="0" h="5585" w="5588">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80"/>
            <p:cNvSpPr/>
            <p:nvPr/>
          </p:nvSpPr>
          <p:spPr>
            <a:xfrm>
              <a:off x="864491" y="1723250"/>
              <a:ext cx="397866" cy="397887"/>
            </a:xfrm>
            <a:custGeom>
              <a:rect b="b" l="l" r="r" t="t"/>
              <a:pathLst>
                <a:path extrusionOk="0" h="19065" w="19064">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46" name="Google Shape;8346;p80"/>
          <p:cNvSpPr/>
          <p:nvPr/>
        </p:nvSpPr>
        <p:spPr>
          <a:xfrm>
            <a:off x="6879427" y="3343765"/>
            <a:ext cx="388846" cy="317145"/>
          </a:xfrm>
          <a:custGeom>
            <a:rect b="b" l="l" r="r" t="t"/>
            <a:pathLst>
              <a:path extrusionOk="0" h="15596" w="19122">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347" name="Google Shape;8347;p80"/>
          <p:cNvGrpSpPr/>
          <p:nvPr/>
        </p:nvGrpSpPr>
        <p:grpSpPr>
          <a:xfrm>
            <a:off x="6584154" y="3827060"/>
            <a:ext cx="388966" cy="388966"/>
            <a:chOff x="1190625" y="238125"/>
            <a:chExt cx="5235075" cy="5235075"/>
          </a:xfrm>
        </p:grpSpPr>
        <p:sp>
          <p:nvSpPr>
            <p:cNvPr id="8348" name="Google Shape;8348;p80"/>
            <p:cNvSpPr/>
            <p:nvPr/>
          </p:nvSpPr>
          <p:spPr>
            <a:xfrm>
              <a:off x="2315100" y="1168900"/>
              <a:ext cx="2952100" cy="3373700"/>
            </a:xfrm>
            <a:custGeom>
              <a:rect b="b" l="l" r="r" t="t"/>
              <a:pathLst>
                <a:path extrusionOk="0" h="134948" w="118084">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80"/>
            <p:cNvSpPr/>
            <p:nvPr/>
          </p:nvSpPr>
          <p:spPr>
            <a:xfrm>
              <a:off x="1190625" y="238125"/>
              <a:ext cx="5235075" cy="5235075"/>
            </a:xfrm>
            <a:custGeom>
              <a:rect b="b" l="l" r="r" t="t"/>
              <a:pathLst>
                <a:path extrusionOk="0" h="209403" w="209403">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8353" name="Shape 8353"/>
        <p:cNvGrpSpPr/>
        <p:nvPr/>
      </p:nvGrpSpPr>
      <p:grpSpPr>
        <a:xfrm>
          <a:off x="0" y="0"/>
          <a:ext cx="0" cy="0"/>
          <a:chOff x="0" y="0"/>
          <a:chExt cx="0" cy="0"/>
        </a:xfrm>
      </p:grpSpPr>
      <p:pic>
        <p:nvPicPr>
          <p:cNvPr id="8354" name="Google Shape;8354;p8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3" name="Shape 293"/>
        <p:cNvGrpSpPr/>
        <p:nvPr/>
      </p:nvGrpSpPr>
      <p:grpSpPr>
        <a:xfrm>
          <a:off x="0" y="0"/>
          <a:ext cx="0" cy="0"/>
          <a:chOff x="0" y="0"/>
          <a:chExt cx="0" cy="0"/>
        </a:xfrm>
      </p:grpSpPr>
      <p:grpSp>
        <p:nvGrpSpPr>
          <p:cNvPr id="294" name="Google Shape;294;p36"/>
          <p:cNvGrpSpPr/>
          <p:nvPr/>
        </p:nvGrpSpPr>
        <p:grpSpPr>
          <a:xfrm rot="-2560931">
            <a:off x="-3308222" y="-1119552"/>
            <a:ext cx="8210933" cy="4926800"/>
            <a:chOff x="2846901" y="2229172"/>
            <a:chExt cx="8210100" cy="4926300"/>
          </a:xfrm>
        </p:grpSpPr>
        <p:sp>
          <p:nvSpPr>
            <p:cNvPr id="295" name="Google Shape;295;p36"/>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6"/>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297" name="Google Shape;297;p36"/>
          <p:cNvGrpSpPr/>
          <p:nvPr/>
        </p:nvGrpSpPr>
        <p:grpSpPr>
          <a:xfrm flipH="1">
            <a:off x="-157517" y="4087996"/>
            <a:ext cx="9856200" cy="1654500"/>
            <a:chOff x="-311300" y="-167354"/>
            <a:chExt cx="9856200" cy="1654500"/>
          </a:xfrm>
        </p:grpSpPr>
        <p:sp>
          <p:nvSpPr>
            <p:cNvPr id="298" name="Google Shape;298;p36"/>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6"/>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300" name="Google Shape;300;p36"/>
          <p:cNvSpPr/>
          <p:nvPr/>
        </p:nvSpPr>
        <p:spPr>
          <a:xfrm>
            <a:off x="1195818" y="2997300"/>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6"/>
          <p:cNvSpPr/>
          <p:nvPr/>
        </p:nvSpPr>
        <p:spPr>
          <a:xfrm>
            <a:off x="4881993" y="1539975"/>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6"/>
          <p:cNvSpPr/>
          <p:nvPr/>
        </p:nvSpPr>
        <p:spPr>
          <a:xfrm>
            <a:off x="4881993" y="2997300"/>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6"/>
          <p:cNvSpPr txBox="1"/>
          <p:nvPr>
            <p:ph type="ctrTitle"/>
          </p:nvPr>
        </p:nvSpPr>
        <p:spPr>
          <a:xfrm>
            <a:off x="2302443" y="2940719"/>
            <a:ext cx="2415300" cy="42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304" name="Google Shape;304;p36"/>
          <p:cNvSpPr txBox="1"/>
          <p:nvPr>
            <p:ph idx="2" type="ctrTitle"/>
          </p:nvPr>
        </p:nvSpPr>
        <p:spPr>
          <a:xfrm>
            <a:off x="2302443" y="1484225"/>
            <a:ext cx="2415300" cy="42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305" name="Google Shape;305;p36"/>
          <p:cNvSpPr txBox="1"/>
          <p:nvPr>
            <p:ph idx="3" type="subTitle"/>
          </p:nvPr>
        </p:nvSpPr>
        <p:spPr>
          <a:xfrm>
            <a:off x="2302455" y="1889125"/>
            <a:ext cx="2415300" cy="62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306" name="Google Shape;306;p36"/>
          <p:cNvSpPr txBox="1"/>
          <p:nvPr>
            <p:ph idx="4" type="ctrTitle"/>
          </p:nvPr>
        </p:nvSpPr>
        <p:spPr>
          <a:xfrm>
            <a:off x="5990072" y="2940719"/>
            <a:ext cx="2415300" cy="42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307" name="Google Shape;307;p36"/>
          <p:cNvSpPr txBox="1"/>
          <p:nvPr>
            <p:ph idx="5" type="subTitle"/>
          </p:nvPr>
        </p:nvSpPr>
        <p:spPr>
          <a:xfrm>
            <a:off x="5990082" y="3345617"/>
            <a:ext cx="2415300" cy="62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
        <p:nvSpPr>
          <p:cNvPr id="308" name="Google Shape;308;p36"/>
          <p:cNvSpPr txBox="1"/>
          <p:nvPr>
            <p:ph idx="6" type="ctrTitle"/>
          </p:nvPr>
        </p:nvSpPr>
        <p:spPr>
          <a:xfrm>
            <a:off x="5990072" y="1484225"/>
            <a:ext cx="2415300" cy="423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309" name="Google Shape;309;p36"/>
          <p:cNvSpPr txBox="1"/>
          <p:nvPr>
            <p:ph idx="8"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OUR GOALS</a:t>
            </a:r>
            <a:endParaRPr/>
          </a:p>
        </p:txBody>
      </p:sp>
      <p:sp>
        <p:nvSpPr>
          <p:cNvPr id="310" name="Google Shape;310;p36"/>
          <p:cNvSpPr txBox="1"/>
          <p:nvPr>
            <p:ph idx="1" type="subTitle"/>
          </p:nvPr>
        </p:nvSpPr>
        <p:spPr>
          <a:xfrm>
            <a:off x="2302455" y="3345617"/>
            <a:ext cx="2415300" cy="62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311" name="Google Shape;311;p36"/>
          <p:cNvSpPr txBox="1"/>
          <p:nvPr>
            <p:ph idx="7" type="subTitle"/>
          </p:nvPr>
        </p:nvSpPr>
        <p:spPr>
          <a:xfrm>
            <a:off x="5990082" y="1889125"/>
            <a:ext cx="2415300" cy="6267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312" name="Google Shape;312;p36"/>
          <p:cNvSpPr/>
          <p:nvPr/>
        </p:nvSpPr>
        <p:spPr>
          <a:xfrm>
            <a:off x="1195818" y="1539975"/>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3" name="Google Shape;313;p36"/>
          <p:cNvGrpSpPr/>
          <p:nvPr/>
        </p:nvGrpSpPr>
        <p:grpSpPr>
          <a:xfrm>
            <a:off x="5126256" y="3270326"/>
            <a:ext cx="420775" cy="393561"/>
            <a:chOff x="-4118225" y="3990475"/>
            <a:chExt cx="292225" cy="273325"/>
          </a:xfrm>
        </p:grpSpPr>
        <p:sp>
          <p:nvSpPr>
            <p:cNvPr id="314" name="Google Shape;314;p36"/>
            <p:cNvSpPr/>
            <p:nvPr/>
          </p:nvSpPr>
          <p:spPr>
            <a:xfrm>
              <a:off x="-3963850" y="4040100"/>
              <a:ext cx="51200" cy="51225"/>
            </a:xfrm>
            <a:custGeom>
              <a:rect b="b" l="l" r="r" t="t"/>
              <a:pathLst>
                <a:path extrusionOk="0" h="2049" w="2048">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6"/>
            <p:cNvSpPr/>
            <p:nvPr/>
          </p:nvSpPr>
          <p:spPr>
            <a:xfrm>
              <a:off x="-4015050" y="3990475"/>
              <a:ext cx="153600" cy="153625"/>
            </a:xfrm>
            <a:custGeom>
              <a:rect b="b" l="l" r="r" t="t"/>
              <a:pathLst>
                <a:path extrusionOk="0" h="6145" w="6144">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6"/>
            <p:cNvSpPr/>
            <p:nvPr/>
          </p:nvSpPr>
          <p:spPr>
            <a:xfrm>
              <a:off x="-4118225" y="4144075"/>
              <a:ext cx="33875" cy="119725"/>
            </a:xfrm>
            <a:custGeom>
              <a:rect b="b" l="l" r="r" t="t"/>
              <a:pathLst>
                <a:path extrusionOk="0" h="4789" w="1355">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6"/>
            <p:cNvSpPr/>
            <p:nvPr/>
          </p:nvSpPr>
          <p:spPr>
            <a:xfrm>
              <a:off x="-4067050" y="4143750"/>
              <a:ext cx="241050" cy="120050"/>
            </a:xfrm>
            <a:custGeom>
              <a:rect b="b" l="l" r="r" t="t"/>
              <a:pathLst>
                <a:path extrusionOk="0" h="4802" w="9642">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 name="Google Shape;318;p36"/>
          <p:cNvGrpSpPr/>
          <p:nvPr/>
        </p:nvGrpSpPr>
        <p:grpSpPr>
          <a:xfrm>
            <a:off x="5123412" y="1803215"/>
            <a:ext cx="426462" cy="395865"/>
            <a:chOff x="-3808700" y="3628950"/>
            <a:chExt cx="296175" cy="274925"/>
          </a:xfrm>
        </p:grpSpPr>
        <p:sp>
          <p:nvSpPr>
            <p:cNvPr id="319" name="Google Shape;319;p36"/>
            <p:cNvSpPr/>
            <p:nvPr/>
          </p:nvSpPr>
          <p:spPr>
            <a:xfrm>
              <a:off x="-3665972" y="3680950"/>
              <a:ext cx="51200" cy="51225"/>
            </a:xfrm>
            <a:custGeom>
              <a:rect b="b" l="l" r="r" t="t"/>
              <a:pathLst>
                <a:path extrusionOk="0" h="2049" w="2048">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6"/>
            <p:cNvSpPr/>
            <p:nvPr/>
          </p:nvSpPr>
          <p:spPr>
            <a:xfrm>
              <a:off x="-3808700" y="3664400"/>
              <a:ext cx="296175" cy="239475"/>
            </a:xfrm>
            <a:custGeom>
              <a:rect b="b" l="l" r="r" t="t"/>
              <a:pathLst>
                <a:path extrusionOk="0" h="9579" w="11847">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6"/>
            <p:cNvSpPr/>
            <p:nvPr/>
          </p:nvSpPr>
          <p:spPr>
            <a:xfrm>
              <a:off x="-3718359" y="3628950"/>
              <a:ext cx="155975" cy="156775"/>
            </a:xfrm>
            <a:custGeom>
              <a:rect b="b" l="l" r="r" t="t"/>
              <a:pathLst>
                <a:path extrusionOk="0" h="6271" w="6239">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 name="Google Shape;322;p36"/>
          <p:cNvGrpSpPr/>
          <p:nvPr/>
        </p:nvGrpSpPr>
        <p:grpSpPr>
          <a:xfrm>
            <a:off x="1466385" y="3257266"/>
            <a:ext cx="425310" cy="419659"/>
            <a:chOff x="-1951475" y="3597450"/>
            <a:chExt cx="295375" cy="291450"/>
          </a:xfrm>
        </p:grpSpPr>
        <p:sp>
          <p:nvSpPr>
            <p:cNvPr id="323" name="Google Shape;323;p36"/>
            <p:cNvSpPr/>
            <p:nvPr/>
          </p:nvSpPr>
          <p:spPr>
            <a:xfrm>
              <a:off x="-1951475" y="3597450"/>
              <a:ext cx="170925" cy="34675"/>
            </a:xfrm>
            <a:custGeom>
              <a:rect b="b" l="l" r="r" t="t"/>
              <a:pathLst>
                <a:path extrusionOk="0" h="1387" w="6837">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6"/>
            <p:cNvSpPr/>
            <p:nvPr/>
          </p:nvSpPr>
          <p:spPr>
            <a:xfrm>
              <a:off x="-1949900" y="3648650"/>
              <a:ext cx="171725" cy="173300"/>
            </a:xfrm>
            <a:custGeom>
              <a:rect b="b" l="l" r="r" t="t"/>
              <a:pathLst>
                <a:path extrusionOk="0" h="6932" w="6869">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6"/>
            <p:cNvSpPr/>
            <p:nvPr/>
          </p:nvSpPr>
          <p:spPr>
            <a:xfrm>
              <a:off x="-1951475" y="3838475"/>
              <a:ext cx="170925" cy="50425"/>
            </a:xfrm>
            <a:custGeom>
              <a:rect b="b" l="l" r="r" t="t"/>
              <a:pathLst>
                <a:path extrusionOk="0" h="2017" w="6837">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6"/>
            <p:cNvSpPr/>
            <p:nvPr/>
          </p:nvSpPr>
          <p:spPr>
            <a:xfrm>
              <a:off x="-1912900" y="3675825"/>
              <a:ext cx="256800" cy="202825"/>
            </a:xfrm>
            <a:custGeom>
              <a:rect b="b" l="l" r="r" t="t"/>
              <a:pathLst>
                <a:path extrusionOk="0" h="8113" w="10272">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7" name="Google Shape;327;p36"/>
          <p:cNvGrpSpPr/>
          <p:nvPr/>
        </p:nvGrpSpPr>
        <p:grpSpPr>
          <a:xfrm>
            <a:off x="1436688" y="1783948"/>
            <a:ext cx="427578" cy="421351"/>
            <a:chOff x="-5254775" y="3631325"/>
            <a:chExt cx="296950" cy="292625"/>
          </a:xfrm>
        </p:grpSpPr>
        <p:sp>
          <p:nvSpPr>
            <p:cNvPr id="328" name="Google Shape;328;p36"/>
            <p:cNvSpPr/>
            <p:nvPr/>
          </p:nvSpPr>
          <p:spPr>
            <a:xfrm>
              <a:off x="-5246900" y="3766400"/>
              <a:ext cx="58300" cy="55150"/>
            </a:xfrm>
            <a:custGeom>
              <a:rect b="b" l="l" r="r" t="t"/>
              <a:pathLst>
                <a:path extrusionOk="0" h="2206" w="2332">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6"/>
            <p:cNvSpPr/>
            <p:nvPr/>
          </p:nvSpPr>
          <p:spPr>
            <a:xfrm>
              <a:off x="-5216175" y="3795550"/>
              <a:ext cx="58300" cy="55950"/>
            </a:xfrm>
            <a:custGeom>
              <a:rect b="b" l="l" r="r" t="t"/>
              <a:pathLst>
                <a:path extrusionOk="0" h="2238" w="2332">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6"/>
            <p:cNvSpPr/>
            <p:nvPr/>
          </p:nvSpPr>
          <p:spPr>
            <a:xfrm>
              <a:off x="-5185475" y="3826250"/>
              <a:ext cx="57525" cy="55750"/>
            </a:xfrm>
            <a:custGeom>
              <a:rect b="b" l="l" r="r" t="t"/>
              <a:pathLst>
                <a:path extrusionOk="0" h="2230" w="2301">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36"/>
            <p:cNvSpPr/>
            <p:nvPr/>
          </p:nvSpPr>
          <p:spPr>
            <a:xfrm>
              <a:off x="-5156325" y="3856375"/>
              <a:ext cx="58300" cy="55750"/>
            </a:xfrm>
            <a:custGeom>
              <a:rect b="b" l="l" r="r" t="t"/>
              <a:pathLst>
                <a:path extrusionOk="0" h="2230" w="2332">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36"/>
            <p:cNvSpPr/>
            <p:nvPr/>
          </p:nvSpPr>
          <p:spPr>
            <a:xfrm>
              <a:off x="-5105925" y="3886525"/>
              <a:ext cx="37050" cy="37425"/>
            </a:xfrm>
            <a:custGeom>
              <a:rect b="b" l="l" r="r" t="t"/>
              <a:pathLst>
                <a:path extrusionOk="0" h="1497" w="1482">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36"/>
            <p:cNvSpPr/>
            <p:nvPr/>
          </p:nvSpPr>
          <p:spPr>
            <a:xfrm>
              <a:off x="-5254775" y="3648050"/>
              <a:ext cx="278050" cy="248325"/>
            </a:xfrm>
            <a:custGeom>
              <a:rect b="b" l="l" r="r" t="t"/>
              <a:pathLst>
                <a:path extrusionOk="0" h="9933" w="11122">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36"/>
            <p:cNvSpPr/>
            <p:nvPr/>
          </p:nvSpPr>
          <p:spPr>
            <a:xfrm>
              <a:off x="-5163425" y="3631325"/>
              <a:ext cx="205600" cy="150450"/>
            </a:xfrm>
            <a:custGeom>
              <a:rect b="b" l="l" r="r" t="t"/>
              <a:pathLst>
                <a:path extrusionOk="0" h="6018" w="8224">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5" name="Google Shape;335;p36"/>
          <p:cNvGrpSpPr/>
          <p:nvPr/>
        </p:nvGrpSpPr>
        <p:grpSpPr>
          <a:xfrm flipH="1">
            <a:off x="-1189550" y="3498028"/>
            <a:ext cx="8918100" cy="3043200"/>
            <a:chOff x="-840567" y="-1057272"/>
            <a:chExt cx="8918100" cy="3043200"/>
          </a:xfrm>
        </p:grpSpPr>
        <p:sp>
          <p:nvSpPr>
            <p:cNvPr id="336" name="Google Shape;336;p36"/>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36"/>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1" name="Shape 341"/>
        <p:cNvGrpSpPr/>
        <p:nvPr/>
      </p:nvGrpSpPr>
      <p:grpSpPr>
        <a:xfrm>
          <a:off x="0" y="0"/>
          <a:ext cx="0" cy="0"/>
          <a:chOff x="0" y="0"/>
          <a:chExt cx="0" cy="0"/>
        </a:xfrm>
      </p:grpSpPr>
      <p:grpSp>
        <p:nvGrpSpPr>
          <p:cNvPr id="342" name="Google Shape;342;p37"/>
          <p:cNvGrpSpPr/>
          <p:nvPr/>
        </p:nvGrpSpPr>
        <p:grpSpPr>
          <a:xfrm rot="2838583">
            <a:off x="3588160" y="-2193763"/>
            <a:ext cx="8210887" cy="4926772"/>
            <a:chOff x="2846901" y="2229172"/>
            <a:chExt cx="8210100" cy="4926300"/>
          </a:xfrm>
        </p:grpSpPr>
        <p:sp>
          <p:nvSpPr>
            <p:cNvPr id="343" name="Google Shape;343;p37"/>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37"/>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345" name="Google Shape;345;p37"/>
          <p:cNvGrpSpPr/>
          <p:nvPr/>
        </p:nvGrpSpPr>
        <p:grpSpPr>
          <a:xfrm flipH="1">
            <a:off x="833083" y="4087996"/>
            <a:ext cx="9856200" cy="1654500"/>
            <a:chOff x="-311300" y="-167354"/>
            <a:chExt cx="9856200" cy="1654500"/>
          </a:xfrm>
        </p:grpSpPr>
        <p:sp>
          <p:nvSpPr>
            <p:cNvPr id="346" name="Google Shape;346;p37"/>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37"/>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sp>
        <p:nvSpPr>
          <p:cNvPr id="348" name="Google Shape;348;p37"/>
          <p:cNvSpPr txBox="1"/>
          <p:nvPr>
            <p:ph idx="4" type="title"/>
          </p:nvPr>
        </p:nvSpPr>
        <p:spPr>
          <a:xfrm>
            <a:off x="6031149" y="2937950"/>
            <a:ext cx="2175300" cy="39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349" name="Google Shape;349;p37"/>
          <p:cNvSpPr txBox="1"/>
          <p:nvPr>
            <p:ph idx="5" type="subTitle"/>
          </p:nvPr>
        </p:nvSpPr>
        <p:spPr>
          <a:xfrm>
            <a:off x="6031149" y="3332125"/>
            <a:ext cx="2175300" cy="8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 cold place. It’s full of iron oxide dust</a:t>
            </a:r>
            <a:endParaRPr/>
          </a:p>
        </p:txBody>
      </p:sp>
      <p:sp>
        <p:nvSpPr>
          <p:cNvPr id="350" name="Google Shape;350;p37"/>
          <p:cNvSpPr txBox="1"/>
          <p:nvPr>
            <p:ph idx="6"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WHAT SETS US APART?</a:t>
            </a:r>
            <a:endParaRPr/>
          </a:p>
        </p:txBody>
      </p:sp>
      <p:sp>
        <p:nvSpPr>
          <p:cNvPr id="351" name="Google Shape;351;p37"/>
          <p:cNvSpPr txBox="1"/>
          <p:nvPr>
            <p:ph type="title"/>
          </p:nvPr>
        </p:nvSpPr>
        <p:spPr>
          <a:xfrm>
            <a:off x="937700" y="2937950"/>
            <a:ext cx="2175300" cy="39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352" name="Google Shape;352;p37"/>
          <p:cNvSpPr txBox="1"/>
          <p:nvPr>
            <p:ph idx="1" type="subTitle"/>
          </p:nvPr>
        </p:nvSpPr>
        <p:spPr>
          <a:xfrm>
            <a:off x="937700" y="3332125"/>
            <a:ext cx="2175300" cy="8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of them all</a:t>
            </a:r>
            <a:endParaRPr/>
          </a:p>
        </p:txBody>
      </p:sp>
      <p:sp>
        <p:nvSpPr>
          <p:cNvPr id="353" name="Google Shape;353;p37"/>
          <p:cNvSpPr txBox="1"/>
          <p:nvPr>
            <p:ph idx="2" type="title"/>
          </p:nvPr>
        </p:nvSpPr>
        <p:spPr>
          <a:xfrm>
            <a:off x="3484421" y="2937950"/>
            <a:ext cx="2175300" cy="3942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54" name="Google Shape;354;p37"/>
          <p:cNvSpPr txBox="1"/>
          <p:nvPr>
            <p:ph idx="3" type="subTitle"/>
          </p:nvPr>
        </p:nvSpPr>
        <p:spPr>
          <a:xfrm>
            <a:off x="3484421" y="3332125"/>
            <a:ext cx="2175300" cy="869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355" name="Google Shape;355;p37"/>
          <p:cNvSpPr/>
          <p:nvPr/>
        </p:nvSpPr>
        <p:spPr>
          <a:xfrm>
            <a:off x="1570700" y="1662450"/>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37"/>
          <p:cNvSpPr/>
          <p:nvPr/>
        </p:nvSpPr>
        <p:spPr>
          <a:xfrm>
            <a:off x="4117421" y="1662450"/>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37"/>
          <p:cNvSpPr/>
          <p:nvPr/>
        </p:nvSpPr>
        <p:spPr>
          <a:xfrm>
            <a:off x="6664149" y="1662450"/>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 name="Google Shape;358;p37"/>
          <p:cNvGrpSpPr/>
          <p:nvPr/>
        </p:nvGrpSpPr>
        <p:grpSpPr>
          <a:xfrm>
            <a:off x="1820382" y="1912197"/>
            <a:ext cx="409935" cy="409806"/>
            <a:chOff x="-60255350" y="3733825"/>
            <a:chExt cx="316650" cy="316550"/>
          </a:xfrm>
        </p:grpSpPr>
        <p:sp>
          <p:nvSpPr>
            <p:cNvPr id="359" name="Google Shape;359;p37"/>
            <p:cNvSpPr/>
            <p:nvPr/>
          </p:nvSpPr>
          <p:spPr>
            <a:xfrm>
              <a:off x="-60218325" y="3733825"/>
              <a:ext cx="235525" cy="316550"/>
            </a:xfrm>
            <a:custGeom>
              <a:rect b="b" l="l" r="r" t="t"/>
              <a:pathLst>
                <a:path extrusionOk="0" h="12662" w="9421">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37"/>
            <p:cNvSpPr/>
            <p:nvPr/>
          </p:nvSpPr>
          <p:spPr>
            <a:xfrm>
              <a:off x="-60255350" y="3844775"/>
              <a:ext cx="34675" cy="20500"/>
            </a:xfrm>
            <a:custGeom>
              <a:rect b="b" l="l" r="r" t="t"/>
              <a:pathLst>
                <a:path extrusionOk="0" h="820" w="1387">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37"/>
            <p:cNvSpPr/>
            <p:nvPr/>
          </p:nvSpPr>
          <p:spPr>
            <a:xfrm>
              <a:off x="-59974175" y="3844775"/>
              <a:ext cx="35475" cy="20500"/>
            </a:xfrm>
            <a:custGeom>
              <a:rect b="b" l="l" r="r" t="t"/>
              <a:pathLst>
                <a:path extrusionOk="0" h="820" w="1419">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37"/>
            <p:cNvSpPr/>
            <p:nvPr/>
          </p:nvSpPr>
          <p:spPr>
            <a:xfrm>
              <a:off x="-60212825" y="3939475"/>
              <a:ext cx="32325" cy="30350"/>
            </a:xfrm>
            <a:custGeom>
              <a:rect b="b" l="l" r="r" t="t"/>
              <a:pathLst>
                <a:path extrusionOk="0" h="1214" w="1293">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37"/>
            <p:cNvSpPr/>
            <p:nvPr/>
          </p:nvSpPr>
          <p:spPr>
            <a:xfrm>
              <a:off x="-60012750" y="3739425"/>
              <a:ext cx="32300" cy="30350"/>
            </a:xfrm>
            <a:custGeom>
              <a:rect b="b" l="l" r="r" t="t"/>
              <a:pathLst>
                <a:path extrusionOk="0" h="1214" w="1292">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37"/>
            <p:cNvSpPr/>
            <p:nvPr/>
          </p:nvSpPr>
          <p:spPr>
            <a:xfrm>
              <a:off x="-60012750" y="3939475"/>
              <a:ext cx="32300" cy="30350"/>
            </a:xfrm>
            <a:custGeom>
              <a:rect b="b" l="l" r="r" t="t"/>
              <a:pathLst>
                <a:path extrusionOk="0" h="1214" w="1292">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37"/>
            <p:cNvSpPr/>
            <p:nvPr/>
          </p:nvSpPr>
          <p:spPr>
            <a:xfrm>
              <a:off x="-60212825" y="3739425"/>
              <a:ext cx="32325" cy="30350"/>
            </a:xfrm>
            <a:custGeom>
              <a:rect b="b" l="l" r="r" t="t"/>
              <a:pathLst>
                <a:path extrusionOk="0" h="1214" w="1293">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6" name="Google Shape;366;p37"/>
          <p:cNvGrpSpPr/>
          <p:nvPr/>
        </p:nvGrpSpPr>
        <p:grpSpPr>
          <a:xfrm>
            <a:off x="6922938" y="1921239"/>
            <a:ext cx="391721" cy="391721"/>
            <a:chOff x="2037825" y="3254050"/>
            <a:chExt cx="296175" cy="296175"/>
          </a:xfrm>
        </p:grpSpPr>
        <p:sp>
          <p:nvSpPr>
            <p:cNvPr id="367" name="Google Shape;367;p37"/>
            <p:cNvSpPr/>
            <p:nvPr/>
          </p:nvSpPr>
          <p:spPr>
            <a:xfrm>
              <a:off x="2063825" y="3254050"/>
              <a:ext cx="86675" cy="86675"/>
            </a:xfrm>
            <a:custGeom>
              <a:rect b="b" l="l" r="r" t="t"/>
              <a:pathLst>
                <a:path extrusionOk="0" h="3467" w="3467">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37"/>
            <p:cNvSpPr/>
            <p:nvPr/>
          </p:nvSpPr>
          <p:spPr>
            <a:xfrm>
              <a:off x="2178025" y="3289500"/>
              <a:ext cx="104000" cy="67950"/>
            </a:xfrm>
            <a:custGeom>
              <a:rect b="b" l="l" r="r" t="t"/>
              <a:pathLst>
                <a:path extrusionOk="0" h="2718" w="416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37"/>
            <p:cNvSpPr/>
            <p:nvPr/>
          </p:nvSpPr>
          <p:spPr>
            <a:xfrm>
              <a:off x="2070125" y="3444225"/>
              <a:ext cx="106350" cy="69075"/>
            </a:xfrm>
            <a:custGeom>
              <a:rect b="b" l="l" r="r" t="t"/>
              <a:pathLst>
                <a:path extrusionOk="0" h="2763" w="4254">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37"/>
            <p:cNvSpPr/>
            <p:nvPr/>
          </p:nvSpPr>
          <p:spPr>
            <a:xfrm>
              <a:off x="2219775" y="3375350"/>
              <a:ext cx="89025" cy="85875"/>
            </a:xfrm>
            <a:custGeom>
              <a:rect b="b" l="l" r="r" t="t"/>
              <a:pathLst>
                <a:path extrusionOk="0" h="3435" w="3561">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37"/>
            <p:cNvSpPr/>
            <p:nvPr/>
          </p:nvSpPr>
          <p:spPr>
            <a:xfrm>
              <a:off x="2037825" y="3339125"/>
              <a:ext cx="138650" cy="88225"/>
            </a:xfrm>
            <a:custGeom>
              <a:rect b="b" l="l" r="r" t="t"/>
              <a:pathLst>
                <a:path extrusionOk="0" h="3529" w="5546">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37"/>
            <p:cNvSpPr/>
            <p:nvPr/>
          </p:nvSpPr>
          <p:spPr>
            <a:xfrm>
              <a:off x="2193775" y="3460400"/>
              <a:ext cx="140225" cy="89825"/>
            </a:xfrm>
            <a:custGeom>
              <a:rect b="b" l="l" r="r" t="t"/>
              <a:pathLst>
                <a:path extrusionOk="0" h="3593" w="5609">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 name="Google Shape;373;p37"/>
          <p:cNvGrpSpPr/>
          <p:nvPr/>
        </p:nvGrpSpPr>
        <p:grpSpPr>
          <a:xfrm>
            <a:off x="4376204" y="1922590"/>
            <a:ext cx="391734" cy="389020"/>
            <a:chOff x="-64781025" y="3361050"/>
            <a:chExt cx="317425" cy="315200"/>
          </a:xfrm>
        </p:grpSpPr>
        <p:sp>
          <p:nvSpPr>
            <p:cNvPr id="374" name="Google Shape;374;p37"/>
            <p:cNvSpPr/>
            <p:nvPr/>
          </p:nvSpPr>
          <p:spPr>
            <a:xfrm>
              <a:off x="-64764500" y="3388725"/>
              <a:ext cx="272550" cy="272550"/>
            </a:xfrm>
            <a:custGeom>
              <a:rect b="b" l="l" r="r" t="t"/>
              <a:pathLst>
                <a:path extrusionOk="0" h="10902" w="10902">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37"/>
            <p:cNvSpPr/>
            <p:nvPr/>
          </p:nvSpPr>
          <p:spPr>
            <a:xfrm>
              <a:off x="-64568375" y="3361050"/>
              <a:ext cx="104775" cy="105675"/>
            </a:xfrm>
            <a:custGeom>
              <a:rect b="b" l="l" r="r" t="t"/>
              <a:pathLst>
                <a:path extrusionOk="0" h="4227" w="4191">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37"/>
            <p:cNvSpPr/>
            <p:nvPr/>
          </p:nvSpPr>
          <p:spPr>
            <a:xfrm>
              <a:off x="-64645575" y="3596675"/>
              <a:ext cx="85100" cy="79575"/>
            </a:xfrm>
            <a:custGeom>
              <a:rect b="b" l="l" r="r" t="t"/>
              <a:pathLst>
                <a:path extrusionOk="0" h="3183" w="3404">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37"/>
            <p:cNvSpPr/>
            <p:nvPr/>
          </p:nvSpPr>
          <p:spPr>
            <a:xfrm>
              <a:off x="-64781025" y="3456475"/>
              <a:ext cx="80350" cy="85075"/>
            </a:xfrm>
            <a:custGeom>
              <a:rect b="b" l="l" r="r" t="t"/>
              <a:pathLst>
                <a:path extrusionOk="0" h="3403" w="3214">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 name="Google Shape;378;p37"/>
          <p:cNvGrpSpPr/>
          <p:nvPr/>
        </p:nvGrpSpPr>
        <p:grpSpPr>
          <a:xfrm flipH="1" rot="-179882">
            <a:off x="-808281" y="3574345"/>
            <a:ext cx="8917820" cy="3043105"/>
            <a:chOff x="-840567" y="-1057272"/>
            <a:chExt cx="8918100" cy="3043200"/>
          </a:xfrm>
        </p:grpSpPr>
        <p:sp>
          <p:nvSpPr>
            <p:cNvPr id="379" name="Google Shape;379;p37"/>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37"/>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384" name="Shape 384"/>
        <p:cNvGrpSpPr/>
        <p:nvPr/>
      </p:nvGrpSpPr>
      <p:grpSpPr>
        <a:xfrm>
          <a:off x="0" y="0"/>
          <a:ext cx="0" cy="0"/>
          <a:chOff x="0" y="0"/>
          <a:chExt cx="0" cy="0"/>
        </a:xfrm>
      </p:grpSpPr>
      <p:grpSp>
        <p:nvGrpSpPr>
          <p:cNvPr id="385" name="Google Shape;385;p38"/>
          <p:cNvGrpSpPr/>
          <p:nvPr/>
        </p:nvGrpSpPr>
        <p:grpSpPr>
          <a:xfrm rot="2061447">
            <a:off x="2409852" y="-2332436"/>
            <a:ext cx="8210768" cy="4926701"/>
            <a:chOff x="2846901" y="2229172"/>
            <a:chExt cx="8210100" cy="4926300"/>
          </a:xfrm>
        </p:grpSpPr>
        <p:sp>
          <p:nvSpPr>
            <p:cNvPr id="386" name="Google Shape;386;p38"/>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38"/>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388" name="Google Shape;388;p38"/>
          <p:cNvGrpSpPr/>
          <p:nvPr/>
        </p:nvGrpSpPr>
        <p:grpSpPr>
          <a:xfrm>
            <a:off x="-328175" y="3661696"/>
            <a:ext cx="9856200" cy="1654500"/>
            <a:chOff x="-311300" y="-167354"/>
            <a:chExt cx="9856200" cy="1654500"/>
          </a:xfrm>
        </p:grpSpPr>
        <p:sp>
          <p:nvSpPr>
            <p:cNvPr id="389" name="Google Shape;389;p38"/>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38"/>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391" name="Google Shape;391;p38"/>
          <p:cNvGrpSpPr/>
          <p:nvPr/>
        </p:nvGrpSpPr>
        <p:grpSpPr>
          <a:xfrm>
            <a:off x="787608" y="3248028"/>
            <a:ext cx="8918100" cy="3043200"/>
            <a:chOff x="-840567" y="-1057272"/>
            <a:chExt cx="8918100" cy="3043200"/>
          </a:xfrm>
        </p:grpSpPr>
        <p:sp>
          <p:nvSpPr>
            <p:cNvPr id="392" name="Google Shape;392;p38"/>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38"/>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
        <p:nvSpPr>
          <p:cNvPr id="394" name="Google Shape;394;p38"/>
          <p:cNvSpPr/>
          <p:nvPr/>
        </p:nvSpPr>
        <p:spPr>
          <a:xfrm>
            <a:off x="514150" y="558550"/>
            <a:ext cx="4038900" cy="4038900"/>
          </a:xfrm>
          <a:prstGeom prst="star12">
            <a:avLst>
              <a:gd fmla="val 43970" name="adj"/>
            </a:avLst>
          </a:prstGeom>
          <a:solidFill>
            <a:schemeClr val="lt1"/>
          </a:solidFill>
          <a:ln cap="flat" cmpd="sng" w="1143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38"/>
          <p:cNvSpPr txBox="1"/>
          <p:nvPr>
            <p:ph type="title"/>
          </p:nvPr>
        </p:nvSpPr>
        <p:spPr>
          <a:xfrm>
            <a:off x="946150" y="1419400"/>
            <a:ext cx="3174900" cy="2355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 PICTURE IS WORTH A THOUSAND </a:t>
            </a:r>
            <a:r>
              <a:rPr lang="en">
                <a:solidFill>
                  <a:schemeClr val="lt2"/>
                </a:solidFill>
              </a:rPr>
              <a:t>WORDS</a:t>
            </a:r>
            <a:endParaRPr>
              <a:solidFill>
                <a:schemeClr val="lt2"/>
              </a:solidFill>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99" name="Shape 399"/>
        <p:cNvGrpSpPr/>
        <p:nvPr/>
      </p:nvGrpSpPr>
      <p:grpSpPr>
        <a:xfrm>
          <a:off x="0" y="0"/>
          <a:ext cx="0" cy="0"/>
          <a:chOff x="0" y="0"/>
          <a:chExt cx="0" cy="0"/>
        </a:xfrm>
      </p:grpSpPr>
      <p:grpSp>
        <p:nvGrpSpPr>
          <p:cNvPr id="400" name="Google Shape;400;p39"/>
          <p:cNvGrpSpPr/>
          <p:nvPr/>
        </p:nvGrpSpPr>
        <p:grpSpPr>
          <a:xfrm rot="-2560931">
            <a:off x="-3689222" y="-1119552"/>
            <a:ext cx="8210933" cy="4926800"/>
            <a:chOff x="2846901" y="2229172"/>
            <a:chExt cx="8210100" cy="4926300"/>
          </a:xfrm>
        </p:grpSpPr>
        <p:sp>
          <p:nvSpPr>
            <p:cNvPr id="401" name="Google Shape;401;p39"/>
            <p:cNvSpPr/>
            <p:nvPr/>
          </p:nvSpPr>
          <p:spPr>
            <a:xfrm flipH="1" rot="-1764857">
              <a:off x="2379756" y="4442689"/>
              <a:ext cx="9144390" cy="499266"/>
            </a:xfrm>
            <a:prstGeom prst="rect">
              <a:avLst/>
            </a:prstGeom>
            <a:solidFill>
              <a:schemeClr val="accent1"/>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39"/>
            <p:cNvSpPr txBox="1"/>
            <p:nvPr/>
          </p:nvSpPr>
          <p:spPr>
            <a:xfrm rot="-1764955">
              <a:off x="2524785" y="4480527"/>
              <a:ext cx="8917922" cy="399498"/>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SALE SALE SALE SALE SALE SALE SALE SALE SALE SALE SALE SALE SALE SALE</a:t>
              </a:r>
              <a:endParaRPr sz="1600">
                <a:solidFill>
                  <a:schemeClr val="dk1"/>
                </a:solidFill>
                <a:latin typeface="Montserrat ExtraBold"/>
                <a:ea typeface="Montserrat ExtraBold"/>
                <a:cs typeface="Montserrat ExtraBold"/>
                <a:sym typeface="Montserrat ExtraBold"/>
              </a:endParaRPr>
            </a:p>
          </p:txBody>
        </p:sp>
      </p:grpSp>
      <p:grpSp>
        <p:nvGrpSpPr>
          <p:cNvPr id="403" name="Google Shape;403;p39"/>
          <p:cNvGrpSpPr/>
          <p:nvPr/>
        </p:nvGrpSpPr>
        <p:grpSpPr>
          <a:xfrm flipH="1">
            <a:off x="375883" y="4183246"/>
            <a:ext cx="9856200" cy="1654500"/>
            <a:chOff x="-311300" y="-167354"/>
            <a:chExt cx="9856200" cy="1654500"/>
          </a:xfrm>
        </p:grpSpPr>
        <p:sp>
          <p:nvSpPr>
            <p:cNvPr id="404" name="Google Shape;404;p39"/>
            <p:cNvSpPr/>
            <p:nvPr/>
          </p:nvSpPr>
          <p:spPr>
            <a:xfrm flipH="1" rot="412539">
              <a:off x="-190025" y="410119"/>
              <a:ext cx="9678001" cy="499553"/>
            </a:xfrm>
            <a:prstGeom prst="rect">
              <a:avLst/>
            </a:prstGeom>
            <a:solidFill>
              <a:schemeClr val="accent2"/>
            </a:solidFill>
            <a:ln>
              <a:noFill/>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39"/>
            <p:cNvSpPr txBox="1"/>
            <p:nvPr/>
          </p:nvSpPr>
          <p:spPr>
            <a:xfrm rot="412507">
              <a:off x="-322819" y="461280"/>
              <a:ext cx="9879237" cy="40009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600">
                  <a:solidFill>
                    <a:schemeClr val="dk1"/>
                  </a:solidFill>
                  <a:latin typeface="Montserrat ExtraBold"/>
                  <a:ea typeface="Montserrat ExtraBold"/>
                  <a:cs typeface="Montserrat ExtraBold"/>
                  <a:sym typeface="Montserrat ExtraBold"/>
                </a:rPr>
                <a:t>30% OFF 40% OFF 60% OFF 70% OFF 30% OFF 40% OFF 60% 30% OFF 40% OFF 60% OFF </a:t>
              </a:r>
              <a:endParaRPr sz="1600">
                <a:solidFill>
                  <a:schemeClr val="dk1"/>
                </a:solidFill>
                <a:latin typeface="Montserrat ExtraBold"/>
                <a:ea typeface="Montserrat ExtraBold"/>
                <a:cs typeface="Montserrat ExtraBold"/>
                <a:sym typeface="Montserrat ExtraBold"/>
              </a:endParaRPr>
            </a:p>
          </p:txBody>
        </p:sp>
      </p:grpSp>
      <p:grpSp>
        <p:nvGrpSpPr>
          <p:cNvPr id="406" name="Google Shape;406;p39"/>
          <p:cNvGrpSpPr/>
          <p:nvPr/>
        </p:nvGrpSpPr>
        <p:grpSpPr>
          <a:xfrm flipH="1" rot="233258">
            <a:off x="2696641" y="-1264487"/>
            <a:ext cx="8918109" cy="3043203"/>
            <a:chOff x="-840567" y="-1057272"/>
            <a:chExt cx="8918100" cy="3043200"/>
          </a:xfrm>
        </p:grpSpPr>
        <p:sp>
          <p:nvSpPr>
            <p:cNvPr id="407" name="Google Shape;407;p39"/>
            <p:cNvSpPr/>
            <p:nvPr/>
          </p:nvSpPr>
          <p:spPr>
            <a:xfrm rot="-976925">
              <a:off x="-953746" y="214559"/>
              <a:ext cx="9144457" cy="499536"/>
            </a:xfrm>
            <a:prstGeom prst="rect">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39"/>
            <p:cNvSpPr txBox="1"/>
            <p:nvPr/>
          </p:nvSpPr>
          <p:spPr>
            <a:xfrm rot="-980639">
              <a:off x="-844125" y="267104"/>
              <a:ext cx="8921002" cy="40014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800">
                  <a:solidFill>
                    <a:schemeClr val="dk1"/>
                  </a:solidFill>
                  <a:latin typeface="Montserrat ExtraBold"/>
                  <a:ea typeface="Montserrat ExtraBold"/>
                  <a:cs typeface="Montserrat ExtraBold"/>
                  <a:sym typeface="Montserrat ExtraBold"/>
                </a:rPr>
                <a:t>BLACK FRIDAY BLACK FRIDAY BLACK FRIDAY BLACK FRIDAY BLACK </a:t>
              </a:r>
              <a:endParaRPr sz="1800">
                <a:solidFill>
                  <a:schemeClr val="dk1"/>
                </a:solidFill>
                <a:latin typeface="Montserrat ExtraBold"/>
                <a:ea typeface="Montserrat ExtraBold"/>
                <a:cs typeface="Montserrat ExtraBold"/>
                <a:sym typeface="Montserrat ExtraBold"/>
              </a:endParaRPr>
            </a:p>
          </p:txBody>
        </p:sp>
      </p:grpSp>
      <p:sp>
        <p:nvSpPr>
          <p:cNvPr id="409" name="Google Shape;409;p39"/>
          <p:cNvSpPr txBox="1"/>
          <p:nvPr>
            <p:ph type="title"/>
          </p:nvPr>
        </p:nvSpPr>
        <p:spPr>
          <a:xfrm>
            <a:off x="711400" y="368825"/>
            <a:ext cx="7721100" cy="572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CORE VALUES</a:t>
            </a:r>
            <a:endParaRPr/>
          </a:p>
        </p:txBody>
      </p:sp>
      <p:sp>
        <p:nvSpPr>
          <p:cNvPr id="410" name="Google Shape;410;p39"/>
          <p:cNvSpPr/>
          <p:nvPr/>
        </p:nvSpPr>
        <p:spPr>
          <a:xfrm>
            <a:off x="3369638" y="1673325"/>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39"/>
          <p:cNvSpPr/>
          <p:nvPr/>
        </p:nvSpPr>
        <p:spPr>
          <a:xfrm>
            <a:off x="4865063" y="1673325"/>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39"/>
          <p:cNvSpPr/>
          <p:nvPr/>
        </p:nvSpPr>
        <p:spPr>
          <a:xfrm>
            <a:off x="4865063" y="3182700"/>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39"/>
          <p:cNvSpPr/>
          <p:nvPr/>
        </p:nvSpPr>
        <p:spPr>
          <a:xfrm>
            <a:off x="3369638" y="3182700"/>
            <a:ext cx="909300" cy="909300"/>
          </a:xfrm>
          <a:prstGeom prst="star12">
            <a:avLst>
              <a:gd fmla="val 43970" name="adj"/>
            </a:avLst>
          </a:prstGeom>
          <a:solidFill>
            <a:schemeClr val="dk2"/>
          </a:solidFill>
          <a:ln cap="flat" cmpd="sng" w="38100">
            <a:solidFill>
              <a:schemeClr val="dk1"/>
            </a:solidFill>
            <a:prstDash val="solid"/>
            <a:round/>
            <a:headEnd len="sm" w="sm" type="none"/>
            <a:tailEnd len="sm" w="sm" type="none"/>
          </a:ln>
          <a:effectLst>
            <a:outerShdw blurRad="57150" rotWithShape="0" algn="bl" dir="5400000" dist="19050">
              <a:schemeClr val="lt1">
                <a:alpha val="50000"/>
              </a:scheme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39"/>
          <p:cNvSpPr txBox="1"/>
          <p:nvPr/>
        </p:nvSpPr>
        <p:spPr>
          <a:xfrm>
            <a:off x="6472025" y="1604425"/>
            <a:ext cx="1960500" cy="527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VENUS</a:t>
            </a:r>
            <a:endParaRPr sz="2400">
              <a:solidFill>
                <a:schemeClr val="dk1"/>
              </a:solidFill>
              <a:latin typeface="Montserrat ExtraBold"/>
              <a:ea typeface="Montserrat ExtraBold"/>
              <a:cs typeface="Montserrat ExtraBold"/>
              <a:sym typeface="Montserrat ExtraBold"/>
            </a:endParaRPr>
          </a:p>
        </p:txBody>
      </p:sp>
      <p:sp>
        <p:nvSpPr>
          <p:cNvPr id="415" name="Google Shape;415;p39"/>
          <p:cNvSpPr txBox="1"/>
          <p:nvPr/>
        </p:nvSpPr>
        <p:spPr>
          <a:xfrm>
            <a:off x="6472025" y="2133912"/>
            <a:ext cx="19605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It’s the second planet from the Sun</a:t>
            </a:r>
            <a:endParaRPr sz="1500">
              <a:solidFill>
                <a:schemeClr val="dk1"/>
              </a:solidFill>
              <a:latin typeface="DM Sans"/>
              <a:ea typeface="DM Sans"/>
              <a:cs typeface="DM Sans"/>
              <a:sym typeface="DM Sans"/>
            </a:endParaRPr>
          </a:p>
        </p:txBody>
      </p:sp>
      <p:sp>
        <p:nvSpPr>
          <p:cNvPr id="416" name="Google Shape;416;p39"/>
          <p:cNvSpPr txBox="1"/>
          <p:nvPr/>
        </p:nvSpPr>
        <p:spPr>
          <a:xfrm>
            <a:off x="711486" y="3643751"/>
            <a:ext cx="1960500" cy="527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400">
                <a:solidFill>
                  <a:schemeClr val="dk1"/>
                </a:solidFill>
                <a:latin typeface="Montserrat ExtraBold"/>
                <a:ea typeface="Montserrat ExtraBold"/>
                <a:cs typeface="Montserrat ExtraBold"/>
                <a:sym typeface="Montserrat ExtraBold"/>
              </a:rPr>
              <a:t>MERCURY</a:t>
            </a:r>
            <a:endParaRPr sz="2400">
              <a:solidFill>
                <a:schemeClr val="dk1"/>
              </a:solidFill>
              <a:latin typeface="Montserrat ExtraBold"/>
              <a:ea typeface="Montserrat ExtraBold"/>
              <a:cs typeface="Montserrat ExtraBold"/>
              <a:sym typeface="Montserrat ExtraBold"/>
            </a:endParaRPr>
          </a:p>
        </p:txBody>
      </p:sp>
      <p:sp>
        <p:nvSpPr>
          <p:cNvPr id="417" name="Google Shape;417;p39"/>
          <p:cNvSpPr txBox="1"/>
          <p:nvPr/>
        </p:nvSpPr>
        <p:spPr>
          <a:xfrm>
            <a:off x="711475" y="2133912"/>
            <a:ext cx="19605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500">
                <a:solidFill>
                  <a:schemeClr val="dk1"/>
                </a:solidFill>
                <a:latin typeface="DM Sans"/>
                <a:ea typeface="DM Sans"/>
                <a:cs typeface="DM Sans"/>
                <a:sym typeface="DM Sans"/>
              </a:rPr>
              <a:t>Mars is actually a very cold place</a:t>
            </a:r>
            <a:endParaRPr sz="1500">
              <a:solidFill>
                <a:schemeClr val="dk1"/>
              </a:solidFill>
              <a:latin typeface="DM Sans"/>
              <a:ea typeface="DM Sans"/>
              <a:cs typeface="DM Sans"/>
              <a:sym typeface="DM Sans"/>
            </a:endParaRPr>
          </a:p>
        </p:txBody>
      </p:sp>
      <p:sp>
        <p:nvSpPr>
          <p:cNvPr id="418" name="Google Shape;418;p39"/>
          <p:cNvSpPr txBox="1"/>
          <p:nvPr/>
        </p:nvSpPr>
        <p:spPr>
          <a:xfrm>
            <a:off x="711475" y="3110971"/>
            <a:ext cx="19605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sz="1500">
                <a:solidFill>
                  <a:schemeClr val="dk1"/>
                </a:solidFill>
                <a:latin typeface="DM Sans"/>
                <a:ea typeface="DM Sans"/>
                <a:cs typeface="DM Sans"/>
                <a:sym typeface="DM Sans"/>
              </a:rPr>
              <a:t>It’s the closest planet to the Sun</a:t>
            </a:r>
            <a:endParaRPr sz="1500">
              <a:solidFill>
                <a:schemeClr val="dk1"/>
              </a:solidFill>
              <a:latin typeface="DM Sans"/>
              <a:ea typeface="DM Sans"/>
              <a:cs typeface="DM Sans"/>
              <a:sym typeface="DM Sans"/>
            </a:endParaRPr>
          </a:p>
        </p:txBody>
      </p:sp>
      <p:sp>
        <p:nvSpPr>
          <p:cNvPr id="419" name="Google Shape;419;p39"/>
          <p:cNvSpPr txBox="1"/>
          <p:nvPr/>
        </p:nvSpPr>
        <p:spPr>
          <a:xfrm>
            <a:off x="6472025" y="3643751"/>
            <a:ext cx="1960500" cy="527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2400">
                <a:solidFill>
                  <a:schemeClr val="dk1"/>
                </a:solidFill>
                <a:latin typeface="Montserrat ExtraBold"/>
                <a:ea typeface="Montserrat ExtraBold"/>
                <a:cs typeface="Montserrat ExtraBold"/>
                <a:sym typeface="Montserrat ExtraBold"/>
              </a:rPr>
              <a:t>SATURN</a:t>
            </a:r>
            <a:endParaRPr sz="2400">
              <a:solidFill>
                <a:schemeClr val="dk1"/>
              </a:solidFill>
              <a:latin typeface="Montserrat ExtraBold"/>
              <a:ea typeface="Montserrat ExtraBold"/>
              <a:cs typeface="Montserrat ExtraBold"/>
              <a:sym typeface="Montserrat ExtraBold"/>
            </a:endParaRPr>
          </a:p>
        </p:txBody>
      </p:sp>
      <p:sp>
        <p:nvSpPr>
          <p:cNvPr id="420" name="Google Shape;420;p39"/>
          <p:cNvSpPr txBox="1"/>
          <p:nvPr/>
        </p:nvSpPr>
        <p:spPr>
          <a:xfrm>
            <a:off x="6472025" y="3110971"/>
            <a:ext cx="19605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500">
                <a:solidFill>
                  <a:schemeClr val="dk1"/>
                </a:solidFill>
                <a:latin typeface="DM Sans"/>
                <a:ea typeface="DM Sans"/>
                <a:cs typeface="DM Sans"/>
                <a:sym typeface="DM Sans"/>
              </a:rPr>
              <a:t>Saturn is a gas giant and has rings</a:t>
            </a:r>
            <a:endParaRPr sz="1500">
              <a:solidFill>
                <a:schemeClr val="dk1"/>
              </a:solidFill>
              <a:latin typeface="DM Sans"/>
              <a:ea typeface="DM Sans"/>
              <a:cs typeface="DM Sans"/>
              <a:sym typeface="DM Sans"/>
            </a:endParaRPr>
          </a:p>
        </p:txBody>
      </p:sp>
      <p:sp>
        <p:nvSpPr>
          <p:cNvPr id="421" name="Google Shape;421;p39"/>
          <p:cNvSpPr txBox="1"/>
          <p:nvPr/>
        </p:nvSpPr>
        <p:spPr>
          <a:xfrm>
            <a:off x="711486" y="1604425"/>
            <a:ext cx="1960500" cy="527700"/>
          </a:xfrm>
          <a:prstGeom prst="rect">
            <a:avLst/>
          </a:prstGeom>
          <a:noFill/>
          <a:ln>
            <a:noFill/>
          </a:ln>
        </p:spPr>
        <p:txBody>
          <a:bodyPr anchorCtr="0" anchor="b" bIns="91425" lIns="91425" spcFirstLastPara="1" rIns="91425" wrap="square" tIns="91425">
            <a:noAutofit/>
          </a:bodyPr>
          <a:lstStyle/>
          <a:p>
            <a:pPr indent="0" lvl="0" marL="0" rtl="0" algn="r">
              <a:spcBef>
                <a:spcPts val="0"/>
              </a:spcBef>
              <a:spcAft>
                <a:spcPts val="0"/>
              </a:spcAft>
              <a:buNone/>
            </a:pPr>
            <a:r>
              <a:rPr lang="en" sz="2400">
                <a:solidFill>
                  <a:schemeClr val="dk1"/>
                </a:solidFill>
                <a:latin typeface="Montserrat ExtraBold"/>
                <a:ea typeface="Montserrat ExtraBold"/>
                <a:cs typeface="Montserrat ExtraBold"/>
                <a:sym typeface="Montserrat ExtraBold"/>
              </a:rPr>
              <a:t>MARS</a:t>
            </a:r>
            <a:endParaRPr sz="2400">
              <a:solidFill>
                <a:schemeClr val="dk1"/>
              </a:solidFill>
              <a:latin typeface="Montserrat ExtraBold"/>
              <a:ea typeface="Montserrat ExtraBold"/>
              <a:cs typeface="Montserrat ExtraBold"/>
              <a:sym typeface="Montserrat ExtraBold"/>
            </a:endParaRPr>
          </a:p>
        </p:txBody>
      </p:sp>
      <p:cxnSp>
        <p:nvCxnSpPr>
          <p:cNvPr id="422" name="Google Shape;422;p39"/>
          <p:cNvCxnSpPr>
            <a:stCxn id="410" idx="7"/>
            <a:endCxn id="421" idx="3"/>
          </p:cNvCxnSpPr>
          <p:nvPr/>
        </p:nvCxnSpPr>
        <p:spPr>
          <a:xfrm rot="10800000">
            <a:off x="2671838" y="1868175"/>
            <a:ext cx="697800" cy="259800"/>
          </a:xfrm>
          <a:prstGeom prst="bentConnector3">
            <a:avLst>
              <a:gd fmla="val 49989" name="adj1"/>
            </a:avLst>
          </a:prstGeom>
          <a:noFill/>
          <a:ln cap="flat" cmpd="sng" w="38100">
            <a:solidFill>
              <a:schemeClr val="dk1"/>
            </a:solidFill>
            <a:prstDash val="solid"/>
            <a:round/>
            <a:headEnd len="med" w="med" type="none"/>
            <a:tailEnd len="med" w="med" type="none"/>
          </a:ln>
        </p:spPr>
      </p:cxnSp>
      <p:cxnSp>
        <p:nvCxnSpPr>
          <p:cNvPr id="423" name="Google Shape;423;p39"/>
          <p:cNvCxnSpPr>
            <a:stCxn id="411" idx="1"/>
            <a:endCxn id="414" idx="1"/>
          </p:cNvCxnSpPr>
          <p:nvPr/>
        </p:nvCxnSpPr>
        <p:spPr>
          <a:xfrm flipH="1" rot="10800000">
            <a:off x="5774363" y="1868175"/>
            <a:ext cx="697800" cy="259800"/>
          </a:xfrm>
          <a:prstGeom prst="bentConnector3">
            <a:avLst>
              <a:gd fmla="val 49990" name="adj1"/>
            </a:avLst>
          </a:prstGeom>
          <a:noFill/>
          <a:ln cap="flat" cmpd="sng" w="38100">
            <a:solidFill>
              <a:schemeClr val="dk1"/>
            </a:solidFill>
            <a:prstDash val="solid"/>
            <a:round/>
            <a:headEnd len="med" w="med" type="none"/>
            <a:tailEnd len="med" w="med" type="none"/>
          </a:ln>
        </p:spPr>
      </p:cxnSp>
      <p:cxnSp>
        <p:nvCxnSpPr>
          <p:cNvPr id="424" name="Google Shape;424;p39"/>
          <p:cNvCxnSpPr>
            <a:stCxn id="416" idx="3"/>
            <a:endCxn id="413" idx="7"/>
          </p:cNvCxnSpPr>
          <p:nvPr/>
        </p:nvCxnSpPr>
        <p:spPr>
          <a:xfrm flipH="1" rot="10800000">
            <a:off x="2671986" y="3637301"/>
            <a:ext cx="697800" cy="270300"/>
          </a:xfrm>
          <a:prstGeom prst="bentConnector3">
            <a:avLst>
              <a:gd fmla="val 49989" name="adj1"/>
            </a:avLst>
          </a:prstGeom>
          <a:noFill/>
          <a:ln cap="flat" cmpd="sng" w="38100">
            <a:solidFill>
              <a:schemeClr val="dk1"/>
            </a:solidFill>
            <a:prstDash val="solid"/>
            <a:round/>
            <a:headEnd len="med" w="med" type="none"/>
            <a:tailEnd len="med" w="med" type="none"/>
          </a:ln>
        </p:spPr>
      </p:cxnSp>
      <p:cxnSp>
        <p:nvCxnSpPr>
          <p:cNvPr id="425" name="Google Shape;425;p39"/>
          <p:cNvCxnSpPr>
            <a:stCxn id="419" idx="1"/>
            <a:endCxn id="412" idx="1"/>
          </p:cNvCxnSpPr>
          <p:nvPr/>
        </p:nvCxnSpPr>
        <p:spPr>
          <a:xfrm rot="10800000">
            <a:off x="5774225" y="3637301"/>
            <a:ext cx="697800" cy="270300"/>
          </a:xfrm>
          <a:prstGeom prst="bentConnector3">
            <a:avLst>
              <a:gd fmla="val 49990" name="adj1"/>
            </a:avLst>
          </a:prstGeom>
          <a:noFill/>
          <a:ln cap="flat" cmpd="sng" w="38100">
            <a:solidFill>
              <a:schemeClr val="dk1"/>
            </a:solidFill>
            <a:prstDash val="solid"/>
            <a:round/>
            <a:headEnd len="med" w="med" type="none"/>
            <a:tailEnd len="med" w="med" type="none"/>
          </a:ln>
        </p:spPr>
      </p:cxnSp>
      <p:grpSp>
        <p:nvGrpSpPr>
          <p:cNvPr id="426" name="Google Shape;426;p39"/>
          <p:cNvGrpSpPr/>
          <p:nvPr/>
        </p:nvGrpSpPr>
        <p:grpSpPr>
          <a:xfrm>
            <a:off x="5120985" y="1932376"/>
            <a:ext cx="397456" cy="391199"/>
            <a:chOff x="2404875" y="3592725"/>
            <a:chExt cx="298525" cy="293825"/>
          </a:xfrm>
        </p:grpSpPr>
        <p:sp>
          <p:nvSpPr>
            <p:cNvPr id="427" name="Google Shape;427;p39"/>
            <p:cNvSpPr/>
            <p:nvPr/>
          </p:nvSpPr>
          <p:spPr>
            <a:xfrm>
              <a:off x="2404875" y="3747900"/>
              <a:ext cx="52775" cy="138650"/>
            </a:xfrm>
            <a:custGeom>
              <a:rect b="b" l="l" r="r" t="t"/>
              <a:pathLst>
                <a:path extrusionOk="0" h="5546" w="2111">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39"/>
            <p:cNvSpPr/>
            <p:nvPr/>
          </p:nvSpPr>
          <p:spPr>
            <a:xfrm>
              <a:off x="2458425" y="3592725"/>
              <a:ext cx="190625" cy="160700"/>
            </a:xfrm>
            <a:custGeom>
              <a:rect b="b" l="l" r="r" t="t"/>
              <a:pathLst>
                <a:path extrusionOk="0" h="6428" w="7625">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39"/>
            <p:cNvSpPr/>
            <p:nvPr/>
          </p:nvSpPr>
          <p:spPr>
            <a:xfrm>
              <a:off x="2474975" y="3742775"/>
              <a:ext cx="228425" cy="125650"/>
            </a:xfrm>
            <a:custGeom>
              <a:rect b="b" l="l" r="r" t="t"/>
              <a:pathLst>
                <a:path extrusionOk="0" h="5026" w="9137">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0" name="Google Shape;430;p39"/>
          <p:cNvGrpSpPr/>
          <p:nvPr/>
        </p:nvGrpSpPr>
        <p:grpSpPr>
          <a:xfrm>
            <a:off x="5120452" y="3452768"/>
            <a:ext cx="398521" cy="369164"/>
            <a:chOff x="4266025" y="3609275"/>
            <a:chExt cx="299325" cy="277275"/>
          </a:xfrm>
        </p:grpSpPr>
        <p:sp>
          <p:nvSpPr>
            <p:cNvPr id="431" name="Google Shape;431;p39"/>
            <p:cNvSpPr/>
            <p:nvPr/>
          </p:nvSpPr>
          <p:spPr>
            <a:xfrm>
              <a:off x="4266025" y="3609275"/>
              <a:ext cx="299325" cy="224500"/>
            </a:xfrm>
            <a:custGeom>
              <a:rect b="b" l="l" r="r" t="t"/>
              <a:pathLst>
                <a:path extrusionOk="0" h="8980" w="11973">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39"/>
            <p:cNvSpPr/>
            <p:nvPr/>
          </p:nvSpPr>
          <p:spPr>
            <a:xfrm>
              <a:off x="4332975" y="3851850"/>
              <a:ext cx="157550" cy="34700"/>
            </a:xfrm>
            <a:custGeom>
              <a:rect b="b" l="l" r="r" t="t"/>
              <a:pathLst>
                <a:path extrusionOk="0" h="1388" w="6302">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3" name="Google Shape;433;p39"/>
          <p:cNvGrpSpPr/>
          <p:nvPr/>
        </p:nvGrpSpPr>
        <p:grpSpPr>
          <a:xfrm>
            <a:off x="3626076" y="3439670"/>
            <a:ext cx="396424" cy="395359"/>
            <a:chOff x="944600" y="3981825"/>
            <a:chExt cx="297750" cy="296950"/>
          </a:xfrm>
        </p:grpSpPr>
        <p:sp>
          <p:nvSpPr>
            <p:cNvPr id="434" name="Google Shape;434;p39"/>
            <p:cNvSpPr/>
            <p:nvPr/>
          </p:nvSpPr>
          <p:spPr>
            <a:xfrm>
              <a:off x="944600" y="3981825"/>
              <a:ext cx="297750" cy="296950"/>
            </a:xfrm>
            <a:custGeom>
              <a:rect b="b" l="l" r="r" t="t"/>
              <a:pathLst>
                <a:path extrusionOk="0" h="11878" w="1191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39"/>
            <p:cNvSpPr/>
            <p:nvPr/>
          </p:nvSpPr>
          <p:spPr>
            <a:xfrm>
              <a:off x="1058025" y="4155875"/>
              <a:ext cx="72500" cy="52000"/>
            </a:xfrm>
            <a:custGeom>
              <a:rect b="b" l="l" r="r" t="t"/>
              <a:pathLst>
                <a:path extrusionOk="0" h="2080" w="290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39"/>
            <p:cNvSpPr/>
            <p:nvPr/>
          </p:nvSpPr>
          <p:spPr>
            <a:xfrm>
              <a:off x="1076150" y="4103900"/>
              <a:ext cx="35475" cy="35475"/>
            </a:xfrm>
            <a:custGeom>
              <a:rect b="b" l="l" r="r" t="t"/>
              <a:pathLst>
                <a:path extrusionOk="0" h="1419" w="1419">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39"/>
            <p:cNvSpPr/>
            <p:nvPr/>
          </p:nvSpPr>
          <p:spPr>
            <a:xfrm>
              <a:off x="1016275" y="4051125"/>
              <a:ext cx="155975" cy="137075"/>
            </a:xfrm>
            <a:custGeom>
              <a:rect b="b" l="l" r="r" t="t"/>
              <a:pathLst>
                <a:path extrusionOk="0" h="5483" w="6239">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8" name="Google Shape;438;p39"/>
          <p:cNvGrpSpPr/>
          <p:nvPr/>
        </p:nvGrpSpPr>
        <p:grpSpPr>
          <a:xfrm>
            <a:off x="3626608" y="1930828"/>
            <a:ext cx="395359" cy="394294"/>
            <a:chOff x="1310075" y="3253275"/>
            <a:chExt cx="296950" cy="296150"/>
          </a:xfrm>
        </p:grpSpPr>
        <p:sp>
          <p:nvSpPr>
            <p:cNvPr id="439" name="Google Shape;439;p39"/>
            <p:cNvSpPr/>
            <p:nvPr/>
          </p:nvSpPr>
          <p:spPr>
            <a:xfrm>
              <a:off x="1423475" y="3359600"/>
              <a:ext cx="69350" cy="68550"/>
            </a:xfrm>
            <a:custGeom>
              <a:rect b="b" l="l" r="r" t="t"/>
              <a:pathLst>
                <a:path extrusionOk="0" h="2742" w="2774">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39"/>
            <p:cNvSpPr/>
            <p:nvPr/>
          </p:nvSpPr>
          <p:spPr>
            <a:xfrm>
              <a:off x="1310075" y="3253275"/>
              <a:ext cx="296950" cy="296150"/>
            </a:xfrm>
            <a:custGeom>
              <a:rect b="b" l="l" r="r" t="t"/>
              <a:pathLst>
                <a:path extrusionOk="0" h="11846" w="11878">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39"/>
            <p:cNvSpPr/>
            <p:nvPr/>
          </p:nvSpPr>
          <p:spPr>
            <a:xfrm>
              <a:off x="1399850" y="3426550"/>
              <a:ext cx="116600" cy="52800"/>
            </a:xfrm>
            <a:custGeom>
              <a:rect b="b" l="l" r="r" t="t"/>
              <a:pathLst>
                <a:path extrusionOk="0" h="2112" w="4664">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Black Friday Creative Campaign by Slidesgo">
  <a:themeElements>
    <a:clrScheme name="Simple Light">
      <a:dk1>
        <a:srgbClr val="FFFFFF"/>
      </a:dk1>
      <a:lt1>
        <a:srgbClr val="1E1E1E"/>
      </a:lt1>
      <a:dk2>
        <a:srgbClr val="C62837"/>
      </a:dk2>
      <a:lt2>
        <a:srgbClr val="FACA00"/>
      </a:lt2>
      <a:accent1>
        <a:srgbClr val="8B171E"/>
      </a:accent1>
      <a:accent2>
        <a:srgbClr val="A41D25"/>
      </a:accent2>
      <a:accent3>
        <a:srgbClr val="FFFFFF"/>
      </a:accent3>
      <a:accent4>
        <a:srgbClr val="FFFFFF"/>
      </a:accent4>
      <a:accent5>
        <a:srgbClr val="FFFFFF"/>
      </a:accent5>
      <a:accent6>
        <a:srgbClr val="FFFFFF"/>
      </a:accent6>
      <a:hlink>
        <a:srgbClr val="FFFF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