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81" r:id="rId3"/>
    <p:sldId id="284" r:id="rId4"/>
    <p:sldId id="285" r:id="rId5"/>
    <p:sldId id="287" r:id="rId6"/>
    <p:sldId id="280" r:id="rId7"/>
    <p:sldId id="279" r:id="rId8"/>
    <p:sldId id="278" r:id="rId9"/>
    <p:sldId id="277" r:id="rId10"/>
    <p:sldId id="276" r:id="rId11"/>
    <p:sldId id="274" r:id="rId12"/>
    <p:sldId id="275" r:id="rId13"/>
    <p:sldId id="265" r:id="rId14"/>
    <p:sldId id="267" r:id="rId15"/>
    <p:sldId id="268" r:id="rId16"/>
    <p:sldId id="269" r:id="rId17"/>
    <p:sldId id="283" r:id="rId18"/>
    <p:sldId id="271" r:id="rId19"/>
    <p:sldId id="282" r:id="rId20"/>
    <p:sldId id="258" r:id="rId21"/>
    <p:sldId id="329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2C4"/>
    <a:srgbClr val="CEC2B1"/>
    <a:srgbClr val="D6CDBF"/>
    <a:srgbClr val="D9D0C0"/>
    <a:srgbClr val="1B1A18"/>
    <a:srgbClr val="847E75"/>
    <a:srgbClr val="E4D8C8"/>
    <a:srgbClr val="FAF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60" y="2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7" name="Google Shape;1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5" name="Google Shape;2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1" name="Google Shape;2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6" name="Google Shape;28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8a1f552b24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8a1f552b24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723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subTitle" idx="1"/>
          </p:nvPr>
        </p:nvSpPr>
        <p:spPr>
          <a:xfrm>
            <a:off x="1660113" y="208313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1660127" y="1591375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 idx="2" hasCustomPrompt="1"/>
          </p:nvPr>
        </p:nvSpPr>
        <p:spPr>
          <a:xfrm>
            <a:off x="820488" y="1525213"/>
            <a:ext cx="9126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3"/>
          </p:nvPr>
        </p:nvSpPr>
        <p:spPr>
          <a:xfrm>
            <a:off x="1660113" y="378598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title" idx="4"/>
          </p:nvPr>
        </p:nvSpPr>
        <p:spPr>
          <a:xfrm>
            <a:off x="1660127" y="3290150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 idx="5" hasCustomPrompt="1"/>
          </p:nvPr>
        </p:nvSpPr>
        <p:spPr>
          <a:xfrm>
            <a:off x="818688" y="3223988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6"/>
          </p:nvPr>
        </p:nvSpPr>
        <p:spPr>
          <a:xfrm>
            <a:off x="5985313" y="208313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title" idx="7"/>
          </p:nvPr>
        </p:nvSpPr>
        <p:spPr>
          <a:xfrm>
            <a:off x="5985327" y="1591375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 idx="8" hasCustomPrompt="1"/>
          </p:nvPr>
        </p:nvSpPr>
        <p:spPr>
          <a:xfrm>
            <a:off x="5130913" y="1525213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9"/>
          </p:nvPr>
        </p:nvSpPr>
        <p:spPr>
          <a:xfrm>
            <a:off x="5985313" y="378598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 idx="13"/>
          </p:nvPr>
        </p:nvSpPr>
        <p:spPr>
          <a:xfrm>
            <a:off x="5985327" y="3290150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title" idx="14" hasCustomPrompt="1"/>
          </p:nvPr>
        </p:nvSpPr>
        <p:spPr>
          <a:xfrm>
            <a:off x="5130913" y="3223988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4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36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5"/>
          <p:cNvSpPr txBox="1">
            <a:spLocks noGrp="1"/>
          </p:cNvSpPr>
          <p:nvPr>
            <p:ph type="title" idx="15"/>
          </p:nvPr>
        </p:nvSpPr>
        <p:spPr>
          <a:xfrm>
            <a:off x="714125" y="546825"/>
            <a:ext cx="771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000" b="1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588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14125" y="543950"/>
            <a:ext cx="7716000" cy="36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14000" y="1064375"/>
            <a:ext cx="7716000" cy="32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Font typeface="Abel"/>
              <a:buChar char="●"/>
              <a:defRPr sz="1300"/>
            </a:lvl1pPr>
            <a:lvl2pPr marL="914400" lvl="1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○"/>
              <a:defRPr sz="1300"/>
            </a:lvl2pPr>
            <a:lvl3pPr marL="1371600" lvl="2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■"/>
              <a:defRPr sz="1300"/>
            </a:lvl3pPr>
            <a:lvl4pPr marL="1828800" lvl="3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●"/>
              <a:defRPr sz="1300"/>
            </a:lvl4pPr>
            <a:lvl5pPr marL="2286000" lvl="4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○"/>
              <a:defRPr sz="1300"/>
            </a:lvl5pPr>
            <a:lvl6pPr marL="2743200" lvl="5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■"/>
              <a:defRPr sz="1300"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●"/>
              <a:defRPr sz="1300"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Roboto Condensed Light"/>
              <a:buChar char="○"/>
              <a:defRPr sz="1300"/>
            </a:lvl8pPr>
            <a:lvl9pPr marL="4114800" lvl="8" indent="-311150" rtl="0">
              <a:spcBef>
                <a:spcPts val="1600"/>
              </a:spcBef>
              <a:spcAft>
                <a:spcPts val="1600"/>
              </a:spcAft>
              <a:buSzPts val="1300"/>
              <a:buFont typeface="Roboto Condensed Light"/>
              <a:buChar char="■"/>
              <a:defRPr sz="1300"/>
            </a:lvl9pPr>
          </a:lstStyle>
          <a:p>
            <a:endParaRPr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B2DFDDA-61C7-481E-8C7B-564FF779AF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61962" y="285750"/>
            <a:ext cx="82200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69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userDrawn="1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preserve="1" userDrawn="1">
  <p:cSld name="1_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5;p21">
            <a:extLst>
              <a:ext uri="{FF2B5EF4-FFF2-40B4-BE49-F238E27FC236}">
                <a16:creationId xmlns:a16="http://schemas.microsoft.com/office/drawing/2014/main" id="{7E0A26DC-A483-4B64-B819-51A9775CDFB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8163" r="6687" b="18841"/>
          <a:stretch/>
        </p:blipFill>
        <p:spPr>
          <a:xfrm>
            <a:off x="-811306" y="-125569"/>
            <a:ext cx="10042887" cy="5366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9670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preserve="1" userDrawn="1">
  <p:cSld name="1_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>
            <a:extLst>
              <a:ext uri="{FF2B5EF4-FFF2-40B4-BE49-F238E27FC236}">
                <a16:creationId xmlns:a16="http://schemas.microsoft.com/office/drawing/2014/main" id="{B5725A0D-FAFA-46B7-BC18-5D2E8D515C03}"/>
              </a:ext>
            </a:extLst>
          </p:cNvPr>
          <p:cNvGrpSpPr/>
          <p:nvPr userDrawn="1"/>
        </p:nvGrpSpPr>
        <p:grpSpPr>
          <a:xfrm>
            <a:off x="8878" y="0"/>
            <a:ext cx="9117366" cy="5154889"/>
            <a:chOff x="-161925" y="-104775"/>
            <a:chExt cx="9467850" cy="5353050"/>
          </a:xfrm>
        </p:grpSpPr>
        <p:pic>
          <p:nvPicPr>
            <p:cNvPr id="10" name="Google Shape;232;p24">
              <a:extLst>
                <a:ext uri="{FF2B5EF4-FFF2-40B4-BE49-F238E27FC236}">
                  <a16:creationId xmlns:a16="http://schemas.microsoft.com/office/drawing/2014/main" id="{70EB576E-C33C-4CE6-B3EE-33051284C535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61925" y="-104775"/>
              <a:ext cx="9467850" cy="5353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59B6B6D5-4449-41FE-BC17-4103C2343414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 l="21932" t="70157" r="28418" b="14291"/>
            <a:stretch/>
          </p:blipFill>
          <p:spPr>
            <a:xfrm>
              <a:off x="4301071" y="27296"/>
              <a:ext cx="4700729" cy="832513"/>
            </a:xfrm>
            <a:custGeom>
              <a:avLst/>
              <a:gdLst>
                <a:gd name="connsiteX0" fmla="*/ 0 w 4700729"/>
                <a:gd name="connsiteY0" fmla="*/ 0 h 832513"/>
                <a:gd name="connsiteX1" fmla="*/ 4700729 w 4700729"/>
                <a:gd name="connsiteY1" fmla="*/ 0 h 832513"/>
                <a:gd name="connsiteX2" fmla="*/ 4700729 w 4700729"/>
                <a:gd name="connsiteY2" fmla="*/ 832513 h 832513"/>
                <a:gd name="connsiteX3" fmla="*/ 0 w 4700729"/>
                <a:gd name="connsiteY3" fmla="*/ 832513 h 83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00729" h="832513">
                  <a:moveTo>
                    <a:pt x="0" y="0"/>
                  </a:moveTo>
                  <a:lnTo>
                    <a:pt x="4700729" y="0"/>
                  </a:lnTo>
                  <a:lnTo>
                    <a:pt x="4700729" y="832513"/>
                  </a:lnTo>
                  <a:lnTo>
                    <a:pt x="0" y="832513"/>
                  </a:ln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E082B7B-EC31-4DD6-892E-01C6CDF4A78C}"/>
                </a:ext>
              </a:extLst>
            </p:cNvPr>
            <p:cNvPicPr preferRelativeResize="0"/>
            <p:nvPr userDrawn="1"/>
          </p:nvPicPr>
          <p:blipFill rotWithShape="1">
            <a:blip r:embed="rId2">
              <a:alphaModFix/>
            </a:blip>
            <a:srcRect l="19296" t="61871" r="23621" b="6260"/>
            <a:stretch/>
          </p:blipFill>
          <p:spPr>
            <a:xfrm>
              <a:off x="1937983" y="1501256"/>
              <a:ext cx="5404514" cy="1705971"/>
            </a:xfrm>
            <a:custGeom>
              <a:avLst/>
              <a:gdLst>
                <a:gd name="connsiteX0" fmla="*/ 0 w 5404514"/>
                <a:gd name="connsiteY0" fmla="*/ 0 h 1705971"/>
                <a:gd name="connsiteX1" fmla="*/ 5404514 w 5404514"/>
                <a:gd name="connsiteY1" fmla="*/ 0 h 1705971"/>
                <a:gd name="connsiteX2" fmla="*/ 5404514 w 5404514"/>
                <a:gd name="connsiteY2" fmla="*/ 1705971 h 1705971"/>
                <a:gd name="connsiteX3" fmla="*/ 0 w 5404514"/>
                <a:gd name="connsiteY3" fmla="*/ 1705971 h 170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04514" h="1705971">
                  <a:moveTo>
                    <a:pt x="0" y="0"/>
                  </a:moveTo>
                  <a:lnTo>
                    <a:pt x="5404514" y="0"/>
                  </a:lnTo>
                  <a:lnTo>
                    <a:pt x="5404514" y="1705971"/>
                  </a:lnTo>
                  <a:lnTo>
                    <a:pt x="0" y="1705971"/>
                  </a:lnTo>
                  <a:close/>
                </a:path>
              </a:pathLst>
            </a:custGeom>
            <a:noFill/>
            <a:ln>
              <a:noFill/>
            </a:ln>
          </p:spPr>
        </p:pic>
      </p:grpSp>
      <p:pic>
        <p:nvPicPr>
          <p:cNvPr id="26" name="Imagen 25">
            <a:extLst>
              <a:ext uri="{FF2B5EF4-FFF2-40B4-BE49-F238E27FC236}">
                <a16:creationId xmlns:a16="http://schemas.microsoft.com/office/drawing/2014/main" id="{8E99296F-DFCA-4658-BA15-24305F88DAF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97404" t="42627" b="33407"/>
          <a:stretch/>
        </p:blipFill>
        <p:spPr>
          <a:xfrm>
            <a:off x="8886305" y="28291"/>
            <a:ext cx="187715" cy="5115209"/>
          </a:xfrm>
          <a:custGeom>
            <a:avLst/>
            <a:gdLst>
              <a:gd name="connsiteX0" fmla="*/ 0 w 245745"/>
              <a:gd name="connsiteY0" fmla="*/ 0 h 1282890"/>
              <a:gd name="connsiteX1" fmla="*/ 245745 w 245745"/>
              <a:gd name="connsiteY1" fmla="*/ 0 h 1282890"/>
              <a:gd name="connsiteX2" fmla="*/ 245745 w 245745"/>
              <a:gd name="connsiteY2" fmla="*/ 1282890 h 1282890"/>
              <a:gd name="connsiteX3" fmla="*/ 0 w 245745"/>
              <a:gd name="connsiteY3" fmla="*/ 1282890 h 1282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45" h="1282890">
                <a:moveTo>
                  <a:pt x="0" y="0"/>
                </a:moveTo>
                <a:lnTo>
                  <a:pt x="245745" y="0"/>
                </a:lnTo>
                <a:lnTo>
                  <a:pt x="245745" y="1282890"/>
                </a:lnTo>
                <a:lnTo>
                  <a:pt x="0" y="128289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167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preserve="1" userDrawn="1">
  <p:cSld name="1_Título y objeto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4C4479F-EA63-4810-BB32-87B25ADC1A5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2117" t="18163" r="6687" b="18841"/>
          <a:stretch/>
        </p:blipFill>
        <p:spPr>
          <a:xfrm>
            <a:off x="0" y="-111299"/>
            <a:ext cx="9264316" cy="5366098"/>
          </a:xfrm>
          <a:custGeom>
            <a:avLst/>
            <a:gdLst>
              <a:gd name="connsiteX0" fmla="*/ 0 w 9351898"/>
              <a:gd name="connsiteY0" fmla="*/ 0 h 5366098"/>
              <a:gd name="connsiteX1" fmla="*/ 9351898 w 9351898"/>
              <a:gd name="connsiteY1" fmla="*/ 0 h 5366098"/>
              <a:gd name="connsiteX2" fmla="*/ 9351898 w 9351898"/>
              <a:gd name="connsiteY2" fmla="*/ 5366098 h 5366098"/>
              <a:gd name="connsiteX3" fmla="*/ 0 w 9351898"/>
              <a:gd name="connsiteY3" fmla="*/ 5366098 h 536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51898" h="5366098">
                <a:moveTo>
                  <a:pt x="0" y="0"/>
                </a:moveTo>
                <a:lnTo>
                  <a:pt x="9351898" y="0"/>
                </a:lnTo>
                <a:lnTo>
                  <a:pt x="9351898" y="5366098"/>
                </a:lnTo>
                <a:lnTo>
                  <a:pt x="0" y="5366098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81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plantillaspowerpoint.org/" TargetMode="Externa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1" name="TextBox 11"/>
          <p:cNvSpPr txBox="1"/>
          <p:nvPr userDrawn="1"/>
        </p:nvSpPr>
        <p:spPr>
          <a:xfrm rot="16200000">
            <a:off x="-2375976" y="1449799"/>
            <a:ext cx="444602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000" dirty="0">
                <a:solidFill>
                  <a:schemeClr val="bg1">
                    <a:lumMod val="65000"/>
                  </a:schemeClr>
                </a:solidFill>
              </a:rPr>
              <a:t>Find</a:t>
            </a:r>
            <a:r>
              <a:rPr lang="bs-Latn-BA" sz="1000" baseline="0" dirty="0">
                <a:solidFill>
                  <a:schemeClr val="bg1">
                    <a:lumMod val="65000"/>
                  </a:schemeClr>
                </a:solidFill>
              </a:rPr>
              <a:t> m</a:t>
            </a:r>
            <a:r>
              <a:rPr lang="bs-Latn-BA" sz="1000" dirty="0">
                <a:solidFill>
                  <a:schemeClr val="bg1">
                    <a:lumMod val="65000"/>
                  </a:schemeClr>
                </a:solidFill>
              </a:rPr>
              <a:t>ore PowerPoint templates</a:t>
            </a:r>
            <a:r>
              <a:rPr lang="bs-Latn-BA" sz="1000" baseline="0" dirty="0">
                <a:solidFill>
                  <a:schemeClr val="bg1">
                    <a:lumMod val="65000"/>
                  </a:schemeClr>
                </a:solidFill>
              </a:rPr>
              <a:t> on </a:t>
            </a:r>
            <a:r>
              <a:rPr lang="es-PE" sz="1000" b="1" baseline="0" dirty="0" smtClean="0">
                <a:solidFill>
                  <a:schemeClr val="bg1">
                    <a:lumMod val="65000"/>
                  </a:schemeClr>
                </a:solidFill>
                <a:hlinkClick r:id="rId17"/>
              </a:rPr>
              <a:t>plantillaspowerpoint.org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94667" y="4246440"/>
            <a:ext cx="1245186" cy="34414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1" r:id="rId3"/>
    <p:sldLayoutId id="2147483660" r:id="rId4"/>
    <p:sldLayoutId id="2147483662" r:id="rId5"/>
    <p:sldLayoutId id="2147483650" r:id="rId6"/>
    <p:sldLayoutId id="2147483651" r:id="rId7"/>
    <p:sldLayoutId id="2147483652" r:id="rId8"/>
    <p:sldLayoutId id="2147483653" r:id="rId9"/>
    <p:sldLayoutId id="2147483655" r:id="rId10"/>
    <p:sldLayoutId id="2147483656" r:id="rId11"/>
    <p:sldLayoutId id="2147483657" r:id="rId12"/>
    <p:sldLayoutId id="2147483658" r:id="rId13"/>
    <p:sldLayoutId id="2147483663" r:id="rId14"/>
    <p:sldLayoutId id="214748366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40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46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7.png"/><Relationship Id="rId10" Type="http://schemas.openxmlformats.org/officeDocument/2006/relationships/image" Target="../media/image25.png"/><Relationship Id="rId4" Type="http://schemas.openxmlformats.org/officeDocument/2006/relationships/image" Target="../media/image40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7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4.bin"/><Relationship Id="rId4" Type="http://schemas.openxmlformats.org/officeDocument/2006/relationships/image" Target="../media/image73.bin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l="9409" r="9401" b="4333"/>
          <a:stretch/>
        </p:blipFill>
        <p:spPr>
          <a:xfrm rot="5400000">
            <a:off x="1867270" y="-2037286"/>
            <a:ext cx="5349389" cy="9204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81445">
            <a:off x="6248631" y="-230074"/>
            <a:ext cx="3363056" cy="607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7684" y="3044829"/>
            <a:ext cx="2524964" cy="2098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6">
            <a:alphaModFix/>
          </a:blip>
          <a:srcRect l="27183" t="13653" r="25705" b="13247"/>
          <a:stretch/>
        </p:blipFill>
        <p:spPr>
          <a:xfrm>
            <a:off x="6649795" y="1678034"/>
            <a:ext cx="2153992" cy="3342068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 descr="Resultado de imagen para notas musicales png"/>
          <p:cNvSpPr/>
          <p:nvPr/>
        </p:nvSpPr>
        <p:spPr>
          <a:xfrm>
            <a:off x="116681" y="-108347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1790700" y="2152650"/>
            <a:ext cx="51435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3"/>
          <p:cNvSpPr txBox="1"/>
          <p:nvPr/>
        </p:nvSpPr>
        <p:spPr>
          <a:xfrm rot="-785308">
            <a:off x="1683991" y="3109733"/>
            <a:ext cx="733425" cy="1396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600"/>
              <a:buFont typeface="Arial"/>
              <a:buNone/>
            </a:pPr>
            <a:endParaRPr sz="8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62083" y="2026896"/>
            <a:ext cx="1445425" cy="136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404360">
            <a:off x="287168" y="1937140"/>
            <a:ext cx="2153974" cy="303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9">
            <a:alphaModFix/>
          </a:blip>
          <a:srcRect t="30285" b="26218"/>
          <a:stretch/>
        </p:blipFill>
        <p:spPr>
          <a:xfrm>
            <a:off x="3530925" y="3954346"/>
            <a:ext cx="2153974" cy="93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71;p27">
            <a:extLst>
              <a:ext uri="{FF2B5EF4-FFF2-40B4-BE49-F238E27FC236}">
                <a16:creationId xmlns:a16="http://schemas.microsoft.com/office/drawing/2014/main" id="{122E2EAF-4AF0-4B75-9460-FAC7E31A2A3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15584" b="16810"/>
          <a:stretch/>
        </p:blipFill>
        <p:spPr>
          <a:xfrm>
            <a:off x="-488238" y="-60802"/>
            <a:ext cx="5135883" cy="204774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E2BB9CC-7527-4DEA-9DE6-3EB28C7926EF}"/>
              </a:ext>
            </a:extLst>
          </p:cNvPr>
          <p:cNvSpPr txBox="1"/>
          <p:nvPr/>
        </p:nvSpPr>
        <p:spPr>
          <a:xfrm>
            <a:off x="235590" y="225586"/>
            <a:ext cx="4690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>
                <a:solidFill>
                  <a:srgbClr val="1B1A18"/>
                </a:solidFill>
                <a:latin typeface="Bradley Hand ITC" panose="03070402050302030203" pitchFamily="66" charset="0"/>
              </a:rPr>
              <a:t>Aesthetic Music</a:t>
            </a:r>
          </a:p>
          <a:p>
            <a:r>
              <a:rPr lang="es-PE" sz="3600" b="1" dirty="0">
                <a:solidFill>
                  <a:srgbClr val="1B1A18"/>
                </a:solidFill>
                <a:latin typeface="Bradley Hand ITC" panose="03070402050302030203" pitchFamily="66" charset="0"/>
              </a:rPr>
              <a:t>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21600000">
                                      <p:cBhvr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67;p20">
            <a:extLst>
              <a:ext uri="{FF2B5EF4-FFF2-40B4-BE49-F238E27FC236}">
                <a16:creationId xmlns:a16="http://schemas.microsoft.com/office/drawing/2014/main" id="{F8529EB6-6980-4B7E-ACCF-B2E9F2B7EB3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12008"/>
          <a:stretch/>
        </p:blipFill>
        <p:spPr>
          <a:xfrm>
            <a:off x="1819297" y="1368652"/>
            <a:ext cx="4413919" cy="2809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68;p20">
            <a:extLst>
              <a:ext uri="{FF2B5EF4-FFF2-40B4-BE49-F238E27FC236}">
                <a16:creationId xmlns:a16="http://schemas.microsoft.com/office/drawing/2014/main" id="{6CAB2CF4-1A4C-49D2-B223-1C7AB348DE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580" r="14013"/>
          <a:stretch/>
        </p:blipFill>
        <p:spPr>
          <a:xfrm rot="5400000">
            <a:off x="2393857" y="414769"/>
            <a:ext cx="3264797" cy="4716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69;p20">
            <a:extLst>
              <a:ext uri="{FF2B5EF4-FFF2-40B4-BE49-F238E27FC236}">
                <a16:creationId xmlns:a16="http://schemas.microsoft.com/office/drawing/2014/main" id="{B33D3CB6-C36A-4492-8DB5-B9007BAD4F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1079" r="34409"/>
          <a:stretch/>
        </p:blipFill>
        <p:spPr>
          <a:xfrm>
            <a:off x="6944933" y="1270081"/>
            <a:ext cx="1101143" cy="3190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0;p20">
            <a:extLst>
              <a:ext uri="{FF2B5EF4-FFF2-40B4-BE49-F238E27FC236}">
                <a16:creationId xmlns:a16="http://schemas.microsoft.com/office/drawing/2014/main" id="{69F3A55C-D3FB-44F8-9A08-CF262E0C5B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4948" y="471476"/>
            <a:ext cx="4309754" cy="548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699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1;p23">
            <a:extLst>
              <a:ext uri="{FF2B5EF4-FFF2-40B4-BE49-F238E27FC236}">
                <a16:creationId xmlns:a16="http://schemas.microsoft.com/office/drawing/2014/main" id="{809D4838-EFD4-4459-92DD-5B7CDFBC7B1D}"/>
              </a:ext>
            </a:extLst>
          </p:cNvPr>
          <p:cNvSpPr/>
          <p:nvPr/>
        </p:nvSpPr>
        <p:spPr>
          <a:xfrm>
            <a:off x="630392" y="376707"/>
            <a:ext cx="204174" cy="22410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12;p23">
            <a:extLst>
              <a:ext uri="{FF2B5EF4-FFF2-40B4-BE49-F238E27FC236}">
                <a16:creationId xmlns:a16="http://schemas.microsoft.com/office/drawing/2014/main" id="{BD4192B1-F1DE-447D-B9E2-DE71D8DF9154}"/>
              </a:ext>
            </a:extLst>
          </p:cNvPr>
          <p:cNvSpPr/>
          <p:nvPr/>
        </p:nvSpPr>
        <p:spPr>
          <a:xfrm>
            <a:off x="1571347" y="723004"/>
            <a:ext cx="204174" cy="22410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13;p23">
            <a:extLst>
              <a:ext uri="{FF2B5EF4-FFF2-40B4-BE49-F238E27FC236}">
                <a16:creationId xmlns:a16="http://schemas.microsoft.com/office/drawing/2014/main" id="{64C7558E-C747-4676-8C42-BEF9D542B83B}"/>
              </a:ext>
            </a:extLst>
          </p:cNvPr>
          <p:cNvSpPr/>
          <p:nvPr/>
        </p:nvSpPr>
        <p:spPr>
          <a:xfrm>
            <a:off x="426218" y="1684382"/>
            <a:ext cx="204174" cy="22410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14;p23">
            <a:extLst>
              <a:ext uri="{FF2B5EF4-FFF2-40B4-BE49-F238E27FC236}">
                <a16:creationId xmlns:a16="http://schemas.microsoft.com/office/drawing/2014/main" id="{05041F74-1ED1-43B3-ABB4-1C2A9C024A89}"/>
              </a:ext>
            </a:extLst>
          </p:cNvPr>
          <p:cNvSpPr/>
          <p:nvPr/>
        </p:nvSpPr>
        <p:spPr>
          <a:xfrm>
            <a:off x="350656" y="867534"/>
            <a:ext cx="204174" cy="22410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15;p23">
            <a:extLst>
              <a:ext uri="{FF2B5EF4-FFF2-40B4-BE49-F238E27FC236}">
                <a16:creationId xmlns:a16="http://schemas.microsoft.com/office/drawing/2014/main" id="{4788C3EA-8DB9-49CC-BB3B-A9C2B95FA544}"/>
              </a:ext>
            </a:extLst>
          </p:cNvPr>
          <p:cNvSpPr/>
          <p:nvPr/>
        </p:nvSpPr>
        <p:spPr>
          <a:xfrm>
            <a:off x="1469260" y="2251388"/>
            <a:ext cx="204174" cy="22410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6;p23">
            <a:extLst>
              <a:ext uri="{FF2B5EF4-FFF2-40B4-BE49-F238E27FC236}">
                <a16:creationId xmlns:a16="http://schemas.microsoft.com/office/drawing/2014/main" id="{92CAA1BD-7838-4FD3-83BE-B30BE65B5810}"/>
              </a:ext>
            </a:extLst>
          </p:cNvPr>
          <p:cNvSpPr/>
          <p:nvPr/>
        </p:nvSpPr>
        <p:spPr>
          <a:xfrm>
            <a:off x="1046811" y="1195238"/>
            <a:ext cx="204174" cy="22410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7;p23">
            <a:extLst>
              <a:ext uri="{FF2B5EF4-FFF2-40B4-BE49-F238E27FC236}">
                <a16:creationId xmlns:a16="http://schemas.microsoft.com/office/drawing/2014/main" id="{534449E6-96AB-40FD-BE25-6406FCE5A782}"/>
              </a:ext>
            </a:extLst>
          </p:cNvPr>
          <p:cNvSpPr/>
          <p:nvPr/>
        </p:nvSpPr>
        <p:spPr>
          <a:xfrm>
            <a:off x="1719593" y="1305044"/>
            <a:ext cx="204174" cy="22410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8;p23">
            <a:extLst>
              <a:ext uri="{FF2B5EF4-FFF2-40B4-BE49-F238E27FC236}">
                <a16:creationId xmlns:a16="http://schemas.microsoft.com/office/drawing/2014/main" id="{C3E26943-6947-4E68-AC7D-CD5F2B0D20F4}"/>
              </a:ext>
            </a:extLst>
          </p:cNvPr>
          <p:cNvSpPr/>
          <p:nvPr/>
        </p:nvSpPr>
        <p:spPr>
          <a:xfrm>
            <a:off x="248569" y="3942545"/>
            <a:ext cx="204174" cy="22410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220;p23">
            <a:extLst>
              <a:ext uri="{FF2B5EF4-FFF2-40B4-BE49-F238E27FC236}">
                <a16:creationId xmlns:a16="http://schemas.microsoft.com/office/drawing/2014/main" id="{BE7BEAB8-1F2B-4327-8A8C-8C236EA27DF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36705" y="2922343"/>
            <a:ext cx="1707296" cy="231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26;p23">
            <a:extLst>
              <a:ext uri="{FF2B5EF4-FFF2-40B4-BE49-F238E27FC236}">
                <a16:creationId xmlns:a16="http://schemas.microsoft.com/office/drawing/2014/main" id="{D8240B8C-740D-4922-82E9-DFA3774EFD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9963" y="1872719"/>
            <a:ext cx="2474611" cy="1262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27;p23">
            <a:extLst>
              <a:ext uri="{FF2B5EF4-FFF2-40B4-BE49-F238E27FC236}">
                <a16:creationId xmlns:a16="http://schemas.microsoft.com/office/drawing/2014/main" id="{3F7554F4-5B28-4108-BC43-E8BD43CFA9A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8386" b="31816"/>
          <a:stretch/>
        </p:blipFill>
        <p:spPr>
          <a:xfrm flipH="1">
            <a:off x="5584022" y="867534"/>
            <a:ext cx="3243326" cy="146963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21;p23">
            <a:extLst>
              <a:ext uri="{FF2B5EF4-FFF2-40B4-BE49-F238E27FC236}">
                <a16:creationId xmlns:a16="http://schemas.microsoft.com/office/drawing/2014/main" id="{F862AFD3-B3E3-4770-BF7F-C30A893FE96B}"/>
              </a:ext>
            </a:extLst>
          </p:cNvPr>
          <p:cNvSpPr/>
          <p:nvPr/>
        </p:nvSpPr>
        <p:spPr>
          <a:xfrm>
            <a:off x="690901" y="4116564"/>
            <a:ext cx="585823" cy="624446"/>
          </a:xfrm>
          <a:prstGeom prst="ellipse">
            <a:avLst/>
          </a:prstGeom>
          <a:solidFill>
            <a:srgbClr val="99663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22;p23">
            <a:extLst>
              <a:ext uri="{FF2B5EF4-FFF2-40B4-BE49-F238E27FC236}">
                <a16:creationId xmlns:a16="http://schemas.microsoft.com/office/drawing/2014/main" id="{A15589C0-ECBA-4AEB-853D-B6629080B9D7}"/>
              </a:ext>
            </a:extLst>
          </p:cNvPr>
          <p:cNvSpPr/>
          <p:nvPr/>
        </p:nvSpPr>
        <p:spPr>
          <a:xfrm>
            <a:off x="1571347" y="3906724"/>
            <a:ext cx="585823" cy="624446"/>
          </a:xfrm>
          <a:prstGeom prst="ellipse">
            <a:avLst/>
          </a:prstGeom>
          <a:solidFill>
            <a:srgbClr val="BA8E6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3;p23">
            <a:extLst>
              <a:ext uri="{FF2B5EF4-FFF2-40B4-BE49-F238E27FC236}">
                <a16:creationId xmlns:a16="http://schemas.microsoft.com/office/drawing/2014/main" id="{F5948798-82B5-4406-881A-F6CEA6822901}"/>
              </a:ext>
            </a:extLst>
          </p:cNvPr>
          <p:cNvSpPr/>
          <p:nvPr/>
        </p:nvSpPr>
        <p:spPr>
          <a:xfrm>
            <a:off x="2452773" y="4116565"/>
            <a:ext cx="585823" cy="624446"/>
          </a:xfrm>
          <a:prstGeom prst="ellipse">
            <a:avLst/>
          </a:prstGeom>
          <a:solidFill>
            <a:srgbClr val="D18E5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60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6;p21">
            <a:extLst>
              <a:ext uri="{FF2B5EF4-FFF2-40B4-BE49-F238E27FC236}">
                <a16:creationId xmlns:a16="http://schemas.microsoft.com/office/drawing/2014/main" id="{10E6D8CE-FCCC-49A6-8AFB-62E874B56E2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06625" y="807194"/>
            <a:ext cx="2866130" cy="392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77;p21">
            <a:extLst>
              <a:ext uri="{FF2B5EF4-FFF2-40B4-BE49-F238E27FC236}">
                <a16:creationId xmlns:a16="http://schemas.microsoft.com/office/drawing/2014/main" id="{36161321-3ECB-4605-82FC-D6D0FFC751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6625" y="2278874"/>
            <a:ext cx="3176766" cy="35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78;p21">
            <a:extLst>
              <a:ext uri="{FF2B5EF4-FFF2-40B4-BE49-F238E27FC236}">
                <a16:creationId xmlns:a16="http://schemas.microsoft.com/office/drawing/2014/main" id="{F85C1C40-582D-4C52-B0FD-6571B8C60B0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625" y="3792292"/>
            <a:ext cx="3201492" cy="34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9;p21">
            <a:extLst>
              <a:ext uri="{FF2B5EF4-FFF2-40B4-BE49-F238E27FC236}">
                <a16:creationId xmlns:a16="http://schemas.microsoft.com/office/drawing/2014/main" id="{AF44B283-8BAE-42BE-A67F-FE5CB75C4ED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1090" y="132043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0;p21">
            <a:extLst>
              <a:ext uri="{FF2B5EF4-FFF2-40B4-BE49-F238E27FC236}">
                <a16:creationId xmlns:a16="http://schemas.microsoft.com/office/drawing/2014/main" id="{C3CCC2F1-3BFE-411F-B83B-FDC6783257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1090" y="293297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1;p21">
            <a:extLst>
              <a:ext uri="{FF2B5EF4-FFF2-40B4-BE49-F238E27FC236}">
                <a16:creationId xmlns:a16="http://schemas.microsoft.com/office/drawing/2014/main" id="{E4366B9E-D34F-481F-B9CE-A93E6D949EA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1090" y="4230124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2;p21">
            <a:extLst>
              <a:ext uri="{FF2B5EF4-FFF2-40B4-BE49-F238E27FC236}">
                <a16:creationId xmlns:a16="http://schemas.microsoft.com/office/drawing/2014/main" id="{CB5FF41D-1266-42C8-B136-2DA7EC89183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90686" y="453980"/>
            <a:ext cx="288757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3;p21">
            <a:extLst>
              <a:ext uri="{FF2B5EF4-FFF2-40B4-BE49-F238E27FC236}">
                <a16:creationId xmlns:a16="http://schemas.microsoft.com/office/drawing/2014/main" id="{8D918485-291E-414A-8F29-3FBC17C1602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48114" y="2394959"/>
            <a:ext cx="2873962" cy="287396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84;p21">
            <a:extLst>
              <a:ext uri="{FF2B5EF4-FFF2-40B4-BE49-F238E27FC236}">
                <a16:creationId xmlns:a16="http://schemas.microsoft.com/office/drawing/2014/main" id="{39E2674C-A045-4354-83EE-14632F087417}"/>
              </a:ext>
            </a:extLst>
          </p:cNvPr>
          <p:cNvSpPr/>
          <p:nvPr/>
        </p:nvSpPr>
        <p:spPr>
          <a:xfrm>
            <a:off x="6510270" y="3806530"/>
            <a:ext cx="405685" cy="389239"/>
          </a:xfrm>
          <a:prstGeom prst="ellipse">
            <a:avLst/>
          </a:prstGeom>
          <a:solidFill>
            <a:srgbClr val="AEABA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88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2"/>
          <p:cNvPicPr preferRelativeResize="0"/>
          <p:nvPr/>
        </p:nvPicPr>
        <p:blipFill rotWithShape="1">
          <a:blip r:embed="rId3">
            <a:alphaModFix/>
          </a:blip>
          <a:srcRect t="18163" r="6687" b="18841"/>
          <a:stretch/>
        </p:blipFill>
        <p:spPr>
          <a:xfrm>
            <a:off x="-811306" y="-125569"/>
            <a:ext cx="10042887" cy="536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625" y="807194"/>
            <a:ext cx="2866130" cy="392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6625" y="2278874"/>
            <a:ext cx="3176766" cy="35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06625" y="3792292"/>
            <a:ext cx="3201492" cy="34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11090" y="132043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11090" y="293297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11090" y="4230124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90686" y="453980"/>
            <a:ext cx="288757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48114" y="2394959"/>
            <a:ext cx="2873962" cy="287396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2"/>
          <p:cNvSpPr/>
          <p:nvPr/>
        </p:nvSpPr>
        <p:spPr>
          <a:xfrm>
            <a:off x="6510270" y="3806530"/>
            <a:ext cx="405685" cy="389239"/>
          </a:xfrm>
          <a:prstGeom prst="ellipse">
            <a:avLst/>
          </a:prstGeom>
          <a:solidFill>
            <a:srgbClr val="AEABA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8095178" y="659791"/>
            <a:ext cx="2628900" cy="2628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2"/>
          <p:cNvSpPr/>
          <p:nvPr/>
        </p:nvSpPr>
        <p:spPr>
          <a:xfrm rot="1463765">
            <a:off x="7017549" y="-2048935"/>
            <a:ext cx="2460768" cy="3065688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2"/>
          <p:cNvSpPr/>
          <p:nvPr/>
        </p:nvSpPr>
        <p:spPr>
          <a:xfrm rot="1946930">
            <a:off x="-705300" y="3585257"/>
            <a:ext cx="2460768" cy="306568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22"/>
          <p:cNvPicPr preferRelativeResize="0"/>
          <p:nvPr/>
        </p:nvPicPr>
        <p:blipFill rotWithShape="1">
          <a:blip r:embed="rId10">
            <a:alphaModFix/>
          </a:blip>
          <a:srcRect l="16221" r="16595"/>
          <a:stretch/>
        </p:blipFill>
        <p:spPr>
          <a:xfrm rot="5400000">
            <a:off x="1933887" y="-2164919"/>
            <a:ext cx="5276226" cy="9424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22236" y="2097022"/>
            <a:ext cx="2466177" cy="1216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78E732D8-C5AD-460F-8888-3E3DF47D0A1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5486"/>
          <a:stretch/>
        </p:blipFill>
        <p:spPr>
          <a:xfrm>
            <a:off x="6078913" y="2473175"/>
            <a:ext cx="2489353" cy="2388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1925" y="-104775"/>
            <a:ext cx="9467850" cy="53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34;p16">
            <a:extLst>
              <a:ext uri="{FF2B5EF4-FFF2-40B4-BE49-F238E27FC236}">
                <a16:creationId xmlns:a16="http://schemas.microsoft.com/office/drawing/2014/main" id="{33A841E3-1840-4B45-B3C9-B2237A49D31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8386" b="31816"/>
          <a:stretch/>
        </p:blipFill>
        <p:spPr>
          <a:xfrm flipH="1">
            <a:off x="5291190" y="2969886"/>
            <a:ext cx="3647821" cy="1652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5"/>
          <p:cNvPicPr preferRelativeResize="0"/>
          <p:nvPr/>
        </p:nvPicPr>
        <p:blipFill rotWithShape="1">
          <a:blip r:embed="rId3">
            <a:alphaModFix/>
          </a:blip>
          <a:srcRect t="18163" r="6687" b="18841"/>
          <a:stretch/>
        </p:blipFill>
        <p:spPr>
          <a:xfrm>
            <a:off x="-811306" y="-125569"/>
            <a:ext cx="10042887" cy="536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5" descr="Resultado de imagen para Duke Ellingt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3387" y="577270"/>
            <a:ext cx="3062435" cy="396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5"/>
          <p:cNvPicPr preferRelativeResize="0"/>
          <p:nvPr/>
        </p:nvPicPr>
        <p:blipFill rotWithShape="1">
          <a:blip r:embed="rId5">
            <a:alphaModFix/>
          </a:blip>
          <a:srcRect l="7569" t="8450" r="7109" b="8731"/>
          <a:stretch/>
        </p:blipFill>
        <p:spPr>
          <a:xfrm>
            <a:off x="688022" y="437295"/>
            <a:ext cx="3593206" cy="424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80555" y="2358723"/>
            <a:ext cx="2980298" cy="2784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5"/>
          <p:cNvPicPr preferRelativeResize="0"/>
          <p:nvPr/>
        </p:nvPicPr>
        <p:blipFill rotWithShape="1">
          <a:blip r:embed="rId7">
            <a:alphaModFix/>
          </a:blip>
          <a:srcRect t="15584" b="16810"/>
          <a:stretch/>
        </p:blipFill>
        <p:spPr>
          <a:xfrm flipH="1">
            <a:off x="4210138" y="-158183"/>
            <a:ext cx="5405198" cy="204774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5"/>
          <p:cNvSpPr txBox="1"/>
          <p:nvPr/>
        </p:nvSpPr>
        <p:spPr>
          <a:xfrm>
            <a:off x="5247292" y="16853"/>
            <a:ext cx="3692357" cy="117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7200" b="0" i="0" u="none" strike="noStrike" cap="none">
                <a:solidFill>
                  <a:schemeClr val="dk1"/>
                </a:solidFill>
                <a:latin typeface="Pinyon Script"/>
                <a:ea typeface="Pinyon Script"/>
                <a:cs typeface="Pinyon Script"/>
                <a:sym typeface="Pinyon Script"/>
              </a:rPr>
              <a:t>Duke Ellington</a:t>
            </a:r>
            <a:endParaRPr sz="7200" b="0" i="0" u="none" strike="noStrike" cap="none">
              <a:solidFill>
                <a:schemeClr val="dk1"/>
              </a:solidFill>
              <a:latin typeface="Pinyon Script"/>
              <a:ea typeface="Pinyon Script"/>
              <a:cs typeface="Pinyon Script"/>
              <a:sym typeface="Pinyon Script"/>
            </a:endParaRPr>
          </a:p>
        </p:txBody>
      </p:sp>
      <p:pic>
        <p:nvPicPr>
          <p:cNvPr id="243" name="Google Shape;243;p2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15663" y="1387730"/>
            <a:ext cx="652051" cy="67431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5"/>
          <p:cNvSpPr/>
          <p:nvPr/>
        </p:nvSpPr>
        <p:spPr>
          <a:xfrm rot="-5400000">
            <a:off x="2569789" y="-8824976"/>
            <a:ext cx="2057400" cy="1314449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2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98489" y="97030"/>
            <a:ext cx="195392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5"/>
          <p:cNvSpPr/>
          <p:nvPr/>
        </p:nvSpPr>
        <p:spPr>
          <a:xfrm rot="-5400000">
            <a:off x="3381745" y="-6139633"/>
            <a:ext cx="2057400" cy="1314449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5"/>
          <p:cNvSpPr/>
          <p:nvPr/>
        </p:nvSpPr>
        <p:spPr>
          <a:xfrm rot="-5400000">
            <a:off x="3381746" y="-2206460"/>
            <a:ext cx="2057400" cy="1314449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5"/>
          <p:cNvSpPr/>
          <p:nvPr/>
        </p:nvSpPr>
        <p:spPr>
          <a:xfrm rot="-5400000">
            <a:off x="3395423" y="-4213528"/>
            <a:ext cx="2057400" cy="1314449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48;p25">
            <a:extLst>
              <a:ext uri="{FF2B5EF4-FFF2-40B4-BE49-F238E27FC236}">
                <a16:creationId xmlns:a16="http://schemas.microsoft.com/office/drawing/2014/main" id="{93025EB4-AB22-418D-8B5B-51A50442AD3B}"/>
              </a:ext>
            </a:extLst>
          </p:cNvPr>
          <p:cNvSpPr/>
          <p:nvPr/>
        </p:nvSpPr>
        <p:spPr>
          <a:xfrm rot="-5400000">
            <a:off x="3395422" y="-4213528"/>
            <a:ext cx="2057400" cy="13144499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 algn="ctr">
              <a:buSzPts val="1400"/>
            </a:pPr>
            <a:r>
              <a:rPr lang="es-P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https://www.youtube.com/watch?v=RTflLJQYh-k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600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600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1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3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6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26"/>
          <p:cNvPicPr preferRelativeResize="0"/>
          <p:nvPr/>
        </p:nvPicPr>
        <p:blipFill rotWithShape="1">
          <a:blip r:embed="rId3">
            <a:alphaModFix/>
          </a:blip>
          <a:srcRect t="18163" r="6687" b="18841"/>
          <a:stretch/>
        </p:blipFill>
        <p:spPr>
          <a:xfrm>
            <a:off x="-811306" y="-125569"/>
            <a:ext cx="10042887" cy="536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4414" y="1427429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3867" y="2946437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3867" y="426765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6"/>
          <p:cNvPicPr preferRelativeResize="0"/>
          <p:nvPr/>
        </p:nvPicPr>
        <p:blipFill rotWithShape="1">
          <a:blip r:embed="rId5">
            <a:alphaModFix/>
          </a:blip>
          <a:srcRect t="45258"/>
          <a:stretch/>
        </p:blipFill>
        <p:spPr>
          <a:xfrm rot="-5400000">
            <a:off x="5676050" y="639118"/>
            <a:ext cx="4114800" cy="281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6911510" y="3286804"/>
            <a:ext cx="1590578" cy="258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8758" y="820753"/>
            <a:ext cx="2363840" cy="421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68758" y="2222844"/>
            <a:ext cx="1660208" cy="60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3328" y="3721201"/>
            <a:ext cx="3116810" cy="546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25628" y="-375810"/>
            <a:ext cx="3601558" cy="3601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8;p27" descr="Resultado de imagen para louis armstrong">
            <a:extLst>
              <a:ext uri="{FF2B5EF4-FFF2-40B4-BE49-F238E27FC236}">
                <a16:creationId xmlns:a16="http://schemas.microsoft.com/office/drawing/2014/main" id="{A2E63715-9612-4FF0-BE67-604277FDFA4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48687" y="1204787"/>
            <a:ext cx="3843574" cy="2994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69;p27">
            <a:extLst>
              <a:ext uri="{FF2B5EF4-FFF2-40B4-BE49-F238E27FC236}">
                <a16:creationId xmlns:a16="http://schemas.microsoft.com/office/drawing/2014/main" id="{0929279F-F19D-495B-99BB-F06FB465953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580" r="14013"/>
          <a:stretch/>
        </p:blipFill>
        <p:spPr>
          <a:xfrm rot="5400000">
            <a:off x="4838075" y="601658"/>
            <a:ext cx="3264797" cy="4173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70;p27">
            <a:extLst>
              <a:ext uri="{FF2B5EF4-FFF2-40B4-BE49-F238E27FC236}">
                <a16:creationId xmlns:a16="http://schemas.microsoft.com/office/drawing/2014/main" id="{C323AB0B-8883-42F4-BC5A-366DC962AF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34" t="-422" r="-634" b="69788"/>
          <a:stretch/>
        </p:blipFill>
        <p:spPr>
          <a:xfrm>
            <a:off x="4913982" y="-58174"/>
            <a:ext cx="4572000" cy="1400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71;p27">
            <a:extLst>
              <a:ext uri="{FF2B5EF4-FFF2-40B4-BE49-F238E27FC236}">
                <a16:creationId xmlns:a16="http://schemas.microsoft.com/office/drawing/2014/main" id="{2572CC99-AC9F-40E7-B855-9168D60C75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5584" b="16810"/>
          <a:stretch/>
        </p:blipFill>
        <p:spPr>
          <a:xfrm>
            <a:off x="55461" y="7920"/>
            <a:ext cx="5135883" cy="20477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72;p27">
            <a:extLst>
              <a:ext uri="{FF2B5EF4-FFF2-40B4-BE49-F238E27FC236}">
                <a16:creationId xmlns:a16="http://schemas.microsoft.com/office/drawing/2014/main" id="{E512187F-55FC-4BFB-BF79-1B1D7C2F592B}"/>
              </a:ext>
            </a:extLst>
          </p:cNvPr>
          <p:cNvSpPr txBox="1"/>
          <p:nvPr/>
        </p:nvSpPr>
        <p:spPr>
          <a:xfrm>
            <a:off x="648826" y="247828"/>
            <a:ext cx="34951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" sz="5000" b="0" i="0" u="none" strike="noStrike" cap="none" dirty="0">
                <a:solidFill>
                  <a:schemeClr val="dk1"/>
                </a:solidFill>
                <a:latin typeface="Pinyon Script"/>
                <a:ea typeface="Pinyon Script"/>
                <a:cs typeface="Pinyon Script"/>
                <a:sym typeface="Pinyon Script"/>
              </a:rPr>
              <a:t>Louis Armstrong</a:t>
            </a:r>
            <a:endParaRPr sz="5000" b="0" i="0" u="none" strike="noStrike" cap="none" dirty="0">
              <a:solidFill>
                <a:schemeClr val="dk1"/>
              </a:solidFill>
              <a:latin typeface="Pinyon Script"/>
              <a:ea typeface="Pinyon Script"/>
              <a:cs typeface="Pinyon Script"/>
              <a:sym typeface="Pinyon Script"/>
            </a:endParaRPr>
          </a:p>
        </p:txBody>
      </p:sp>
      <p:pic>
        <p:nvPicPr>
          <p:cNvPr id="7" name="Google Shape;273;p27">
            <a:extLst>
              <a:ext uri="{FF2B5EF4-FFF2-40B4-BE49-F238E27FC236}">
                <a16:creationId xmlns:a16="http://schemas.microsoft.com/office/drawing/2014/main" id="{45F093FC-1737-49FE-882F-50B4E0AE1F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461" y="2111715"/>
            <a:ext cx="4913982" cy="12501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74;p27">
            <a:extLst>
              <a:ext uri="{FF2B5EF4-FFF2-40B4-BE49-F238E27FC236}">
                <a16:creationId xmlns:a16="http://schemas.microsoft.com/office/drawing/2014/main" id="{69B050BD-8D79-4B23-85BD-14ACDAD83DA7}"/>
              </a:ext>
            </a:extLst>
          </p:cNvPr>
          <p:cNvSpPr/>
          <p:nvPr/>
        </p:nvSpPr>
        <p:spPr>
          <a:xfrm>
            <a:off x="781163" y="4810259"/>
            <a:ext cx="280116" cy="25113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75;p27">
            <a:extLst>
              <a:ext uri="{FF2B5EF4-FFF2-40B4-BE49-F238E27FC236}">
                <a16:creationId xmlns:a16="http://schemas.microsoft.com/office/drawing/2014/main" id="{CECAA9FC-10F1-4CDA-B1A0-826CDEF4ACAE}"/>
              </a:ext>
            </a:extLst>
          </p:cNvPr>
          <p:cNvSpPr/>
          <p:nvPr/>
        </p:nvSpPr>
        <p:spPr>
          <a:xfrm>
            <a:off x="734927" y="3800292"/>
            <a:ext cx="280116" cy="25113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276;p27">
            <a:extLst>
              <a:ext uri="{FF2B5EF4-FFF2-40B4-BE49-F238E27FC236}">
                <a16:creationId xmlns:a16="http://schemas.microsoft.com/office/drawing/2014/main" id="{D660F417-58DA-4697-9FDB-43E08FE555B4}"/>
              </a:ext>
            </a:extLst>
          </p:cNvPr>
          <p:cNvSpPr/>
          <p:nvPr/>
        </p:nvSpPr>
        <p:spPr>
          <a:xfrm>
            <a:off x="1951257" y="3674723"/>
            <a:ext cx="280116" cy="25113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77;p27">
            <a:extLst>
              <a:ext uri="{FF2B5EF4-FFF2-40B4-BE49-F238E27FC236}">
                <a16:creationId xmlns:a16="http://schemas.microsoft.com/office/drawing/2014/main" id="{4098CCF9-5BA3-4674-8342-58C1C1D0650B}"/>
              </a:ext>
            </a:extLst>
          </p:cNvPr>
          <p:cNvSpPr/>
          <p:nvPr/>
        </p:nvSpPr>
        <p:spPr>
          <a:xfrm>
            <a:off x="1488136" y="4195042"/>
            <a:ext cx="280116" cy="25113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78;p27">
            <a:extLst>
              <a:ext uri="{FF2B5EF4-FFF2-40B4-BE49-F238E27FC236}">
                <a16:creationId xmlns:a16="http://schemas.microsoft.com/office/drawing/2014/main" id="{838DD2D3-7979-45AC-834A-421C7EFF9D27}"/>
              </a:ext>
            </a:extLst>
          </p:cNvPr>
          <p:cNvSpPr/>
          <p:nvPr/>
        </p:nvSpPr>
        <p:spPr>
          <a:xfrm>
            <a:off x="2041361" y="4684688"/>
            <a:ext cx="280116" cy="25113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79;p27">
            <a:extLst>
              <a:ext uri="{FF2B5EF4-FFF2-40B4-BE49-F238E27FC236}">
                <a16:creationId xmlns:a16="http://schemas.microsoft.com/office/drawing/2014/main" id="{3B395180-ADAC-49B1-B08C-63F06508D258}"/>
              </a:ext>
            </a:extLst>
          </p:cNvPr>
          <p:cNvSpPr/>
          <p:nvPr/>
        </p:nvSpPr>
        <p:spPr>
          <a:xfrm>
            <a:off x="3081922" y="4810258"/>
            <a:ext cx="280116" cy="25113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280;p27">
            <a:extLst>
              <a:ext uri="{FF2B5EF4-FFF2-40B4-BE49-F238E27FC236}">
                <a16:creationId xmlns:a16="http://schemas.microsoft.com/office/drawing/2014/main" id="{AD748487-6777-4A1D-8914-B3F15E67E099}"/>
              </a:ext>
            </a:extLst>
          </p:cNvPr>
          <p:cNvSpPr/>
          <p:nvPr/>
        </p:nvSpPr>
        <p:spPr>
          <a:xfrm>
            <a:off x="2795968" y="4067664"/>
            <a:ext cx="280116" cy="25113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281;p27">
            <a:extLst>
              <a:ext uri="{FF2B5EF4-FFF2-40B4-BE49-F238E27FC236}">
                <a16:creationId xmlns:a16="http://schemas.microsoft.com/office/drawing/2014/main" id="{47E2CA16-681E-4DA0-8E18-79ABC873029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52058" y="1087250"/>
            <a:ext cx="652051" cy="67431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282;p27">
            <a:extLst>
              <a:ext uri="{FF2B5EF4-FFF2-40B4-BE49-F238E27FC236}">
                <a16:creationId xmlns:a16="http://schemas.microsoft.com/office/drawing/2014/main" id="{A54035EA-EA39-488D-A548-B0DDE8879C9B}"/>
              </a:ext>
            </a:extLst>
          </p:cNvPr>
          <p:cNvSpPr/>
          <p:nvPr/>
        </p:nvSpPr>
        <p:spPr>
          <a:xfrm>
            <a:off x="3301559" y="4390271"/>
            <a:ext cx="295562" cy="26918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283;p27">
            <a:extLst>
              <a:ext uri="{FF2B5EF4-FFF2-40B4-BE49-F238E27FC236}">
                <a16:creationId xmlns:a16="http://schemas.microsoft.com/office/drawing/2014/main" id="{74DAE596-287A-439C-BAFF-D59594DCBACB}"/>
              </a:ext>
            </a:extLst>
          </p:cNvPr>
          <p:cNvSpPr/>
          <p:nvPr/>
        </p:nvSpPr>
        <p:spPr>
          <a:xfrm>
            <a:off x="2795968" y="3643866"/>
            <a:ext cx="212408" cy="209461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64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8"/>
          <p:cNvPicPr preferRelativeResize="0"/>
          <p:nvPr/>
        </p:nvPicPr>
        <p:blipFill rotWithShape="1">
          <a:blip r:embed="rId3">
            <a:alphaModFix/>
          </a:blip>
          <a:srcRect t="18163" r="6687" b="18841"/>
          <a:stretch/>
        </p:blipFill>
        <p:spPr>
          <a:xfrm>
            <a:off x="-811306" y="-125569"/>
            <a:ext cx="10042887" cy="536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9099" y="323180"/>
            <a:ext cx="3044677" cy="391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9099" y="1846426"/>
            <a:ext cx="1972526" cy="459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9099" y="3437287"/>
            <a:ext cx="3501176" cy="43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4237" y="105200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04330" y="264085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24237" y="4212959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69157" y="1145573"/>
            <a:ext cx="3362424" cy="4263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5015982">
            <a:off x="6260163" y="-540394"/>
            <a:ext cx="2703758" cy="270375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8"/>
          <p:cNvSpPr/>
          <p:nvPr/>
        </p:nvSpPr>
        <p:spPr>
          <a:xfrm>
            <a:off x="-231396" y="-322114"/>
            <a:ext cx="1371600" cy="6172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9987" dist="250190" dir="8460000" algn="ctr">
              <a:srgbClr val="000000">
                <a:alpha val="2745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28"/>
          <p:cNvSpPr/>
          <p:nvPr/>
        </p:nvSpPr>
        <p:spPr>
          <a:xfrm>
            <a:off x="1140204" y="-322114"/>
            <a:ext cx="1371600" cy="6172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9987" dist="250190" dir="8460000" algn="ctr">
              <a:srgbClr val="000000">
                <a:alpha val="2745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8"/>
          <p:cNvSpPr/>
          <p:nvPr/>
        </p:nvSpPr>
        <p:spPr>
          <a:xfrm>
            <a:off x="2511804" y="-322114"/>
            <a:ext cx="1371600" cy="6172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9987" dist="250190" dir="8460000" algn="ctr">
              <a:srgbClr val="000000">
                <a:alpha val="2745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8"/>
          <p:cNvSpPr/>
          <p:nvPr/>
        </p:nvSpPr>
        <p:spPr>
          <a:xfrm>
            <a:off x="3897691" y="-322114"/>
            <a:ext cx="1371600" cy="6172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9987" dist="250190" dir="8460000" algn="ctr">
              <a:srgbClr val="000000">
                <a:alpha val="2745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8"/>
          <p:cNvSpPr/>
          <p:nvPr/>
        </p:nvSpPr>
        <p:spPr>
          <a:xfrm>
            <a:off x="5283579" y="-322114"/>
            <a:ext cx="1371600" cy="6172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9987" dist="250190" dir="8460000" algn="ctr">
              <a:srgbClr val="000000">
                <a:alpha val="2745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8"/>
          <p:cNvSpPr/>
          <p:nvPr/>
        </p:nvSpPr>
        <p:spPr>
          <a:xfrm>
            <a:off x="6640891" y="-322114"/>
            <a:ext cx="1371600" cy="6172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9987" dist="250190" dir="8460000" algn="ctr">
              <a:srgbClr val="000000">
                <a:alpha val="2745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8"/>
          <p:cNvSpPr/>
          <p:nvPr/>
        </p:nvSpPr>
        <p:spPr>
          <a:xfrm>
            <a:off x="8026779" y="-322114"/>
            <a:ext cx="1371600" cy="6172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49987" dist="250190" dir="8460000" algn="ctr">
              <a:srgbClr val="000000">
                <a:alpha val="2745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8"/>
          <p:cNvSpPr/>
          <p:nvPr/>
        </p:nvSpPr>
        <p:spPr>
          <a:xfrm>
            <a:off x="695435" y="-325643"/>
            <a:ext cx="742817" cy="3128963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190500" dist="228600" dir="2700000" algn="ctr">
              <a:srgbClr val="000000">
                <a:alpha val="2941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28"/>
          <p:cNvSpPr/>
          <p:nvPr/>
        </p:nvSpPr>
        <p:spPr>
          <a:xfrm>
            <a:off x="2056460" y="-322114"/>
            <a:ext cx="742817" cy="3128963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190500" dist="228600" dir="2700000" algn="ctr">
              <a:srgbClr val="000000">
                <a:alpha val="2941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28"/>
          <p:cNvSpPr/>
          <p:nvPr/>
        </p:nvSpPr>
        <p:spPr>
          <a:xfrm>
            <a:off x="6153744" y="-322114"/>
            <a:ext cx="742817" cy="3128963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190500" dist="228600" dir="2700000" algn="ctr">
              <a:srgbClr val="000000">
                <a:alpha val="2941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8"/>
          <p:cNvSpPr/>
          <p:nvPr/>
        </p:nvSpPr>
        <p:spPr>
          <a:xfrm>
            <a:off x="7569712" y="-322114"/>
            <a:ext cx="742817" cy="3128963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190500" dist="228600" dir="2700000" algn="ctr">
              <a:srgbClr val="000000">
                <a:alpha val="2941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8"/>
          <p:cNvSpPr/>
          <p:nvPr/>
        </p:nvSpPr>
        <p:spPr>
          <a:xfrm>
            <a:off x="4738930" y="-322114"/>
            <a:ext cx="742817" cy="3128963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190500" dist="228600" dir="2700000" algn="ctr">
              <a:srgbClr val="000000">
                <a:alpha val="29411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8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8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1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8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8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8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8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8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8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8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8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8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14;p29">
            <a:extLst>
              <a:ext uri="{FF2B5EF4-FFF2-40B4-BE49-F238E27FC236}">
                <a16:creationId xmlns:a16="http://schemas.microsoft.com/office/drawing/2014/main" id="{9D9039A0-F91B-4E91-BFF2-1C239EAD0F1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4580" r="14013"/>
          <a:stretch/>
        </p:blipFill>
        <p:spPr>
          <a:xfrm rot="5400000">
            <a:off x="4074947" y="754579"/>
            <a:ext cx="4233062" cy="4789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15;p29">
            <a:extLst>
              <a:ext uri="{FF2B5EF4-FFF2-40B4-BE49-F238E27FC236}">
                <a16:creationId xmlns:a16="http://schemas.microsoft.com/office/drawing/2014/main" id="{1A474923-BFFE-4F84-A6B5-B640563E6A9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5611" y="1517684"/>
            <a:ext cx="4351734" cy="326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16;p29">
            <a:extLst>
              <a:ext uri="{FF2B5EF4-FFF2-40B4-BE49-F238E27FC236}">
                <a16:creationId xmlns:a16="http://schemas.microsoft.com/office/drawing/2014/main" id="{33AAF2EC-59C4-467E-860B-9F0AA358AE7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5584" b="16810"/>
          <a:stretch/>
        </p:blipFill>
        <p:spPr>
          <a:xfrm>
            <a:off x="132202" y="-62090"/>
            <a:ext cx="4613534" cy="18086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17;p29">
            <a:extLst>
              <a:ext uri="{FF2B5EF4-FFF2-40B4-BE49-F238E27FC236}">
                <a16:creationId xmlns:a16="http://schemas.microsoft.com/office/drawing/2014/main" id="{0E58A67A-22C1-4A21-AE76-F6207B2C77C9}"/>
              </a:ext>
            </a:extLst>
          </p:cNvPr>
          <p:cNvSpPr txBox="1"/>
          <p:nvPr/>
        </p:nvSpPr>
        <p:spPr>
          <a:xfrm>
            <a:off x="1363845" y="118396"/>
            <a:ext cx="2432775" cy="117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" sz="7200" b="0" i="0" u="none" strike="noStrike" cap="none">
                <a:solidFill>
                  <a:schemeClr val="dk1"/>
                </a:solidFill>
                <a:latin typeface="Pinyon Script"/>
                <a:ea typeface="Pinyon Script"/>
                <a:cs typeface="Pinyon Script"/>
                <a:sym typeface="Pinyon Script"/>
              </a:rPr>
              <a:t>Baile</a:t>
            </a:r>
            <a:endParaRPr sz="7200" b="0" i="0" u="none" strike="noStrike" cap="none">
              <a:solidFill>
                <a:schemeClr val="dk1"/>
              </a:solidFill>
              <a:latin typeface="Pinyon Script"/>
              <a:ea typeface="Pinyon Script"/>
              <a:cs typeface="Pinyon Script"/>
              <a:sym typeface="Pinyon Script"/>
            </a:endParaRPr>
          </a:p>
        </p:txBody>
      </p:sp>
      <p:pic>
        <p:nvPicPr>
          <p:cNvPr id="6" name="Google Shape;318;p29">
            <a:extLst>
              <a:ext uri="{FF2B5EF4-FFF2-40B4-BE49-F238E27FC236}">
                <a16:creationId xmlns:a16="http://schemas.microsoft.com/office/drawing/2014/main" id="{5F983CDB-F8FE-4116-A214-F672F0A4DE4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0686" y="958483"/>
            <a:ext cx="652051" cy="67431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19;p29">
            <a:extLst>
              <a:ext uri="{FF2B5EF4-FFF2-40B4-BE49-F238E27FC236}">
                <a16:creationId xmlns:a16="http://schemas.microsoft.com/office/drawing/2014/main" id="{8EA475DE-4617-4771-AA5E-FCDEF78A2594}"/>
              </a:ext>
            </a:extLst>
          </p:cNvPr>
          <p:cNvSpPr txBox="1"/>
          <p:nvPr/>
        </p:nvSpPr>
        <p:spPr>
          <a:xfrm>
            <a:off x="1790700" y="2152650"/>
            <a:ext cx="51435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320;p29">
            <a:extLst>
              <a:ext uri="{FF2B5EF4-FFF2-40B4-BE49-F238E27FC236}">
                <a16:creationId xmlns:a16="http://schemas.microsoft.com/office/drawing/2014/main" id="{46FFE277-D388-4676-9FC0-CEB364BD00E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18941">
            <a:off x="19050" y="1024793"/>
            <a:ext cx="4572000" cy="457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0355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1;p14">
            <a:extLst>
              <a:ext uri="{FF2B5EF4-FFF2-40B4-BE49-F238E27FC236}">
                <a16:creationId xmlns:a16="http://schemas.microsoft.com/office/drawing/2014/main" id="{7A8ABD0A-23D4-427D-81B4-C0E7D5099D9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1748" r="8743" b="74164"/>
          <a:stretch/>
        </p:blipFill>
        <p:spPr>
          <a:xfrm>
            <a:off x="4971698" y="-87225"/>
            <a:ext cx="4172302" cy="1261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2;p14">
            <a:extLst>
              <a:ext uri="{FF2B5EF4-FFF2-40B4-BE49-F238E27FC236}">
                <a16:creationId xmlns:a16="http://schemas.microsoft.com/office/drawing/2014/main" id="{BE5E5590-2796-4267-8B07-BE21983AE1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9940" y="176692"/>
            <a:ext cx="3891733" cy="90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3;p14">
            <a:extLst>
              <a:ext uri="{FF2B5EF4-FFF2-40B4-BE49-F238E27FC236}">
                <a16:creationId xmlns:a16="http://schemas.microsoft.com/office/drawing/2014/main" id="{83D5B937-FC0A-4732-A71E-9D1D0E90065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963" y="1166608"/>
            <a:ext cx="5776985" cy="151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4;p14">
            <a:extLst>
              <a:ext uri="{FF2B5EF4-FFF2-40B4-BE49-F238E27FC236}">
                <a16:creationId xmlns:a16="http://schemas.microsoft.com/office/drawing/2014/main" id="{CD4093F0-15B8-474F-B0F5-E05BA9B12D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7450" y="2768022"/>
            <a:ext cx="8169087" cy="157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5;p14">
            <a:extLst>
              <a:ext uri="{FF2B5EF4-FFF2-40B4-BE49-F238E27FC236}">
                <a16:creationId xmlns:a16="http://schemas.microsoft.com/office/drawing/2014/main" id="{A96679AA-5425-4BF1-8A0D-57A6C1EBA21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36475" y="3556694"/>
            <a:ext cx="2098228" cy="20982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6;p14">
            <a:extLst>
              <a:ext uri="{FF2B5EF4-FFF2-40B4-BE49-F238E27FC236}">
                <a16:creationId xmlns:a16="http://schemas.microsoft.com/office/drawing/2014/main" id="{A1E1A143-F811-43C8-9B4A-C537162B04F2}"/>
              </a:ext>
            </a:extLst>
          </p:cNvPr>
          <p:cNvSpPr/>
          <p:nvPr/>
        </p:nvSpPr>
        <p:spPr>
          <a:xfrm>
            <a:off x="4137251" y="4345366"/>
            <a:ext cx="472188" cy="53753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07;p14">
            <a:extLst>
              <a:ext uri="{FF2B5EF4-FFF2-40B4-BE49-F238E27FC236}">
                <a16:creationId xmlns:a16="http://schemas.microsoft.com/office/drawing/2014/main" id="{0B123D22-22A1-4CF9-A9CD-02E6581EAAE9}"/>
              </a:ext>
            </a:extLst>
          </p:cNvPr>
          <p:cNvSpPr/>
          <p:nvPr/>
        </p:nvSpPr>
        <p:spPr>
          <a:xfrm>
            <a:off x="4849495" y="4345366"/>
            <a:ext cx="472188" cy="53753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08;p14">
            <a:extLst>
              <a:ext uri="{FF2B5EF4-FFF2-40B4-BE49-F238E27FC236}">
                <a16:creationId xmlns:a16="http://schemas.microsoft.com/office/drawing/2014/main" id="{17079B91-08C9-4F67-A7E4-CD8BCE144613}"/>
              </a:ext>
            </a:extLst>
          </p:cNvPr>
          <p:cNvSpPr/>
          <p:nvPr/>
        </p:nvSpPr>
        <p:spPr>
          <a:xfrm>
            <a:off x="5561718" y="4337055"/>
            <a:ext cx="472200" cy="537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47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0" y="0"/>
            <a:ext cx="4678680" cy="5143500"/>
          </a:xfrm>
          <a:prstGeom prst="rect">
            <a:avLst/>
          </a:prstGeom>
          <a:solidFill>
            <a:srgbClr val="DCD2C4"/>
          </a:solidFill>
          <a:ln>
            <a:noFill/>
          </a:ln>
          <a:effectLst>
            <a:outerShdw blurRad="50800" dist="50800" dir="5400000" algn="ctr" rotWithShape="0">
              <a:srgbClr val="000000">
                <a:alpha val="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508" name="Google Shape;508;p44"/>
          <p:cNvSpPr txBox="1">
            <a:spLocks noGrp="1"/>
          </p:cNvSpPr>
          <p:nvPr>
            <p:ph type="subTitle" idx="1"/>
          </p:nvPr>
        </p:nvSpPr>
        <p:spPr>
          <a:xfrm>
            <a:off x="1660113" y="208313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Here you could describe the topic of the section</a:t>
            </a:r>
            <a:endParaRPr dirty="0"/>
          </a:p>
        </p:txBody>
      </p:sp>
      <p:sp>
        <p:nvSpPr>
          <p:cNvPr id="509" name="Google Shape;509;p44"/>
          <p:cNvSpPr txBox="1">
            <a:spLocks noGrp="1"/>
          </p:cNvSpPr>
          <p:nvPr>
            <p:ph type="title"/>
          </p:nvPr>
        </p:nvSpPr>
        <p:spPr>
          <a:xfrm>
            <a:off x="1660127" y="1591375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510" name="Google Shape;510;p44"/>
          <p:cNvSpPr txBox="1">
            <a:spLocks noGrp="1"/>
          </p:cNvSpPr>
          <p:nvPr>
            <p:ph type="title" idx="2"/>
          </p:nvPr>
        </p:nvSpPr>
        <p:spPr>
          <a:xfrm>
            <a:off x="820488" y="1525213"/>
            <a:ext cx="9126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sp>
        <p:nvSpPr>
          <p:cNvPr id="511" name="Google Shape;511;p44"/>
          <p:cNvSpPr txBox="1">
            <a:spLocks noGrp="1"/>
          </p:cNvSpPr>
          <p:nvPr>
            <p:ph type="subTitle" idx="3"/>
          </p:nvPr>
        </p:nvSpPr>
        <p:spPr>
          <a:xfrm>
            <a:off x="1660113" y="3785988"/>
            <a:ext cx="234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Here you could describe the topic of the section</a:t>
            </a:r>
            <a:endParaRPr dirty="0"/>
          </a:p>
        </p:txBody>
      </p:sp>
      <p:sp>
        <p:nvSpPr>
          <p:cNvPr id="512" name="Google Shape;512;p44"/>
          <p:cNvSpPr txBox="1">
            <a:spLocks noGrp="1"/>
          </p:cNvSpPr>
          <p:nvPr>
            <p:ph type="title" idx="4"/>
          </p:nvPr>
        </p:nvSpPr>
        <p:spPr>
          <a:xfrm>
            <a:off x="1660127" y="3290150"/>
            <a:ext cx="2169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 dirty="0"/>
          </a:p>
        </p:txBody>
      </p:sp>
      <p:sp>
        <p:nvSpPr>
          <p:cNvPr id="513" name="Google Shape;513;p44"/>
          <p:cNvSpPr txBox="1">
            <a:spLocks noGrp="1"/>
          </p:cNvSpPr>
          <p:nvPr>
            <p:ph type="title" idx="5"/>
          </p:nvPr>
        </p:nvSpPr>
        <p:spPr>
          <a:xfrm>
            <a:off x="818688" y="3223988"/>
            <a:ext cx="9144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 dirty="0"/>
          </a:p>
        </p:txBody>
      </p:sp>
      <p:sp>
        <p:nvSpPr>
          <p:cNvPr id="520" name="Google Shape;520;p44"/>
          <p:cNvSpPr txBox="1">
            <a:spLocks noGrp="1"/>
          </p:cNvSpPr>
          <p:nvPr>
            <p:ph type="title" idx="15"/>
          </p:nvPr>
        </p:nvSpPr>
        <p:spPr>
          <a:xfrm>
            <a:off x="-560387" y="363825"/>
            <a:ext cx="7715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136"/>
            <a:ext cx="2256312" cy="225631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675" y="3721988"/>
            <a:ext cx="2053301" cy="205330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66131EE-F636-4BF9-B4A7-0B1959886D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486"/>
          <a:stretch/>
        </p:blipFill>
        <p:spPr>
          <a:xfrm>
            <a:off x="5239067" y="1019875"/>
            <a:ext cx="3408345" cy="32704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905AEB02-711F-4AF6-9B31-BF74C6AC6500}"/>
              </a:ext>
            </a:extLst>
          </p:cNvPr>
          <p:cNvGrpSpPr/>
          <p:nvPr/>
        </p:nvGrpSpPr>
        <p:grpSpPr>
          <a:xfrm rot="433570">
            <a:off x="1335840" y="603624"/>
            <a:ext cx="2868562" cy="2023397"/>
            <a:chOff x="1059543" y="1465943"/>
            <a:chExt cx="3294702" cy="2323984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81E6736-3B13-4E7C-9899-283A0283B959}"/>
                </a:ext>
              </a:extLst>
            </p:cNvPr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E38AD44-7F0E-47FE-BCAD-A91AE76F6153}"/>
                </a:ext>
              </a:extLst>
            </p:cNvPr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7" name="组合 1">
            <a:extLst>
              <a:ext uri="{FF2B5EF4-FFF2-40B4-BE49-F238E27FC236}">
                <a16:creationId xmlns:a16="http://schemas.microsoft.com/office/drawing/2014/main" id="{3BEEF290-BF68-4F2E-966B-67B9D60EAB39}"/>
              </a:ext>
            </a:extLst>
          </p:cNvPr>
          <p:cNvGrpSpPr/>
          <p:nvPr/>
        </p:nvGrpSpPr>
        <p:grpSpPr>
          <a:xfrm rot="20893568">
            <a:off x="1343641" y="2492575"/>
            <a:ext cx="2781300" cy="1961945"/>
            <a:chOff x="1059543" y="1465943"/>
            <a:chExt cx="3294702" cy="2323984"/>
          </a:xfrm>
        </p:grpSpPr>
        <p:sp>
          <p:nvSpPr>
            <p:cNvPr id="8" name="矩形 2">
              <a:extLst>
                <a:ext uri="{FF2B5EF4-FFF2-40B4-BE49-F238E27FC236}">
                  <a16:creationId xmlns:a16="http://schemas.microsoft.com/office/drawing/2014/main" id="{1F47786F-1F52-40CE-B006-BAB734B6C928}"/>
                </a:ext>
              </a:extLst>
            </p:cNvPr>
            <p:cNvSpPr/>
            <p:nvPr/>
          </p:nvSpPr>
          <p:spPr>
            <a:xfrm>
              <a:off x="1059543" y="1465943"/>
              <a:ext cx="3294702" cy="2323984"/>
            </a:xfrm>
            <a:prstGeom prst="rect">
              <a:avLst/>
            </a:prstGeom>
            <a:gradFill>
              <a:gsLst>
                <a:gs pos="1869">
                  <a:schemeClr val="bg1">
                    <a:lumMod val="95000"/>
                  </a:schemeClr>
                </a:gs>
                <a:gs pos="73000">
                  <a:schemeClr val="bg1"/>
                </a:gs>
                <a:gs pos="26200">
                  <a:srgbClr val="FCFCFC"/>
                </a:gs>
                <a:gs pos="100000">
                  <a:schemeClr val="bg1">
                    <a:lumMod val="95000"/>
                  </a:schemeClr>
                </a:gs>
              </a:gsLst>
              <a:lin ang="3000000" scaled="0"/>
            </a:gradFill>
            <a:ln>
              <a:noFill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9" name="矩形 7">
              <a:extLst>
                <a:ext uri="{FF2B5EF4-FFF2-40B4-BE49-F238E27FC236}">
                  <a16:creationId xmlns:a16="http://schemas.microsoft.com/office/drawing/2014/main" id="{B341A188-D225-4897-AC6F-C3DC83AE2952}"/>
                </a:ext>
              </a:extLst>
            </p:cNvPr>
            <p:cNvSpPr/>
            <p:nvPr/>
          </p:nvSpPr>
          <p:spPr>
            <a:xfrm>
              <a:off x="1219199" y="1640114"/>
              <a:ext cx="3022556" cy="2015037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Google Shape;660;p49">
            <a:extLst>
              <a:ext uri="{FF2B5EF4-FFF2-40B4-BE49-F238E27FC236}">
                <a16:creationId xmlns:a16="http://schemas.microsoft.com/office/drawing/2014/main" id="{74D3D303-F77B-40E2-B027-CB611D8B435F}"/>
              </a:ext>
            </a:extLst>
          </p:cNvPr>
          <p:cNvSpPr txBox="1">
            <a:spLocks/>
          </p:cNvSpPr>
          <p:nvPr/>
        </p:nvSpPr>
        <p:spPr>
          <a:xfrm>
            <a:off x="5705242" y="1706141"/>
            <a:ext cx="3059995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s-PE" sz="3200" b="1" dirty="0">
                <a:solidFill>
                  <a:schemeClr val="bg2"/>
                </a:solidFill>
                <a:latin typeface="Libre Baskerville" panose="020B0604020202020204" charset="0"/>
              </a:rPr>
              <a:t>Introduction</a:t>
            </a:r>
          </a:p>
        </p:txBody>
      </p:sp>
      <p:sp>
        <p:nvSpPr>
          <p:cNvPr id="12" name="Google Shape;661;p49">
            <a:extLst>
              <a:ext uri="{FF2B5EF4-FFF2-40B4-BE49-F238E27FC236}">
                <a16:creationId xmlns:a16="http://schemas.microsoft.com/office/drawing/2014/main" id="{8D6F8452-ED67-4108-A89A-61D216AA79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05237" y="2736210"/>
            <a:ext cx="3060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Title of the Thesis</a:t>
            </a:r>
            <a:endParaRPr dirty="0"/>
          </a:p>
        </p:txBody>
      </p:sp>
      <p:sp>
        <p:nvSpPr>
          <p:cNvPr id="13" name="Google Shape;662;p49">
            <a:extLst>
              <a:ext uri="{FF2B5EF4-FFF2-40B4-BE49-F238E27FC236}">
                <a16:creationId xmlns:a16="http://schemas.microsoft.com/office/drawing/2014/main" id="{F8B63221-5F93-44B4-B45B-D0A414497273}"/>
              </a:ext>
            </a:extLst>
          </p:cNvPr>
          <p:cNvSpPr txBox="1">
            <a:spLocks/>
          </p:cNvSpPr>
          <p:nvPr/>
        </p:nvSpPr>
        <p:spPr>
          <a:xfrm>
            <a:off x="5705242" y="3154522"/>
            <a:ext cx="2650200" cy="15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bel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 Condensed Light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300"/>
              <a:buFont typeface="Roboto Condensed Light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Font typeface="Abel"/>
              <a:buNone/>
            </a:pPr>
            <a:r>
              <a:rPr lang="en-US" dirty="0"/>
              <a:t>Venus has a beautiful name and is the second planet in the Solar System. It’s terribly hot—even hotter than Mercury—and its atmosphere is extremely poisonous</a:t>
            </a:r>
            <a:endParaRPr lang="en-US" sz="1600" dirty="0"/>
          </a:p>
        </p:txBody>
      </p:sp>
      <p:sp>
        <p:nvSpPr>
          <p:cNvPr id="14" name="Google Shape;720;p49">
            <a:extLst>
              <a:ext uri="{FF2B5EF4-FFF2-40B4-BE49-F238E27FC236}">
                <a16:creationId xmlns:a16="http://schemas.microsoft.com/office/drawing/2014/main" id="{8048148B-D75E-4295-9AD3-3C9DE6CB168A}"/>
              </a:ext>
            </a:extLst>
          </p:cNvPr>
          <p:cNvSpPr/>
          <p:nvPr/>
        </p:nvSpPr>
        <p:spPr>
          <a:xfrm>
            <a:off x="7712441" y="553011"/>
            <a:ext cx="353398" cy="353314"/>
          </a:xfrm>
          <a:custGeom>
            <a:avLst/>
            <a:gdLst/>
            <a:ahLst/>
            <a:cxnLst/>
            <a:rect l="l" t="t" r="r" b="b"/>
            <a:pathLst>
              <a:path w="2931" h="2930" extrusionOk="0">
                <a:moveTo>
                  <a:pt x="1466" y="0"/>
                </a:moveTo>
                <a:cubicBezTo>
                  <a:pt x="1298" y="0"/>
                  <a:pt x="1152" y="147"/>
                  <a:pt x="1152" y="314"/>
                </a:cubicBezTo>
                <a:lnTo>
                  <a:pt x="1152" y="1172"/>
                </a:lnTo>
                <a:lnTo>
                  <a:pt x="315" y="1172"/>
                </a:lnTo>
                <a:cubicBezTo>
                  <a:pt x="147" y="1172"/>
                  <a:pt x="1" y="1298"/>
                  <a:pt x="1" y="1465"/>
                </a:cubicBezTo>
                <a:cubicBezTo>
                  <a:pt x="1" y="1632"/>
                  <a:pt x="147" y="1779"/>
                  <a:pt x="315" y="1779"/>
                </a:cubicBezTo>
                <a:lnTo>
                  <a:pt x="1152" y="1779"/>
                </a:lnTo>
                <a:lnTo>
                  <a:pt x="1152" y="2637"/>
                </a:lnTo>
                <a:cubicBezTo>
                  <a:pt x="1152" y="2804"/>
                  <a:pt x="1298" y="2930"/>
                  <a:pt x="1466" y="2930"/>
                </a:cubicBezTo>
                <a:cubicBezTo>
                  <a:pt x="1633" y="2930"/>
                  <a:pt x="1779" y="2804"/>
                  <a:pt x="1779" y="2637"/>
                </a:cubicBezTo>
                <a:lnTo>
                  <a:pt x="1779" y="1779"/>
                </a:lnTo>
                <a:lnTo>
                  <a:pt x="2616" y="1779"/>
                </a:lnTo>
                <a:cubicBezTo>
                  <a:pt x="2805" y="1779"/>
                  <a:pt x="2930" y="1632"/>
                  <a:pt x="2930" y="1465"/>
                </a:cubicBezTo>
                <a:cubicBezTo>
                  <a:pt x="2930" y="1298"/>
                  <a:pt x="2805" y="1172"/>
                  <a:pt x="2616" y="1172"/>
                </a:cubicBezTo>
                <a:lnTo>
                  <a:pt x="1779" y="1172"/>
                </a:lnTo>
                <a:lnTo>
                  <a:pt x="1779" y="314"/>
                </a:lnTo>
                <a:cubicBezTo>
                  <a:pt x="1779" y="147"/>
                  <a:pt x="1633" y="0"/>
                  <a:pt x="1466" y="0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721;p49">
            <a:extLst>
              <a:ext uri="{FF2B5EF4-FFF2-40B4-BE49-F238E27FC236}">
                <a16:creationId xmlns:a16="http://schemas.microsoft.com/office/drawing/2014/main" id="{B023E341-37DD-455A-9B05-679D890BAFC2}"/>
              </a:ext>
            </a:extLst>
          </p:cNvPr>
          <p:cNvSpPr/>
          <p:nvPr/>
        </p:nvSpPr>
        <p:spPr>
          <a:xfrm>
            <a:off x="4974957" y="4098216"/>
            <a:ext cx="577253" cy="577221"/>
          </a:xfrm>
          <a:custGeom>
            <a:avLst/>
            <a:gdLst/>
            <a:ahLst/>
            <a:cxnLst/>
            <a:rect l="l" t="t" r="r" b="b"/>
            <a:pathLst>
              <a:path w="4207" h="4207" extrusionOk="0">
                <a:moveTo>
                  <a:pt x="2093" y="1"/>
                </a:moveTo>
                <a:cubicBezTo>
                  <a:pt x="1863" y="1"/>
                  <a:pt x="1654" y="210"/>
                  <a:pt x="1654" y="440"/>
                </a:cubicBezTo>
                <a:lnTo>
                  <a:pt x="1654" y="1675"/>
                </a:lnTo>
                <a:lnTo>
                  <a:pt x="440" y="1675"/>
                </a:lnTo>
                <a:cubicBezTo>
                  <a:pt x="189" y="1675"/>
                  <a:pt x="1" y="1863"/>
                  <a:pt x="1" y="2114"/>
                </a:cubicBezTo>
                <a:cubicBezTo>
                  <a:pt x="1" y="2344"/>
                  <a:pt x="189" y="2553"/>
                  <a:pt x="440" y="2553"/>
                </a:cubicBezTo>
                <a:lnTo>
                  <a:pt x="1654" y="2553"/>
                </a:lnTo>
                <a:lnTo>
                  <a:pt x="1654" y="3767"/>
                </a:lnTo>
                <a:cubicBezTo>
                  <a:pt x="1654" y="4018"/>
                  <a:pt x="1863" y="4206"/>
                  <a:pt x="2093" y="4206"/>
                </a:cubicBezTo>
                <a:cubicBezTo>
                  <a:pt x="2344" y="4206"/>
                  <a:pt x="2533" y="4018"/>
                  <a:pt x="2533" y="3767"/>
                </a:cubicBezTo>
                <a:lnTo>
                  <a:pt x="2533" y="2553"/>
                </a:lnTo>
                <a:lnTo>
                  <a:pt x="3767" y="2553"/>
                </a:lnTo>
                <a:cubicBezTo>
                  <a:pt x="3997" y="2553"/>
                  <a:pt x="4206" y="2344"/>
                  <a:pt x="4206" y="2114"/>
                </a:cubicBezTo>
                <a:cubicBezTo>
                  <a:pt x="4206" y="1863"/>
                  <a:pt x="4018" y="1675"/>
                  <a:pt x="3767" y="1675"/>
                </a:cubicBezTo>
                <a:lnTo>
                  <a:pt x="2533" y="1675"/>
                </a:lnTo>
                <a:lnTo>
                  <a:pt x="2533" y="440"/>
                </a:lnTo>
                <a:cubicBezTo>
                  <a:pt x="2533" y="210"/>
                  <a:pt x="2344" y="1"/>
                  <a:pt x="2093" y="1"/>
                </a:cubicBezTo>
                <a:close/>
              </a:path>
            </a:pathLst>
          </a:custGeom>
          <a:solidFill>
            <a:srgbClr val="F4EF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78BCB0F4-4983-486D-871B-BBCAD500E891}"/>
              </a:ext>
            </a:extLst>
          </p:cNvPr>
          <p:cNvGrpSpPr/>
          <p:nvPr/>
        </p:nvGrpSpPr>
        <p:grpSpPr>
          <a:xfrm>
            <a:off x="5916625" y="1313963"/>
            <a:ext cx="659759" cy="602719"/>
            <a:chOff x="4415064" y="649537"/>
            <a:chExt cx="4406900" cy="4025900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21E260F5-5939-4EEC-ACF9-842202BAE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5923">
              <a:off x="4415064" y="649537"/>
              <a:ext cx="4406900" cy="4025900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07090D9E-C5DB-4A40-8816-98D70D522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373" y="1594865"/>
              <a:ext cx="1689289" cy="1656165"/>
            </a:xfrm>
            <a:prstGeom prst="rect">
              <a:avLst/>
            </a:prstGeom>
          </p:spPr>
        </p:pic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9F5DA87-148A-49E1-A6E9-27D840E222B9}"/>
              </a:ext>
            </a:extLst>
          </p:cNvPr>
          <p:cNvGrpSpPr/>
          <p:nvPr/>
        </p:nvGrpSpPr>
        <p:grpSpPr>
          <a:xfrm rot="18115011">
            <a:off x="7595360" y="1928093"/>
            <a:ext cx="659759" cy="602719"/>
            <a:chOff x="4415064" y="649537"/>
            <a:chExt cx="4406900" cy="40259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B83B7076-199B-4BB5-A0ED-097A470DD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15923">
              <a:off x="4415064" y="649537"/>
              <a:ext cx="4406900" cy="4025900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C6D05B74-00BF-4DE7-9F48-A5513CDD5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8373" y="1594865"/>
              <a:ext cx="1689289" cy="1656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2010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e music tumblr aesthetic album record niche ico PNG image with  transparent background | TOPpng">
            <a:extLst>
              <a:ext uri="{FF2B5EF4-FFF2-40B4-BE49-F238E27FC236}">
                <a16:creationId xmlns:a16="http://schemas.microsoft.com/office/drawing/2014/main" id="{7501AB2A-36FE-4132-946C-50D94F0F0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9" b="96508" l="1548" r="95000">
                        <a14:foregroundMark x1="31310" y1="26892" x2="31310" y2="26892"/>
                        <a14:foregroundMark x1="25833" y1="43190" x2="25833" y2="43190"/>
                        <a14:foregroundMark x1="21548" y1="31315" x2="45952" y2="11991"/>
                        <a14:foregroundMark x1="25476" y1="24214" x2="25476" y2="24214"/>
                        <a14:foregroundMark x1="33095" y1="49825" x2="33095" y2="49825"/>
                        <a14:foregroundMark x1="21905" y1="26310" x2="34643" y2="14901"/>
                        <a14:foregroundMark x1="34643" y1="14901" x2="58929" y2="8265"/>
                        <a14:foregroundMark x1="58929" y1="8265" x2="61429" y2="8498"/>
                        <a14:foregroundMark x1="9405" y1="77998" x2="1905" y2="56345"/>
                        <a14:foregroundMark x1="1905" y1="56345" x2="1548" y2="43073"/>
                        <a14:foregroundMark x1="1548" y1="43073" x2="7857" y2="27474"/>
                        <a14:foregroundMark x1="9881" y1="22119" x2="28333" y2="7334"/>
                        <a14:foregroundMark x1="28333" y1="7334" x2="45119" y2="4191"/>
                        <a14:foregroundMark x1="45119" y1="4191" x2="60952" y2="7683"/>
                        <a14:foregroundMark x1="60952" y1="7683" x2="76905" y2="15949"/>
                        <a14:foregroundMark x1="76905" y1="15949" x2="89762" y2="50990"/>
                        <a14:foregroundMark x1="89762" y1="50990" x2="77619" y2="68568"/>
                        <a14:foregroundMark x1="77619" y1="68568" x2="58452" y2="76484"/>
                        <a14:foregroundMark x1="58452" y1="76484" x2="46905" y2="76834"/>
                        <a14:foregroundMark x1="31071" y1="5122" x2="54048" y2="1863"/>
                        <a14:foregroundMark x1="54048" y1="1863" x2="65714" y2="3609"/>
                        <a14:foregroundMark x1="65714" y1="3609" x2="67143" y2="4424"/>
                        <a14:foregroundMark x1="20476" y1="88242" x2="32024" y2="95111"/>
                        <a14:foregroundMark x1="32024" y1="95111" x2="55595" y2="98487"/>
                        <a14:foregroundMark x1="55595" y1="98487" x2="68690" y2="94878"/>
                        <a14:foregroundMark x1="68690" y1="94878" x2="79881" y2="88359"/>
                        <a14:foregroundMark x1="79881" y1="88359" x2="95000" y2="67870"/>
                        <a14:foregroundMark x1="95000" y1="67870" x2="98333" y2="56345"/>
                        <a14:foregroundMark x1="98333" y1="56345" x2="95000" y2="31315"/>
                        <a14:foregroundMark x1="95000" y1="31315" x2="92857" y2="27008"/>
                        <a14:foregroundMark x1="26190" y1="92899" x2="51310" y2="98254"/>
                        <a14:foregroundMark x1="51310" y1="98254" x2="64524" y2="96508"/>
                        <a14:foregroundMark x1="64524" y1="96508" x2="72500" y2="931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256" y="919120"/>
            <a:ext cx="3231810" cy="330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E340D47-47E7-429C-8665-D328D69FEFF3}"/>
              </a:ext>
            </a:extLst>
          </p:cNvPr>
          <p:cNvSpPr txBox="1"/>
          <p:nvPr/>
        </p:nvSpPr>
        <p:spPr>
          <a:xfrm>
            <a:off x="934050" y="2408498"/>
            <a:ext cx="46903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rgbClr val="1B1A18"/>
                </a:solidFill>
                <a:latin typeface="Bradley Hand ITC" panose="03070402050302030203" pitchFamily="66" charset="0"/>
              </a:rPr>
              <a:t>Es una locución primorosa que se basa en el vínculo de léxicos y plegarias con el fin de transmitir un mensaje.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661A6D-47C2-436F-A02E-A68836C8E17C}"/>
              </a:ext>
            </a:extLst>
          </p:cNvPr>
          <p:cNvSpPr txBox="1"/>
          <p:nvPr/>
        </p:nvSpPr>
        <p:spPr>
          <a:xfrm>
            <a:off x="934050" y="856001"/>
            <a:ext cx="4690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>
                <a:solidFill>
                  <a:srgbClr val="1B1A18"/>
                </a:solidFill>
                <a:latin typeface="Bradley Hand ITC" panose="03070402050302030203" pitchFamily="66" charset="0"/>
              </a:rPr>
              <a:t>Es una locución primorosa</a:t>
            </a:r>
          </a:p>
        </p:txBody>
      </p:sp>
    </p:spTree>
    <p:extLst>
      <p:ext uri="{BB962C8B-B14F-4D97-AF65-F5344CB8AC3E}">
        <p14:creationId xmlns:p14="http://schemas.microsoft.com/office/powerpoint/2010/main" val="3459032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sica vintage, retro, música, clipart vintage png | PNGWing">
            <a:extLst>
              <a:ext uri="{FF2B5EF4-FFF2-40B4-BE49-F238E27FC236}">
                <a16:creationId xmlns:a16="http://schemas.microsoft.com/office/drawing/2014/main" id="{B3576C23-B14D-4843-B04F-3DBD86EA8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12" b="96768" l="10000" r="90000">
                        <a14:foregroundMark x1="33804" y1="10284" x2="46848" y2="3820"/>
                        <a14:foregroundMark x1="46848" y1="3820" x2="61522" y2="7933"/>
                        <a14:foregroundMark x1="61522" y1="7933" x2="62174" y2="9109"/>
                        <a14:foregroundMark x1="42391" y1="5779" x2="57609" y2="4603"/>
                        <a14:foregroundMark x1="57609" y1="4603" x2="58478" y2="4212"/>
                        <a14:foregroundMark x1="34022" y1="86974" x2="49130" y2="94319"/>
                        <a14:foregroundMark x1="49130" y1="94319" x2="63587" y2="96768"/>
                        <a14:foregroundMark x1="63587" y1="96768" x2="71848" y2="90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84" y="1062682"/>
            <a:ext cx="3500714" cy="388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14;p15">
            <a:extLst>
              <a:ext uri="{FF2B5EF4-FFF2-40B4-BE49-F238E27FC236}">
                <a16:creationId xmlns:a16="http://schemas.microsoft.com/office/drawing/2014/main" id="{DD571B25-7192-43DF-ADAA-B85FF29CC9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519" y="2437002"/>
            <a:ext cx="3911842" cy="23074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15;p15">
            <a:extLst>
              <a:ext uri="{FF2B5EF4-FFF2-40B4-BE49-F238E27FC236}">
                <a16:creationId xmlns:a16="http://schemas.microsoft.com/office/drawing/2014/main" id="{E6727314-6AF4-4F80-8384-5DA4D30D257C}"/>
              </a:ext>
            </a:extLst>
          </p:cNvPr>
          <p:cNvSpPr/>
          <p:nvPr/>
        </p:nvSpPr>
        <p:spPr>
          <a:xfrm>
            <a:off x="2170597" y="2321157"/>
            <a:ext cx="444843" cy="472646"/>
          </a:xfrm>
          <a:prstGeom prst="ellipse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119;p15">
            <a:extLst>
              <a:ext uri="{FF2B5EF4-FFF2-40B4-BE49-F238E27FC236}">
                <a16:creationId xmlns:a16="http://schemas.microsoft.com/office/drawing/2014/main" id="{EF608573-3107-4A83-8FE9-BE73004DC3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3201" y="2936301"/>
            <a:ext cx="3180563" cy="123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0;p15">
            <a:extLst>
              <a:ext uri="{FF2B5EF4-FFF2-40B4-BE49-F238E27FC236}">
                <a16:creationId xmlns:a16="http://schemas.microsoft.com/office/drawing/2014/main" id="{397245AC-F50D-493D-9F9B-3A5D10415C7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13639" y="547370"/>
            <a:ext cx="5197700" cy="101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583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oster retro music with vinyl record and player Vector Image">
            <a:extLst>
              <a:ext uri="{FF2B5EF4-FFF2-40B4-BE49-F238E27FC236}">
                <a16:creationId xmlns:a16="http://schemas.microsoft.com/office/drawing/2014/main" id="{56ABA1D3-0097-4620-A8C8-6E1930F7C4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80" b="83454" l="8500" r="94900">
                        <a14:foregroundMark x1="16200" y1="47880" x2="18300" y2="27404"/>
                        <a14:foregroundMark x1="15300" y1="27818" x2="29600" y2="17270"/>
                        <a14:foregroundMark x1="29600" y1="17270" x2="48000" y2="13650"/>
                        <a14:foregroundMark x1="48000" y1="13650" x2="63600" y2="19545"/>
                        <a14:foregroundMark x1="63600" y1="19545" x2="72300" y2="35781"/>
                        <a14:foregroundMark x1="72300" y1="35781" x2="74300" y2="52844"/>
                        <a14:foregroundMark x1="74300" y1="52844" x2="61200" y2="68976"/>
                        <a14:foregroundMark x1="61200" y1="68976" x2="37700" y2="76629"/>
                        <a14:foregroundMark x1="37700" y1="76629" x2="29800" y2="65667"/>
                        <a14:foregroundMark x1="29800" y1="65667" x2="8600" y2="49948"/>
                        <a14:foregroundMark x1="8600" y1="49948" x2="8500" y2="47363"/>
                        <a14:foregroundMark x1="13900" y1="66598" x2="23100" y2="77042"/>
                        <a14:foregroundMark x1="23100" y1="77042" x2="37600" y2="82937"/>
                        <a14:foregroundMark x1="37600" y1="82937" x2="54000" y2="83557"/>
                        <a14:foregroundMark x1="54000" y1="83557" x2="61600" y2="79111"/>
                        <a14:foregroundMark x1="89300" y1="14064" x2="86500" y2="27508"/>
                        <a14:foregroundMark x1="86500" y1="27508" x2="91000" y2="55533"/>
                        <a14:foregroundMark x1="91000" y1="55533" x2="85100" y2="68356"/>
                        <a14:foregroundMark x1="94500" y1="25440" x2="94900" y2="29266"/>
                        <a14:foregroundMark x1="84500" y1="69597" x2="82000" y2="74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259"/>
          <a:stretch/>
        </p:blipFill>
        <p:spPr bwMode="auto">
          <a:xfrm>
            <a:off x="64735" y="1326320"/>
            <a:ext cx="3850406" cy="322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Forma&#10;&#10;Descripción generada automáticamente con confianza media">
            <a:extLst>
              <a:ext uri="{FF2B5EF4-FFF2-40B4-BE49-F238E27FC236}">
                <a16:creationId xmlns:a16="http://schemas.microsoft.com/office/drawing/2014/main" id="{11743216-C79A-4649-BD42-E0422BC42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342" y="3248706"/>
            <a:ext cx="3525794" cy="176289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427C4C7D-89F5-42A7-9DDD-D1F615712E95}"/>
              </a:ext>
            </a:extLst>
          </p:cNvPr>
          <p:cNvSpPr txBox="1"/>
          <p:nvPr/>
        </p:nvSpPr>
        <p:spPr>
          <a:xfrm>
            <a:off x="4388919" y="1353652"/>
            <a:ext cx="46903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>
                <a:solidFill>
                  <a:srgbClr val="1B1A18"/>
                </a:solidFill>
                <a:latin typeface="Bradley Hand ITC" panose="03070402050302030203" pitchFamily="66" charset="0"/>
              </a:rPr>
              <a:t>Es una locución primorosa que se basa en el vínculo de léxicos y plegarias con el fin de transmitir un mensaje.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E6CE50-3294-4DE3-B8B4-E972E1EA8A8C}"/>
              </a:ext>
            </a:extLst>
          </p:cNvPr>
          <p:cNvSpPr txBox="1"/>
          <p:nvPr/>
        </p:nvSpPr>
        <p:spPr>
          <a:xfrm>
            <a:off x="183637" y="412469"/>
            <a:ext cx="587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>
                <a:solidFill>
                  <a:srgbClr val="1B1A18"/>
                </a:solidFill>
                <a:latin typeface="Bradley Hand ITC" panose="03070402050302030203" pitchFamily="66" charset="0"/>
              </a:rPr>
              <a:t>Es una locución primorosa</a:t>
            </a:r>
          </a:p>
        </p:txBody>
      </p:sp>
    </p:spTree>
    <p:extLst>
      <p:ext uri="{BB962C8B-B14F-4D97-AF65-F5344CB8AC3E}">
        <p14:creationId xmlns:p14="http://schemas.microsoft.com/office/powerpoint/2010/main" val="2683664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4;p15">
            <a:extLst>
              <a:ext uri="{FF2B5EF4-FFF2-40B4-BE49-F238E27FC236}">
                <a16:creationId xmlns:a16="http://schemas.microsoft.com/office/drawing/2014/main" id="{90400A8B-9EA6-402C-AC97-A43CEDCB223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9519" y="2437002"/>
            <a:ext cx="3911842" cy="23074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15;p15">
            <a:extLst>
              <a:ext uri="{FF2B5EF4-FFF2-40B4-BE49-F238E27FC236}">
                <a16:creationId xmlns:a16="http://schemas.microsoft.com/office/drawing/2014/main" id="{B7F63650-4C94-4BC9-931D-CE81A37B44C1}"/>
              </a:ext>
            </a:extLst>
          </p:cNvPr>
          <p:cNvSpPr/>
          <p:nvPr/>
        </p:nvSpPr>
        <p:spPr>
          <a:xfrm>
            <a:off x="2170597" y="2321157"/>
            <a:ext cx="444843" cy="472646"/>
          </a:xfrm>
          <a:prstGeom prst="ellipse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116;p15">
            <a:extLst>
              <a:ext uri="{FF2B5EF4-FFF2-40B4-BE49-F238E27FC236}">
                <a16:creationId xmlns:a16="http://schemas.microsoft.com/office/drawing/2014/main" id="{EBE1D315-6DA1-45C4-AFAD-1102F639990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210" t="16056" r="7879" b="18565"/>
          <a:stretch/>
        </p:blipFill>
        <p:spPr>
          <a:xfrm rot="5400000" flipH="1">
            <a:off x="6233063" y="2233203"/>
            <a:ext cx="3419733" cy="259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7;p15">
            <a:extLst>
              <a:ext uri="{FF2B5EF4-FFF2-40B4-BE49-F238E27FC236}">
                <a16:creationId xmlns:a16="http://schemas.microsoft.com/office/drawing/2014/main" id="{E209A3B0-2998-461A-94F7-3E70F0BA3F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9802" t="12628" r="20928" b="15400"/>
          <a:stretch/>
        </p:blipFill>
        <p:spPr>
          <a:xfrm rot="16200000">
            <a:off x="6533493" y="-222422"/>
            <a:ext cx="2075935" cy="252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8;p15">
            <a:extLst>
              <a:ext uri="{FF2B5EF4-FFF2-40B4-BE49-F238E27FC236}">
                <a16:creationId xmlns:a16="http://schemas.microsoft.com/office/drawing/2014/main" id="{EA95168D-ED5F-4559-883B-EE7308118A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3414" r="25360" b="8810"/>
          <a:stretch/>
        </p:blipFill>
        <p:spPr>
          <a:xfrm rot="1382251">
            <a:off x="7104215" y="2023816"/>
            <a:ext cx="1677430" cy="2985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9;p15">
            <a:extLst>
              <a:ext uri="{FF2B5EF4-FFF2-40B4-BE49-F238E27FC236}">
                <a16:creationId xmlns:a16="http://schemas.microsoft.com/office/drawing/2014/main" id="{7F6DAA0F-0B6C-481D-AA2F-7F243ED9DC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3201" y="2936301"/>
            <a:ext cx="3180563" cy="1232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0;p15">
            <a:extLst>
              <a:ext uri="{FF2B5EF4-FFF2-40B4-BE49-F238E27FC236}">
                <a16:creationId xmlns:a16="http://schemas.microsoft.com/office/drawing/2014/main" id="{FC81E795-8E27-4CDA-B1F6-4350BD9918D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3639" y="547370"/>
            <a:ext cx="5197700" cy="101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6598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6;p16">
            <a:extLst>
              <a:ext uri="{FF2B5EF4-FFF2-40B4-BE49-F238E27FC236}">
                <a16:creationId xmlns:a16="http://schemas.microsoft.com/office/drawing/2014/main" id="{420F62CB-2AE8-45A7-9C6A-BCE6F59CB70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29200" y="106689"/>
            <a:ext cx="41148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7;p16">
            <a:extLst>
              <a:ext uri="{FF2B5EF4-FFF2-40B4-BE49-F238E27FC236}">
                <a16:creationId xmlns:a16="http://schemas.microsoft.com/office/drawing/2014/main" id="{682771CC-AAC2-4A69-8C4A-6314448D091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3785"/>
          <a:stretch/>
        </p:blipFill>
        <p:spPr>
          <a:xfrm>
            <a:off x="130333" y="2487339"/>
            <a:ext cx="3110248" cy="26561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28;p16">
            <a:extLst>
              <a:ext uri="{FF2B5EF4-FFF2-40B4-BE49-F238E27FC236}">
                <a16:creationId xmlns:a16="http://schemas.microsoft.com/office/drawing/2014/main" id="{03879165-E5A1-4438-B9CE-BA0103294CDE}"/>
              </a:ext>
            </a:extLst>
          </p:cNvPr>
          <p:cNvSpPr txBox="1"/>
          <p:nvPr/>
        </p:nvSpPr>
        <p:spPr>
          <a:xfrm>
            <a:off x="1728988" y="1584101"/>
            <a:ext cx="13854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29;p16" descr="http://jazzmusica.hypotheses.org/files/2014/02/original-dixieland-jazz-band1.jpg">
            <a:extLst>
              <a:ext uri="{FF2B5EF4-FFF2-40B4-BE49-F238E27FC236}">
                <a16:creationId xmlns:a16="http://schemas.microsoft.com/office/drawing/2014/main" id="{C33BF6CD-119A-4EBD-B302-04BC4B551E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6314" y="3137794"/>
            <a:ext cx="2965772" cy="1849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0;p16">
            <a:extLst>
              <a:ext uri="{FF2B5EF4-FFF2-40B4-BE49-F238E27FC236}">
                <a16:creationId xmlns:a16="http://schemas.microsoft.com/office/drawing/2014/main" id="{F47A7168-1A12-4460-B9C0-9BDA299C2EA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6200000">
            <a:off x="6314572" y="2567140"/>
            <a:ext cx="3222743" cy="3222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1;p16">
            <a:extLst>
              <a:ext uri="{FF2B5EF4-FFF2-40B4-BE49-F238E27FC236}">
                <a16:creationId xmlns:a16="http://schemas.microsoft.com/office/drawing/2014/main" id="{0BCAA9E1-BAB1-4639-BC10-D452C174412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84083" y="2889025"/>
            <a:ext cx="636323" cy="65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2;p16">
            <a:extLst>
              <a:ext uri="{FF2B5EF4-FFF2-40B4-BE49-F238E27FC236}">
                <a16:creationId xmlns:a16="http://schemas.microsoft.com/office/drawing/2014/main" id="{F467FE02-EE45-4EC0-9C77-4DC02E54C74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0874" y="257911"/>
            <a:ext cx="7074273" cy="86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3;p16">
            <a:extLst>
              <a:ext uri="{FF2B5EF4-FFF2-40B4-BE49-F238E27FC236}">
                <a16:creationId xmlns:a16="http://schemas.microsoft.com/office/drawing/2014/main" id="{88ECB0D5-96BF-442D-91BF-3721F07D7C3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34761" y="1226840"/>
            <a:ext cx="7340385" cy="11610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57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45;p18">
            <a:extLst>
              <a:ext uri="{FF2B5EF4-FFF2-40B4-BE49-F238E27FC236}">
                <a16:creationId xmlns:a16="http://schemas.microsoft.com/office/drawing/2014/main" id="{26BD2658-5A83-4459-ADE3-E637757E99D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2943" y="1539086"/>
            <a:ext cx="4846086" cy="272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46;p18">
            <a:extLst>
              <a:ext uri="{FF2B5EF4-FFF2-40B4-BE49-F238E27FC236}">
                <a16:creationId xmlns:a16="http://schemas.microsoft.com/office/drawing/2014/main" id="{13292987-C693-4E71-8D01-9CE718DDDB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240" r="16280"/>
          <a:stretch/>
        </p:blipFill>
        <p:spPr>
          <a:xfrm rot="5400000">
            <a:off x="2124937" y="425198"/>
            <a:ext cx="3188043" cy="522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47;p18">
            <a:extLst>
              <a:ext uri="{FF2B5EF4-FFF2-40B4-BE49-F238E27FC236}">
                <a16:creationId xmlns:a16="http://schemas.microsoft.com/office/drawing/2014/main" id="{244108F8-301B-4FB0-BE2B-A6FE0CEE02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4292" y="0"/>
            <a:ext cx="2196472" cy="4969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48;p18">
            <a:extLst>
              <a:ext uri="{FF2B5EF4-FFF2-40B4-BE49-F238E27FC236}">
                <a16:creationId xmlns:a16="http://schemas.microsoft.com/office/drawing/2014/main" id="{FF731413-8858-48C7-80E3-1148B50DC61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63447">
            <a:off x="5278446" y="697972"/>
            <a:ext cx="4572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9;p18">
            <a:extLst>
              <a:ext uri="{FF2B5EF4-FFF2-40B4-BE49-F238E27FC236}">
                <a16:creationId xmlns:a16="http://schemas.microsoft.com/office/drawing/2014/main" id="{1C67A989-3C82-4444-9947-89AC96085C3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4323" y="453718"/>
            <a:ext cx="3220114" cy="6232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42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5;p19">
            <a:extLst>
              <a:ext uri="{FF2B5EF4-FFF2-40B4-BE49-F238E27FC236}">
                <a16:creationId xmlns:a16="http://schemas.microsoft.com/office/drawing/2014/main" id="{5C8A9888-6AEC-442E-A4B9-4E46940342B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4190" y="710531"/>
            <a:ext cx="3920149" cy="43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6;p19">
            <a:extLst>
              <a:ext uri="{FF2B5EF4-FFF2-40B4-BE49-F238E27FC236}">
                <a16:creationId xmlns:a16="http://schemas.microsoft.com/office/drawing/2014/main" id="{1EEBF595-1617-4555-9450-B66D7916A2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886" y="2228567"/>
            <a:ext cx="3742755" cy="326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19">
            <a:extLst>
              <a:ext uri="{FF2B5EF4-FFF2-40B4-BE49-F238E27FC236}">
                <a16:creationId xmlns:a16="http://schemas.microsoft.com/office/drawing/2014/main" id="{B57A38AA-A6F6-46F1-9F47-3BA64DC183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886" y="3635160"/>
            <a:ext cx="3864480" cy="379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19">
            <a:extLst>
              <a:ext uri="{FF2B5EF4-FFF2-40B4-BE49-F238E27FC236}">
                <a16:creationId xmlns:a16="http://schemas.microsoft.com/office/drawing/2014/main" id="{E2EFCF97-225D-46A3-BEE4-860E6823F0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5664" y="4170374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9;p19">
            <a:extLst>
              <a:ext uri="{FF2B5EF4-FFF2-40B4-BE49-F238E27FC236}">
                <a16:creationId xmlns:a16="http://schemas.microsoft.com/office/drawing/2014/main" id="{44600692-B101-4171-A679-A2F7D943C3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5664" y="1304020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0;p19">
            <a:extLst>
              <a:ext uri="{FF2B5EF4-FFF2-40B4-BE49-F238E27FC236}">
                <a16:creationId xmlns:a16="http://schemas.microsoft.com/office/drawing/2014/main" id="{FF6E26FE-C4CD-4630-A798-EE20D9FD038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5664" y="287148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1;p19">
            <a:extLst>
              <a:ext uri="{FF2B5EF4-FFF2-40B4-BE49-F238E27FC236}">
                <a16:creationId xmlns:a16="http://schemas.microsoft.com/office/drawing/2014/main" id="{A344BD33-4D3B-4B05-AC0D-86E73CBB219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3808" y="605319"/>
            <a:ext cx="2411701" cy="4118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99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E5F48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122</Words>
  <Application>Microsoft Office PowerPoint</Application>
  <PresentationFormat>Presentación en pantalla (16:9)</PresentationFormat>
  <Paragraphs>21</Paragraphs>
  <Slides>21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1" baseType="lpstr">
      <vt:lpstr>Abel</vt:lpstr>
      <vt:lpstr>Arial</vt:lpstr>
      <vt:lpstr>Bradley Hand ITC</vt:lpstr>
      <vt:lpstr>Calibri</vt:lpstr>
      <vt:lpstr>Libre Baskerville</vt:lpstr>
      <vt:lpstr>Pinyon Script</vt:lpstr>
      <vt:lpstr>Roboto</vt:lpstr>
      <vt:lpstr>Roboto Condensed Light</vt:lpstr>
      <vt:lpstr>印品黑体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Objectives</vt:lpstr>
      <vt:lpstr>Title of the Thesis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eduardo</cp:lastModifiedBy>
  <cp:revision>8</cp:revision>
  <dcterms:modified xsi:type="dcterms:W3CDTF">2023-11-19T23:44:55Z</dcterms:modified>
</cp:coreProperties>
</file>