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1" r:id="rId5"/>
    <p:sldId id="280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kêu lên Ngài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kêu lên Ngài lạy Chúa vì Ngài đã đáp lời con. Con trông lên Ngài, kêu xin van nài lạy Chúa xin lắng nghe.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4096665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biểu lộ tình thương diệu kỳ bao la của Chúa, Ngài cứu ai nương tựa dưới cánh tay Ngài.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321183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kêu lên Ngài lạy Chúa vì Ngài đã đáp lời con. Con trông lên Ngài, kêu xin van nài lạy Chúa xin lắng nghe.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3803806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giữ gìn đời con như thể con ngươi của Chúa, ở dưới cánh tay Ngài che chở an lành.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270026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kêu lên Ngài lạy Chúa vì Ngài đã đáp lời con. Con trông lên Ngài, kêu xin van nài lạy Chúa xin lắng nghe.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3542138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186</TotalTime>
  <Words>142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Con kêu lên Ngài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38</cp:revision>
  <dcterms:created xsi:type="dcterms:W3CDTF">2024-12-09T09:23:25Z</dcterms:created>
  <dcterms:modified xsi:type="dcterms:W3CDTF">2025-09-08T03:33:14Z</dcterms:modified>
</cp:coreProperties>
</file>